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97" r:id="rId2"/>
    <p:sldId id="256" r:id="rId3"/>
    <p:sldId id="257" r:id="rId4"/>
    <p:sldId id="258" r:id="rId5"/>
    <p:sldId id="259" r:id="rId6"/>
    <p:sldId id="261" r:id="rId7"/>
    <p:sldId id="263" r:id="rId8"/>
    <p:sldId id="264" r:id="rId9"/>
    <p:sldId id="265" r:id="rId10"/>
    <p:sldId id="2896" r:id="rId11"/>
    <p:sldId id="272" r:id="rId12"/>
    <p:sldId id="267" r:id="rId13"/>
    <p:sldId id="2898" r:id="rId14"/>
    <p:sldId id="289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FAFAF"/>
    <a:srgbClr val="7F7F7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6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14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8E08A1-B385-4FA6-BF8A-43D94F598C1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482B2-0F55-4629-BEB4-E41B8810E7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256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68F536-F5C8-43FB-9826-087A1D192E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D001738-BC4B-4C87-B6C3-448FC8ABF9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0D44212-0235-4770-BEBB-16F373285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082397-CB38-46EB-8E53-35E237360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4A3F9A-692A-44DE-B837-BF7AFEE34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42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9A1C92-EA7D-40D3-A14F-3B4B19E79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D4FA690-B7BA-4B3D-8921-7641D97924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B5BFEDA-3D5D-4FCE-9FF1-7E8AF12DD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2A3008-04ED-4731-97B4-8D072ED53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D6AC44F-61C6-4E4A-AB2C-1CE1B556E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89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36C1AE2-5DDD-4D4F-BCD5-48940EC67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3239E17-56D6-4ACE-AD0B-E8576CCBF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9DED44A-C801-43D9-A541-509C374B9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CF674C-CF6A-4D99-8991-2B226247E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2734AA-892B-4460-99CF-E6F85F4CE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439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A0D6F5-819F-4EE4-8A1D-B0A436991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8A42BA7-E233-4742-ADAA-9ACBE2E61D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BA7B1EB-9C7A-49D6-836E-1B891DA8B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B6E7F9-99A9-45A3-86E7-EDAC28EB9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512B1C-5654-4F3F-B48B-40369686B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58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50160B9-6ED3-4566-9039-3944F48E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A2F7FE8-B246-44CF-AB18-25EA814CA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22D9737-95A4-43A7-BBB0-D9732AE9F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CAB48F-E039-41E3-AEE4-684FA242A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3A732C4-82E7-4470-83F7-7BA71545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6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1C02B8-61DE-47DF-AA46-713D4DC9D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403B89E-1236-4759-A839-BB3E41AE8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AC0FA38-BDB7-4E18-B229-918330A1E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00DD51D-852F-46C9-8C84-5832050EC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96776C6-1D1B-485E-8CD7-037A577ED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5BC599E-831C-458B-93FA-8EF0EFF1A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96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999F97-8E42-489A-9638-81EDA2202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481DF4-C82E-4852-BAA3-D5D97D92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B640A22-C384-49F4-8857-1131D869D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2254629-96E8-4FAE-B318-D091CB40EC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4C67B94-C802-4057-AC75-264596D630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F56EE72-140C-4928-A49E-087B2BD2F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27ADFA4-2FAE-4507-A3AC-053F7F002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B354690-9171-4443-AF9E-93B9C9FA5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269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3D7874-8CDE-49C4-8E22-A69D7F367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D7FA9C5-275E-4D11-988B-C86822FAD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6B00A05-6B3F-471B-9D1A-C60159A0C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50D20E6-8B90-4D46-BF30-96A8B4964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11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E386968-5F83-4A0C-BFD9-2814A789C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AFB2DF-7156-4F5A-AD47-AB6D4A36C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34011CB-0B70-45EA-8CC4-B6A5EB734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08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EA0791-66F7-4B8F-89FD-C1FD28974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22BA32-7FC2-4736-8357-781E70513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5C539EF-7EEB-47E7-817F-13ED13278D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7BB7C59-FC37-42DE-9FAE-8BB805447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AB6ACC-1790-4D29-9909-6FEB3C84F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710B741-6278-49B3-992A-B54AC2A25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10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FB07DE-66A8-436C-8B20-5768DE6C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5867CBA-20D0-41B4-A74C-94BEE3FD0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6AEBE3B-6065-485C-9ED0-F7FD39F25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4D31C1E-BAA1-4227-B75C-0248192BA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0E195E5-8208-4A3C-BD6F-934D8C42E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7E58DEA-0355-416F-84D8-23AEA3AE1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3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B0DFE38-1D33-46D3-895B-1E419101E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F2D44F-339E-4AAF-8EBB-FD661C28C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FD8DC45-102C-490E-B11F-70386AEF2C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29D4A-604F-483C-838A-83D0D51A4F44}" type="datetimeFigureOut">
              <a:rPr lang="zh-CN" altLang="en-US" smtClean="0"/>
              <a:t>2021/6/10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BEE1505-D0DE-4D58-9A52-DDD9A5E493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362FD74-4A6D-48F8-A0AA-1224D9017E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C34E8-A35C-4974-82DA-92BDAB404A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7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tags" Target="../tags/tag785.xml"/><Relationship Id="rId299" Type="http://schemas.openxmlformats.org/officeDocument/2006/relationships/tags" Target="../tags/tag967.xml"/><Relationship Id="rId21" Type="http://schemas.openxmlformats.org/officeDocument/2006/relationships/tags" Target="../tags/tag689.xml"/><Relationship Id="rId63" Type="http://schemas.openxmlformats.org/officeDocument/2006/relationships/tags" Target="../tags/tag731.xml"/><Relationship Id="rId159" Type="http://schemas.openxmlformats.org/officeDocument/2006/relationships/tags" Target="../tags/tag827.xml"/><Relationship Id="rId324" Type="http://schemas.openxmlformats.org/officeDocument/2006/relationships/tags" Target="../tags/tag992.xml"/><Relationship Id="rId170" Type="http://schemas.openxmlformats.org/officeDocument/2006/relationships/tags" Target="../tags/tag838.xml"/><Relationship Id="rId226" Type="http://schemas.openxmlformats.org/officeDocument/2006/relationships/tags" Target="../tags/tag894.xml"/><Relationship Id="rId268" Type="http://schemas.openxmlformats.org/officeDocument/2006/relationships/tags" Target="../tags/tag936.xml"/><Relationship Id="rId32" Type="http://schemas.openxmlformats.org/officeDocument/2006/relationships/tags" Target="../tags/tag700.xml"/><Relationship Id="rId74" Type="http://schemas.openxmlformats.org/officeDocument/2006/relationships/tags" Target="../tags/tag742.xml"/><Relationship Id="rId128" Type="http://schemas.openxmlformats.org/officeDocument/2006/relationships/tags" Target="../tags/tag796.xml"/><Relationship Id="rId335" Type="http://schemas.openxmlformats.org/officeDocument/2006/relationships/tags" Target="../tags/tag1003.xml"/><Relationship Id="rId5" Type="http://schemas.openxmlformats.org/officeDocument/2006/relationships/tags" Target="../tags/tag673.xml"/><Relationship Id="rId181" Type="http://schemas.openxmlformats.org/officeDocument/2006/relationships/tags" Target="../tags/tag849.xml"/><Relationship Id="rId237" Type="http://schemas.openxmlformats.org/officeDocument/2006/relationships/tags" Target="../tags/tag905.xml"/><Relationship Id="rId279" Type="http://schemas.openxmlformats.org/officeDocument/2006/relationships/tags" Target="../tags/tag947.xml"/><Relationship Id="rId43" Type="http://schemas.openxmlformats.org/officeDocument/2006/relationships/tags" Target="../tags/tag711.xml"/><Relationship Id="rId139" Type="http://schemas.openxmlformats.org/officeDocument/2006/relationships/tags" Target="../tags/tag807.xml"/><Relationship Id="rId290" Type="http://schemas.openxmlformats.org/officeDocument/2006/relationships/tags" Target="../tags/tag958.xml"/><Relationship Id="rId304" Type="http://schemas.openxmlformats.org/officeDocument/2006/relationships/tags" Target="../tags/tag972.xml"/><Relationship Id="rId346" Type="http://schemas.openxmlformats.org/officeDocument/2006/relationships/tags" Target="../tags/tag1014.xml"/><Relationship Id="rId85" Type="http://schemas.openxmlformats.org/officeDocument/2006/relationships/tags" Target="../tags/tag753.xml"/><Relationship Id="rId150" Type="http://schemas.openxmlformats.org/officeDocument/2006/relationships/tags" Target="../tags/tag818.xml"/><Relationship Id="rId192" Type="http://schemas.openxmlformats.org/officeDocument/2006/relationships/tags" Target="../tags/tag860.xml"/><Relationship Id="rId206" Type="http://schemas.openxmlformats.org/officeDocument/2006/relationships/tags" Target="../tags/tag874.xml"/><Relationship Id="rId248" Type="http://schemas.openxmlformats.org/officeDocument/2006/relationships/tags" Target="../tags/tag916.xml"/><Relationship Id="rId12" Type="http://schemas.openxmlformats.org/officeDocument/2006/relationships/tags" Target="../tags/tag680.xml"/><Relationship Id="rId108" Type="http://schemas.openxmlformats.org/officeDocument/2006/relationships/tags" Target="../tags/tag776.xml"/><Relationship Id="rId315" Type="http://schemas.openxmlformats.org/officeDocument/2006/relationships/tags" Target="../tags/tag983.xml"/><Relationship Id="rId357" Type="http://schemas.openxmlformats.org/officeDocument/2006/relationships/tags" Target="../tags/tag1025.xml"/><Relationship Id="rId54" Type="http://schemas.openxmlformats.org/officeDocument/2006/relationships/tags" Target="../tags/tag722.xml"/><Relationship Id="rId96" Type="http://schemas.openxmlformats.org/officeDocument/2006/relationships/tags" Target="../tags/tag764.xml"/><Relationship Id="rId161" Type="http://schemas.openxmlformats.org/officeDocument/2006/relationships/tags" Target="../tags/tag829.xml"/><Relationship Id="rId217" Type="http://schemas.openxmlformats.org/officeDocument/2006/relationships/tags" Target="../tags/tag885.xml"/><Relationship Id="rId259" Type="http://schemas.openxmlformats.org/officeDocument/2006/relationships/tags" Target="../tags/tag927.xml"/><Relationship Id="rId23" Type="http://schemas.openxmlformats.org/officeDocument/2006/relationships/tags" Target="../tags/tag691.xml"/><Relationship Id="rId119" Type="http://schemas.openxmlformats.org/officeDocument/2006/relationships/tags" Target="../tags/tag787.xml"/><Relationship Id="rId270" Type="http://schemas.openxmlformats.org/officeDocument/2006/relationships/tags" Target="../tags/tag938.xml"/><Relationship Id="rId326" Type="http://schemas.openxmlformats.org/officeDocument/2006/relationships/tags" Target="../tags/tag994.xml"/><Relationship Id="rId65" Type="http://schemas.openxmlformats.org/officeDocument/2006/relationships/tags" Target="../tags/tag733.xml"/><Relationship Id="rId130" Type="http://schemas.openxmlformats.org/officeDocument/2006/relationships/tags" Target="../tags/tag798.xml"/><Relationship Id="rId172" Type="http://schemas.openxmlformats.org/officeDocument/2006/relationships/tags" Target="../tags/tag840.xml"/><Relationship Id="rId228" Type="http://schemas.openxmlformats.org/officeDocument/2006/relationships/tags" Target="../tags/tag896.xml"/><Relationship Id="rId281" Type="http://schemas.openxmlformats.org/officeDocument/2006/relationships/tags" Target="../tags/tag949.xml"/><Relationship Id="rId337" Type="http://schemas.openxmlformats.org/officeDocument/2006/relationships/tags" Target="../tags/tag1005.xml"/><Relationship Id="rId34" Type="http://schemas.openxmlformats.org/officeDocument/2006/relationships/tags" Target="../tags/tag702.xml"/><Relationship Id="rId76" Type="http://schemas.openxmlformats.org/officeDocument/2006/relationships/tags" Target="../tags/tag744.xml"/><Relationship Id="rId141" Type="http://schemas.openxmlformats.org/officeDocument/2006/relationships/tags" Target="../tags/tag809.xml"/><Relationship Id="rId7" Type="http://schemas.openxmlformats.org/officeDocument/2006/relationships/tags" Target="../tags/tag675.xml"/><Relationship Id="rId183" Type="http://schemas.openxmlformats.org/officeDocument/2006/relationships/tags" Target="../tags/tag851.xml"/><Relationship Id="rId239" Type="http://schemas.openxmlformats.org/officeDocument/2006/relationships/tags" Target="../tags/tag907.xml"/><Relationship Id="rId250" Type="http://schemas.openxmlformats.org/officeDocument/2006/relationships/tags" Target="../tags/tag918.xml"/><Relationship Id="rId292" Type="http://schemas.openxmlformats.org/officeDocument/2006/relationships/tags" Target="../tags/tag960.xml"/><Relationship Id="rId306" Type="http://schemas.openxmlformats.org/officeDocument/2006/relationships/tags" Target="../tags/tag974.xml"/><Relationship Id="rId45" Type="http://schemas.openxmlformats.org/officeDocument/2006/relationships/tags" Target="../tags/tag713.xml"/><Relationship Id="rId87" Type="http://schemas.openxmlformats.org/officeDocument/2006/relationships/tags" Target="../tags/tag755.xml"/><Relationship Id="rId110" Type="http://schemas.openxmlformats.org/officeDocument/2006/relationships/tags" Target="../tags/tag778.xml"/><Relationship Id="rId348" Type="http://schemas.openxmlformats.org/officeDocument/2006/relationships/tags" Target="../tags/tag1016.xml"/><Relationship Id="rId152" Type="http://schemas.openxmlformats.org/officeDocument/2006/relationships/tags" Target="../tags/tag820.xml"/><Relationship Id="rId194" Type="http://schemas.openxmlformats.org/officeDocument/2006/relationships/tags" Target="../tags/tag862.xml"/><Relationship Id="rId208" Type="http://schemas.openxmlformats.org/officeDocument/2006/relationships/tags" Target="../tags/tag876.xml"/><Relationship Id="rId261" Type="http://schemas.openxmlformats.org/officeDocument/2006/relationships/tags" Target="../tags/tag929.xml"/><Relationship Id="rId14" Type="http://schemas.openxmlformats.org/officeDocument/2006/relationships/tags" Target="../tags/tag682.xml"/><Relationship Id="rId56" Type="http://schemas.openxmlformats.org/officeDocument/2006/relationships/tags" Target="../tags/tag724.xml"/><Relationship Id="rId317" Type="http://schemas.openxmlformats.org/officeDocument/2006/relationships/tags" Target="../tags/tag985.xml"/><Relationship Id="rId359" Type="http://schemas.openxmlformats.org/officeDocument/2006/relationships/tags" Target="../tags/tag1027.xml"/><Relationship Id="rId98" Type="http://schemas.openxmlformats.org/officeDocument/2006/relationships/tags" Target="../tags/tag766.xml"/><Relationship Id="rId121" Type="http://schemas.openxmlformats.org/officeDocument/2006/relationships/tags" Target="../tags/tag789.xml"/><Relationship Id="rId163" Type="http://schemas.openxmlformats.org/officeDocument/2006/relationships/tags" Target="../tags/tag831.xml"/><Relationship Id="rId219" Type="http://schemas.openxmlformats.org/officeDocument/2006/relationships/tags" Target="../tags/tag887.xml"/><Relationship Id="rId230" Type="http://schemas.openxmlformats.org/officeDocument/2006/relationships/tags" Target="../tags/tag898.xml"/><Relationship Id="rId25" Type="http://schemas.openxmlformats.org/officeDocument/2006/relationships/tags" Target="../tags/tag693.xml"/><Relationship Id="rId67" Type="http://schemas.openxmlformats.org/officeDocument/2006/relationships/tags" Target="../tags/tag735.xml"/><Relationship Id="rId272" Type="http://schemas.openxmlformats.org/officeDocument/2006/relationships/tags" Target="../tags/tag940.xml"/><Relationship Id="rId328" Type="http://schemas.openxmlformats.org/officeDocument/2006/relationships/tags" Target="../tags/tag996.xml"/><Relationship Id="rId88" Type="http://schemas.openxmlformats.org/officeDocument/2006/relationships/tags" Target="../tags/tag756.xml"/><Relationship Id="rId111" Type="http://schemas.openxmlformats.org/officeDocument/2006/relationships/tags" Target="../tags/tag779.xml"/><Relationship Id="rId132" Type="http://schemas.openxmlformats.org/officeDocument/2006/relationships/tags" Target="../tags/tag800.xml"/><Relationship Id="rId153" Type="http://schemas.openxmlformats.org/officeDocument/2006/relationships/tags" Target="../tags/tag821.xml"/><Relationship Id="rId174" Type="http://schemas.openxmlformats.org/officeDocument/2006/relationships/tags" Target="../tags/tag842.xml"/><Relationship Id="rId195" Type="http://schemas.openxmlformats.org/officeDocument/2006/relationships/tags" Target="../tags/tag863.xml"/><Relationship Id="rId209" Type="http://schemas.openxmlformats.org/officeDocument/2006/relationships/tags" Target="../tags/tag877.xml"/><Relationship Id="rId360" Type="http://schemas.openxmlformats.org/officeDocument/2006/relationships/tags" Target="../tags/tag1028.xml"/><Relationship Id="rId220" Type="http://schemas.openxmlformats.org/officeDocument/2006/relationships/tags" Target="../tags/tag888.xml"/><Relationship Id="rId241" Type="http://schemas.openxmlformats.org/officeDocument/2006/relationships/tags" Target="../tags/tag909.xml"/><Relationship Id="rId15" Type="http://schemas.openxmlformats.org/officeDocument/2006/relationships/tags" Target="../tags/tag683.xml"/><Relationship Id="rId36" Type="http://schemas.openxmlformats.org/officeDocument/2006/relationships/tags" Target="../tags/tag704.xml"/><Relationship Id="rId57" Type="http://schemas.openxmlformats.org/officeDocument/2006/relationships/tags" Target="../tags/tag725.xml"/><Relationship Id="rId262" Type="http://schemas.openxmlformats.org/officeDocument/2006/relationships/tags" Target="../tags/tag930.xml"/><Relationship Id="rId283" Type="http://schemas.openxmlformats.org/officeDocument/2006/relationships/tags" Target="../tags/tag951.xml"/><Relationship Id="rId318" Type="http://schemas.openxmlformats.org/officeDocument/2006/relationships/tags" Target="../tags/tag986.xml"/><Relationship Id="rId339" Type="http://schemas.openxmlformats.org/officeDocument/2006/relationships/tags" Target="../tags/tag1007.xml"/><Relationship Id="rId78" Type="http://schemas.openxmlformats.org/officeDocument/2006/relationships/tags" Target="../tags/tag746.xml"/><Relationship Id="rId99" Type="http://schemas.openxmlformats.org/officeDocument/2006/relationships/tags" Target="../tags/tag767.xml"/><Relationship Id="rId101" Type="http://schemas.openxmlformats.org/officeDocument/2006/relationships/tags" Target="../tags/tag769.xml"/><Relationship Id="rId122" Type="http://schemas.openxmlformats.org/officeDocument/2006/relationships/tags" Target="../tags/tag790.xml"/><Relationship Id="rId143" Type="http://schemas.openxmlformats.org/officeDocument/2006/relationships/tags" Target="../tags/tag811.xml"/><Relationship Id="rId164" Type="http://schemas.openxmlformats.org/officeDocument/2006/relationships/tags" Target="../tags/tag832.xml"/><Relationship Id="rId185" Type="http://schemas.openxmlformats.org/officeDocument/2006/relationships/tags" Target="../tags/tag853.xml"/><Relationship Id="rId350" Type="http://schemas.openxmlformats.org/officeDocument/2006/relationships/tags" Target="../tags/tag1018.xml"/><Relationship Id="rId9" Type="http://schemas.openxmlformats.org/officeDocument/2006/relationships/tags" Target="../tags/tag677.xml"/><Relationship Id="rId210" Type="http://schemas.openxmlformats.org/officeDocument/2006/relationships/tags" Target="../tags/tag878.xml"/><Relationship Id="rId26" Type="http://schemas.openxmlformats.org/officeDocument/2006/relationships/tags" Target="../tags/tag694.xml"/><Relationship Id="rId231" Type="http://schemas.openxmlformats.org/officeDocument/2006/relationships/tags" Target="../tags/tag899.xml"/><Relationship Id="rId252" Type="http://schemas.openxmlformats.org/officeDocument/2006/relationships/tags" Target="../tags/tag920.xml"/><Relationship Id="rId273" Type="http://schemas.openxmlformats.org/officeDocument/2006/relationships/tags" Target="../tags/tag941.xml"/><Relationship Id="rId294" Type="http://schemas.openxmlformats.org/officeDocument/2006/relationships/tags" Target="../tags/tag962.xml"/><Relationship Id="rId308" Type="http://schemas.openxmlformats.org/officeDocument/2006/relationships/tags" Target="../tags/tag976.xml"/><Relationship Id="rId329" Type="http://schemas.openxmlformats.org/officeDocument/2006/relationships/tags" Target="../tags/tag997.xml"/><Relationship Id="rId47" Type="http://schemas.openxmlformats.org/officeDocument/2006/relationships/tags" Target="../tags/tag715.xml"/><Relationship Id="rId68" Type="http://schemas.openxmlformats.org/officeDocument/2006/relationships/tags" Target="../tags/tag736.xml"/><Relationship Id="rId89" Type="http://schemas.openxmlformats.org/officeDocument/2006/relationships/tags" Target="../tags/tag757.xml"/><Relationship Id="rId112" Type="http://schemas.openxmlformats.org/officeDocument/2006/relationships/tags" Target="../tags/tag780.xml"/><Relationship Id="rId133" Type="http://schemas.openxmlformats.org/officeDocument/2006/relationships/tags" Target="../tags/tag801.xml"/><Relationship Id="rId154" Type="http://schemas.openxmlformats.org/officeDocument/2006/relationships/tags" Target="../tags/tag822.xml"/><Relationship Id="rId175" Type="http://schemas.openxmlformats.org/officeDocument/2006/relationships/tags" Target="../tags/tag843.xml"/><Relationship Id="rId340" Type="http://schemas.openxmlformats.org/officeDocument/2006/relationships/tags" Target="../tags/tag1008.xml"/><Relationship Id="rId361" Type="http://schemas.openxmlformats.org/officeDocument/2006/relationships/tags" Target="../tags/tag1029.xml"/><Relationship Id="rId196" Type="http://schemas.openxmlformats.org/officeDocument/2006/relationships/tags" Target="../tags/tag864.xml"/><Relationship Id="rId200" Type="http://schemas.openxmlformats.org/officeDocument/2006/relationships/tags" Target="../tags/tag868.xml"/><Relationship Id="rId16" Type="http://schemas.openxmlformats.org/officeDocument/2006/relationships/tags" Target="../tags/tag684.xml"/><Relationship Id="rId221" Type="http://schemas.openxmlformats.org/officeDocument/2006/relationships/tags" Target="../tags/tag889.xml"/><Relationship Id="rId242" Type="http://schemas.openxmlformats.org/officeDocument/2006/relationships/tags" Target="../tags/tag910.xml"/><Relationship Id="rId263" Type="http://schemas.openxmlformats.org/officeDocument/2006/relationships/tags" Target="../tags/tag931.xml"/><Relationship Id="rId284" Type="http://schemas.openxmlformats.org/officeDocument/2006/relationships/tags" Target="../tags/tag952.xml"/><Relationship Id="rId319" Type="http://schemas.openxmlformats.org/officeDocument/2006/relationships/tags" Target="../tags/tag987.xml"/><Relationship Id="rId37" Type="http://schemas.openxmlformats.org/officeDocument/2006/relationships/tags" Target="../tags/tag705.xml"/><Relationship Id="rId58" Type="http://schemas.openxmlformats.org/officeDocument/2006/relationships/tags" Target="../tags/tag726.xml"/><Relationship Id="rId79" Type="http://schemas.openxmlformats.org/officeDocument/2006/relationships/tags" Target="../tags/tag747.xml"/><Relationship Id="rId102" Type="http://schemas.openxmlformats.org/officeDocument/2006/relationships/tags" Target="../tags/tag770.xml"/><Relationship Id="rId123" Type="http://schemas.openxmlformats.org/officeDocument/2006/relationships/tags" Target="../tags/tag791.xml"/><Relationship Id="rId144" Type="http://schemas.openxmlformats.org/officeDocument/2006/relationships/tags" Target="../tags/tag812.xml"/><Relationship Id="rId330" Type="http://schemas.openxmlformats.org/officeDocument/2006/relationships/tags" Target="../tags/tag998.xml"/><Relationship Id="rId90" Type="http://schemas.openxmlformats.org/officeDocument/2006/relationships/tags" Target="../tags/tag758.xml"/><Relationship Id="rId165" Type="http://schemas.openxmlformats.org/officeDocument/2006/relationships/tags" Target="../tags/tag833.xml"/><Relationship Id="rId186" Type="http://schemas.openxmlformats.org/officeDocument/2006/relationships/tags" Target="../tags/tag854.xml"/><Relationship Id="rId351" Type="http://schemas.openxmlformats.org/officeDocument/2006/relationships/tags" Target="../tags/tag1019.xml"/><Relationship Id="rId211" Type="http://schemas.openxmlformats.org/officeDocument/2006/relationships/tags" Target="../tags/tag879.xml"/><Relationship Id="rId232" Type="http://schemas.openxmlformats.org/officeDocument/2006/relationships/tags" Target="../tags/tag900.xml"/><Relationship Id="rId253" Type="http://schemas.openxmlformats.org/officeDocument/2006/relationships/tags" Target="../tags/tag921.xml"/><Relationship Id="rId274" Type="http://schemas.openxmlformats.org/officeDocument/2006/relationships/tags" Target="../tags/tag942.xml"/><Relationship Id="rId295" Type="http://schemas.openxmlformats.org/officeDocument/2006/relationships/tags" Target="../tags/tag963.xml"/><Relationship Id="rId309" Type="http://schemas.openxmlformats.org/officeDocument/2006/relationships/tags" Target="../tags/tag977.xml"/><Relationship Id="rId27" Type="http://schemas.openxmlformats.org/officeDocument/2006/relationships/tags" Target="../tags/tag695.xml"/><Relationship Id="rId48" Type="http://schemas.openxmlformats.org/officeDocument/2006/relationships/tags" Target="../tags/tag716.xml"/><Relationship Id="rId69" Type="http://schemas.openxmlformats.org/officeDocument/2006/relationships/tags" Target="../tags/tag737.xml"/><Relationship Id="rId113" Type="http://schemas.openxmlformats.org/officeDocument/2006/relationships/tags" Target="../tags/tag781.xml"/><Relationship Id="rId134" Type="http://schemas.openxmlformats.org/officeDocument/2006/relationships/tags" Target="../tags/tag802.xml"/><Relationship Id="rId320" Type="http://schemas.openxmlformats.org/officeDocument/2006/relationships/tags" Target="../tags/tag988.xml"/><Relationship Id="rId80" Type="http://schemas.openxmlformats.org/officeDocument/2006/relationships/tags" Target="../tags/tag748.xml"/><Relationship Id="rId155" Type="http://schemas.openxmlformats.org/officeDocument/2006/relationships/tags" Target="../tags/tag823.xml"/><Relationship Id="rId176" Type="http://schemas.openxmlformats.org/officeDocument/2006/relationships/tags" Target="../tags/tag844.xml"/><Relationship Id="rId197" Type="http://schemas.openxmlformats.org/officeDocument/2006/relationships/tags" Target="../tags/tag865.xml"/><Relationship Id="rId341" Type="http://schemas.openxmlformats.org/officeDocument/2006/relationships/tags" Target="../tags/tag1009.xml"/><Relationship Id="rId362" Type="http://schemas.openxmlformats.org/officeDocument/2006/relationships/tags" Target="../tags/tag1030.xml"/><Relationship Id="rId201" Type="http://schemas.openxmlformats.org/officeDocument/2006/relationships/tags" Target="../tags/tag869.xml"/><Relationship Id="rId222" Type="http://schemas.openxmlformats.org/officeDocument/2006/relationships/tags" Target="../tags/tag890.xml"/><Relationship Id="rId243" Type="http://schemas.openxmlformats.org/officeDocument/2006/relationships/tags" Target="../tags/tag911.xml"/><Relationship Id="rId264" Type="http://schemas.openxmlformats.org/officeDocument/2006/relationships/tags" Target="../tags/tag932.xml"/><Relationship Id="rId285" Type="http://schemas.openxmlformats.org/officeDocument/2006/relationships/tags" Target="../tags/tag953.xml"/><Relationship Id="rId17" Type="http://schemas.openxmlformats.org/officeDocument/2006/relationships/tags" Target="../tags/tag685.xml"/><Relationship Id="rId38" Type="http://schemas.openxmlformats.org/officeDocument/2006/relationships/tags" Target="../tags/tag706.xml"/><Relationship Id="rId59" Type="http://schemas.openxmlformats.org/officeDocument/2006/relationships/tags" Target="../tags/tag727.xml"/><Relationship Id="rId103" Type="http://schemas.openxmlformats.org/officeDocument/2006/relationships/tags" Target="../tags/tag771.xml"/><Relationship Id="rId124" Type="http://schemas.openxmlformats.org/officeDocument/2006/relationships/tags" Target="../tags/tag792.xml"/><Relationship Id="rId310" Type="http://schemas.openxmlformats.org/officeDocument/2006/relationships/tags" Target="../tags/tag978.xml"/><Relationship Id="rId70" Type="http://schemas.openxmlformats.org/officeDocument/2006/relationships/tags" Target="../tags/tag738.xml"/><Relationship Id="rId91" Type="http://schemas.openxmlformats.org/officeDocument/2006/relationships/tags" Target="../tags/tag759.xml"/><Relationship Id="rId145" Type="http://schemas.openxmlformats.org/officeDocument/2006/relationships/tags" Target="../tags/tag813.xml"/><Relationship Id="rId166" Type="http://schemas.openxmlformats.org/officeDocument/2006/relationships/tags" Target="../tags/tag834.xml"/><Relationship Id="rId187" Type="http://schemas.openxmlformats.org/officeDocument/2006/relationships/tags" Target="../tags/tag855.xml"/><Relationship Id="rId331" Type="http://schemas.openxmlformats.org/officeDocument/2006/relationships/tags" Target="../tags/tag999.xml"/><Relationship Id="rId352" Type="http://schemas.openxmlformats.org/officeDocument/2006/relationships/tags" Target="../tags/tag1020.xml"/><Relationship Id="rId1" Type="http://schemas.openxmlformats.org/officeDocument/2006/relationships/tags" Target="../tags/tag669.xml"/><Relationship Id="rId212" Type="http://schemas.openxmlformats.org/officeDocument/2006/relationships/tags" Target="../tags/tag880.xml"/><Relationship Id="rId233" Type="http://schemas.openxmlformats.org/officeDocument/2006/relationships/tags" Target="../tags/tag901.xml"/><Relationship Id="rId254" Type="http://schemas.openxmlformats.org/officeDocument/2006/relationships/tags" Target="../tags/tag922.xml"/><Relationship Id="rId28" Type="http://schemas.openxmlformats.org/officeDocument/2006/relationships/tags" Target="../tags/tag696.xml"/><Relationship Id="rId49" Type="http://schemas.openxmlformats.org/officeDocument/2006/relationships/tags" Target="../tags/tag717.xml"/><Relationship Id="rId114" Type="http://schemas.openxmlformats.org/officeDocument/2006/relationships/tags" Target="../tags/tag782.xml"/><Relationship Id="rId275" Type="http://schemas.openxmlformats.org/officeDocument/2006/relationships/tags" Target="../tags/tag943.xml"/><Relationship Id="rId296" Type="http://schemas.openxmlformats.org/officeDocument/2006/relationships/tags" Target="../tags/tag964.xml"/><Relationship Id="rId300" Type="http://schemas.openxmlformats.org/officeDocument/2006/relationships/tags" Target="../tags/tag968.xml"/><Relationship Id="rId60" Type="http://schemas.openxmlformats.org/officeDocument/2006/relationships/tags" Target="../tags/tag728.xml"/><Relationship Id="rId81" Type="http://schemas.openxmlformats.org/officeDocument/2006/relationships/tags" Target="../tags/tag749.xml"/><Relationship Id="rId135" Type="http://schemas.openxmlformats.org/officeDocument/2006/relationships/tags" Target="../tags/tag803.xml"/><Relationship Id="rId156" Type="http://schemas.openxmlformats.org/officeDocument/2006/relationships/tags" Target="../tags/tag824.xml"/><Relationship Id="rId177" Type="http://schemas.openxmlformats.org/officeDocument/2006/relationships/tags" Target="../tags/tag845.xml"/><Relationship Id="rId198" Type="http://schemas.openxmlformats.org/officeDocument/2006/relationships/tags" Target="../tags/tag866.xml"/><Relationship Id="rId321" Type="http://schemas.openxmlformats.org/officeDocument/2006/relationships/tags" Target="../tags/tag989.xml"/><Relationship Id="rId342" Type="http://schemas.openxmlformats.org/officeDocument/2006/relationships/tags" Target="../tags/tag1010.xml"/><Relationship Id="rId363" Type="http://schemas.openxmlformats.org/officeDocument/2006/relationships/tags" Target="../tags/tag1031.xml"/><Relationship Id="rId202" Type="http://schemas.openxmlformats.org/officeDocument/2006/relationships/tags" Target="../tags/tag870.xml"/><Relationship Id="rId223" Type="http://schemas.openxmlformats.org/officeDocument/2006/relationships/tags" Target="../tags/tag891.xml"/><Relationship Id="rId244" Type="http://schemas.openxmlformats.org/officeDocument/2006/relationships/tags" Target="../tags/tag912.xml"/><Relationship Id="rId18" Type="http://schemas.openxmlformats.org/officeDocument/2006/relationships/tags" Target="../tags/tag686.xml"/><Relationship Id="rId39" Type="http://schemas.openxmlformats.org/officeDocument/2006/relationships/tags" Target="../tags/tag707.xml"/><Relationship Id="rId265" Type="http://schemas.openxmlformats.org/officeDocument/2006/relationships/tags" Target="../tags/tag933.xml"/><Relationship Id="rId286" Type="http://schemas.openxmlformats.org/officeDocument/2006/relationships/tags" Target="../tags/tag954.xml"/><Relationship Id="rId50" Type="http://schemas.openxmlformats.org/officeDocument/2006/relationships/tags" Target="../tags/tag718.xml"/><Relationship Id="rId104" Type="http://schemas.openxmlformats.org/officeDocument/2006/relationships/tags" Target="../tags/tag772.xml"/><Relationship Id="rId125" Type="http://schemas.openxmlformats.org/officeDocument/2006/relationships/tags" Target="../tags/tag793.xml"/><Relationship Id="rId146" Type="http://schemas.openxmlformats.org/officeDocument/2006/relationships/tags" Target="../tags/tag814.xml"/><Relationship Id="rId167" Type="http://schemas.openxmlformats.org/officeDocument/2006/relationships/tags" Target="../tags/tag835.xml"/><Relationship Id="rId188" Type="http://schemas.openxmlformats.org/officeDocument/2006/relationships/tags" Target="../tags/tag856.xml"/><Relationship Id="rId311" Type="http://schemas.openxmlformats.org/officeDocument/2006/relationships/tags" Target="../tags/tag979.xml"/><Relationship Id="rId332" Type="http://schemas.openxmlformats.org/officeDocument/2006/relationships/tags" Target="../tags/tag1000.xml"/><Relationship Id="rId353" Type="http://schemas.openxmlformats.org/officeDocument/2006/relationships/tags" Target="../tags/tag1021.xml"/><Relationship Id="rId71" Type="http://schemas.openxmlformats.org/officeDocument/2006/relationships/tags" Target="../tags/tag739.xml"/><Relationship Id="rId92" Type="http://schemas.openxmlformats.org/officeDocument/2006/relationships/tags" Target="../tags/tag760.xml"/><Relationship Id="rId213" Type="http://schemas.openxmlformats.org/officeDocument/2006/relationships/tags" Target="../tags/tag881.xml"/><Relationship Id="rId234" Type="http://schemas.openxmlformats.org/officeDocument/2006/relationships/tags" Target="../tags/tag902.xml"/><Relationship Id="rId2" Type="http://schemas.openxmlformats.org/officeDocument/2006/relationships/tags" Target="../tags/tag670.xml"/><Relationship Id="rId29" Type="http://schemas.openxmlformats.org/officeDocument/2006/relationships/tags" Target="../tags/tag697.xml"/><Relationship Id="rId255" Type="http://schemas.openxmlformats.org/officeDocument/2006/relationships/tags" Target="../tags/tag923.xml"/><Relationship Id="rId276" Type="http://schemas.openxmlformats.org/officeDocument/2006/relationships/tags" Target="../tags/tag944.xml"/><Relationship Id="rId297" Type="http://schemas.openxmlformats.org/officeDocument/2006/relationships/tags" Target="../tags/tag965.xml"/><Relationship Id="rId40" Type="http://schemas.openxmlformats.org/officeDocument/2006/relationships/tags" Target="../tags/tag708.xml"/><Relationship Id="rId115" Type="http://schemas.openxmlformats.org/officeDocument/2006/relationships/tags" Target="../tags/tag783.xml"/><Relationship Id="rId136" Type="http://schemas.openxmlformats.org/officeDocument/2006/relationships/tags" Target="../tags/tag804.xml"/><Relationship Id="rId157" Type="http://schemas.openxmlformats.org/officeDocument/2006/relationships/tags" Target="../tags/tag825.xml"/><Relationship Id="rId178" Type="http://schemas.openxmlformats.org/officeDocument/2006/relationships/tags" Target="../tags/tag846.xml"/><Relationship Id="rId301" Type="http://schemas.openxmlformats.org/officeDocument/2006/relationships/tags" Target="../tags/tag969.xml"/><Relationship Id="rId322" Type="http://schemas.openxmlformats.org/officeDocument/2006/relationships/tags" Target="../tags/tag990.xml"/><Relationship Id="rId343" Type="http://schemas.openxmlformats.org/officeDocument/2006/relationships/tags" Target="../tags/tag1011.xml"/><Relationship Id="rId364" Type="http://schemas.openxmlformats.org/officeDocument/2006/relationships/slideLayout" Target="../slideLayouts/slideLayout12.xml"/><Relationship Id="rId61" Type="http://schemas.openxmlformats.org/officeDocument/2006/relationships/tags" Target="../tags/tag729.xml"/><Relationship Id="rId82" Type="http://schemas.openxmlformats.org/officeDocument/2006/relationships/tags" Target="../tags/tag750.xml"/><Relationship Id="rId199" Type="http://schemas.openxmlformats.org/officeDocument/2006/relationships/tags" Target="../tags/tag867.xml"/><Relationship Id="rId203" Type="http://schemas.openxmlformats.org/officeDocument/2006/relationships/tags" Target="../tags/tag871.xml"/><Relationship Id="rId19" Type="http://schemas.openxmlformats.org/officeDocument/2006/relationships/tags" Target="../tags/tag687.xml"/><Relationship Id="rId224" Type="http://schemas.openxmlformats.org/officeDocument/2006/relationships/tags" Target="../tags/tag892.xml"/><Relationship Id="rId245" Type="http://schemas.openxmlformats.org/officeDocument/2006/relationships/tags" Target="../tags/tag913.xml"/><Relationship Id="rId266" Type="http://schemas.openxmlformats.org/officeDocument/2006/relationships/tags" Target="../tags/tag934.xml"/><Relationship Id="rId287" Type="http://schemas.openxmlformats.org/officeDocument/2006/relationships/tags" Target="../tags/tag955.xml"/><Relationship Id="rId30" Type="http://schemas.openxmlformats.org/officeDocument/2006/relationships/tags" Target="../tags/tag698.xml"/><Relationship Id="rId105" Type="http://schemas.openxmlformats.org/officeDocument/2006/relationships/tags" Target="../tags/tag773.xml"/><Relationship Id="rId126" Type="http://schemas.openxmlformats.org/officeDocument/2006/relationships/tags" Target="../tags/tag794.xml"/><Relationship Id="rId147" Type="http://schemas.openxmlformats.org/officeDocument/2006/relationships/tags" Target="../tags/tag815.xml"/><Relationship Id="rId168" Type="http://schemas.openxmlformats.org/officeDocument/2006/relationships/tags" Target="../tags/tag836.xml"/><Relationship Id="rId312" Type="http://schemas.openxmlformats.org/officeDocument/2006/relationships/tags" Target="../tags/tag980.xml"/><Relationship Id="rId333" Type="http://schemas.openxmlformats.org/officeDocument/2006/relationships/tags" Target="../tags/tag1001.xml"/><Relationship Id="rId354" Type="http://schemas.openxmlformats.org/officeDocument/2006/relationships/tags" Target="../tags/tag1022.xml"/><Relationship Id="rId51" Type="http://schemas.openxmlformats.org/officeDocument/2006/relationships/tags" Target="../tags/tag719.xml"/><Relationship Id="rId72" Type="http://schemas.openxmlformats.org/officeDocument/2006/relationships/tags" Target="../tags/tag740.xml"/><Relationship Id="rId93" Type="http://schemas.openxmlformats.org/officeDocument/2006/relationships/tags" Target="../tags/tag761.xml"/><Relationship Id="rId189" Type="http://schemas.openxmlformats.org/officeDocument/2006/relationships/tags" Target="../tags/tag857.xml"/><Relationship Id="rId3" Type="http://schemas.openxmlformats.org/officeDocument/2006/relationships/tags" Target="../tags/tag671.xml"/><Relationship Id="rId214" Type="http://schemas.openxmlformats.org/officeDocument/2006/relationships/tags" Target="../tags/tag882.xml"/><Relationship Id="rId235" Type="http://schemas.openxmlformats.org/officeDocument/2006/relationships/tags" Target="../tags/tag903.xml"/><Relationship Id="rId256" Type="http://schemas.openxmlformats.org/officeDocument/2006/relationships/tags" Target="../tags/tag924.xml"/><Relationship Id="rId277" Type="http://schemas.openxmlformats.org/officeDocument/2006/relationships/tags" Target="../tags/tag945.xml"/><Relationship Id="rId298" Type="http://schemas.openxmlformats.org/officeDocument/2006/relationships/tags" Target="../tags/tag966.xml"/><Relationship Id="rId116" Type="http://schemas.openxmlformats.org/officeDocument/2006/relationships/tags" Target="../tags/tag784.xml"/><Relationship Id="rId137" Type="http://schemas.openxmlformats.org/officeDocument/2006/relationships/tags" Target="../tags/tag805.xml"/><Relationship Id="rId158" Type="http://schemas.openxmlformats.org/officeDocument/2006/relationships/tags" Target="../tags/tag826.xml"/><Relationship Id="rId302" Type="http://schemas.openxmlformats.org/officeDocument/2006/relationships/tags" Target="../tags/tag970.xml"/><Relationship Id="rId323" Type="http://schemas.openxmlformats.org/officeDocument/2006/relationships/tags" Target="../tags/tag991.xml"/><Relationship Id="rId344" Type="http://schemas.openxmlformats.org/officeDocument/2006/relationships/tags" Target="../tags/tag1012.xml"/><Relationship Id="rId20" Type="http://schemas.openxmlformats.org/officeDocument/2006/relationships/tags" Target="../tags/tag688.xml"/><Relationship Id="rId41" Type="http://schemas.openxmlformats.org/officeDocument/2006/relationships/tags" Target="../tags/tag709.xml"/><Relationship Id="rId62" Type="http://schemas.openxmlformats.org/officeDocument/2006/relationships/tags" Target="../tags/tag730.xml"/><Relationship Id="rId83" Type="http://schemas.openxmlformats.org/officeDocument/2006/relationships/tags" Target="../tags/tag751.xml"/><Relationship Id="rId179" Type="http://schemas.openxmlformats.org/officeDocument/2006/relationships/tags" Target="../tags/tag847.xml"/><Relationship Id="rId190" Type="http://schemas.openxmlformats.org/officeDocument/2006/relationships/tags" Target="../tags/tag858.xml"/><Relationship Id="rId204" Type="http://schemas.openxmlformats.org/officeDocument/2006/relationships/tags" Target="../tags/tag872.xml"/><Relationship Id="rId225" Type="http://schemas.openxmlformats.org/officeDocument/2006/relationships/tags" Target="../tags/tag893.xml"/><Relationship Id="rId246" Type="http://schemas.openxmlformats.org/officeDocument/2006/relationships/tags" Target="../tags/tag914.xml"/><Relationship Id="rId267" Type="http://schemas.openxmlformats.org/officeDocument/2006/relationships/tags" Target="../tags/tag935.xml"/><Relationship Id="rId288" Type="http://schemas.openxmlformats.org/officeDocument/2006/relationships/tags" Target="../tags/tag956.xml"/><Relationship Id="rId106" Type="http://schemas.openxmlformats.org/officeDocument/2006/relationships/tags" Target="../tags/tag774.xml"/><Relationship Id="rId127" Type="http://schemas.openxmlformats.org/officeDocument/2006/relationships/tags" Target="../tags/tag795.xml"/><Relationship Id="rId313" Type="http://schemas.openxmlformats.org/officeDocument/2006/relationships/tags" Target="../tags/tag981.xml"/><Relationship Id="rId10" Type="http://schemas.openxmlformats.org/officeDocument/2006/relationships/tags" Target="../tags/tag678.xml"/><Relationship Id="rId31" Type="http://schemas.openxmlformats.org/officeDocument/2006/relationships/tags" Target="../tags/tag699.xml"/><Relationship Id="rId52" Type="http://schemas.openxmlformats.org/officeDocument/2006/relationships/tags" Target="../tags/tag720.xml"/><Relationship Id="rId73" Type="http://schemas.openxmlformats.org/officeDocument/2006/relationships/tags" Target="../tags/tag741.xml"/><Relationship Id="rId94" Type="http://schemas.openxmlformats.org/officeDocument/2006/relationships/tags" Target="../tags/tag762.xml"/><Relationship Id="rId148" Type="http://schemas.openxmlformats.org/officeDocument/2006/relationships/tags" Target="../tags/tag816.xml"/><Relationship Id="rId169" Type="http://schemas.openxmlformats.org/officeDocument/2006/relationships/tags" Target="../tags/tag837.xml"/><Relationship Id="rId334" Type="http://schemas.openxmlformats.org/officeDocument/2006/relationships/tags" Target="../tags/tag1002.xml"/><Relationship Id="rId355" Type="http://schemas.openxmlformats.org/officeDocument/2006/relationships/tags" Target="../tags/tag1023.xml"/><Relationship Id="rId4" Type="http://schemas.openxmlformats.org/officeDocument/2006/relationships/tags" Target="../tags/tag672.xml"/><Relationship Id="rId180" Type="http://schemas.openxmlformats.org/officeDocument/2006/relationships/tags" Target="../tags/tag848.xml"/><Relationship Id="rId215" Type="http://schemas.openxmlformats.org/officeDocument/2006/relationships/tags" Target="../tags/tag883.xml"/><Relationship Id="rId236" Type="http://schemas.openxmlformats.org/officeDocument/2006/relationships/tags" Target="../tags/tag904.xml"/><Relationship Id="rId257" Type="http://schemas.openxmlformats.org/officeDocument/2006/relationships/tags" Target="../tags/tag925.xml"/><Relationship Id="rId278" Type="http://schemas.openxmlformats.org/officeDocument/2006/relationships/tags" Target="../tags/tag946.xml"/><Relationship Id="rId303" Type="http://schemas.openxmlformats.org/officeDocument/2006/relationships/tags" Target="../tags/tag971.xml"/><Relationship Id="rId42" Type="http://schemas.openxmlformats.org/officeDocument/2006/relationships/tags" Target="../tags/tag710.xml"/><Relationship Id="rId84" Type="http://schemas.openxmlformats.org/officeDocument/2006/relationships/tags" Target="../tags/tag752.xml"/><Relationship Id="rId138" Type="http://schemas.openxmlformats.org/officeDocument/2006/relationships/tags" Target="../tags/tag806.xml"/><Relationship Id="rId345" Type="http://schemas.openxmlformats.org/officeDocument/2006/relationships/tags" Target="../tags/tag1013.xml"/><Relationship Id="rId191" Type="http://schemas.openxmlformats.org/officeDocument/2006/relationships/tags" Target="../tags/tag859.xml"/><Relationship Id="rId205" Type="http://schemas.openxmlformats.org/officeDocument/2006/relationships/tags" Target="../tags/tag873.xml"/><Relationship Id="rId247" Type="http://schemas.openxmlformats.org/officeDocument/2006/relationships/tags" Target="../tags/tag915.xml"/><Relationship Id="rId107" Type="http://schemas.openxmlformats.org/officeDocument/2006/relationships/tags" Target="../tags/tag775.xml"/><Relationship Id="rId289" Type="http://schemas.openxmlformats.org/officeDocument/2006/relationships/tags" Target="../tags/tag957.xml"/><Relationship Id="rId11" Type="http://schemas.openxmlformats.org/officeDocument/2006/relationships/tags" Target="../tags/tag679.xml"/><Relationship Id="rId53" Type="http://schemas.openxmlformats.org/officeDocument/2006/relationships/tags" Target="../tags/tag721.xml"/><Relationship Id="rId149" Type="http://schemas.openxmlformats.org/officeDocument/2006/relationships/tags" Target="../tags/tag817.xml"/><Relationship Id="rId314" Type="http://schemas.openxmlformats.org/officeDocument/2006/relationships/tags" Target="../tags/tag982.xml"/><Relationship Id="rId356" Type="http://schemas.openxmlformats.org/officeDocument/2006/relationships/tags" Target="../tags/tag1024.xml"/><Relationship Id="rId95" Type="http://schemas.openxmlformats.org/officeDocument/2006/relationships/tags" Target="../tags/tag763.xml"/><Relationship Id="rId160" Type="http://schemas.openxmlformats.org/officeDocument/2006/relationships/tags" Target="../tags/tag828.xml"/><Relationship Id="rId216" Type="http://schemas.openxmlformats.org/officeDocument/2006/relationships/tags" Target="../tags/tag884.xml"/><Relationship Id="rId258" Type="http://schemas.openxmlformats.org/officeDocument/2006/relationships/tags" Target="../tags/tag926.xml"/><Relationship Id="rId22" Type="http://schemas.openxmlformats.org/officeDocument/2006/relationships/tags" Target="../tags/tag690.xml"/><Relationship Id="rId64" Type="http://schemas.openxmlformats.org/officeDocument/2006/relationships/tags" Target="../tags/tag732.xml"/><Relationship Id="rId118" Type="http://schemas.openxmlformats.org/officeDocument/2006/relationships/tags" Target="../tags/tag786.xml"/><Relationship Id="rId325" Type="http://schemas.openxmlformats.org/officeDocument/2006/relationships/tags" Target="../tags/tag993.xml"/><Relationship Id="rId171" Type="http://schemas.openxmlformats.org/officeDocument/2006/relationships/tags" Target="../tags/tag839.xml"/><Relationship Id="rId227" Type="http://schemas.openxmlformats.org/officeDocument/2006/relationships/tags" Target="../tags/tag895.xml"/><Relationship Id="rId269" Type="http://schemas.openxmlformats.org/officeDocument/2006/relationships/tags" Target="../tags/tag937.xml"/><Relationship Id="rId33" Type="http://schemas.openxmlformats.org/officeDocument/2006/relationships/tags" Target="../tags/tag701.xml"/><Relationship Id="rId129" Type="http://schemas.openxmlformats.org/officeDocument/2006/relationships/tags" Target="../tags/tag797.xml"/><Relationship Id="rId280" Type="http://schemas.openxmlformats.org/officeDocument/2006/relationships/tags" Target="../tags/tag948.xml"/><Relationship Id="rId336" Type="http://schemas.openxmlformats.org/officeDocument/2006/relationships/tags" Target="../tags/tag1004.xml"/><Relationship Id="rId75" Type="http://schemas.openxmlformats.org/officeDocument/2006/relationships/tags" Target="../tags/tag743.xml"/><Relationship Id="rId140" Type="http://schemas.openxmlformats.org/officeDocument/2006/relationships/tags" Target="../tags/tag808.xml"/><Relationship Id="rId182" Type="http://schemas.openxmlformats.org/officeDocument/2006/relationships/tags" Target="../tags/tag850.xml"/><Relationship Id="rId6" Type="http://schemas.openxmlformats.org/officeDocument/2006/relationships/tags" Target="../tags/tag674.xml"/><Relationship Id="rId238" Type="http://schemas.openxmlformats.org/officeDocument/2006/relationships/tags" Target="../tags/tag906.xml"/><Relationship Id="rId291" Type="http://schemas.openxmlformats.org/officeDocument/2006/relationships/tags" Target="../tags/tag959.xml"/><Relationship Id="rId305" Type="http://schemas.openxmlformats.org/officeDocument/2006/relationships/tags" Target="../tags/tag973.xml"/><Relationship Id="rId347" Type="http://schemas.openxmlformats.org/officeDocument/2006/relationships/tags" Target="../tags/tag1015.xml"/><Relationship Id="rId44" Type="http://schemas.openxmlformats.org/officeDocument/2006/relationships/tags" Target="../tags/tag712.xml"/><Relationship Id="rId86" Type="http://schemas.openxmlformats.org/officeDocument/2006/relationships/tags" Target="../tags/tag754.xml"/><Relationship Id="rId151" Type="http://schemas.openxmlformats.org/officeDocument/2006/relationships/tags" Target="../tags/tag819.xml"/><Relationship Id="rId193" Type="http://schemas.openxmlformats.org/officeDocument/2006/relationships/tags" Target="../tags/tag861.xml"/><Relationship Id="rId207" Type="http://schemas.openxmlformats.org/officeDocument/2006/relationships/tags" Target="../tags/tag875.xml"/><Relationship Id="rId249" Type="http://schemas.openxmlformats.org/officeDocument/2006/relationships/tags" Target="../tags/tag917.xml"/><Relationship Id="rId13" Type="http://schemas.openxmlformats.org/officeDocument/2006/relationships/tags" Target="../tags/tag681.xml"/><Relationship Id="rId109" Type="http://schemas.openxmlformats.org/officeDocument/2006/relationships/tags" Target="../tags/tag777.xml"/><Relationship Id="rId260" Type="http://schemas.openxmlformats.org/officeDocument/2006/relationships/tags" Target="../tags/tag928.xml"/><Relationship Id="rId316" Type="http://schemas.openxmlformats.org/officeDocument/2006/relationships/tags" Target="../tags/tag984.xml"/><Relationship Id="rId55" Type="http://schemas.openxmlformats.org/officeDocument/2006/relationships/tags" Target="../tags/tag723.xml"/><Relationship Id="rId97" Type="http://schemas.openxmlformats.org/officeDocument/2006/relationships/tags" Target="../tags/tag765.xml"/><Relationship Id="rId120" Type="http://schemas.openxmlformats.org/officeDocument/2006/relationships/tags" Target="../tags/tag788.xml"/><Relationship Id="rId358" Type="http://schemas.openxmlformats.org/officeDocument/2006/relationships/tags" Target="../tags/tag1026.xml"/><Relationship Id="rId162" Type="http://schemas.openxmlformats.org/officeDocument/2006/relationships/tags" Target="../tags/tag830.xml"/><Relationship Id="rId218" Type="http://schemas.openxmlformats.org/officeDocument/2006/relationships/tags" Target="../tags/tag886.xml"/><Relationship Id="rId271" Type="http://schemas.openxmlformats.org/officeDocument/2006/relationships/tags" Target="../tags/tag939.xml"/><Relationship Id="rId24" Type="http://schemas.openxmlformats.org/officeDocument/2006/relationships/tags" Target="../tags/tag692.xml"/><Relationship Id="rId66" Type="http://schemas.openxmlformats.org/officeDocument/2006/relationships/tags" Target="../tags/tag734.xml"/><Relationship Id="rId131" Type="http://schemas.openxmlformats.org/officeDocument/2006/relationships/tags" Target="../tags/tag799.xml"/><Relationship Id="rId327" Type="http://schemas.openxmlformats.org/officeDocument/2006/relationships/tags" Target="../tags/tag995.xml"/><Relationship Id="rId173" Type="http://schemas.openxmlformats.org/officeDocument/2006/relationships/tags" Target="../tags/tag841.xml"/><Relationship Id="rId229" Type="http://schemas.openxmlformats.org/officeDocument/2006/relationships/tags" Target="../tags/tag897.xml"/><Relationship Id="rId240" Type="http://schemas.openxmlformats.org/officeDocument/2006/relationships/tags" Target="../tags/tag908.xml"/><Relationship Id="rId35" Type="http://schemas.openxmlformats.org/officeDocument/2006/relationships/tags" Target="../tags/tag703.xml"/><Relationship Id="rId77" Type="http://schemas.openxmlformats.org/officeDocument/2006/relationships/tags" Target="../tags/tag745.xml"/><Relationship Id="rId100" Type="http://schemas.openxmlformats.org/officeDocument/2006/relationships/tags" Target="../tags/tag768.xml"/><Relationship Id="rId282" Type="http://schemas.openxmlformats.org/officeDocument/2006/relationships/tags" Target="../tags/tag950.xml"/><Relationship Id="rId338" Type="http://schemas.openxmlformats.org/officeDocument/2006/relationships/tags" Target="../tags/tag1006.xml"/><Relationship Id="rId8" Type="http://schemas.openxmlformats.org/officeDocument/2006/relationships/tags" Target="../tags/tag676.xml"/><Relationship Id="rId142" Type="http://schemas.openxmlformats.org/officeDocument/2006/relationships/tags" Target="../tags/tag810.xml"/><Relationship Id="rId184" Type="http://schemas.openxmlformats.org/officeDocument/2006/relationships/tags" Target="../tags/tag852.xml"/><Relationship Id="rId251" Type="http://schemas.openxmlformats.org/officeDocument/2006/relationships/tags" Target="../tags/tag919.xml"/><Relationship Id="rId46" Type="http://schemas.openxmlformats.org/officeDocument/2006/relationships/tags" Target="../tags/tag714.xml"/><Relationship Id="rId293" Type="http://schemas.openxmlformats.org/officeDocument/2006/relationships/tags" Target="../tags/tag961.xml"/><Relationship Id="rId307" Type="http://schemas.openxmlformats.org/officeDocument/2006/relationships/tags" Target="../tags/tag975.xml"/><Relationship Id="rId349" Type="http://schemas.openxmlformats.org/officeDocument/2006/relationships/tags" Target="../tags/tag1017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044.xml"/><Relationship Id="rId18" Type="http://schemas.openxmlformats.org/officeDocument/2006/relationships/tags" Target="../tags/tag1049.xml"/><Relationship Id="rId26" Type="http://schemas.openxmlformats.org/officeDocument/2006/relationships/tags" Target="../tags/tag1057.xml"/><Relationship Id="rId39" Type="http://schemas.openxmlformats.org/officeDocument/2006/relationships/tags" Target="../tags/tag1070.xml"/><Relationship Id="rId21" Type="http://schemas.openxmlformats.org/officeDocument/2006/relationships/tags" Target="../tags/tag1052.xml"/><Relationship Id="rId34" Type="http://schemas.openxmlformats.org/officeDocument/2006/relationships/tags" Target="../tags/tag1065.xml"/><Relationship Id="rId42" Type="http://schemas.openxmlformats.org/officeDocument/2006/relationships/tags" Target="../tags/tag1073.xml"/><Relationship Id="rId47" Type="http://schemas.openxmlformats.org/officeDocument/2006/relationships/audio" Target="../media/audio3.wav"/><Relationship Id="rId7" Type="http://schemas.openxmlformats.org/officeDocument/2006/relationships/tags" Target="../tags/tag1038.xml"/><Relationship Id="rId2" Type="http://schemas.openxmlformats.org/officeDocument/2006/relationships/tags" Target="../tags/tag1033.xml"/><Relationship Id="rId16" Type="http://schemas.openxmlformats.org/officeDocument/2006/relationships/tags" Target="../tags/tag1047.xml"/><Relationship Id="rId29" Type="http://schemas.openxmlformats.org/officeDocument/2006/relationships/tags" Target="../tags/tag1060.xml"/><Relationship Id="rId1" Type="http://schemas.openxmlformats.org/officeDocument/2006/relationships/tags" Target="../tags/tag1032.xml"/><Relationship Id="rId6" Type="http://schemas.openxmlformats.org/officeDocument/2006/relationships/tags" Target="../tags/tag1037.xml"/><Relationship Id="rId11" Type="http://schemas.openxmlformats.org/officeDocument/2006/relationships/tags" Target="../tags/tag1042.xml"/><Relationship Id="rId24" Type="http://schemas.openxmlformats.org/officeDocument/2006/relationships/tags" Target="../tags/tag1055.xml"/><Relationship Id="rId32" Type="http://schemas.openxmlformats.org/officeDocument/2006/relationships/tags" Target="../tags/tag1063.xml"/><Relationship Id="rId37" Type="http://schemas.openxmlformats.org/officeDocument/2006/relationships/tags" Target="../tags/tag1068.xml"/><Relationship Id="rId40" Type="http://schemas.openxmlformats.org/officeDocument/2006/relationships/tags" Target="../tags/tag1071.xml"/><Relationship Id="rId45" Type="http://schemas.openxmlformats.org/officeDocument/2006/relationships/slideLayout" Target="../slideLayouts/slideLayout1.xml"/><Relationship Id="rId5" Type="http://schemas.openxmlformats.org/officeDocument/2006/relationships/tags" Target="../tags/tag1036.xml"/><Relationship Id="rId15" Type="http://schemas.openxmlformats.org/officeDocument/2006/relationships/tags" Target="../tags/tag1046.xml"/><Relationship Id="rId23" Type="http://schemas.openxmlformats.org/officeDocument/2006/relationships/tags" Target="../tags/tag1054.xml"/><Relationship Id="rId28" Type="http://schemas.openxmlformats.org/officeDocument/2006/relationships/tags" Target="../tags/tag1059.xml"/><Relationship Id="rId36" Type="http://schemas.openxmlformats.org/officeDocument/2006/relationships/tags" Target="../tags/tag1067.xml"/><Relationship Id="rId10" Type="http://schemas.openxmlformats.org/officeDocument/2006/relationships/tags" Target="../tags/tag1041.xml"/><Relationship Id="rId19" Type="http://schemas.openxmlformats.org/officeDocument/2006/relationships/tags" Target="../tags/tag1050.xml"/><Relationship Id="rId31" Type="http://schemas.openxmlformats.org/officeDocument/2006/relationships/tags" Target="../tags/tag1062.xml"/><Relationship Id="rId44" Type="http://schemas.openxmlformats.org/officeDocument/2006/relationships/tags" Target="../tags/tag1075.xml"/><Relationship Id="rId4" Type="http://schemas.openxmlformats.org/officeDocument/2006/relationships/tags" Target="../tags/tag1035.xml"/><Relationship Id="rId9" Type="http://schemas.openxmlformats.org/officeDocument/2006/relationships/tags" Target="../tags/tag1040.xml"/><Relationship Id="rId14" Type="http://schemas.openxmlformats.org/officeDocument/2006/relationships/tags" Target="../tags/tag1045.xml"/><Relationship Id="rId22" Type="http://schemas.openxmlformats.org/officeDocument/2006/relationships/tags" Target="../tags/tag1053.xml"/><Relationship Id="rId27" Type="http://schemas.openxmlformats.org/officeDocument/2006/relationships/tags" Target="../tags/tag1058.xml"/><Relationship Id="rId30" Type="http://schemas.openxmlformats.org/officeDocument/2006/relationships/tags" Target="../tags/tag1061.xml"/><Relationship Id="rId35" Type="http://schemas.openxmlformats.org/officeDocument/2006/relationships/tags" Target="../tags/tag1066.xml"/><Relationship Id="rId43" Type="http://schemas.openxmlformats.org/officeDocument/2006/relationships/tags" Target="../tags/tag1074.xml"/><Relationship Id="rId8" Type="http://schemas.openxmlformats.org/officeDocument/2006/relationships/tags" Target="../tags/tag1039.xml"/><Relationship Id="rId3" Type="http://schemas.openxmlformats.org/officeDocument/2006/relationships/tags" Target="../tags/tag1034.xml"/><Relationship Id="rId12" Type="http://schemas.openxmlformats.org/officeDocument/2006/relationships/tags" Target="../tags/tag1043.xml"/><Relationship Id="rId17" Type="http://schemas.openxmlformats.org/officeDocument/2006/relationships/tags" Target="../tags/tag1048.xml"/><Relationship Id="rId25" Type="http://schemas.openxmlformats.org/officeDocument/2006/relationships/tags" Target="../tags/tag1056.xml"/><Relationship Id="rId33" Type="http://schemas.openxmlformats.org/officeDocument/2006/relationships/tags" Target="../tags/tag1064.xml"/><Relationship Id="rId38" Type="http://schemas.openxmlformats.org/officeDocument/2006/relationships/tags" Target="../tags/tag1069.xml"/><Relationship Id="rId46" Type="http://schemas.openxmlformats.org/officeDocument/2006/relationships/audio" Target="../media/audio2.wav"/><Relationship Id="rId20" Type="http://schemas.openxmlformats.org/officeDocument/2006/relationships/tags" Target="../tags/tag1051.xml"/><Relationship Id="rId41" Type="http://schemas.openxmlformats.org/officeDocument/2006/relationships/tags" Target="../tags/tag107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space.bilibili.com/22554364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63" Type="http://schemas.openxmlformats.org/officeDocument/2006/relationships/tags" Target="../tags/tag63.xml"/><Relationship Id="rId159" Type="http://schemas.openxmlformats.org/officeDocument/2006/relationships/tags" Target="../tags/tag159.xml"/><Relationship Id="rId324" Type="http://schemas.openxmlformats.org/officeDocument/2006/relationships/tags" Target="../tags/tag324.xml"/><Relationship Id="rId366" Type="http://schemas.openxmlformats.org/officeDocument/2006/relationships/tags" Target="../tags/tag366.xml"/><Relationship Id="rId170" Type="http://schemas.openxmlformats.org/officeDocument/2006/relationships/tags" Target="../tags/tag170.xml"/><Relationship Id="rId226" Type="http://schemas.openxmlformats.org/officeDocument/2006/relationships/tags" Target="../tags/tag226.xml"/><Relationship Id="rId433" Type="http://schemas.openxmlformats.org/officeDocument/2006/relationships/tags" Target="../tags/tag433.xml"/><Relationship Id="rId268" Type="http://schemas.openxmlformats.org/officeDocument/2006/relationships/tags" Target="../tags/tag268.xml"/><Relationship Id="rId475" Type="http://schemas.openxmlformats.org/officeDocument/2006/relationships/tags" Target="../tags/tag475.xml"/><Relationship Id="rId32" Type="http://schemas.openxmlformats.org/officeDocument/2006/relationships/tags" Target="../tags/tag32.xml"/><Relationship Id="rId74" Type="http://schemas.openxmlformats.org/officeDocument/2006/relationships/tags" Target="../tags/tag74.xml"/><Relationship Id="rId128" Type="http://schemas.openxmlformats.org/officeDocument/2006/relationships/tags" Target="../tags/tag128.xml"/><Relationship Id="rId335" Type="http://schemas.openxmlformats.org/officeDocument/2006/relationships/tags" Target="../tags/tag335.xml"/><Relationship Id="rId377" Type="http://schemas.openxmlformats.org/officeDocument/2006/relationships/tags" Target="../tags/tag377.xml"/><Relationship Id="rId500" Type="http://schemas.openxmlformats.org/officeDocument/2006/relationships/tags" Target="../tags/tag500.xml"/><Relationship Id="rId5" Type="http://schemas.openxmlformats.org/officeDocument/2006/relationships/tags" Target="../tags/tag5.xml"/><Relationship Id="rId181" Type="http://schemas.openxmlformats.org/officeDocument/2006/relationships/tags" Target="../tags/tag181.xml"/><Relationship Id="rId237" Type="http://schemas.openxmlformats.org/officeDocument/2006/relationships/tags" Target="../tags/tag237.xml"/><Relationship Id="rId402" Type="http://schemas.openxmlformats.org/officeDocument/2006/relationships/tags" Target="../tags/tag402.xml"/><Relationship Id="rId279" Type="http://schemas.openxmlformats.org/officeDocument/2006/relationships/tags" Target="../tags/tag279.xml"/><Relationship Id="rId444" Type="http://schemas.openxmlformats.org/officeDocument/2006/relationships/tags" Target="../tags/tag444.xml"/><Relationship Id="rId486" Type="http://schemas.openxmlformats.org/officeDocument/2006/relationships/tags" Target="../tags/tag486.xml"/><Relationship Id="rId43" Type="http://schemas.openxmlformats.org/officeDocument/2006/relationships/tags" Target="../tags/tag43.xml"/><Relationship Id="rId139" Type="http://schemas.openxmlformats.org/officeDocument/2006/relationships/tags" Target="../tags/tag139.xml"/><Relationship Id="rId290" Type="http://schemas.openxmlformats.org/officeDocument/2006/relationships/tags" Target="../tags/tag290.xml"/><Relationship Id="rId304" Type="http://schemas.openxmlformats.org/officeDocument/2006/relationships/tags" Target="../tags/tag304.xml"/><Relationship Id="rId346" Type="http://schemas.openxmlformats.org/officeDocument/2006/relationships/tags" Target="../tags/tag346.xml"/><Relationship Id="rId388" Type="http://schemas.openxmlformats.org/officeDocument/2006/relationships/tags" Target="../tags/tag388.xml"/><Relationship Id="rId511" Type="http://schemas.openxmlformats.org/officeDocument/2006/relationships/slideLayout" Target="../slideLayouts/slideLayout2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92" Type="http://schemas.openxmlformats.org/officeDocument/2006/relationships/tags" Target="../tags/tag192.xml"/><Relationship Id="rId206" Type="http://schemas.openxmlformats.org/officeDocument/2006/relationships/tags" Target="../tags/tag206.xml"/><Relationship Id="rId413" Type="http://schemas.openxmlformats.org/officeDocument/2006/relationships/tags" Target="../tags/tag413.xml"/><Relationship Id="rId248" Type="http://schemas.openxmlformats.org/officeDocument/2006/relationships/tags" Target="../tags/tag248.xml"/><Relationship Id="rId455" Type="http://schemas.openxmlformats.org/officeDocument/2006/relationships/tags" Target="../tags/tag455.xml"/><Relationship Id="rId497" Type="http://schemas.openxmlformats.org/officeDocument/2006/relationships/tags" Target="../tags/tag497.xml"/><Relationship Id="rId12" Type="http://schemas.openxmlformats.org/officeDocument/2006/relationships/tags" Target="../tags/tag12.xml"/><Relationship Id="rId108" Type="http://schemas.openxmlformats.org/officeDocument/2006/relationships/tags" Target="../tags/tag108.xml"/><Relationship Id="rId315" Type="http://schemas.openxmlformats.org/officeDocument/2006/relationships/tags" Target="../tags/tag315.xml"/><Relationship Id="rId357" Type="http://schemas.openxmlformats.org/officeDocument/2006/relationships/tags" Target="../tags/tag357.xml"/><Relationship Id="rId54" Type="http://schemas.openxmlformats.org/officeDocument/2006/relationships/tags" Target="../tags/tag54.xml"/><Relationship Id="rId96" Type="http://schemas.openxmlformats.org/officeDocument/2006/relationships/tags" Target="../tags/tag96.xml"/><Relationship Id="rId161" Type="http://schemas.openxmlformats.org/officeDocument/2006/relationships/tags" Target="../tags/tag161.xml"/><Relationship Id="rId217" Type="http://schemas.openxmlformats.org/officeDocument/2006/relationships/tags" Target="../tags/tag217.xml"/><Relationship Id="rId399" Type="http://schemas.openxmlformats.org/officeDocument/2006/relationships/tags" Target="../tags/tag399.xml"/><Relationship Id="rId259" Type="http://schemas.openxmlformats.org/officeDocument/2006/relationships/tags" Target="../tags/tag259.xml"/><Relationship Id="rId424" Type="http://schemas.openxmlformats.org/officeDocument/2006/relationships/tags" Target="../tags/tag424.xml"/><Relationship Id="rId466" Type="http://schemas.openxmlformats.org/officeDocument/2006/relationships/tags" Target="../tags/tag466.xml"/><Relationship Id="rId23" Type="http://schemas.openxmlformats.org/officeDocument/2006/relationships/tags" Target="../tags/tag23.xml"/><Relationship Id="rId119" Type="http://schemas.openxmlformats.org/officeDocument/2006/relationships/tags" Target="../tags/tag119.xml"/><Relationship Id="rId270" Type="http://schemas.openxmlformats.org/officeDocument/2006/relationships/tags" Target="../tags/tag270.xml"/><Relationship Id="rId326" Type="http://schemas.openxmlformats.org/officeDocument/2006/relationships/tags" Target="../tags/tag326.xml"/><Relationship Id="rId65" Type="http://schemas.openxmlformats.org/officeDocument/2006/relationships/tags" Target="../tags/tag65.xml"/><Relationship Id="rId130" Type="http://schemas.openxmlformats.org/officeDocument/2006/relationships/tags" Target="../tags/tag130.xml"/><Relationship Id="rId368" Type="http://schemas.openxmlformats.org/officeDocument/2006/relationships/tags" Target="../tags/tag368.xml"/><Relationship Id="rId172" Type="http://schemas.openxmlformats.org/officeDocument/2006/relationships/tags" Target="../tags/tag172.xml"/><Relationship Id="rId228" Type="http://schemas.openxmlformats.org/officeDocument/2006/relationships/tags" Target="../tags/tag228.xml"/><Relationship Id="rId435" Type="http://schemas.openxmlformats.org/officeDocument/2006/relationships/tags" Target="../tags/tag435.xml"/><Relationship Id="rId477" Type="http://schemas.openxmlformats.org/officeDocument/2006/relationships/tags" Target="../tags/tag477.xml"/><Relationship Id="rId281" Type="http://schemas.openxmlformats.org/officeDocument/2006/relationships/tags" Target="../tags/tag281.xml"/><Relationship Id="rId337" Type="http://schemas.openxmlformats.org/officeDocument/2006/relationships/tags" Target="../tags/tag337.xml"/><Relationship Id="rId502" Type="http://schemas.openxmlformats.org/officeDocument/2006/relationships/tags" Target="../tags/tag502.xml"/><Relationship Id="rId34" Type="http://schemas.openxmlformats.org/officeDocument/2006/relationships/tags" Target="../tags/tag34.xml"/><Relationship Id="rId76" Type="http://schemas.openxmlformats.org/officeDocument/2006/relationships/tags" Target="../tags/tag76.xml"/><Relationship Id="rId141" Type="http://schemas.openxmlformats.org/officeDocument/2006/relationships/tags" Target="../tags/tag141.xml"/><Relationship Id="rId379" Type="http://schemas.openxmlformats.org/officeDocument/2006/relationships/tags" Target="../tags/tag379.xml"/><Relationship Id="rId7" Type="http://schemas.openxmlformats.org/officeDocument/2006/relationships/tags" Target="../tags/tag7.xml"/><Relationship Id="rId183" Type="http://schemas.openxmlformats.org/officeDocument/2006/relationships/tags" Target="../tags/tag183.xml"/><Relationship Id="rId239" Type="http://schemas.openxmlformats.org/officeDocument/2006/relationships/tags" Target="../tags/tag239.xml"/><Relationship Id="rId390" Type="http://schemas.openxmlformats.org/officeDocument/2006/relationships/tags" Target="../tags/tag390.xml"/><Relationship Id="rId404" Type="http://schemas.openxmlformats.org/officeDocument/2006/relationships/tags" Target="../tags/tag404.xml"/><Relationship Id="rId446" Type="http://schemas.openxmlformats.org/officeDocument/2006/relationships/tags" Target="../tags/tag446.xml"/><Relationship Id="rId250" Type="http://schemas.openxmlformats.org/officeDocument/2006/relationships/tags" Target="../tags/tag250.xml"/><Relationship Id="rId292" Type="http://schemas.openxmlformats.org/officeDocument/2006/relationships/tags" Target="../tags/tag292.xml"/><Relationship Id="rId306" Type="http://schemas.openxmlformats.org/officeDocument/2006/relationships/tags" Target="../tags/tag306.xml"/><Relationship Id="rId488" Type="http://schemas.openxmlformats.org/officeDocument/2006/relationships/tags" Target="../tags/tag488.xml"/><Relationship Id="rId45" Type="http://schemas.openxmlformats.org/officeDocument/2006/relationships/tags" Target="../tags/tag45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348" Type="http://schemas.openxmlformats.org/officeDocument/2006/relationships/tags" Target="../tags/tag348.xml"/><Relationship Id="rId513" Type="http://schemas.openxmlformats.org/officeDocument/2006/relationships/image" Target="../media/image3.png"/><Relationship Id="rId152" Type="http://schemas.openxmlformats.org/officeDocument/2006/relationships/tags" Target="../tags/tag152.xml"/><Relationship Id="rId194" Type="http://schemas.openxmlformats.org/officeDocument/2006/relationships/tags" Target="../tags/tag194.xml"/><Relationship Id="rId208" Type="http://schemas.openxmlformats.org/officeDocument/2006/relationships/tags" Target="../tags/tag208.xml"/><Relationship Id="rId415" Type="http://schemas.openxmlformats.org/officeDocument/2006/relationships/tags" Target="../tags/tag415.xml"/><Relationship Id="rId457" Type="http://schemas.openxmlformats.org/officeDocument/2006/relationships/tags" Target="../tags/tag457.xml"/><Relationship Id="rId261" Type="http://schemas.openxmlformats.org/officeDocument/2006/relationships/tags" Target="../tags/tag261.xml"/><Relationship Id="rId499" Type="http://schemas.openxmlformats.org/officeDocument/2006/relationships/tags" Target="../tags/tag499.xml"/><Relationship Id="rId14" Type="http://schemas.openxmlformats.org/officeDocument/2006/relationships/tags" Target="../tags/tag14.xml"/><Relationship Id="rId56" Type="http://schemas.openxmlformats.org/officeDocument/2006/relationships/tags" Target="../tags/tag56.xml"/><Relationship Id="rId317" Type="http://schemas.openxmlformats.org/officeDocument/2006/relationships/tags" Target="../tags/tag317.xml"/><Relationship Id="rId359" Type="http://schemas.openxmlformats.org/officeDocument/2006/relationships/tags" Target="../tags/tag359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63" Type="http://schemas.openxmlformats.org/officeDocument/2006/relationships/tags" Target="../tags/tag163.xml"/><Relationship Id="rId219" Type="http://schemas.openxmlformats.org/officeDocument/2006/relationships/tags" Target="../tags/tag219.xml"/><Relationship Id="rId370" Type="http://schemas.openxmlformats.org/officeDocument/2006/relationships/tags" Target="../tags/tag370.xml"/><Relationship Id="rId426" Type="http://schemas.openxmlformats.org/officeDocument/2006/relationships/tags" Target="../tags/tag426.xml"/><Relationship Id="rId230" Type="http://schemas.openxmlformats.org/officeDocument/2006/relationships/tags" Target="../tags/tag230.xml"/><Relationship Id="rId468" Type="http://schemas.openxmlformats.org/officeDocument/2006/relationships/tags" Target="../tags/tag468.xml"/><Relationship Id="rId25" Type="http://schemas.openxmlformats.org/officeDocument/2006/relationships/tags" Target="../tags/tag25.xml"/><Relationship Id="rId67" Type="http://schemas.openxmlformats.org/officeDocument/2006/relationships/tags" Target="../tags/tag67.xml"/><Relationship Id="rId272" Type="http://schemas.openxmlformats.org/officeDocument/2006/relationships/tags" Target="../tags/tag272.xml"/><Relationship Id="rId328" Type="http://schemas.openxmlformats.org/officeDocument/2006/relationships/tags" Target="../tags/tag328.xml"/><Relationship Id="rId132" Type="http://schemas.openxmlformats.org/officeDocument/2006/relationships/tags" Target="../tags/tag132.xml"/><Relationship Id="rId174" Type="http://schemas.openxmlformats.org/officeDocument/2006/relationships/tags" Target="../tags/tag174.xml"/><Relationship Id="rId381" Type="http://schemas.openxmlformats.org/officeDocument/2006/relationships/tags" Target="../tags/tag381.xml"/><Relationship Id="rId241" Type="http://schemas.openxmlformats.org/officeDocument/2006/relationships/tags" Target="../tags/tag241.xml"/><Relationship Id="rId437" Type="http://schemas.openxmlformats.org/officeDocument/2006/relationships/tags" Target="../tags/tag437.xml"/><Relationship Id="rId479" Type="http://schemas.openxmlformats.org/officeDocument/2006/relationships/tags" Target="../tags/tag479.xml"/><Relationship Id="rId36" Type="http://schemas.openxmlformats.org/officeDocument/2006/relationships/tags" Target="../tags/tag36.xml"/><Relationship Id="rId283" Type="http://schemas.openxmlformats.org/officeDocument/2006/relationships/tags" Target="../tags/tag283.xml"/><Relationship Id="rId339" Type="http://schemas.openxmlformats.org/officeDocument/2006/relationships/tags" Target="../tags/tag339.xml"/><Relationship Id="rId490" Type="http://schemas.openxmlformats.org/officeDocument/2006/relationships/tags" Target="../tags/tag490.xml"/><Relationship Id="rId504" Type="http://schemas.openxmlformats.org/officeDocument/2006/relationships/tags" Target="../tags/tag504.xml"/><Relationship Id="rId78" Type="http://schemas.openxmlformats.org/officeDocument/2006/relationships/tags" Target="../tags/tag78.xml"/><Relationship Id="rId101" Type="http://schemas.openxmlformats.org/officeDocument/2006/relationships/tags" Target="../tags/tag101.xml"/><Relationship Id="rId143" Type="http://schemas.openxmlformats.org/officeDocument/2006/relationships/tags" Target="../tags/tag143.xml"/><Relationship Id="rId185" Type="http://schemas.openxmlformats.org/officeDocument/2006/relationships/tags" Target="../tags/tag185.xml"/><Relationship Id="rId350" Type="http://schemas.openxmlformats.org/officeDocument/2006/relationships/tags" Target="../tags/tag350.xml"/><Relationship Id="rId406" Type="http://schemas.openxmlformats.org/officeDocument/2006/relationships/tags" Target="../tags/tag406.xml"/><Relationship Id="rId9" Type="http://schemas.openxmlformats.org/officeDocument/2006/relationships/tags" Target="../tags/tag9.xml"/><Relationship Id="rId210" Type="http://schemas.openxmlformats.org/officeDocument/2006/relationships/tags" Target="../tags/tag210.xml"/><Relationship Id="rId392" Type="http://schemas.openxmlformats.org/officeDocument/2006/relationships/tags" Target="../tags/tag392.xml"/><Relationship Id="rId448" Type="http://schemas.openxmlformats.org/officeDocument/2006/relationships/tags" Target="../tags/tag448.xml"/><Relationship Id="rId252" Type="http://schemas.openxmlformats.org/officeDocument/2006/relationships/tags" Target="../tags/tag252.xml"/><Relationship Id="rId294" Type="http://schemas.openxmlformats.org/officeDocument/2006/relationships/tags" Target="../tags/tag294.xml"/><Relationship Id="rId308" Type="http://schemas.openxmlformats.org/officeDocument/2006/relationships/tags" Target="../tags/tag308.xml"/><Relationship Id="rId47" Type="http://schemas.openxmlformats.org/officeDocument/2006/relationships/tags" Target="../tags/tag47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54" Type="http://schemas.openxmlformats.org/officeDocument/2006/relationships/tags" Target="../tags/tag154.xml"/><Relationship Id="rId361" Type="http://schemas.openxmlformats.org/officeDocument/2006/relationships/tags" Target="../tags/tag361.xml"/><Relationship Id="rId196" Type="http://schemas.openxmlformats.org/officeDocument/2006/relationships/tags" Target="../tags/tag196.xml"/><Relationship Id="rId417" Type="http://schemas.openxmlformats.org/officeDocument/2006/relationships/tags" Target="../tags/tag417.xml"/><Relationship Id="rId459" Type="http://schemas.openxmlformats.org/officeDocument/2006/relationships/tags" Target="../tags/tag459.xml"/><Relationship Id="rId16" Type="http://schemas.openxmlformats.org/officeDocument/2006/relationships/tags" Target="../tags/tag16.xml"/><Relationship Id="rId221" Type="http://schemas.openxmlformats.org/officeDocument/2006/relationships/tags" Target="../tags/tag221.xml"/><Relationship Id="rId263" Type="http://schemas.openxmlformats.org/officeDocument/2006/relationships/tags" Target="../tags/tag263.xml"/><Relationship Id="rId319" Type="http://schemas.openxmlformats.org/officeDocument/2006/relationships/tags" Target="../tags/tag319.xml"/><Relationship Id="rId470" Type="http://schemas.openxmlformats.org/officeDocument/2006/relationships/tags" Target="../tags/tag470.xml"/><Relationship Id="rId58" Type="http://schemas.openxmlformats.org/officeDocument/2006/relationships/tags" Target="../tags/tag58.xml"/><Relationship Id="rId123" Type="http://schemas.openxmlformats.org/officeDocument/2006/relationships/tags" Target="../tags/tag123.xml"/><Relationship Id="rId330" Type="http://schemas.openxmlformats.org/officeDocument/2006/relationships/tags" Target="../tags/tag330.xml"/><Relationship Id="rId165" Type="http://schemas.openxmlformats.org/officeDocument/2006/relationships/tags" Target="../tags/tag165.xml"/><Relationship Id="rId372" Type="http://schemas.openxmlformats.org/officeDocument/2006/relationships/tags" Target="../tags/tag372.xml"/><Relationship Id="rId428" Type="http://schemas.openxmlformats.org/officeDocument/2006/relationships/tags" Target="../tags/tag428.xml"/><Relationship Id="rId232" Type="http://schemas.openxmlformats.org/officeDocument/2006/relationships/tags" Target="../tags/tag232.xml"/><Relationship Id="rId274" Type="http://schemas.openxmlformats.org/officeDocument/2006/relationships/tags" Target="../tags/tag274.xml"/><Relationship Id="rId481" Type="http://schemas.openxmlformats.org/officeDocument/2006/relationships/tags" Target="../tags/tag481.xml"/><Relationship Id="rId27" Type="http://schemas.openxmlformats.org/officeDocument/2006/relationships/tags" Target="../tags/tag27.xml"/><Relationship Id="rId69" Type="http://schemas.openxmlformats.org/officeDocument/2006/relationships/tags" Target="../tags/tag69.xml"/><Relationship Id="rId134" Type="http://schemas.openxmlformats.org/officeDocument/2006/relationships/tags" Target="../tags/tag134.xml"/><Relationship Id="rId80" Type="http://schemas.openxmlformats.org/officeDocument/2006/relationships/tags" Target="../tags/tag80.xml"/><Relationship Id="rId176" Type="http://schemas.openxmlformats.org/officeDocument/2006/relationships/tags" Target="../tags/tag176.xml"/><Relationship Id="rId341" Type="http://schemas.openxmlformats.org/officeDocument/2006/relationships/tags" Target="../tags/tag341.xml"/><Relationship Id="rId383" Type="http://schemas.openxmlformats.org/officeDocument/2006/relationships/tags" Target="../tags/tag383.xml"/><Relationship Id="rId439" Type="http://schemas.openxmlformats.org/officeDocument/2006/relationships/tags" Target="../tags/tag439.xml"/><Relationship Id="rId201" Type="http://schemas.openxmlformats.org/officeDocument/2006/relationships/tags" Target="../tags/tag201.xml"/><Relationship Id="rId243" Type="http://schemas.openxmlformats.org/officeDocument/2006/relationships/tags" Target="../tags/tag243.xml"/><Relationship Id="rId285" Type="http://schemas.openxmlformats.org/officeDocument/2006/relationships/tags" Target="../tags/tag285.xml"/><Relationship Id="rId450" Type="http://schemas.openxmlformats.org/officeDocument/2006/relationships/tags" Target="../tags/tag450.xml"/><Relationship Id="rId506" Type="http://schemas.openxmlformats.org/officeDocument/2006/relationships/tags" Target="../tags/tag506.xml"/><Relationship Id="rId38" Type="http://schemas.openxmlformats.org/officeDocument/2006/relationships/tags" Target="../tags/tag38.xml"/><Relationship Id="rId103" Type="http://schemas.openxmlformats.org/officeDocument/2006/relationships/tags" Target="../tags/tag103.xml"/><Relationship Id="rId310" Type="http://schemas.openxmlformats.org/officeDocument/2006/relationships/tags" Target="../tags/tag310.xml"/><Relationship Id="rId492" Type="http://schemas.openxmlformats.org/officeDocument/2006/relationships/tags" Target="../tags/tag492.xml"/><Relationship Id="rId91" Type="http://schemas.openxmlformats.org/officeDocument/2006/relationships/tags" Target="../tags/tag91.xml"/><Relationship Id="rId145" Type="http://schemas.openxmlformats.org/officeDocument/2006/relationships/tags" Target="../tags/tag145.xml"/><Relationship Id="rId187" Type="http://schemas.openxmlformats.org/officeDocument/2006/relationships/tags" Target="../tags/tag187.xml"/><Relationship Id="rId352" Type="http://schemas.openxmlformats.org/officeDocument/2006/relationships/tags" Target="../tags/tag352.xml"/><Relationship Id="rId394" Type="http://schemas.openxmlformats.org/officeDocument/2006/relationships/tags" Target="../tags/tag394.xml"/><Relationship Id="rId408" Type="http://schemas.openxmlformats.org/officeDocument/2006/relationships/tags" Target="../tags/tag408.xml"/><Relationship Id="rId212" Type="http://schemas.openxmlformats.org/officeDocument/2006/relationships/tags" Target="../tags/tag212.xml"/><Relationship Id="rId254" Type="http://schemas.openxmlformats.org/officeDocument/2006/relationships/tags" Target="../tags/tag254.xml"/><Relationship Id="rId49" Type="http://schemas.openxmlformats.org/officeDocument/2006/relationships/tags" Target="../tags/tag49.xml"/><Relationship Id="rId114" Type="http://schemas.openxmlformats.org/officeDocument/2006/relationships/tags" Target="../tags/tag114.xml"/><Relationship Id="rId296" Type="http://schemas.openxmlformats.org/officeDocument/2006/relationships/tags" Target="../tags/tag296.xml"/><Relationship Id="rId461" Type="http://schemas.openxmlformats.org/officeDocument/2006/relationships/tags" Target="../tags/tag461.xml"/><Relationship Id="rId60" Type="http://schemas.openxmlformats.org/officeDocument/2006/relationships/tags" Target="../tags/tag60.xml"/><Relationship Id="rId156" Type="http://schemas.openxmlformats.org/officeDocument/2006/relationships/tags" Target="../tags/tag156.xml"/><Relationship Id="rId198" Type="http://schemas.openxmlformats.org/officeDocument/2006/relationships/tags" Target="../tags/tag198.xml"/><Relationship Id="rId321" Type="http://schemas.openxmlformats.org/officeDocument/2006/relationships/tags" Target="../tags/tag321.xml"/><Relationship Id="rId363" Type="http://schemas.openxmlformats.org/officeDocument/2006/relationships/tags" Target="../tags/tag363.xml"/><Relationship Id="rId419" Type="http://schemas.openxmlformats.org/officeDocument/2006/relationships/tags" Target="../tags/tag419.xml"/><Relationship Id="rId223" Type="http://schemas.openxmlformats.org/officeDocument/2006/relationships/tags" Target="../tags/tag223.xml"/><Relationship Id="rId430" Type="http://schemas.openxmlformats.org/officeDocument/2006/relationships/tags" Target="../tags/tag430.xml"/><Relationship Id="rId18" Type="http://schemas.openxmlformats.org/officeDocument/2006/relationships/tags" Target="../tags/tag18.xml"/><Relationship Id="rId265" Type="http://schemas.openxmlformats.org/officeDocument/2006/relationships/tags" Target="../tags/tag265.xml"/><Relationship Id="rId472" Type="http://schemas.openxmlformats.org/officeDocument/2006/relationships/tags" Target="../tags/tag472.xml"/><Relationship Id="rId125" Type="http://schemas.openxmlformats.org/officeDocument/2006/relationships/tags" Target="../tags/tag125.xml"/><Relationship Id="rId167" Type="http://schemas.openxmlformats.org/officeDocument/2006/relationships/tags" Target="../tags/tag167.xml"/><Relationship Id="rId332" Type="http://schemas.openxmlformats.org/officeDocument/2006/relationships/tags" Target="../tags/tag332.xml"/><Relationship Id="rId374" Type="http://schemas.openxmlformats.org/officeDocument/2006/relationships/tags" Target="../tags/tag374.xml"/><Relationship Id="rId71" Type="http://schemas.openxmlformats.org/officeDocument/2006/relationships/tags" Target="../tags/tag71.xml"/><Relationship Id="rId234" Type="http://schemas.openxmlformats.org/officeDocument/2006/relationships/tags" Target="../tags/tag234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76" Type="http://schemas.openxmlformats.org/officeDocument/2006/relationships/tags" Target="../tags/tag276.xml"/><Relationship Id="rId441" Type="http://schemas.openxmlformats.org/officeDocument/2006/relationships/tags" Target="../tags/tag441.xml"/><Relationship Id="rId483" Type="http://schemas.openxmlformats.org/officeDocument/2006/relationships/tags" Target="../tags/tag483.xml"/><Relationship Id="rId40" Type="http://schemas.openxmlformats.org/officeDocument/2006/relationships/tags" Target="../tags/tag40.xml"/><Relationship Id="rId136" Type="http://schemas.openxmlformats.org/officeDocument/2006/relationships/tags" Target="../tags/tag136.xml"/><Relationship Id="rId178" Type="http://schemas.openxmlformats.org/officeDocument/2006/relationships/tags" Target="../tags/tag178.xml"/><Relationship Id="rId301" Type="http://schemas.openxmlformats.org/officeDocument/2006/relationships/tags" Target="../tags/tag301.xml"/><Relationship Id="rId343" Type="http://schemas.openxmlformats.org/officeDocument/2006/relationships/tags" Target="../tags/tag343.xml"/><Relationship Id="rId82" Type="http://schemas.openxmlformats.org/officeDocument/2006/relationships/tags" Target="../tags/tag82.xml"/><Relationship Id="rId203" Type="http://schemas.openxmlformats.org/officeDocument/2006/relationships/tags" Target="../tags/tag203.xml"/><Relationship Id="rId385" Type="http://schemas.openxmlformats.org/officeDocument/2006/relationships/tags" Target="../tags/tag385.xml"/><Relationship Id="rId245" Type="http://schemas.openxmlformats.org/officeDocument/2006/relationships/tags" Target="../tags/tag245.xml"/><Relationship Id="rId287" Type="http://schemas.openxmlformats.org/officeDocument/2006/relationships/tags" Target="../tags/tag287.xml"/><Relationship Id="rId410" Type="http://schemas.openxmlformats.org/officeDocument/2006/relationships/tags" Target="../tags/tag410.xml"/><Relationship Id="rId452" Type="http://schemas.openxmlformats.org/officeDocument/2006/relationships/tags" Target="../tags/tag452.xml"/><Relationship Id="rId494" Type="http://schemas.openxmlformats.org/officeDocument/2006/relationships/tags" Target="../tags/tag494.xml"/><Relationship Id="rId508" Type="http://schemas.openxmlformats.org/officeDocument/2006/relationships/tags" Target="../tags/tag508.xml"/><Relationship Id="rId105" Type="http://schemas.openxmlformats.org/officeDocument/2006/relationships/tags" Target="../tags/tag105.xml"/><Relationship Id="rId147" Type="http://schemas.openxmlformats.org/officeDocument/2006/relationships/tags" Target="../tags/tag147.xml"/><Relationship Id="rId312" Type="http://schemas.openxmlformats.org/officeDocument/2006/relationships/tags" Target="../tags/tag312.xml"/><Relationship Id="rId354" Type="http://schemas.openxmlformats.org/officeDocument/2006/relationships/tags" Target="../tags/tag354.xml"/><Relationship Id="rId51" Type="http://schemas.openxmlformats.org/officeDocument/2006/relationships/tags" Target="../tags/tag51.xml"/><Relationship Id="rId93" Type="http://schemas.openxmlformats.org/officeDocument/2006/relationships/tags" Target="../tags/tag93.xml"/><Relationship Id="rId189" Type="http://schemas.openxmlformats.org/officeDocument/2006/relationships/tags" Target="../tags/tag189.xml"/><Relationship Id="rId396" Type="http://schemas.openxmlformats.org/officeDocument/2006/relationships/tags" Target="../tags/tag396.xml"/><Relationship Id="rId214" Type="http://schemas.openxmlformats.org/officeDocument/2006/relationships/tags" Target="../tags/tag214.xml"/><Relationship Id="rId256" Type="http://schemas.openxmlformats.org/officeDocument/2006/relationships/tags" Target="../tags/tag256.xml"/><Relationship Id="rId298" Type="http://schemas.openxmlformats.org/officeDocument/2006/relationships/tags" Target="../tags/tag298.xml"/><Relationship Id="rId421" Type="http://schemas.openxmlformats.org/officeDocument/2006/relationships/tags" Target="../tags/tag421.xml"/><Relationship Id="rId463" Type="http://schemas.openxmlformats.org/officeDocument/2006/relationships/tags" Target="../tags/tag463.xml"/><Relationship Id="rId116" Type="http://schemas.openxmlformats.org/officeDocument/2006/relationships/tags" Target="../tags/tag116.xml"/><Relationship Id="rId158" Type="http://schemas.openxmlformats.org/officeDocument/2006/relationships/tags" Target="../tags/tag158.xml"/><Relationship Id="rId323" Type="http://schemas.openxmlformats.org/officeDocument/2006/relationships/tags" Target="../tags/tag323.xml"/><Relationship Id="rId20" Type="http://schemas.openxmlformats.org/officeDocument/2006/relationships/tags" Target="../tags/tag20.xml"/><Relationship Id="rId62" Type="http://schemas.openxmlformats.org/officeDocument/2006/relationships/tags" Target="../tags/tag62.xml"/><Relationship Id="rId365" Type="http://schemas.openxmlformats.org/officeDocument/2006/relationships/tags" Target="../tags/tag365.xml"/><Relationship Id="rId225" Type="http://schemas.openxmlformats.org/officeDocument/2006/relationships/tags" Target="../tags/tag225.xml"/><Relationship Id="rId267" Type="http://schemas.openxmlformats.org/officeDocument/2006/relationships/tags" Target="../tags/tag267.xml"/><Relationship Id="rId432" Type="http://schemas.openxmlformats.org/officeDocument/2006/relationships/tags" Target="../tags/tag432.xml"/><Relationship Id="rId474" Type="http://schemas.openxmlformats.org/officeDocument/2006/relationships/tags" Target="../tags/tag474.xml"/><Relationship Id="rId127" Type="http://schemas.openxmlformats.org/officeDocument/2006/relationships/tags" Target="../tags/tag127.xml"/><Relationship Id="rId31" Type="http://schemas.openxmlformats.org/officeDocument/2006/relationships/tags" Target="../tags/tag31.xml"/><Relationship Id="rId73" Type="http://schemas.openxmlformats.org/officeDocument/2006/relationships/tags" Target="../tags/tag73.xml"/><Relationship Id="rId169" Type="http://schemas.openxmlformats.org/officeDocument/2006/relationships/tags" Target="../tags/tag169.xml"/><Relationship Id="rId334" Type="http://schemas.openxmlformats.org/officeDocument/2006/relationships/tags" Target="../tags/tag334.xml"/><Relationship Id="rId376" Type="http://schemas.openxmlformats.org/officeDocument/2006/relationships/tags" Target="../tags/tag376.xml"/><Relationship Id="rId4" Type="http://schemas.openxmlformats.org/officeDocument/2006/relationships/tags" Target="../tags/tag4.xml"/><Relationship Id="rId180" Type="http://schemas.openxmlformats.org/officeDocument/2006/relationships/tags" Target="../tags/tag180.xml"/><Relationship Id="rId236" Type="http://schemas.openxmlformats.org/officeDocument/2006/relationships/tags" Target="../tags/tag236.xml"/><Relationship Id="rId278" Type="http://schemas.openxmlformats.org/officeDocument/2006/relationships/tags" Target="../tags/tag278.xml"/><Relationship Id="rId401" Type="http://schemas.openxmlformats.org/officeDocument/2006/relationships/tags" Target="../tags/tag401.xml"/><Relationship Id="rId443" Type="http://schemas.openxmlformats.org/officeDocument/2006/relationships/tags" Target="../tags/tag443.xml"/><Relationship Id="rId303" Type="http://schemas.openxmlformats.org/officeDocument/2006/relationships/tags" Target="../tags/tag303.xml"/><Relationship Id="rId485" Type="http://schemas.openxmlformats.org/officeDocument/2006/relationships/tags" Target="../tags/tag485.xml"/><Relationship Id="rId42" Type="http://schemas.openxmlformats.org/officeDocument/2006/relationships/tags" Target="../tags/tag42.xml"/><Relationship Id="rId84" Type="http://schemas.openxmlformats.org/officeDocument/2006/relationships/tags" Target="../tags/tag84.xml"/><Relationship Id="rId138" Type="http://schemas.openxmlformats.org/officeDocument/2006/relationships/tags" Target="../tags/tag138.xml"/><Relationship Id="rId345" Type="http://schemas.openxmlformats.org/officeDocument/2006/relationships/tags" Target="../tags/tag345.xml"/><Relationship Id="rId387" Type="http://schemas.openxmlformats.org/officeDocument/2006/relationships/tags" Target="../tags/tag387.xml"/><Relationship Id="rId510" Type="http://schemas.openxmlformats.org/officeDocument/2006/relationships/audio" Target="../media/media3.m4a"/><Relationship Id="rId191" Type="http://schemas.openxmlformats.org/officeDocument/2006/relationships/tags" Target="../tags/tag191.xml"/><Relationship Id="rId205" Type="http://schemas.openxmlformats.org/officeDocument/2006/relationships/tags" Target="../tags/tag205.xml"/><Relationship Id="rId247" Type="http://schemas.openxmlformats.org/officeDocument/2006/relationships/tags" Target="../tags/tag247.xml"/><Relationship Id="rId412" Type="http://schemas.openxmlformats.org/officeDocument/2006/relationships/tags" Target="../tags/tag412.xml"/><Relationship Id="rId107" Type="http://schemas.openxmlformats.org/officeDocument/2006/relationships/tags" Target="../tags/tag107.xml"/><Relationship Id="rId289" Type="http://schemas.openxmlformats.org/officeDocument/2006/relationships/tags" Target="../tags/tag289.xml"/><Relationship Id="rId454" Type="http://schemas.openxmlformats.org/officeDocument/2006/relationships/tags" Target="../tags/tag454.xml"/><Relationship Id="rId496" Type="http://schemas.openxmlformats.org/officeDocument/2006/relationships/tags" Target="../tags/tag496.xml"/><Relationship Id="rId11" Type="http://schemas.openxmlformats.org/officeDocument/2006/relationships/tags" Target="../tags/tag11.xml"/><Relationship Id="rId53" Type="http://schemas.openxmlformats.org/officeDocument/2006/relationships/tags" Target="../tags/tag53.xml"/><Relationship Id="rId149" Type="http://schemas.openxmlformats.org/officeDocument/2006/relationships/tags" Target="../tags/tag149.xml"/><Relationship Id="rId314" Type="http://schemas.openxmlformats.org/officeDocument/2006/relationships/tags" Target="../tags/tag314.xml"/><Relationship Id="rId356" Type="http://schemas.openxmlformats.org/officeDocument/2006/relationships/tags" Target="../tags/tag356.xml"/><Relationship Id="rId398" Type="http://schemas.openxmlformats.org/officeDocument/2006/relationships/tags" Target="../tags/tag398.xml"/><Relationship Id="rId95" Type="http://schemas.openxmlformats.org/officeDocument/2006/relationships/tags" Target="../tags/tag95.xml"/><Relationship Id="rId160" Type="http://schemas.openxmlformats.org/officeDocument/2006/relationships/tags" Target="../tags/tag160.xml"/><Relationship Id="rId216" Type="http://schemas.openxmlformats.org/officeDocument/2006/relationships/tags" Target="../tags/tag216.xml"/><Relationship Id="rId423" Type="http://schemas.openxmlformats.org/officeDocument/2006/relationships/tags" Target="../tags/tag423.xml"/><Relationship Id="rId258" Type="http://schemas.openxmlformats.org/officeDocument/2006/relationships/tags" Target="../tags/tag258.xml"/><Relationship Id="rId465" Type="http://schemas.openxmlformats.org/officeDocument/2006/relationships/tags" Target="../tags/tag465.xml"/><Relationship Id="rId22" Type="http://schemas.openxmlformats.org/officeDocument/2006/relationships/tags" Target="../tags/tag22.xml"/><Relationship Id="rId64" Type="http://schemas.openxmlformats.org/officeDocument/2006/relationships/tags" Target="../tags/tag64.xml"/><Relationship Id="rId118" Type="http://schemas.openxmlformats.org/officeDocument/2006/relationships/tags" Target="../tags/tag118.xml"/><Relationship Id="rId325" Type="http://schemas.openxmlformats.org/officeDocument/2006/relationships/tags" Target="../tags/tag325.xml"/><Relationship Id="rId367" Type="http://schemas.openxmlformats.org/officeDocument/2006/relationships/tags" Target="../tags/tag367.xml"/><Relationship Id="rId171" Type="http://schemas.openxmlformats.org/officeDocument/2006/relationships/tags" Target="../tags/tag171.xml"/><Relationship Id="rId227" Type="http://schemas.openxmlformats.org/officeDocument/2006/relationships/tags" Target="../tags/tag227.xml"/><Relationship Id="rId269" Type="http://schemas.openxmlformats.org/officeDocument/2006/relationships/tags" Target="../tags/tag269.xml"/><Relationship Id="rId434" Type="http://schemas.openxmlformats.org/officeDocument/2006/relationships/tags" Target="../tags/tag434.xml"/><Relationship Id="rId476" Type="http://schemas.openxmlformats.org/officeDocument/2006/relationships/tags" Target="../tags/tag476.xml"/><Relationship Id="rId33" Type="http://schemas.openxmlformats.org/officeDocument/2006/relationships/tags" Target="../tags/tag33.xml"/><Relationship Id="rId129" Type="http://schemas.openxmlformats.org/officeDocument/2006/relationships/tags" Target="../tags/tag129.xml"/><Relationship Id="rId280" Type="http://schemas.openxmlformats.org/officeDocument/2006/relationships/tags" Target="../tags/tag280.xml"/><Relationship Id="rId336" Type="http://schemas.openxmlformats.org/officeDocument/2006/relationships/tags" Target="../tags/tag336.xml"/><Relationship Id="rId501" Type="http://schemas.openxmlformats.org/officeDocument/2006/relationships/tags" Target="../tags/tag501.xml"/><Relationship Id="rId75" Type="http://schemas.openxmlformats.org/officeDocument/2006/relationships/tags" Target="../tags/tag75.xml"/><Relationship Id="rId140" Type="http://schemas.openxmlformats.org/officeDocument/2006/relationships/tags" Target="../tags/tag140.xml"/><Relationship Id="rId182" Type="http://schemas.openxmlformats.org/officeDocument/2006/relationships/tags" Target="../tags/tag182.xml"/><Relationship Id="rId378" Type="http://schemas.openxmlformats.org/officeDocument/2006/relationships/tags" Target="../tags/tag378.xml"/><Relationship Id="rId403" Type="http://schemas.openxmlformats.org/officeDocument/2006/relationships/tags" Target="../tags/tag403.xml"/><Relationship Id="rId6" Type="http://schemas.openxmlformats.org/officeDocument/2006/relationships/tags" Target="../tags/tag6.xml"/><Relationship Id="rId238" Type="http://schemas.openxmlformats.org/officeDocument/2006/relationships/tags" Target="../tags/tag238.xml"/><Relationship Id="rId445" Type="http://schemas.openxmlformats.org/officeDocument/2006/relationships/tags" Target="../tags/tag445.xml"/><Relationship Id="rId487" Type="http://schemas.openxmlformats.org/officeDocument/2006/relationships/tags" Target="../tags/tag487.xml"/><Relationship Id="rId291" Type="http://schemas.openxmlformats.org/officeDocument/2006/relationships/tags" Target="../tags/tag291.xml"/><Relationship Id="rId305" Type="http://schemas.openxmlformats.org/officeDocument/2006/relationships/tags" Target="../tags/tag305.xml"/><Relationship Id="rId347" Type="http://schemas.openxmlformats.org/officeDocument/2006/relationships/tags" Target="../tags/tag347.xml"/><Relationship Id="rId512" Type="http://schemas.openxmlformats.org/officeDocument/2006/relationships/audio" Target="../media/audio1.wav"/><Relationship Id="rId44" Type="http://schemas.openxmlformats.org/officeDocument/2006/relationships/tags" Target="../tags/tag44.xml"/><Relationship Id="rId86" Type="http://schemas.openxmlformats.org/officeDocument/2006/relationships/tags" Target="../tags/tag86.xml"/><Relationship Id="rId151" Type="http://schemas.openxmlformats.org/officeDocument/2006/relationships/tags" Target="../tags/tag151.xml"/><Relationship Id="rId389" Type="http://schemas.openxmlformats.org/officeDocument/2006/relationships/tags" Target="../tags/tag389.xml"/><Relationship Id="rId193" Type="http://schemas.openxmlformats.org/officeDocument/2006/relationships/tags" Target="../tags/tag193.xml"/><Relationship Id="rId207" Type="http://schemas.openxmlformats.org/officeDocument/2006/relationships/tags" Target="../tags/tag207.xml"/><Relationship Id="rId249" Type="http://schemas.openxmlformats.org/officeDocument/2006/relationships/tags" Target="../tags/tag249.xml"/><Relationship Id="rId414" Type="http://schemas.openxmlformats.org/officeDocument/2006/relationships/tags" Target="../tags/tag414.xml"/><Relationship Id="rId456" Type="http://schemas.openxmlformats.org/officeDocument/2006/relationships/tags" Target="../tags/tag456.xml"/><Relationship Id="rId498" Type="http://schemas.openxmlformats.org/officeDocument/2006/relationships/tags" Target="../tags/tag498.xml"/><Relationship Id="rId13" Type="http://schemas.openxmlformats.org/officeDocument/2006/relationships/tags" Target="../tags/tag13.xml"/><Relationship Id="rId109" Type="http://schemas.openxmlformats.org/officeDocument/2006/relationships/tags" Target="../tags/tag109.xml"/><Relationship Id="rId260" Type="http://schemas.openxmlformats.org/officeDocument/2006/relationships/tags" Target="../tags/tag260.xml"/><Relationship Id="rId316" Type="http://schemas.openxmlformats.org/officeDocument/2006/relationships/tags" Target="../tags/tag316.xml"/><Relationship Id="rId55" Type="http://schemas.openxmlformats.org/officeDocument/2006/relationships/tags" Target="../tags/tag55.xml"/><Relationship Id="rId97" Type="http://schemas.openxmlformats.org/officeDocument/2006/relationships/tags" Target="../tags/tag97.xml"/><Relationship Id="rId120" Type="http://schemas.openxmlformats.org/officeDocument/2006/relationships/tags" Target="../tags/tag120.xml"/><Relationship Id="rId358" Type="http://schemas.openxmlformats.org/officeDocument/2006/relationships/tags" Target="../tags/tag358.xml"/><Relationship Id="rId162" Type="http://schemas.openxmlformats.org/officeDocument/2006/relationships/tags" Target="../tags/tag162.xml"/><Relationship Id="rId218" Type="http://schemas.openxmlformats.org/officeDocument/2006/relationships/tags" Target="../tags/tag218.xml"/><Relationship Id="rId425" Type="http://schemas.openxmlformats.org/officeDocument/2006/relationships/tags" Target="../tags/tag425.xml"/><Relationship Id="rId467" Type="http://schemas.openxmlformats.org/officeDocument/2006/relationships/tags" Target="../tags/tag467.xml"/><Relationship Id="rId271" Type="http://schemas.openxmlformats.org/officeDocument/2006/relationships/tags" Target="../tags/tag271.xml"/><Relationship Id="rId24" Type="http://schemas.openxmlformats.org/officeDocument/2006/relationships/tags" Target="../tags/tag24.xml"/><Relationship Id="rId66" Type="http://schemas.openxmlformats.org/officeDocument/2006/relationships/tags" Target="../tags/tag66.xml"/><Relationship Id="rId131" Type="http://schemas.openxmlformats.org/officeDocument/2006/relationships/tags" Target="../tags/tag131.xml"/><Relationship Id="rId327" Type="http://schemas.openxmlformats.org/officeDocument/2006/relationships/tags" Target="../tags/tag327.xml"/><Relationship Id="rId369" Type="http://schemas.openxmlformats.org/officeDocument/2006/relationships/tags" Target="../tags/tag369.xml"/><Relationship Id="rId173" Type="http://schemas.openxmlformats.org/officeDocument/2006/relationships/tags" Target="../tags/tag173.xml"/><Relationship Id="rId229" Type="http://schemas.openxmlformats.org/officeDocument/2006/relationships/tags" Target="../tags/tag229.xml"/><Relationship Id="rId380" Type="http://schemas.openxmlformats.org/officeDocument/2006/relationships/tags" Target="../tags/tag380.xml"/><Relationship Id="rId436" Type="http://schemas.openxmlformats.org/officeDocument/2006/relationships/tags" Target="../tags/tag436.xml"/><Relationship Id="rId240" Type="http://schemas.openxmlformats.org/officeDocument/2006/relationships/tags" Target="../tags/tag240.xml"/><Relationship Id="rId478" Type="http://schemas.openxmlformats.org/officeDocument/2006/relationships/tags" Target="../tags/tag478.xml"/><Relationship Id="rId35" Type="http://schemas.openxmlformats.org/officeDocument/2006/relationships/tags" Target="../tags/tag35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282" Type="http://schemas.openxmlformats.org/officeDocument/2006/relationships/tags" Target="../tags/tag282.xml"/><Relationship Id="rId338" Type="http://schemas.openxmlformats.org/officeDocument/2006/relationships/tags" Target="../tags/tag338.xml"/><Relationship Id="rId503" Type="http://schemas.openxmlformats.org/officeDocument/2006/relationships/tags" Target="../tags/tag503.xml"/><Relationship Id="rId8" Type="http://schemas.openxmlformats.org/officeDocument/2006/relationships/tags" Target="../tags/tag8.xml"/><Relationship Id="rId142" Type="http://schemas.openxmlformats.org/officeDocument/2006/relationships/tags" Target="../tags/tag142.xml"/><Relationship Id="rId184" Type="http://schemas.openxmlformats.org/officeDocument/2006/relationships/tags" Target="../tags/tag184.xml"/><Relationship Id="rId391" Type="http://schemas.openxmlformats.org/officeDocument/2006/relationships/tags" Target="../tags/tag391.xml"/><Relationship Id="rId405" Type="http://schemas.openxmlformats.org/officeDocument/2006/relationships/tags" Target="../tags/tag405.xml"/><Relationship Id="rId447" Type="http://schemas.openxmlformats.org/officeDocument/2006/relationships/tags" Target="../tags/tag447.xml"/><Relationship Id="rId251" Type="http://schemas.openxmlformats.org/officeDocument/2006/relationships/tags" Target="../tags/tag251.xml"/><Relationship Id="rId489" Type="http://schemas.openxmlformats.org/officeDocument/2006/relationships/tags" Target="../tags/tag489.xml"/><Relationship Id="rId46" Type="http://schemas.openxmlformats.org/officeDocument/2006/relationships/tags" Target="../tags/tag46.xml"/><Relationship Id="rId293" Type="http://schemas.openxmlformats.org/officeDocument/2006/relationships/tags" Target="../tags/tag293.xml"/><Relationship Id="rId307" Type="http://schemas.openxmlformats.org/officeDocument/2006/relationships/tags" Target="../tags/tag307.xml"/><Relationship Id="rId349" Type="http://schemas.openxmlformats.org/officeDocument/2006/relationships/tags" Target="../tags/tag349.xml"/><Relationship Id="rId514" Type="http://schemas.openxmlformats.org/officeDocument/2006/relationships/image" Target="../media/image2.png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53" Type="http://schemas.openxmlformats.org/officeDocument/2006/relationships/tags" Target="../tags/tag153.xml"/><Relationship Id="rId195" Type="http://schemas.openxmlformats.org/officeDocument/2006/relationships/tags" Target="../tags/tag195.xml"/><Relationship Id="rId209" Type="http://schemas.openxmlformats.org/officeDocument/2006/relationships/tags" Target="../tags/tag209.xml"/><Relationship Id="rId360" Type="http://schemas.openxmlformats.org/officeDocument/2006/relationships/tags" Target="../tags/tag360.xml"/><Relationship Id="rId416" Type="http://schemas.openxmlformats.org/officeDocument/2006/relationships/tags" Target="../tags/tag416.xml"/><Relationship Id="rId220" Type="http://schemas.openxmlformats.org/officeDocument/2006/relationships/tags" Target="../tags/tag220.xml"/><Relationship Id="rId458" Type="http://schemas.openxmlformats.org/officeDocument/2006/relationships/tags" Target="../tags/tag458.xml"/><Relationship Id="rId15" Type="http://schemas.openxmlformats.org/officeDocument/2006/relationships/tags" Target="../tags/tag15.xml"/><Relationship Id="rId57" Type="http://schemas.openxmlformats.org/officeDocument/2006/relationships/tags" Target="../tags/tag57.xml"/><Relationship Id="rId262" Type="http://schemas.openxmlformats.org/officeDocument/2006/relationships/tags" Target="../tags/tag262.xml"/><Relationship Id="rId318" Type="http://schemas.openxmlformats.org/officeDocument/2006/relationships/tags" Target="../tags/tag318.xml"/><Relationship Id="rId99" Type="http://schemas.openxmlformats.org/officeDocument/2006/relationships/tags" Target="../tags/tag99.xml"/><Relationship Id="rId122" Type="http://schemas.openxmlformats.org/officeDocument/2006/relationships/tags" Target="../tags/tag122.xml"/><Relationship Id="rId164" Type="http://schemas.openxmlformats.org/officeDocument/2006/relationships/tags" Target="../tags/tag164.xml"/><Relationship Id="rId371" Type="http://schemas.openxmlformats.org/officeDocument/2006/relationships/tags" Target="../tags/tag371.xml"/><Relationship Id="rId427" Type="http://schemas.openxmlformats.org/officeDocument/2006/relationships/tags" Target="../tags/tag427.xml"/><Relationship Id="rId469" Type="http://schemas.openxmlformats.org/officeDocument/2006/relationships/tags" Target="../tags/tag469.xml"/><Relationship Id="rId26" Type="http://schemas.openxmlformats.org/officeDocument/2006/relationships/tags" Target="../tags/tag26.xml"/><Relationship Id="rId231" Type="http://schemas.openxmlformats.org/officeDocument/2006/relationships/tags" Target="../tags/tag231.xml"/><Relationship Id="rId273" Type="http://schemas.openxmlformats.org/officeDocument/2006/relationships/tags" Target="../tags/tag273.xml"/><Relationship Id="rId329" Type="http://schemas.openxmlformats.org/officeDocument/2006/relationships/tags" Target="../tags/tag329.xml"/><Relationship Id="rId480" Type="http://schemas.openxmlformats.org/officeDocument/2006/relationships/tags" Target="../tags/tag480.xml"/><Relationship Id="rId68" Type="http://schemas.openxmlformats.org/officeDocument/2006/relationships/tags" Target="../tags/tag68.xml"/><Relationship Id="rId133" Type="http://schemas.openxmlformats.org/officeDocument/2006/relationships/tags" Target="../tags/tag133.xml"/><Relationship Id="rId175" Type="http://schemas.openxmlformats.org/officeDocument/2006/relationships/tags" Target="../tags/tag175.xml"/><Relationship Id="rId340" Type="http://schemas.openxmlformats.org/officeDocument/2006/relationships/tags" Target="../tags/tag340.xml"/><Relationship Id="rId200" Type="http://schemas.openxmlformats.org/officeDocument/2006/relationships/tags" Target="../tags/tag200.xml"/><Relationship Id="rId382" Type="http://schemas.openxmlformats.org/officeDocument/2006/relationships/tags" Target="../tags/tag382.xml"/><Relationship Id="rId438" Type="http://schemas.openxmlformats.org/officeDocument/2006/relationships/tags" Target="../tags/tag438.xml"/><Relationship Id="rId242" Type="http://schemas.openxmlformats.org/officeDocument/2006/relationships/tags" Target="../tags/tag242.xml"/><Relationship Id="rId284" Type="http://schemas.openxmlformats.org/officeDocument/2006/relationships/tags" Target="../tags/tag284.xml"/><Relationship Id="rId491" Type="http://schemas.openxmlformats.org/officeDocument/2006/relationships/tags" Target="../tags/tag491.xml"/><Relationship Id="rId505" Type="http://schemas.openxmlformats.org/officeDocument/2006/relationships/tags" Target="../tags/tag505.xml"/><Relationship Id="rId37" Type="http://schemas.openxmlformats.org/officeDocument/2006/relationships/tags" Target="../tags/tag37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44" Type="http://schemas.openxmlformats.org/officeDocument/2006/relationships/tags" Target="../tags/tag144.xml"/><Relationship Id="rId90" Type="http://schemas.openxmlformats.org/officeDocument/2006/relationships/tags" Target="../tags/tag90.xml"/><Relationship Id="rId186" Type="http://schemas.openxmlformats.org/officeDocument/2006/relationships/tags" Target="../tags/tag186.xml"/><Relationship Id="rId351" Type="http://schemas.openxmlformats.org/officeDocument/2006/relationships/tags" Target="../tags/tag351.xml"/><Relationship Id="rId393" Type="http://schemas.openxmlformats.org/officeDocument/2006/relationships/tags" Target="../tags/tag393.xml"/><Relationship Id="rId407" Type="http://schemas.openxmlformats.org/officeDocument/2006/relationships/tags" Target="../tags/tag407.xml"/><Relationship Id="rId449" Type="http://schemas.openxmlformats.org/officeDocument/2006/relationships/tags" Target="../tags/tag449.xml"/><Relationship Id="rId211" Type="http://schemas.openxmlformats.org/officeDocument/2006/relationships/tags" Target="../tags/tag211.xml"/><Relationship Id="rId253" Type="http://schemas.openxmlformats.org/officeDocument/2006/relationships/tags" Target="../tags/tag253.xml"/><Relationship Id="rId295" Type="http://schemas.openxmlformats.org/officeDocument/2006/relationships/tags" Target="../tags/tag295.xml"/><Relationship Id="rId309" Type="http://schemas.openxmlformats.org/officeDocument/2006/relationships/tags" Target="../tags/tag309.xml"/><Relationship Id="rId460" Type="http://schemas.openxmlformats.org/officeDocument/2006/relationships/tags" Target="../tags/tag460.xml"/><Relationship Id="rId48" Type="http://schemas.openxmlformats.org/officeDocument/2006/relationships/tags" Target="../tags/tag48.xml"/><Relationship Id="rId113" Type="http://schemas.openxmlformats.org/officeDocument/2006/relationships/tags" Target="../tags/tag113.xml"/><Relationship Id="rId320" Type="http://schemas.openxmlformats.org/officeDocument/2006/relationships/tags" Target="../tags/tag320.xml"/><Relationship Id="rId155" Type="http://schemas.openxmlformats.org/officeDocument/2006/relationships/tags" Target="../tags/tag155.xml"/><Relationship Id="rId197" Type="http://schemas.openxmlformats.org/officeDocument/2006/relationships/tags" Target="../tags/tag197.xml"/><Relationship Id="rId362" Type="http://schemas.openxmlformats.org/officeDocument/2006/relationships/tags" Target="../tags/tag362.xml"/><Relationship Id="rId418" Type="http://schemas.openxmlformats.org/officeDocument/2006/relationships/tags" Target="../tags/tag418.xml"/><Relationship Id="rId222" Type="http://schemas.openxmlformats.org/officeDocument/2006/relationships/tags" Target="../tags/tag222.xml"/><Relationship Id="rId264" Type="http://schemas.openxmlformats.org/officeDocument/2006/relationships/tags" Target="../tags/tag264.xml"/><Relationship Id="rId471" Type="http://schemas.openxmlformats.org/officeDocument/2006/relationships/tags" Target="../tags/tag471.xml"/><Relationship Id="rId17" Type="http://schemas.openxmlformats.org/officeDocument/2006/relationships/tags" Target="../tags/tag17.xml"/><Relationship Id="rId59" Type="http://schemas.openxmlformats.org/officeDocument/2006/relationships/tags" Target="../tags/tag59.xml"/><Relationship Id="rId124" Type="http://schemas.openxmlformats.org/officeDocument/2006/relationships/tags" Target="../tags/tag124.xml"/><Relationship Id="rId70" Type="http://schemas.openxmlformats.org/officeDocument/2006/relationships/tags" Target="../tags/tag70.xml"/><Relationship Id="rId166" Type="http://schemas.openxmlformats.org/officeDocument/2006/relationships/tags" Target="../tags/tag166.xml"/><Relationship Id="rId331" Type="http://schemas.openxmlformats.org/officeDocument/2006/relationships/tags" Target="../tags/tag331.xml"/><Relationship Id="rId373" Type="http://schemas.openxmlformats.org/officeDocument/2006/relationships/tags" Target="../tags/tag373.xml"/><Relationship Id="rId429" Type="http://schemas.openxmlformats.org/officeDocument/2006/relationships/tags" Target="../tags/tag429.xml"/><Relationship Id="rId1" Type="http://schemas.openxmlformats.org/officeDocument/2006/relationships/tags" Target="../tags/tag1.xml"/><Relationship Id="rId233" Type="http://schemas.openxmlformats.org/officeDocument/2006/relationships/tags" Target="../tags/tag233.xml"/><Relationship Id="rId440" Type="http://schemas.openxmlformats.org/officeDocument/2006/relationships/tags" Target="../tags/tag440.xml"/><Relationship Id="rId28" Type="http://schemas.openxmlformats.org/officeDocument/2006/relationships/tags" Target="../tags/tag28.xml"/><Relationship Id="rId275" Type="http://schemas.openxmlformats.org/officeDocument/2006/relationships/tags" Target="../tags/tag275.xml"/><Relationship Id="rId300" Type="http://schemas.openxmlformats.org/officeDocument/2006/relationships/tags" Target="../tags/tag300.xml"/><Relationship Id="rId482" Type="http://schemas.openxmlformats.org/officeDocument/2006/relationships/tags" Target="../tags/tag482.xml"/><Relationship Id="rId81" Type="http://schemas.openxmlformats.org/officeDocument/2006/relationships/tags" Target="../tags/tag81.xml"/><Relationship Id="rId135" Type="http://schemas.openxmlformats.org/officeDocument/2006/relationships/tags" Target="../tags/tag135.xml"/><Relationship Id="rId177" Type="http://schemas.openxmlformats.org/officeDocument/2006/relationships/tags" Target="../tags/tag177.xml"/><Relationship Id="rId342" Type="http://schemas.openxmlformats.org/officeDocument/2006/relationships/tags" Target="../tags/tag342.xml"/><Relationship Id="rId384" Type="http://schemas.openxmlformats.org/officeDocument/2006/relationships/tags" Target="../tags/tag384.xml"/><Relationship Id="rId202" Type="http://schemas.openxmlformats.org/officeDocument/2006/relationships/tags" Target="../tags/tag202.xml"/><Relationship Id="rId244" Type="http://schemas.openxmlformats.org/officeDocument/2006/relationships/tags" Target="../tags/tag244.xml"/><Relationship Id="rId39" Type="http://schemas.openxmlformats.org/officeDocument/2006/relationships/tags" Target="../tags/tag39.xml"/><Relationship Id="rId286" Type="http://schemas.openxmlformats.org/officeDocument/2006/relationships/tags" Target="../tags/tag286.xml"/><Relationship Id="rId451" Type="http://schemas.openxmlformats.org/officeDocument/2006/relationships/tags" Target="../tags/tag451.xml"/><Relationship Id="rId493" Type="http://schemas.openxmlformats.org/officeDocument/2006/relationships/tags" Target="../tags/tag493.xml"/><Relationship Id="rId507" Type="http://schemas.openxmlformats.org/officeDocument/2006/relationships/tags" Target="../tags/tag507.xml"/><Relationship Id="rId50" Type="http://schemas.openxmlformats.org/officeDocument/2006/relationships/tags" Target="../tags/tag50.xml"/><Relationship Id="rId104" Type="http://schemas.openxmlformats.org/officeDocument/2006/relationships/tags" Target="../tags/tag104.xml"/><Relationship Id="rId146" Type="http://schemas.openxmlformats.org/officeDocument/2006/relationships/tags" Target="../tags/tag146.xml"/><Relationship Id="rId188" Type="http://schemas.openxmlformats.org/officeDocument/2006/relationships/tags" Target="../tags/tag188.xml"/><Relationship Id="rId311" Type="http://schemas.openxmlformats.org/officeDocument/2006/relationships/tags" Target="../tags/tag311.xml"/><Relationship Id="rId353" Type="http://schemas.openxmlformats.org/officeDocument/2006/relationships/tags" Target="../tags/tag353.xml"/><Relationship Id="rId395" Type="http://schemas.openxmlformats.org/officeDocument/2006/relationships/tags" Target="../tags/tag395.xml"/><Relationship Id="rId409" Type="http://schemas.openxmlformats.org/officeDocument/2006/relationships/tags" Target="../tags/tag409.xml"/><Relationship Id="rId92" Type="http://schemas.openxmlformats.org/officeDocument/2006/relationships/tags" Target="../tags/tag92.xml"/><Relationship Id="rId213" Type="http://schemas.openxmlformats.org/officeDocument/2006/relationships/tags" Target="../tags/tag213.xml"/><Relationship Id="rId420" Type="http://schemas.openxmlformats.org/officeDocument/2006/relationships/tags" Target="../tags/tag420.xml"/><Relationship Id="rId255" Type="http://schemas.openxmlformats.org/officeDocument/2006/relationships/tags" Target="../tags/tag255.xml"/><Relationship Id="rId297" Type="http://schemas.openxmlformats.org/officeDocument/2006/relationships/tags" Target="../tags/tag297.xml"/><Relationship Id="rId462" Type="http://schemas.openxmlformats.org/officeDocument/2006/relationships/tags" Target="../tags/tag462.xml"/><Relationship Id="rId115" Type="http://schemas.openxmlformats.org/officeDocument/2006/relationships/tags" Target="../tags/tag115.xml"/><Relationship Id="rId157" Type="http://schemas.openxmlformats.org/officeDocument/2006/relationships/tags" Target="../tags/tag157.xml"/><Relationship Id="rId322" Type="http://schemas.openxmlformats.org/officeDocument/2006/relationships/tags" Target="../tags/tag322.xml"/><Relationship Id="rId364" Type="http://schemas.openxmlformats.org/officeDocument/2006/relationships/tags" Target="../tags/tag364.xml"/><Relationship Id="rId61" Type="http://schemas.openxmlformats.org/officeDocument/2006/relationships/tags" Target="../tags/tag61.xml"/><Relationship Id="rId199" Type="http://schemas.openxmlformats.org/officeDocument/2006/relationships/tags" Target="../tags/tag199.xml"/><Relationship Id="rId19" Type="http://schemas.openxmlformats.org/officeDocument/2006/relationships/tags" Target="../tags/tag19.xml"/><Relationship Id="rId224" Type="http://schemas.openxmlformats.org/officeDocument/2006/relationships/tags" Target="../tags/tag224.xml"/><Relationship Id="rId266" Type="http://schemas.openxmlformats.org/officeDocument/2006/relationships/tags" Target="../tags/tag266.xml"/><Relationship Id="rId431" Type="http://schemas.openxmlformats.org/officeDocument/2006/relationships/tags" Target="../tags/tag431.xml"/><Relationship Id="rId473" Type="http://schemas.openxmlformats.org/officeDocument/2006/relationships/tags" Target="../tags/tag473.xml"/><Relationship Id="rId30" Type="http://schemas.openxmlformats.org/officeDocument/2006/relationships/tags" Target="../tags/tag30.xml"/><Relationship Id="rId126" Type="http://schemas.openxmlformats.org/officeDocument/2006/relationships/tags" Target="../tags/tag126.xml"/><Relationship Id="rId168" Type="http://schemas.openxmlformats.org/officeDocument/2006/relationships/tags" Target="../tags/tag168.xml"/><Relationship Id="rId333" Type="http://schemas.openxmlformats.org/officeDocument/2006/relationships/tags" Target="../tags/tag333.xml"/><Relationship Id="rId72" Type="http://schemas.openxmlformats.org/officeDocument/2006/relationships/tags" Target="../tags/tag72.xml"/><Relationship Id="rId375" Type="http://schemas.openxmlformats.org/officeDocument/2006/relationships/tags" Target="../tags/tag375.xml"/><Relationship Id="rId3" Type="http://schemas.openxmlformats.org/officeDocument/2006/relationships/tags" Target="../tags/tag3.xml"/><Relationship Id="rId235" Type="http://schemas.openxmlformats.org/officeDocument/2006/relationships/tags" Target="../tags/tag235.xml"/><Relationship Id="rId277" Type="http://schemas.openxmlformats.org/officeDocument/2006/relationships/tags" Target="../tags/tag277.xml"/><Relationship Id="rId400" Type="http://schemas.openxmlformats.org/officeDocument/2006/relationships/tags" Target="../tags/tag400.xml"/><Relationship Id="rId442" Type="http://schemas.openxmlformats.org/officeDocument/2006/relationships/tags" Target="../tags/tag442.xml"/><Relationship Id="rId484" Type="http://schemas.openxmlformats.org/officeDocument/2006/relationships/tags" Target="../tags/tag484.xml"/><Relationship Id="rId137" Type="http://schemas.openxmlformats.org/officeDocument/2006/relationships/tags" Target="../tags/tag137.xml"/><Relationship Id="rId302" Type="http://schemas.openxmlformats.org/officeDocument/2006/relationships/tags" Target="../tags/tag302.xml"/><Relationship Id="rId344" Type="http://schemas.openxmlformats.org/officeDocument/2006/relationships/tags" Target="../tags/tag344.xml"/><Relationship Id="rId41" Type="http://schemas.openxmlformats.org/officeDocument/2006/relationships/tags" Target="../tags/tag41.xml"/><Relationship Id="rId83" Type="http://schemas.openxmlformats.org/officeDocument/2006/relationships/tags" Target="../tags/tag83.xml"/><Relationship Id="rId179" Type="http://schemas.openxmlformats.org/officeDocument/2006/relationships/tags" Target="../tags/tag179.xml"/><Relationship Id="rId386" Type="http://schemas.openxmlformats.org/officeDocument/2006/relationships/tags" Target="../tags/tag386.xml"/><Relationship Id="rId190" Type="http://schemas.openxmlformats.org/officeDocument/2006/relationships/tags" Target="../tags/tag190.xml"/><Relationship Id="rId204" Type="http://schemas.openxmlformats.org/officeDocument/2006/relationships/tags" Target="../tags/tag204.xml"/><Relationship Id="rId246" Type="http://schemas.openxmlformats.org/officeDocument/2006/relationships/tags" Target="../tags/tag246.xml"/><Relationship Id="rId288" Type="http://schemas.openxmlformats.org/officeDocument/2006/relationships/tags" Target="../tags/tag288.xml"/><Relationship Id="rId411" Type="http://schemas.openxmlformats.org/officeDocument/2006/relationships/tags" Target="../tags/tag411.xml"/><Relationship Id="rId453" Type="http://schemas.openxmlformats.org/officeDocument/2006/relationships/tags" Target="../tags/tag453.xml"/><Relationship Id="rId509" Type="http://schemas.microsoft.com/office/2007/relationships/media" Target="../media/media3.m4a"/><Relationship Id="rId106" Type="http://schemas.openxmlformats.org/officeDocument/2006/relationships/tags" Target="../tags/tag106.xml"/><Relationship Id="rId313" Type="http://schemas.openxmlformats.org/officeDocument/2006/relationships/tags" Target="../tags/tag313.xml"/><Relationship Id="rId495" Type="http://schemas.openxmlformats.org/officeDocument/2006/relationships/tags" Target="../tags/tag495.xml"/><Relationship Id="rId10" Type="http://schemas.openxmlformats.org/officeDocument/2006/relationships/tags" Target="../tags/tag10.xml"/><Relationship Id="rId52" Type="http://schemas.openxmlformats.org/officeDocument/2006/relationships/tags" Target="../tags/tag52.xml"/><Relationship Id="rId94" Type="http://schemas.openxmlformats.org/officeDocument/2006/relationships/tags" Target="../tags/tag94.xml"/><Relationship Id="rId148" Type="http://schemas.openxmlformats.org/officeDocument/2006/relationships/tags" Target="../tags/tag148.xml"/><Relationship Id="rId355" Type="http://schemas.openxmlformats.org/officeDocument/2006/relationships/tags" Target="../tags/tag355.xml"/><Relationship Id="rId397" Type="http://schemas.openxmlformats.org/officeDocument/2006/relationships/tags" Target="../tags/tag397.xml"/><Relationship Id="rId215" Type="http://schemas.openxmlformats.org/officeDocument/2006/relationships/tags" Target="../tags/tag215.xml"/><Relationship Id="rId257" Type="http://schemas.openxmlformats.org/officeDocument/2006/relationships/tags" Target="../tags/tag257.xml"/><Relationship Id="rId422" Type="http://schemas.openxmlformats.org/officeDocument/2006/relationships/tags" Target="../tags/tag422.xml"/><Relationship Id="rId464" Type="http://schemas.openxmlformats.org/officeDocument/2006/relationships/tags" Target="../tags/tag464.xml"/><Relationship Id="rId299" Type="http://schemas.openxmlformats.org/officeDocument/2006/relationships/tags" Target="../tags/tag2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5.m4a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10.xml"/><Relationship Id="rId1" Type="http://schemas.openxmlformats.org/officeDocument/2006/relationships/tags" Target="../tags/tag509.xml"/><Relationship Id="rId6" Type="http://schemas.openxmlformats.org/officeDocument/2006/relationships/audio" Target="../media/media6.m4a"/><Relationship Id="rId5" Type="http://schemas.microsoft.com/office/2007/relationships/media" Target="../media/media6.m4a"/><Relationship Id="rId4" Type="http://schemas.openxmlformats.org/officeDocument/2006/relationships/audio" Target="../media/media5.m4a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523.xml"/><Relationship Id="rId18" Type="http://schemas.openxmlformats.org/officeDocument/2006/relationships/tags" Target="../tags/tag528.xml"/><Relationship Id="rId26" Type="http://schemas.openxmlformats.org/officeDocument/2006/relationships/tags" Target="../tags/tag536.xml"/><Relationship Id="rId39" Type="http://schemas.openxmlformats.org/officeDocument/2006/relationships/slideLayout" Target="../slideLayouts/slideLayout2.xml"/><Relationship Id="rId21" Type="http://schemas.openxmlformats.org/officeDocument/2006/relationships/tags" Target="../tags/tag531.xml"/><Relationship Id="rId34" Type="http://schemas.openxmlformats.org/officeDocument/2006/relationships/tags" Target="../tags/tag544.xml"/><Relationship Id="rId7" Type="http://schemas.openxmlformats.org/officeDocument/2006/relationships/tags" Target="../tags/tag517.xml"/><Relationship Id="rId12" Type="http://schemas.openxmlformats.org/officeDocument/2006/relationships/tags" Target="../tags/tag522.xml"/><Relationship Id="rId17" Type="http://schemas.openxmlformats.org/officeDocument/2006/relationships/tags" Target="../tags/tag527.xml"/><Relationship Id="rId25" Type="http://schemas.openxmlformats.org/officeDocument/2006/relationships/tags" Target="../tags/tag535.xml"/><Relationship Id="rId33" Type="http://schemas.openxmlformats.org/officeDocument/2006/relationships/tags" Target="../tags/tag543.xml"/><Relationship Id="rId38" Type="http://schemas.openxmlformats.org/officeDocument/2006/relationships/tags" Target="../tags/tag548.xml"/><Relationship Id="rId2" Type="http://schemas.openxmlformats.org/officeDocument/2006/relationships/tags" Target="../tags/tag512.xml"/><Relationship Id="rId16" Type="http://schemas.openxmlformats.org/officeDocument/2006/relationships/tags" Target="../tags/tag526.xml"/><Relationship Id="rId20" Type="http://schemas.openxmlformats.org/officeDocument/2006/relationships/tags" Target="../tags/tag530.xml"/><Relationship Id="rId29" Type="http://schemas.openxmlformats.org/officeDocument/2006/relationships/tags" Target="../tags/tag539.xml"/><Relationship Id="rId1" Type="http://schemas.openxmlformats.org/officeDocument/2006/relationships/tags" Target="../tags/tag511.xml"/><Relationship Id="rId6" Type="http://schemas.openxmlformats.org/officeDocument/2006/relationships/tags" Target="../tags/tag516.xml"/><Relationship Id="rId11" Type="http://schemas.openxmlformats.org/officeDocument/2006/relationships/tags" Target="../tags/tag521.xml"/><Relationship Id="rId24" Type="http://schemas.openxmlformats.org/officeDocument/2006/relationships/tags" Target="../tags/tag534.xml"/><Relationship Id="rId32" Type="http://schemas.openxmlformats.org/officeDocument/2006/relationships/tags" Target="../tags/tag542.xml"/><Relationship Id="rId37" Type="http://schemas.openxmlformats.org/officeDocument/2006/relationships/tags" Target="../tags/tag547.xml"/><Relationship Id="rId40" Type="http://schemas.openxmlformats.org/officeDocument/2006/relationships/image" Target="../media/image4.png"/><Relationship Id="rId5" Type="http://schemas.openxmlformats.org/officeDocument/2006/relationships/tags" Target="../tags/tag515.xml"/><Relationship Id="rId15" Type="http://schemas.openxmlformats.org/officeDocument/2006/relationships/tags" Target="../tags/tag525.xml"/><Relationship Id="rId23" Type="http://schemas.openxmlformats.org/officeDocument/2006/relationships/tags" Target="../tags/tag533.xml"/><Relationship Id="rId28" Type="http://schemas.openxmlformats.org/officeDocument/2006/relationships/tags" Target="../tags/tag538.xml"/><Relationship Id="rId36" Type="http://schemas.openxmlformats.org/officeDocument/2006/relationships/tags" Target="../tags/tag546.xml"/><Relationship Id="rId10" Type="http://schemas.openxmlformats.org/officeDocument/2006/relationships/tags" Target="../tags/tag520.xml"/><Relationship Id="rId19" Type="http://schemas.openxmlformats.org/officeDocument/2006/relationships/tags" Target="../tags/tag529.xml"/><Relationship Id="rId31" Type="http://schemas.openxmlformats.org/officeDocument/2006/relationships/tags" Target="../tags/tag541.xml"/><Relationship Id="rId4" Type="http://schemas.openxmlformats.org/officeDocument/2006/relationships/tags" Target="../tags/tag514.xml"/><Relationship Id="rId9" Type="http://schemas.openxmlformats.org/officeDocument/2006/relationships/tags" Target="../tags/tag519.xml"/><Relationship Id="rId14" Type="http://schemas.openxmlformats.org/officeDocument/2006/relationships/tags" Target="../tags/tag524.xml"/><Relationship Id="rId22" Type="http://schemas.openxmlformats.org/officeDocument/2006/relationships/tags" Target="../tags/tag532.xml"/><Relationship Id="rId27" Type="http://schemas.openxmlformats.org/officeDocument/2006/relationships/tags" Target="../tags/tag537.xml"/><Relationship Id="rId30" Type="http://schemas.openxmlformats.org/officeDocument/2006/relationships/tags" Target="../tags/tag540.xml"/><Relationship Id="rId35" Type="http://schemas.openxmlformats.org/officeDocument/2006/relationships/tags" Target="../tags/tag545.xml"/><Relationship Id="rId8" Type="http://schemas.openxmlformats.org/officeDocument/2006/relationships/tags" Target="../tags/tag518.xml"/><Relationship Id="rId3" Type="http://schemas.openxmlformats.org/officeDocument/2006/relationships/tags" Target="../tags/tag513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tags" Target="../tags/tag574.xml"/><Relationship Id="rId21" Type="http://schemas.openxmlformats.org/officeDocument/2006/relationships/tags" Target="../tags/tag569.xml"/><Relationship Id="rId42" Type="http://schemas.openxmlformats.org/officeDocument/2006/relationships/tags" Target="../tags/tag590.xml"/><Relationship Id="rId47" Type="http://schemas.openxmlformats.org/officeDocument/2006/relationships/tags" Target="../tags/tag595.xml"/><Relationship Id="rId63" Type="http://schemas.openxmlformats.org/officeDocument/2006/relationships/tags" Target="../tags/tag609.xml"/><Relationship Id="rId68" Type="http://schemas.openxmlformats.org/officeDocument/2006/relationships/tags" Target="../tags/tag614.xml"/><Relationship Id="rId2" Type="http://schemas.openxmlformats.org/officeDocument/2006/relationships/tags" Target="../tags/tag550.xml"/><Relationship Id="rId16" Type="http://schemas.openxmlformats.org/officeDocument/2006/relationships/tags" Target="../tags/tag564.xml"/><Relationship Id="rId29" Type="http://schemas.openxmlformats.org/officeDocument/2006/relationships/tags" Target="../tags/tag577.xml"/><Relationship Id="rId11" Type="http://schemas.openxmlformats.org/officeDocument/2006/relationships/tags" Target="../tags/tag559.xml"/><Relationship Id="rId24" Type="http://schemas.openxmlformats.org/officeDocument/2006/relationships/tags" Target="../tags/tag572.xml"/><Relationship Id="rId32" Type="http://schemas.openxmlformats.org/officeDocument/2006/relationships/tags" Target="../tags/tag580.xml"/><Relationship Id="rId37" Type="http://schemas.openxmlformats.org/officeDocument/2006/relationships/tags" Target="../tags/tag585.xml"/><Relationship Id="rId40" Type="http://schemas.openxmlformats.org/officeDocument/2006/relationships/tags" Target="../tags/tag588.xml"/><Relationship Id="rId45" Type="http://schemas.openxmlformats.org/officeDocument/2006/relationships/tags" Target="../tags/tag593.xml"/><Relationship Id="rId53" Type="http://schemas.openxmlformats.org/officeDocument/2006/relationships/tags" Target="../tags/tag601.xml"/><Relationship Id="rId58" Type="http://schemas.openxmlformats.org/officeDocument/2006/relationships/tags" Target="../tags/tag606.xml"/><Relationship Id="rId66" Type="http://schemas.openxmlformats.org/officeDocument/2006/relationships/tags" Target="../tags/tag612.xml"/><Relationship Id="rId74" Type="http://schemas.openxmlformats.org/officeDocument/2006/relationships/image" Target="../media/image2.png"/><Relationship Id="rId5" Type="http://schemas.openxmlformats.org/officeDocument/2006/relationships/tags" Target="../tags/tag553.xml"/><Relationship Id="rId61" Type="http://schemas.microsoft.com/office/2007/relationships/media" Target="../media/media5.m4a"/><Relationship Id="rId19" Type="http://schemas.openxmlformats.org/officeDocument/2006/relationships/tags" Target="../tags/tag567.xml"/><Relationship Id="rId14" Type="http://schemas.openxmlformats.org/officeDocument/2006/relationships/tags" Target="../tags/tag562.xml"/><Relationship Id="rId22" Type="http://schemas.openxmlformats.org/officeDocument/2006/relationships/tags" Target="../tags/tag570.xml"/><Relationship Id="rId27" Type="http://schemas.openxmlformats.org/officeDocument/2006/relationships/tags" Target="../tags/tag575.xml"/><Relationship Id="rId30" Type="http://schemas.openxmlformats.org/officeDocument/2006/relationships/tags" Target="../tags/tag578.xml"/><Relationship Id="rId35" Type="http://schemas.openxmlformats.org/officeDocument/2006/relationships/tags" Target="../tags/tag583.xml"/><Relationship Id="rId43" Type="http://schemas.openxmlformats.org/officeDocument/2006/relationships/tags" Target="../tags/tag591.xml"/><Relationship Id="rId48" Type="http://schemas.openxmlformats.org/officeDocument/2006/relationships/tags" Target="../tags/tag596.xml"/><Relationship Id="rId56" Type="http://schemas.openxmlformats.org/officeDocument/2006/relationships/tags" Target="../tags/tag604.xml"/><Relationship Id="rId64" Type="http://schemas.openxmlformats.org/officeDocument/2006/relationships/tags" Target="../tags/tag610.xml"/><Relationship Id="rId69" Type="http://schemas.openxmlformats.org/officeDocument/2006/relationships/tags" Target="../tags/tag615.xml"/><Relationship Id="rId8" Type="http://schemas.openxmlformats.org/officeDocument/2006/relationships/tags" Target="../tags/tag556.xml"/><Relationship Id="rId51" Type="http://schemas.openxmlformats.org/officeDocument/2006/relationships/tags" Target="../tags/tag599.xml"/><Relationship Id="rId72" Type="http://schemas.openxmlformats.org/officeDocument/2006/relationships/image" Target="../media/image5.png"/><Relationship Id="rId3" Type="http://schemas.openxmlformats.org/officeDocument/2006/relationships/tags" Target="../tags/tag551.xml"/><Relationship Id="rId12" Type="http://schemas.openxmlformats.org/officeDocument/2006/relationships/tags" Target="../tags/tag560.xml"/><Relationship Id="rId17" Type="http://schemas.openxmlformats.org/officeDocument/2006/relationships/tags" Target="../tags/tag565.xml"/><Relationship Id="rId25" Type="http://schemas.openxmlformats.org/officeDocument/2006/relationships/tags" Target="../tags/tag573.xml"/><Relationship Id="rId33" Type="http://schemas.openxmlformats.org/officeDocument/2006/relationships/tags" Target="../tags/tag581.xml"/><Relationship Id="rId38" Type="http://schemas.openxmlformats.org/officeDocument/2006/relationships/tags" Target="../tags/tag586.xml"/><Relationship Id="rId46" Type="http://schemas.openxmlformats.org/officeDocument/2006/relationships/tags" Target="../tags/tag594.xml"/><Relationship Id="rId59" Type="http://schemas.openxmlformats.org/officeDocument/2006/relationships/tags" Target="../tags/tag607.xml"/><Relationship Id="rId67" Type="http://schemas.openxmlformats.org/officeDocument/2006/relationships/tags" Target="../tags/tag613.xml"/><Relationship Id="rId20" Type="http://schemas.openxmlformats.org/officeDocument/2006/relationships/tags" Target="../tags/tag568.xml"/><Relationship Id="rId41" Type="http://schemas.openxmlformats.org/officeDocument/2006/relationships/tags" Target="../tags/tag589.xml"/><Relationship Id="rId54" Type="http://schemas.openxmlformats.org/officeDocument/2006/relationships/tags" Target="../tags/tag602.xml"/><Relationship Id="rId62" Type="http://schemas.openxmlformats.org/officeDocument/2006/relationships/audio" Target="../media/media5.m4a"/><Relationship Id="rId70" Type="http://schemas.openxmlformats.org/officeDocument/2006/relationships/tags" Target="../tags/tag616.xml"/><Relationship Id="rId1" Type="http://schemas.openxmlformats.org/officeDocument/2006/relationships/tags" Target="../tags/tag549.xml"/><Relationship Id="rId6" Type="http://schemas.openxmlformats.org/officeDocument/2006/relationships/tags" Target="../tags/tag554.xml"/><Relationship Id="rId15" Type="http://schemas.openxmlformats.org/officeDocument/2006/relationships/tags" Target="../tags/tag563.xml"/><Relationship Id="rId23" Type="http://schemas.openxmlformats.org/officeDocument/2006/relationships/tags" Target="../tags/tag571.xml"/><Relationship Id="rId28" Type="http://schemas.openxmlformats.org/officeDocument/2006/relationships/tags" Target="../tags/tag576.xml"/><Relationship Id="rId36" Type="http://schemas.openxmlformats.org/officeDocument/2006/relationships/tags" Target="../tags/tag584.xml"/><Relationship Id="rId49" Type="http://schemas.openxmlformats.org/officeDocument/2006/relationships/tags" Target="../tags/tag597.xml"/><Relationship Id="rId57" Type="http://schemas.openxmlformats.org/officeDocument/2006/relationships/tags" Target="../tags/tag605.xml"/><Relationship Id="rId10" Type="http://schemas.openxmlformats.org/officeDocument/2006/relationships/tags" Target="../tags/tag558.xml"/><Relationship Id="rId31" Type="http://schemas.openxmlformats.org/officeDocument/2006/relationships/tags" Target="../tags/tag579.xml"/><Relationship Id="rId44" Type="http://schemas.openxmlformats.org/officeDocument/2006/relationships/tags" Target="../tags/tag592.xml"/><Relationship Id="rId52" Type="http://schemas.openxmlformats.org/officeDocument/2006/relationships/tags" Target="../tags/tag600.xml"/><Relationship Id="rId60" Type="http://schemas.openxmlformats.org/officeDocument/2006/relationships/tags" Target="../tags/tag608.xml"/><Relationship Id="rId65" Type="http://schemas.openxmlformats.org/officeDocument/2006/relationships/tags" Target="../tags/tag611.xml"/><Relationship Id="rId73" Type="http://schemas.openxmlformats.org/officeDocument/2006/relationships/image" Target="../media/image6.jpeg"/><Relationship Id="rId4" Type="http://schemas.openxmlformats.org/officeDocument/2006/relationships/tags" Target="../tags/tag552.xml"/><Relationship Id="rId9" Type="http://schemas.openxmlformats.org/officeDocument/2006/relationships/tags" Target="../tags/tag557.xml"/><Relationship Id="rId13" Type="http://schemas.openxmlformats.org/officeDocument/2006/relationships/tags" Target="../tags/tag561.xml"/><Relationship Id="rId18" Type="http://schemas.openxmlformats.org/officeDocument/2006/relationships/tags" Target="../tags/tag566.xml"/><Relationship Id="rId39" Type="http://schemas.openxmlformats.org/officeDocument/2006/relationships/tags" Target="../tags/tag587.xml"/><Relationship Id="rId34" Type="http://schemas.openxmlformats.org/officeDocument/2006/relationships/tags" Target="../tags/tag582.xml"/><Relationship Id="rId50" Type="http://schemas.openxmlformats.org/officeDocument/2006/relationships/tags" Target="../tags/tag598.xml"/><Relationship Id="rId55" Type="http://schemas.openxmlformats.org/officeDocument/2006/relationships/tags" Target="../tags/tag603.xml"/><Relationship Id="rId7" Type="http://schemas.openxmlformats.org/officeDocument/2006/relationships/tags" Target="../tags/tag555.xml"/><Relationship Id="rId7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24.xml"/><Relationship Id="rId3" Type="http://schemas.openxmlformats.org/officeDocument/2006/relationships/tags" Target="../tags/tag619.xml"/><Relationship Id="rId7" Type="http://schemas.openxmlformats.org/officeDocument/2006/relationships/tags" Target="../tags/tag623.xml"/><Relationship Id="rId2" Type="http://schemas.openxmlformats.org/officeDocument/2006/relationships/tags" Target="../tags/tag618.xml"/><Relationship Id="rId1" Type="http://schemas.openxmlformats.org/officeDocument/2006/relationships/tags" Target="../tags/tag617.xml"/><Relationship Id="rId6" Type="http://schemas.openxmlformats.org/officeDocument/2006/relationships/tags" Target="../tags/tag622.xml"/><Relationship Id="rId5" Type="http://schemas.openxmlformats.org/officeDocument/2006/relationships/tags" Target="../tags/tag621.xml"/><Relationship Id="rId4" Type="http://schemas.openxmlformats.org/officeDocument/2006/relationships/tags" Target="../tags/tag620.xml"/><Relationship Id="rId9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637.xml"/><Relationship Id="rId18" Type="http://schemas.openxmlformats.org/officeDocument/2006/relationships/tags" Target="../tags/tag642.xml"/><Relationship Id="rId26" Type="http://schemas.openxmlformats.org/officeDocument/2006/relationships/tags" Target="../tags/tag650.xml"/><Relationship Id="rId39" Type="http://schemas.openxmlformats.org/officeDocument/2006/relationships/tags" Target="../tags/tag663.xml"/><Relationship Id="rId21" Type="http://schemas.openxmlformats.org/officeDocument/2006/relationships/tags" Target="../tags/tag645.xml"/><Relationship Id="rId34" Type="http://schemas.openxmlformats.org/officeDocument/2006/relationships/tags" Target="../tags/tag658.xml"/><Relationship Id="rId42" Type="http://schemas.openxmlformats.org/officeDocument/2006/relationships/tags" Target="../tags/tag666.xml"/><Relationship Id="rId7" Type="http://schemas.openxmlformats.org/officeDocument/2006/relationships/tags" Target="../tags/tag631.xml"/><Relationship Id="rId2" Type="http://schemas.openxmlformats.org/officeDocument/2006/relationships/tags" Target="../tags/tag626.xml"/><Relationship Id="rId16" Type="http://schemas.openxmlformats.org/officeDocument/2006/relationships/tags" Target="../tags/tag640.xml"/><Relationship Id="rId29" Type="http://schemas.openxmlformats.org/officeDocument/2006/relationships/tags" Target="../tags/tag653.xml"/><Relationship Id="rId1" Type="http://schemas.openxmlformats.org/officeDocument/2006/relationships/tags" Target="../tags/tag625.xml"/><Relationship Id="rId6" Type="http://schemas.openxmlformats.org/officeDocument/2006/relationships/tags" Target="../tags/tag630.xml"/><Relationship Id="rId11" Type="http://schemas.openxmlformats.org/officeDocument/2006/relationships/tags" Target="../tags/tag635.xml"/><Relationship Id="rId24" Type="http://schemas.openxmlformats.org/officeDocument/2006/relationships/tags" Target="../tags/tag648.xml"/><Relationship Id="rId32" Type="http://schemas.openxmlformats.org/officeDocument/2006/relationships/tags" Target="../tags/tag656.xml"/><Relationship Id="rId37" Type="http://schemas.openxmlformats.org/officeDocument/2006/relationships/tags" Target="../tags/tag661.xml"/><Relationship Id="rId40" Type="http://schemas.openxmlformats.org/officeDocument/2006/relationships/tags" Target="../tags/tag664.xml"/><Relationship Id="rId45" Type="http://schemas.openxmlformats.org/officeDocument/2006/relationships/slideLayout" Target="../slideLayouts/slideLayout2.xml"/><Relationship Id="rId5" Type="http://schemas.openxmlformats.org/officeDocument/2006/relationships/tags" Target="../tags/tag629.xml"/><Relationship Id="rId15" Type="http://schemas.openxmlformats.org/officeDocument/2006/relationships/tags" Target="../tags/tag639.xml"/><Relationship Id="rId23" Type="http://schemas.openxmlformats.org/officeDocument/2006/relationships/tags" Target="../tags/tag647.xml"/><Relationship Id="rId28" Type="http://schemas.openxmlformats.org/officeDocument/2006/relationships/tags" Target="../tags/tag652.xml"/><Relationship Id="rId36" Type="http://schemas.openxmlformats.org/officeDocument/2006/relationships/tags" Target="../tags/tag660.xml"/><Relationship Id="rId10" Type="http://schemas.openxmlformats.org/officeDocument/2006/relationships/tags" Target="../tags/tag634.xml"/><Relationship Id="rId19" Type="http://schemas.openxmlformats.org/officeDocument/2006/relationships/tags" Target="../tags/tag643.xml"/><Relationship Id="rId31" Type="http://schemas.openxmlformats.org/officeDocument/2006/relationships/tags" Target="../tags/tag655.xml"/><Relationship Id="rId44" Type="http://schemas.openxmlformats.org/officeDocument/2006/relationships/tags" Target="../tags/tag668.xml"/><Relationship Id="rId4" Type="http://schemas.openxmlformats.org/officeDocument/2006/relationships/tags" Target="../tags/tag628.xml"/><Relationship Id="rId9" Type="http://schemas.openxmlformats.org/officeDocument/2006/relationships/tags" Target="../tags/tag633.xml"/><Relationship Id="rId14" Type="http://schemas.openxmlformats.org/officeDocument/2006/relationships/tags" Target="../tags/tag638.xml"/><Relationship Id="rId22" Type="http://schemas.openxmlformats.org/officeDocument/2006/relationships/tags" Target="../tags/tag646.xml"/><Relationship Id="rId27" Type="http://schemas.openxmlformats.org/officeDocument/2006/relationships/tags" Target="../tags/tag651.xml"/><Relationship Id="rId30" Type="http://schemas.openxmlformats.org/officeDocument/2006/relationships/tags" Target="../tags/tag654.xml"/><Relationship Id="rId35" Type="http://schemas.openxmlformats.org/officeDocument/2006/relationships/tags" Target="../tags/tag659.xml"/><Relationship Id="rId43" Type="http://schemas.openxmlformats.org/officeDocument/2006/relationships/tags" Target="../tags/tag667.xml"/><Relationship Id="rId8" Type="http://schemas.openxmlformats.org/officeDocument/2006/relationships/tags" Target="../tags/tag632.xml"/><Relationship Id="rId3" Type="http://schemas.openxmlformats.org/officeDocument/2006/relationships/tags" Target="../tags/tag627.xml"/><Relationship Id="rId12" Type="http://schemas.openxmlformats.org/officeDocument/2006/relationships/tags" Target="../tags/tag636.xml"/><Relationship Id="rId17" Type="http://schemas.openxmlformats.org/officeDocument/2006/relationships/tags" Target="../tags/tag641.xml"/><Relationship Id="rId25" Type="http://schemas.openxmlformats.org/officeDocument/2006/relationships/tags" Target="../tags/tag649.xml"/><Relationship Id="rId33" Type="http://schemas.openxmlformats.org/officeDocument/2006/relationships/tags" Target="../tags/tag657.xml"/><Relationship Id="rId38" Type="http://schemas.openxmlformats.org/officeDocument/2006/relationships/tags" Target="../tags/tag662.xml"/><Relationship Id="rId20" Type="http://schemas.openxmlformats.org/officeDocument/2006/relationships/tags" Target="../tags/tag644.xml"/><Relationship Id="rId41" Type="http://schemas.openxmlformats.org/officeDocument/2006/relationships/tags" Target="../tags/tag6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视频作品片头">
            <a:hlinkClick r:id="" action="ppaction://media"/>
            <a:extLst>
              <a:ext uri="{FF2B5EF4-FFF2-40B4-BE49-F238E27FC236}">
                <a16:creationId xmlns:a16="http://schemas.microsoft.com/office/drawing/2014/main" xmlns="" id="{9FEF1B20-A300-4A45-8EA0-1CA2574194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3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A-矩形 1">
            <a:extLst>
              <a:ext uri="{FF2B5EF4-FFF2-40B4-BE49-F238E27FC236}">
                <a16:creationId xmlns:a16="http://schemas.microsoft.com/office/drawing/2014/main" xmlns="" id="{ED598C4B-95C4-42A4-9CC7-F913C9ABCC0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PA-矩形 2">
            <a:extLst>
              <a:ext uri="{FF2B5EF4-FFF2-40B4-BE49-F238E27FC236}">
                <a16:creationId xmlns:a16="http://schemas.microsoft.com/office/drawing/2014/main" xmlns="" id="{2EECB497-AF48-452C-A0C5-0DA7ADE23BC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PA-矩形 3">
            <a:extLst>
              <a:ext uri="{FF2B5EF4-FFF2-40B4-BE49-F238E27FC236}">
                <a16:creationId xmlns:a16="http://schemas.microsoft.com/office/drawing/2014/main" xmlns="" id="{42081B53-D115-49B6-9CA7-9837351558A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PA-矩形 5">
            <a:extLst>
              <a:ext uri="{FF2B5EF4-FFF2-40B4-BE49-F238E27FC236}">
                <a16:creationId xmlns:a16="http://schemas.microsoft.com/office/drawing/2014/main" xmlns="" id="{10611B6F-B71A-4BAB-9630-F7D5AC1CC09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PA-矩形 6">
            <a:extLst>
              <a:ext uri="{FF2B5EF4-FFF2-40B4-BE49-F238E27FC236}">
                <a16:creationId xmlns:a16="http://schemas.microsoft.com/office/drawing/2014/main" xmlns="" id="{536A7086-C8F4-42A8-80B7-DEDC800CF51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41763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PA-矩形 7">
            <a:extLst>
              <a:ext uri="{FF2B5EF4-FFF2-40B4-BE49-F238E27FC236}">
                <a16:creationId xmlns:a16="http://schemas.microsoft.com/office/drawing/2014/main" xmlns="" id="{5E9EE678-7317-4737-B3B9-BBFA5173F50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741763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PA-矩形 8">
            <a:extLst>
              <a:ext uri="{FF2B5EF4-FFF2-40B4-BE49-F238E27FC236}">
                <a16:creationId xmlns:a16="http://schemas.microsoft.com/office/drawing/2014/main" xmlns="" id="{1C0BFECC-9656-4598-86BF-DF77EB1B512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741763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PA-矩形 9">
            <a:extLst>
              <a:ext uri="{FF2B5EF4-FFF2-40B4-BE49-F238E27FC236}">
                <a16:creationId xmlns:a16="http://schemas.microsoft.com/office/drawing/2014/main" xmlns="" id="{1C282FE3-D820-4C45-B677-C288EBC4FE3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741763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PA-矩形 14">
            <a:extLst>
              <a:ext uri="{FF2B5EF4-FFF2-40B4-BE49-F238E27FC236}">
                <a16:creationId xmlns:a16="http://schemas.microsoft.com/office/drawing/2014/main" xmlns="" id="{6B2D8849-4122-4493-B35E-610BC233D9A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83526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PA-矩形 15">
            <a:extLst>
              <a:ext uri="{FF2B5EF4-FFF2-40B4-BE49-F238E27FC236}">
                <a16:creationId xmlns:a16="http://schemas.microsoft.com/office/drawing/2014/main" xmlns="" id="{92962C3F-CC67-4776-9C9A-8BB5099A2A6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483526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PA-矩形 16">
            <a:extLst>
              <a:ext uri="{FF2B5EF4-FFF2-40B4-BE49-F238E27FC236}">
                <a16:creationId xmlns:a16="http://schemas.microsoft.com/office/drawing/2014/main" xmlns="" id="{15516A81-8377-481E-A62A-B61E87E06B5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483526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PA-矩形 17">
            <a:extLst>
              <a:ext uri="{FF2B5EF4-FFF2-40B4-BE49-F238E27FC236}">
                <a16:creationId xmlns:a16="http://schemas.microsoft.com/office/drawing/2014/main" xmlns="" id="{DC6B873E-C5CF-4D6F-AABE-A789777EFB0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3483526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PA-矩形 18">
            <a:extLst>
              <a:ext uri="{FF2B5EF4-FFF2-40B4-BE49-F238E27FC236}">
                <a16:creationId xmlns:a16="http://schemas.microsoft.com/office/drawing/2014/main" xmlns="" id="{491BBBE5-95DF-49FC-9AF1-08503CCBE18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225289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PA-矩形 19">
            <a:extLst>
              <a:ext uri="{FF2B5EF4-FFF2-40B4-BE49-F238E27FC236}">
                <a16:creationId xmlns:a16="http://schemas.microsoft.com/office/drawing/2014/main" xmlns="" id="{5B1AE04E-4A0E-4A75-A4C7-8BC3E90765A7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225289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PA-矩形 20">
            <a:extLst>
              <a:ext uri="{FF2B5EF4-FFF2-40B4-BE49-F238E27FC236}">
                <a16:creationId xmlns:a16="http://schemas.microsoft.com/office/drawing/2014/main" xmlns="" id="{260439E0-F3BA-41F5-8075-EA55676C14E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225289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PA-矩形 21">
            <a:extLst>
              <a:ext uri="{FF2B5EF4-FFF2-40B4-BE49-F238E27FC236}">
                <a16:creationId xmlns:a16="http://schemas.microsoft.com/office/drawing/2014/main" xmlns="" id="{73FB7C9B-7EA6-4123-81A5-5C2F443AD38C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5225289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PA-矩形 22">
            <a:extLst>
              <a:ext uri="{FF2B5EF4-FFF2-40B4-BE49-F238E27FC236}">
                <a16:creationId xmlns:a16="http://schemas.microsoft.com/office/drawing/2014/main" xmlns="" id="{62A1A9F8-CCB6-426F-9A2E-2B9F5F2DA3F3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967052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PA-矩形 23">
            <a:extLst>
              <a:ext uri="{FF2B5EF4-FFF2-40B4-BE49-F238E27FC236}">
                <a16:creationId xmlns:a16="http://schemas.microsoft.com/office/drawing/2014/main" xmlns="" id="{DDDFBD54-1C4F-42E5-90A4-157A1D0AE1A4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6967052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PA-矩形 24">
            <a:extLst>
              <a:ext uri="{FF2B5EF4-FFF2-40B4-BE49-F238E27FC236}">
                <a16:creationId xmlns:a16="http://schemas.microsoft.com/office/drawing/2014/main" xmlns="" id="{9C63BA63-BCFE-45FB-BD18-D9E7B7EF16BE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6967052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PA-矩形 25">
            <a:extLst>
              <a:ext uri="{FF2B5EF4-FFF2-40B4-BE49-F238E27FC236}">
                <a16:creationId xmlns:a16="http://schemas.microsoft.com/office/drawing/2014/main" xmlns="" id="{EA6FA2D8-5D3B-443B-A1B2-7EE2CA92DE8A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6967052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PA-矩形 26">
            <a:extLst>
              <a:ext uri="{FF2B5EF4-FFF2-40B4-BE49-F238E27FC236}">
                <a16:creationId xmlns:a16="http://schemas.microsoft.com/office/drawing/2014/main" xmlns="" id="{23224A58-037B-4E16-A837-D473B5819119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8708815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PA-矩形 27">
            <a:extLst>
              <a:ext uri="{FF2B5EF4-FFF2-40B4-BE49-F238E27FC236}">
                <a16:creationId xmlns:a16="http://schemas.microsoft.com/office/drawing/2014/main" xmlns="" id="{471480A7-5E0D-4A23-907A-3CD17862771E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708815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PA-矩形 28">
            <a:extLst>
              <a:ext uri="{FF2B5EF4-FFF2-40B4-BE49-F238E27FC236}">
                <a16:creationId xmlns:a16="http://schemas.microsoft.com/office/drawing/2014/main" xmlns="" id="{31D9D207-5425-4AE3-ADB6-9CCA4FD718A5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8708815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PA-矩形 29">
            <a:extLst>
              <a:ext uri="{FF2B5EF4-FFF2-40B4-BE49-F238E27FC236}">
                <a16:creationId xmlns:a16="http://schemas.microsoft.com/office/drawing/2014/main" xmlns="" id="{97A6AE90-3615-4EAF-92BF-225194F959F9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8708815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PA-矩形 30">
            <a:extLst>
              <a:ext uri="{FF2B5EF4-FFF2-40B4-BE49-F238E27FC236}">
                <a16:creationId xmlns:a16="http://schemas.microsoft.com/office/drawing/2014/main" xmlns="" id="{A09D47DA-8CE0-4826-9191-F15001E654F2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10450576" y="-381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PA-矩形 31">
            <a:extLst>
              <a:ext uri="{FF2B5EF4-FFF2-40B4-BE49-F238E27FC236}">
                <a16:creationId xmlns:a16="http://schemas.microsoft.com/office/drawing/2014/main" xmlns="" id="{93E10560-CB55-448B-83B8-D81C6720063B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10450576" y="169926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PA-矩形 32">
            <a:extLst>
              <a:ext uri="{FF2B5EF4-FFF2-40B4-BE49-F238E27FC236}">
                <a16:creationId xmlns:a16="http://schemas.microsoft.com/office/drawing/2014/main" xmlns="" id="{EBAE26FD-A498-4578-818B-08B98BFCA613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10450576" y="339090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PA-矩形 33">
            <a:extLst>
              <a:ext uri="{FF2B5EF4-FFF2-40B4-BE49-F238E27FC236}">
                <a16:creationId xmlns:a16="http://schemas.microsoft.com/office/drawing/2014/main" xmlns="" id="{1B27530E-97F8-413D-8B55-55E390C2D98D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10450576" y="5135880"/>
            <a:ext cx="1737360" cy="1737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矩形 376">
            <a:extLst>
              <a:ext uri="{FF2B5EF4-FFF2-40B4-BE49-F238E27FC236}">
                <a16:creationId xmlns:a16="http://schemas.microsoft.com/office/drawing/2014/main" xmlns="" id="{04D59020-CAB8-4D11-ACA5-C4D6D972662E}"/>
              </a:ext>
            </a:extLst>
          </p:cNvPr>
          <p:cNvSpPr/>
          <p:nvPr/>
        </p:nvSpPr>
        <p:spPr>
          <a:xfrm>
            <a:off x="-492369" y="-937846"/>
            <a:ext cx="13200184" cy="8323384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4" name="PA-组合 138">
            <a:extLst>
              <a:ext uri="{FF2B5EF4-FFF2-40B4-BE49-F238E27FC236}">
                <a16:creationId xmlns:a16="http://schemas.microsoft.com/office/drawing/2014/main" xmlns="" id="{45E3B9F1-4EF3-48AB-87C4-9949C6C9A743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 rot="3651126">
            <a:off x="8863077" y="4685232"/>
            <a:ext cx="619857" cy="774311"/>
            <a:chOff x="3672838" y="1005839"/>
            <a:chExt cx="2216347" cy="2768610"/>
          </a:xfrm>
        </p:grpSpPr>
        <p:grpSp>
          <p:nvGrpSpPr>
            <p:cNvPr id="345" name="PA-组合 133">
              <a:extLst>
                <a:ext uri="{FF2B5EF4-FFF2-40B4-BE49-F238E27FC236}">
                  <a16:creationId xmlns:a16="http://schemas.microsoft.com/office/drawing/2014/main" xmlns="" id="{E588B034-176F-4BE7-8F8D-6FB90F0D3662}"/>
                </a:ext>
              </a:extLst>
            </p:cNvPr>
            <p:cNvGrpSpPr/>
            <p:nvPr>
              <p:custDataLst>
                <p:tags r:id="rId360"/>
              </p:custDataLst>
            </p:nvPr>
          </p:nvGrpSpPr>
          <p:grpSpPr>
            <a:xfrm>
              <a:off x="3749039" y="1005839"/>
              <a:ext cx="2140146" cy="2387609"/>
              <a:chOff x="3749039" y="1005839"/>
              <a:chExt cx="2140146" cy="2387609"/>
            </a:xfrm>
          </p:grpSpPr>
          <p:sp>
            <p:nvSpPr>
              <p:cNvPr id="347" name="PA-任意多边形 131">
                <a:extLst>
                  <a:ext uri="{FF2B5EF4-FFF2-40B4-BE49-F238E27FC236}">
                    <a16:creationId xmlns:a16="http://schemas.microsoft.com/office/drawing/2014/main" xmlns="" id="{1C420B82-1D3C-4FF7-BE95-000ECF330E52}"/>
                  </a:ext>
                </a:extLst>
              </p:cNvPr>
              <p:cNvSpPr/>
              <p:nvPr>
                <p:custDataLst>
                  <p:tags r:id="rId362"/>
                </p:custDataLst>
              </p:nvPr>
            </p:nvSpPr>
            <p:spPr>
              <a:xfrm>
                <a:off x="3749039" y="1005839"/>
                <a:ext cx="2140146" cy="2387609"/>
              </a:xfrm>
              <a:custGeom>
                <a:avLst/>
                <a:gdLst/>
                <a:ahLst/>
                <a:cxnLst/>
                <a:rect l="0" t="0" r="0" b="0"/>
                <a:pathLst>
                  <a:path w="2140146" h="2387609">
                    <a:moveTo>
                      <a:pt x="0" y="0"/>
                    </a:moveTo>
                    <a:lnTo>
                      <a:pt x="2140145" y="0"/>
                    </a:lnTo>
                    <a:lnTo>
                      <a:pt x="2140145" y="2387608"/>
                    </a:lnTo>
                    <a:lnTo>
                      <a:pt x="0" y="238760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PA-任意多边形 123">
                <a:extLst>
                  <a:ext uri="{FF2B5EF4-FFF2-40B4-BE49-F238E27FC236}">
                    <a16:creationId xmlns:a16="http://schemas.microsoft.com/office/drawing/2014/main" xmlns="" id="{13BA88C0-6C98-4F2E-BB80-89316AC72A8B}"/>
                  </a:ext>
                </a:extLst>
              </p:cNvPr>
              <p:cNvSpPr/>
              <p:nvPr>
                <p:custDataLst>
                  <p:tags r:id="rId363"/>
                </p:custDataLst>
              </p:nvPr>
            </p:nvSpPr>
            <p:spPr>
              <a:xfrm>
                <a:off x="4434840" y="1767840"/>
                <a:ext cx="1454345" cy="1625608"/>
              </a:xfrm>
              <a:custGeom>
                <a:avLst/>
                <a:gdLst>
                  <a:gd name="connsiteX0" fmla="*/ 0 w 1454345"/>
                  <a:gd name="connsiteY0" fmla="*/ 0 h 1625608"/>
                  <a:gd name="connsiteX1" fmla="*/ 1454345 w 1454345"/>
                  <a:gd name="connsiteY1" fmla="*/ 0 h 1625608"/>
                  <a:gd name="connsiteX2" fmla="*/ 0 w 1454345"/>
                  <a:gd name="connsiteY2" fmla="*/ 1625608 h 162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4345" h="1625608">
                    <a:moveTo>
                      <a:pt x="0" y="0"/>
                    </a:moveTo>
                    <a:lnTo>
                      <a:pt x="1454345" y="0"/>
                    </a:lnTo>
                    <a:lnTo>
                      <a:pt x="0" y="16256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6" name="PA-任意多边形 134">
              <a:extLst>
                <a:ext uri="{FF2B5EF4-FFF2-40B4-BE49-F238E27FC236}">
                  <a16:creationId xmlns:a16="http://schemas.microsoft.com/office/drawing/2014/main" xmlns="" id="{8E1A06EC-546A-414F-A7BC-CB90D988FCF2}"/>
                </a:ext>
              </a:extLst>
            </p:cNvPr>
            <p:cNvSpPr/>
            <p:nvPr>
              <p:custDataLst>
                <p:tags r:id="rId361"/>
              </p:custDataLst>
            </p:nvPr>
          </p:nvSpPr>
          <p:spPr>
            <a:xfrm>
              <a:off x="3672838" y="1005839"/>
              <a:ext cx="2216347" cy="2768610"/>
            </a:xfrm>
            <a:custGeom>
              <a:avLst/>
              <a:gdLst/>
              <a:ahLst/>
              <a:cxnLst/>
              <a:rect l="0" t="0" r="0" b="0"/>
              <a:pathLst>
                <a:path w="2216347" h="2768610">
                  <a:moveTo>
                    <a:pt x="0" y="0"/>
                  </a:moveTo>
                  <a:lnTo>
                    <a:pt x="2216346" y="0"/>
                  </a:lnTo>
                  <a:lnTo>
                    <a:pt x="2216346" y="2768609"/>
                  </a:lnTo>
                  <a:lnTo>
                    <a:pt x="0" y="276860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30" name="PA-直接连接符 108">
            <a:extLst>
              <a:ext uri="{FF2B5EF4-FFF2-40B4-BE49-F238E27FC236}">
                <a16:creationId xmlns:a16="http://schemas.microsoft.com/office/drawing/2014/main" xmlns="" id="{DABF946D-995F-4649-9F42-3584487CF58F}"/>
              </a:ext>
            </a:extLst>
          </p:cNvPr>
          <p:cNvCxnSpPr>
            <a:cxnSpLocks/>
          </p:cNvCxnSpPr>
          <p:nvPr>
            <p:custDataLst>
              <p:tags r:id="rId30"/>
            </p:custDataLst>
          </p:nvPr>
        </p:nvCxnSpPr>
        <p:spPr>
          <a:xfrm flipH="1">
            <a:off x="-765580" y="731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PA-直接连接符 108">
            <a:extLst>
              <a:ext uri="{FF2B5EF4-FFF2-40B4-BE49-F238E27FC236}">
                <a16:creationId xmlns:a16="http://schemas.microsoft.com/office/drawing/2014/main" xmlns="" id="{26704312-52FC-44DE-9A73-AC27C0118F02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>
          <a:xfrm flipH="1">
            <a:off x="-765580" y="1523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PA-直接连接符 108">
            <a:extLst>
              <a:ext uri="{FF2B5EF4-FFF2-40B4-BE49-F238E27FC236}">
                <a16:creationId xmlns:a16="http://schemas.microsoft.com/office/drawing/2014/main" xmlns="" id="{64A6F99A-8A72-446A-99E2-E0FA47C117EB}"/>
              </a:ext>
            </a:extLst>
          </p:cNvPr>
          <p:cNvCxnSpPr>
            <a:cxnSpLocks/>
          </p:cNvCxnSpPr>
          <p:nvPr>
            <p:custDataLst>
              <p:tags r:id="rId32"/>
            </p:custDataLst>
          </p:nvPr>
        </p:nvCxnSpPr>
        <p:spPr>
          <a:xfrm flipH="1">
            <a:off x="-765580" y="2315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PA-直接连接符 108">
            <a:extLst>
              <a:ext uri="{FF2B5EF4-FFF2-40B4-BE49-F238E27FC236}">
                <a16:creationId xmlns:a16="http://schemas.microsoft.com/office/drawing/2014/main" xmlns="" id="{AA2B6ECB-8AEE-407C-8206-1023D4E23D0A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>
          <a:xfrm flipH="1">
            <a:off x="-765580" y="3107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PA-直接连接符 108">
            <a:extLst>
              <a:ext uri="{FF2B5EF4-FFF2-40B4-BE49-F238E27FC236}">
                <a16:creationId xmlns:a16="http://schemas.microsoft.com/office/drawing/2014/main" xmlns="" id="{CAC8A18E-AA2B-4E45-A00F-E82B2DA6B6EB}"/>
              </a:ext>
            </a:extLst>
          </p:cNvPr>
          <p:cNvCxnSpPr>
            <a:cxnSpLocks/>
          </p:cNvCxnSpPr>
          <p:nvPr>
            <p:custDataLst>
              <p:tags r:id="rId34"/>
            </p:custDataLst>
          </p:nvPr>
        </p:nvCxnSpPr>
        <p:spPr>
          <a:xfrm flipH="1">
            <a:off x="-765580" y="3899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PA-直接连接符 108">
            <a:extLst>
              <a:ext uri="{FF2B5EF4-FFF2-40B4-BE49-F238E27FC236}">
                <a16:creationId xmlns:a16="http://schemas.microsoft.com/office/drawing/2014/main" xmlns="" id="{590EFA34-2460-4DCE-BDF2-0633D279710C}"/>
              </a:ext>
            </a:extLst>
          </p:cNvPr>
          <p:cNvCxnSpPr>
            <a:cxnSpLocks/>
          </p:cNvCxnSpPr>
          <p:nvPr>
            <p:custDataLst>
              <p:tags r:id="rId35"/>
            </p:custDataLst>
          </p:nvPr>
        </p:nvCxnSpPr>
        <p:spPr>
          <a:xfrm flipH="1">
            <a:off x="-765580" y="4691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PA-直接连接符 108">
            <a:extLst>
              <a:ext uri="{FF2B5EF4-FFF2-40B4-BE49-F238E27FC236}">
                <a16:creationId xmlns:a16="http://schemas.microsoft.com/office/drawing/2014/main" xmlns="" id="{756A8D6E-179E-4556-8D2F-4ED4588476AD}"/>
              </a:ext>
            </a:extLst>
          </p:cNvPr>
          <p:cNvCxnSpPr>
            <a:cxnSpLocks/>
          </p:cNvCxnSpPr>
          <p:nvPr>
            <p:custDataLst>
              <p:tags r:id="rId36"/>
            </p:custDataLst>
          </p:nvPr>
        </p:nvCxnSpPr>
        <p:spPr>
          <a:xfrm flipH="1">
            <a:off x="-765580" y="5483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PA-直接连接符 108">
            <a:extLst>
              <a:ext uri="{FF2B5EF4-FFF2-40B4-BE49-F238E27FC236}">
                <a16:creationId xmlns:a16="http://schemas.microsoft.com/office/drawing/2014/main" xmlns="" id="{3A78E594-E2F6-4762-8302-E2EFECCA3D62}"/>
              </a:ext>
            </a:extLst>
          </p:cNvPr>
          <p:cNvCxnSpPr>
            <a:cxnSpLocks/>
          </p:cNvCxnSpPr>
          <p:nvPr>
            <p:custDataLst>
              <p:tags r:id="rId37"/>
            </p:custDataLst>
          </p:nvPr>
        </p:nvCxnSpPr>
        <p:spPr>
          <a:xfrm flipH="1">
            <a:off x="-765580" y="6275520"/>
            <a:ext cx="13231900" cy="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-î$liḋè">
            <a:extLst>
              <a:ext uri="{FF2B5EF4-FFF2-40B4-BE49-F238E27FC236}">
                <a16:creationId xmlns:a16="http://schemas.microsoft.com/office/drawing/2014/main" xmlns="" id="{17DD470B-26B5-4175-9C0B-70EB9C64F2FF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1469464" y="-2635598"/>
            <a:ext cx="527059" cy="461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56" h="21029" extrusionOk="0">
                <a:moveTo>
                  <a:pt x="20115" y="12466"/>
                </a:moveTo>
                <a:cubicBezTo>
                  <a:pt x="19732" y="10390"/>
                  <a:pt x="17957" y="9059"/>
                  <a:pt x="16157" y="9500"/>
                </a:cubicBezTo>
                <a:cubicBezTo>
                  <a:pt x="15676" y="9618"/>
                  <a:pt x="15243" y="9853"/>
                  <a:pt x="14872" y="10171"/>
                </a:cubicBezTo>
                <a:lnTo>
                  <a:pt x="17218" y="12800"/>
                </a:lnTo>
                <a:cubicBezTo>
                  <a:pt x="17383" y="12986"/>
                  <a:pt x="17387" y="13290"/>
                  <a:pt x="17227" y="13481"/>
                </a:cubicBezTo>
                <a:cubicBezTo>
                  <a:pt x="17066" y="13671"/>
                  <a:pt x="16803" y="13676"/>
                  <a:pt x="16637" y="13490"/>
                </a:cubicBezTo>
                <a:lnTo>
                  <a:pt x="14268" y="10834"/>
                </a:lnTo>
                <a:cubicBezTo>
                  <a:pt x="13652" y="11707"/>
                  <a:pt x="13371" y="12880"/>
                  <a:pt x="13589" y="14063"/>
                </a:cubicBezTo>
                <a:cubicBezTo>
                  <a:pt x="13972" y="16139"/>
                  <a:pt x="15747" y="17470"/>
                  <a:pt x="17547" y="17029"/>
                </a:cubicBezTo>
                <a:cubicBezTo>
                  <a:pt x="19346" y="16589"/>
                  <a:pt x="20498" y="14541"/>
                  <a:pt x="20115" y="12466"/>
                </a:cubicBezTo>
                <a:close/>
                <a:moveTo>
                  <a:pt x="12445" y="7390"/>
                </a:moveTo>
                <a:lnTo>
                  <a:pt x="10862" y="7777"/>
                </a:lnTo>
                <a:cubicBezTo>
                  <a:pt x="10683" y="7821"/>
                  <a:pt x="10443" y="7721"/>
                  <a:pt x="10330" y="7554"/>
                </a:cubicBezTo>
                <a:lnTo>
                  <a:pt x="9382" y="6156"/>
                </a:lnTo>
                <a:lnTo>
                  <a:pt x="7858" y="9354"/>
                </a:lnTo>
                <a:cubicBezTo>
                  <a:pt x="7858" y="9354"/>
                  <a:pt x="8237" y="9436"/>
                  <a:pt x="8700" y="9536"/>
                </a:cubicBezTo>
                <a:lnTo>
                  <a:pt x="12662" y="8566"/>
                </a:lnTo>
                <a:cubicBezTo>
                  <a:pt x="12662" y="8566"/>
                  <a:pt x="12445" y="7390"/>
                  <a:pt x="12445" y="7390"/>
                </a:cubicBezTo>
                <a:close/>
                <a:moveTo>
                  <a:pt x="12276" y="9645"/>
                </a:moveTo>
                <a:lnTo>
                  <a:pt x="10649" y="10043"/>
                </a:lnTo>
                <a:cubicBezTo>
                  <a:pt x="10837" y="10188"/>
                  <a:pt x="10975" y="10413"/>
                  <a:pt x="11024" y="10676"/>
                </a:cubicBezTo>
                <a:lnTo>
                  <a:pt x="11025" y="10675"/>
                </a:lnTo>
                <a:cubicBezTo>
                  <a:pt x="11025" y="10675"/>
                  <a:pt x="11166" y="11451"/>
                  <a:pt x="11342" y="12416"/>
                </a:cubicBezTo>
                <a:cubicBezTo>
                  <a:pt x="11342" y="12416"/>
                  <a:pt x="12276" y="9645"/>
                  <a:pt x="12276" y="9645"/>
                </a:cubicBezTo>
                <a:close/>
                <a:moveTo>
                  <a:pt x="9392" y="11587"/>
                </a:moveTo>
                <a:cubicBezTo>
                  <a:pt x="9392" y="11587"/>
                  <a:pt x="7390" y="11287"/>
                  <a:pt x="6435" y="11138"/>
                </a:cubicBezTo>
                <a:lnTo>
                  <a:pt x="5956" y="12381"/>
                </a:lnTo>
                <a:cubicBezTo>
                  <a:pt x="6790" y="12920"/>
                  <a:pt x="7454" y="13798"/>
                  <a:pt x="7783" y="14892"/>
                </a:cubicBezTo>
                <a:lnTo>
                  <a:pt x="9906" y="14373"/>
                </a:lnTo>
                <a:cubicBezTo>
                  <a:pt x="9906" y="14373"/>
                  <a:pt x="9392" y="11587"/>
                  <a:pt x="9392" y="11587"/>
                </a:cubicBezTo>
                <a:close/>
                <a:moveTo>
                  <a:pt x="7320" y="15990"/>
                </a:moveTo>
                <a:lnTo>
                  <a:pt x="4073" y="16785"/>
                </a:lnTo>
                <a:cubicBezTo>
                  <a:pt x="3848" y="16840"/>
                  <a:pt x="3626" y="16674"/>
                  <a:pt x="3578" y="16414"/>
                </a:cubicBezTo>
                <a:cubicBezTo>
                  <a:pt x="3557" y="16296"/>
                  <a:pt x="3576" y="16181"/>
                  <a:pt x="3622" y="16083"/>
                </a:cubicBezTo>
                <a:lnTo>
                  <a:pt x="3621" y="16082"/>
                </a:lnTo>
                <a:lnTo>
                  <a:pt x="4917" y="12711"/>
                </a:lnTo>
                <a:cubicBezTo>
                  <a:pt x="4410" y="12543"/>
                  <a:pt x="3861" y="12510"/>
                  <a:pt x="3309" y="12645"/>
                </a:cubicBezTo>
                <a:cubicBezTo>
                  <a:pt x="1510" y="13086"/>
                  <a:pt x="358" y="15133"/>
                  <a:pt x="741" y="17209"/>
                </a:cubicBezTo>
                <a:cubicBezTo>
                  <a:pt x="1124" y="19285"/>
                  <a:pt x="2899" y="20615"/>
                  <a:pt x="4699" y="20175"/>
                </a:cubicBezTo>
                <a:cubicBezTo>
                  <a:pt x="6388" y="19761"/>
                  <a:pt x="7507" y="17930"/>
                  <a:pt x="7320" y="15990"/>
                </a:cubicBezTo>
                <a:close/>
                <a:moveTo>
                  <a:pt x="4700" y="15647"/>
                </a:moveTo>
                <a:lnTo>
                  <a:pt x="7121" y="15055"/>
                </a:lnTo>
                <a:cubicBezTo>
                  <a:pt x="6845" y="14210"/>
                  <a:pt x="6329" y="13528"/>
                  <a:pt x="5683" y="13093"/>
                </a:cubicBezTo>
                <a:cubicBezTo>
                  <a:pt x="5683" y="13093"/>
                  <a:pt x="4700" y="15647"/>
                  <a:pt x="4700" y="15647"/>
                </a:cubicBezTo>
                <a:close/>
                <a:moveTo>
                  <a:pt x="20768" y="12306"/>
                </a:moveTo>
                <a:cubicBezTo>
                  <a:pt x="21228" y="14801"/>
                  <a:pt x="19848" y="17253"/>
                  <a:pt x="17686" y="17782"/>
                </a:cubicBezTo>
                <a:cubicBezTo>
                  <a:pt x="15523" y="18311"/>
                  <a:pt x="13397" y="16718"/>
                  <a:pt x="12936" y="14223"/>
                </a:cubicBezTo>
                <a:cubicBezTo>
                  <a:pt x="12670" y="12777"/>
                  <a:pt x="13022" y="11346"/>
                  <a:pt x="13786" y="10295"/>
                </a:cubicBezTo>
                <a:lnTo>
                  <a:pt x="13180" y="9616"/>
                </a:lnTo>
                <a:lnTo>
                  <a:pt x="11655" y="14141"/>
                </a:lnTo>
                <a:cubicBezTo>
                  <a:pt x="11845" y="15192"/>
                  <a:pt x="12003" y="16082"/>
                  <a:pt x="12002" y="16116"/>
                </a:cubicBezTo>
                <a:cubicBezTo>
                  <a:pt x="11988" y="16676"/>
                  <a:pt x="11582" y="17117"/>
                  <a:pt x="11096" y="17100"/>
                </a:cubicBezTo>
                <a:cubicBezTo>
                  <a:pt x="10682" y="17085"/>
                  <a:pt x="10344" y="16743"/>
                  <a:pt x="10261" y="16295"/>
                </a:cubicBezTo>
                <a:lnTo>
                  <a:pt x="10260" y="16295"/>
                </a:lnTo>
                <a:lnTo>
                  <a:pt x="10079" y="15314"/>
                </a:lnTo>
                <a:lnTo>
                  <a:pt x="7974" y="15829"/>
                </a:lnTo>
                <a:cubicBezTo>
                  <a:pt x="8237" y="18189"/>
                  <a:pt x="6891" y="20425"/>
                  <a:pt x="4838" y="20928"/>
                </a:cubicBezTo>
                <a:cubicBezTo>
                  <a:pt x="2675" y="21457"/>
                  <a:pt x="549" y="19863"/>
                  <a:pt x="88" y="17369"/>
                </a:cubicBezTo>
                <a:cubicBezTo>
                  <a:pt x="-372" y="14874"/>
                  <a:pt x="1008" y="12422"/>
                  <a:pt x="3170" y="11892"/>
                </a:cubicBezTo>
                <a:cubicBezTo>
                  <a:pt x="3866" y="11722"/>
                  <a:pt x="4557" y="11772"/>
                  <a:pt x="5191" y="12001"/>
                </a:cubicBezTo>
                <a:lnTo>
                  <a:pt x="5611" y="10908"/>
                </a:lnTo>
                <a:cubicBezTo>
                  <a:pt x="5188" y="10637"/>
                  <a:pt x="4908" y="10111"/>
                  <a:pt x="4924" y="9516"/>
                </a:cubicBezTo>
                <a:cubicBezTo>
                  <a:pt x="4931" y="9235"/>
                  <a:pt x="5004" y="8976"/>
                  <a:pt x="5123" y="8753"/>
                </a:cubicBezTo>
                <a:lnTo>
                  <a:pt x="5122" y="8753"/>
                </a:lnTo>
                <a:lnTo>
                  <a:pt x="7375" y="4249"/>
                </a:lnTo>
                <a:lnTo>
                  <a:pt x="7375" y="4250"/>
                </a:lnTo>
                <a:cubicBezTo>
                  <a:pt x="7591" y="3700"/>
                  <a:pt x="8076" y="3326"/>
                  <a:pt x="8631" y="3346"/>
                </a:cubicBezTo>
                <a:cubicBezTo>
                  <a:pt x="9070" y="3361"/>
                  <a:pt x="9452" y="3620"/>
                  <a:pt x="9685" y="4006"/>
                </a:cubicBezTo>
                <a:lnTo>
                  <a:pt x="9686" y="4006"/>
                </a:lnTo>
                <a:lnTo>
                  <a:pt x="11018" y="6165"/>
                </a:lnTo>
                <a:lnTo>
                  <a:pt x="12915" y="5701"/>
                </a:lnTo>
                <a:cubicBezTo>
                  <a:pt x="13275" y="5613"/>
                  <a:pt x="13630" y="5878"/>
                  <a:pt x="13706" y="6294"/>
                </a:cubicBezTo>
                <a:cubicBezTo>
                  <a:pt x="13778" y="6683"/>
                  <a:pt x="13580" y="7062"/>
                  <a:pt x="13259" y="7182"/>
                </a:cubicBezTo>
                <a:lnTo>
                  <a:pt x="13534" y="8671"/>
                </a:lnTo>
                <a:lnTo>
                  <a:pt x="14385" y="9625"/>
                </a:lnTo>
                <a:cubicBezTo>
                  <a:pt x="14850" y="9205"/>
                  <a:pt x="15402" y="8898"/>
                  <a:pt x="16018" y="8747"/>
                </a:cubicBezTo>
                <a:cubicBezTo>
                  <a:pt x="18181" y="8217"/>
                  <a:pt x="20307" y="9811"/>
                  <a:pt x="20768" y="12306"/>
                </a:cubicBezTo>
                <a:close/>
                <a:moveTo>
                  <a:pt x="8795" y="1859"/>
                </a:moveTo>
                <a:cubicBezTo>
                  <a:pt x="8642" y="1027"/>
                  <a:pt x="9102" y="210"/>
                  <a:pt x="9823" y="34"/>
                </a:cubicBezTo>
                <a:cubicBezTo>
                  <a:pt x="10543" y="-143"/>
                  <a:pt x="11252" y="388"/>
                  <a:pt x="11406" y="1220"/>
                </a:cubicBezTo>
                <a:cubicBezTo>
                  <a:pt x="11559" y="2051"/>
                  <a:pt x="11099" y="2869"/>
                  <a:pt x="10378" y="3045"/>
                </a:cubicBezTo>
                <a:cubicBezTo>
                  <a:pt x="9658" y="3222"/>
                  <a:pt x="8949" y="2690"/>
                  <a:pt x="8795" y="18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PA-îṧḷídé">
            <a:extLst>
              <a:ext uri="{FF2B5EF4-FFF2-40B4-BE49-F238E27FC236}">
                <a16:creationId xmlns:a16="http://schemas.microsoft.com/office/drawing/2014/main" xmlns="" id="{AE9209B9-1F81-4379-993C-2AC57CC911D2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2888685" y="-1999208"/>
            <a:ext cx="313957" cy="37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3" y="12242"/>
                </a:moveTo>
                <a:cubicBezTo>
                  <a:pt x="19543" y="12836"/>
                  <a:pt x="18964" y="13322"/>
                  <a:pt x="18257" y="13322"/>
                </a:cubicBezTo>
                <a:lnTo>
                  <a:pt x="3343" y="13322"/>
                </a:lnTo>
                <a:cubicBezTo>
                  <a:pt x="2636" y="13322"/>
                  <a:pt x="2057" y="12836"/>
                  <a:pt x="2057" y="12242"/>
                </a:cubicBezTo>
                <a:lnTo>
                  <a:pt x="2057" y="4322"/>
                </a:lnTo>
                <a:cubicBezTo>
                  <a:pt x="2057" y="3728"/>
                  <a:pt x="2636" y="3242"/>
                  <a:pt x="3343" y="3242"/>
                </a:cubicBezTo>
                <a:lnTo>
                  <a:pt x="18257" y="3242"/>
                </a:lnTo>
                <a:cubicBezTo>
                  <a:pt x="18964" y="3242"/>
                  <a:pt x="19543" y="3728"/>
                  <a:pt x="19543" y="4322"/>
                </a:cubicBezTo>
                <a:cubicBezTo>
                  <a:pt x="19543" y="4322"/>
                  <a:pt x="19543" y="12242"/>
                  <a:pt x="19543" y="12242"/>
                </a:cubicBezTo>
                <a:close/>
                <a:moveTo>
                  <a:pt x="17743" y="18146"/>
                </a:moveTo>
                <a:cubicBezTo>
                  <a:pt x="16891" y="18146"/>
                  <a:pt x="16200" y="17566"/>
                  <a:pt x="16200" y="16850"/>
                </a:cubicBezTo>
                <a:cubicBezTo>
                  <a:pt x="16200" y="16134"/>
                  <a:pt x="16891" y="15554"/>
                  <a:pt x="17743" y="15554"/>
                </a:cubicBezTo>
                <a:cubicBezTo>
                  <a:pt x="18594" y="15554"/>
                  <a:pt x="19285" y="16134"/>
                  <a:pt x="19285" y="16850"/>
                </a:cubicBezTo>
                <a:cubicBezTo>
                  <a:pt x="19285" y="17566"/>
                  <a:pt x="18594" y="18146"/>
                  <a:pt x="17743" y="18146"/>
                </a:cubicBezTo>
                <a:close/>
                <a:moveTo>
                  <a:pt x="3857" y="18146"/>
                </a:moveTo>
                <a:cubicBezTo>
                  <a:pt x="3005" y="18146"/>
                  <a:pt x="2315" y="17566"/>
                  <a:pt x="2315" y="16850"/>
                </a:cubicBezTo>
                <a:cubicBezTo>
                  <a:pt x="2315" y="16134"/>
                  <a:pt x="3005" y="15554"/>
                  <a:pt x="3857" y="15554"/>
                </a:cubicBezTo>
                <a:cubicBezTo>
                  <a:pt x="4709" y="15554"/>
                  <a:pt x="5400" y="16134"/>
                  <a:pt x="5400" y="16850"/>
                </a:cubicBezTo>
                <a:cubicBezTo>
                  <a:pt x="5400" y="17566"/>
                  <a:pt x="4709" y="18146"/>
                  <a:pt x="3857" y="18146"/>
                </a:cubicBezTo>
                <a:close/>
                <a:moveTo>
                  <a:pt x="5657" y="1513"/>
                </a:moveTo>
                <a:cubicBezTo>
                  <a:pt x="5657" y="1275"/>
                  <a:pt x="5889" y="1081"/>
                  <a:pt x="6171" y="1081"/>
                </a:cubicBezTo>
                <a:lnTo>
                  <a:pt x="15429" y="1081"/>
                </a:lnTo>
                <a:cubicBezTo>
                  <a:pt x="15711" y="1081"/>
                  <a:pt x="15943" y="1275"/>
                  <a:pt x="15943" y="1513"/>
                </a:cubicBezTo>
                <a:lnTo>
                  <a:pt x="15943" y="1729"/>
                </a:lnTo>
                <a:cubicBezTo>
                  <a:pt x="15943" y="1967"/>
                  <a:pt x="15711" y="2161"/>
                  <a:pt x="15429" y="2161"/>
                </a:cubicBezTo>
                <a:lnTo>
                  <a:pt x="6171" y="2161"/>
                </a:lnTo>
                <a:cubicBezTo>
                  <a:pt x="5889" y="2161"/>
                  <a:pt x="5657" y="1967"/>
                  <a:pt x="5657" y="1729"/>
                </a:cubicBezTo>
                <a:cubicBezTo>
                  <a:pt x="5657" y="1729"/>
                  <a:pt x="5657" y="1513"/>
                  <a:pt x="5657" y="1513"/>
                </a:cubicBezTo>
                <a:close/>
                <a:moveTo>
                  <a:pt x="20314" y="0"/>
                </a:moveTo>
                <a:lnTo>
                  <a:pt x="1286" y="0"/>
                </a:lnTo>
                <a:cubicBezTo>
                  <a:pt x="579" y="0"/>
                  <a:pt x="0" y="486"/>
                  <a:pt x="0" y="1080"/>
                </a:cubicBezTo>
                <a:lnTo>
                  <a:pt x="0" y="18360"/>
                </a:lnTo>
                <a:cubicBezTo>
                  <a:pt x="0" y="18954"/>
                  <a:pt x="579" y="19440"/>
                  <a:pt x="1286" y="19440"/>
                </a:cubicBezTo>
                <a:lnTo>
                  <a:pt x="1800" y="19440"/>
                </a:lnTo>
                <a:cubicBezTo>
                  <a:pt x="1800" y="19440"/>
                  <a:pt x="1800" y="20498"/>
                  <a:pt x="1800" y="20520"/>
                </a:cubicBezTo>
                <a:cubicBezTo>
                  <a:pt x="1800" y="21114"/>
                  <a:pt x="2379" y="21600"/>
                  <a:pt x="3086" y="21600"/>
                </a:cubicBezTo>
                <a:lnTo>
                  <a:pt x="4629" y="21600"/>
                </a:lnTo>
                <a:cubicBezTo>
                  <a:pt x="5336" y="21600"/>
                  <a:pt x="5915" y="21114"/>
                  <a:pt x="5915" y="20520"/>
                </a:cubicBezTo>
                <a:cubicBezTo>
                  <a:pt x="5915" y="20498"/>
                  <a:pt x="5915" y="19440"/>
                  <a:pt x="5915" y="19440"/>
                </a:cubicBezTo>
                <a:lnTo>
                  <a:pt x="15685" y="19440"/>
                </a:lnTo>
                <a:cubicBezTo>
                  <a:pt x="15685" y="19440"/>
                  <a:pt x="15685" y="20498"/>
                  <a:pt x="15685" y="20520"/>
                </a:cubicBezTo>
                <a:cubicBezTo>
                  <a:pt x="15685" y="21114"/>
                  <a:pt x="16264" y="21600"/>
                  <a:pt x="16971" y="21600"/>
                </a:cubicBezTo>
                <a:lnTo>
                  <a:pt x="18514" y="21600"/>
                </a:lnTo>
                <a:cubicBezTo>
                  <a:pt x="19221" y="21600"/>
                  <a:pt x="19800" y="21114"/>
                  <a:pt x="19800" y="20520"/>
                </a:cubicBezTo>
                <a:cubicBezTo>
                  <a:pt x="19800" y="20498"/>
                  <a:pt x="19800" y="19440"/>
                  <a:pt x="19800" y="19440"/>
                </a:cubicBezTo>
                <a:lnTo>
                  <a:pt x="20314" y="19440"/>
                </a:lnTo>
                <a:cubicBezTo>
                  <a:pt x="21021" y="19440"/>
                  <a:pt x="21600" y="18954"/>
                  <a:pt x="21600" y="18360"/>
                </a:cubicBezTo>
                <a:lnTo>
                  <a:pt x="21600" y="1080"/>
                </a:lnTo>
                <a:cubicBezTo>
                  <a:pt x="21600" y="486"/>
                  <a:pt x="21021" y="0"/>
                  <a:pt x="2031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PA-ïṣḻiḋé">
            <a:extLst>
              <a:ext uri="{FF2B5EF4-FFF2-40B4-BE49-F238E27FC236}">
                <a16:creationId xmlns:a16="http://schemas.microsoft.com/office/drawing/2014/main" xmlns="" id="{7C01FDA5-D3A1-4931-8F9F-9EF1E5C374DA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3644872" y="-2677580"/>
            <a:ext cx="290134" cy="580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4050"/>
                </a:moveTo>
                <a:lnTo>
                  <a:pt x="1618" y="4050"/>
                </a:lnTo>
                <a:lnTo>
                  <a:pt x="1618" y="17550"/>
                </a:lnTo>
                <a:lnTo>
                  <a:pt x="20250" y="17550"/>
                </a:lnTo>
                <a:lnTo>
                  <a:pt x="20250" y="4050"/>
                </a:lnTo>
                <a:close/>
                <a:moveTo>
                  <a:pt x="14175" y="2025"/>
                </a:moveTo>
                <a:lnTo>
                  <a:pt x="7425" y="2025"/>
                </a:lnTo>
                <a:cubicBezTo>
                  <a:pt x="7052" y="2025"/>
                  <a:pt x="6750" y="2176"/>
                  <a:pt x="6750" y="2363"/>
                </a:cubicBezTo>
                <a:cubicBezTo>
                  <a:pt x="6750" y="2549"/>
                  <a:pt x="7052" y="2700"/>
                  <a:pt x="7425" y="2700"/>
                </a:cubicBezTo>
                <a:lnTo>
                  <a:pt x="14175" y="2700"/>
                </a:lnTo>
                <a:cubicBezTo>
                  <a:pt x="14548" y="2700"/>
                  <a:pt x="14850" y="2549"/>
                  <a:pt x="14850" y="2363"/>
                </a:cubicBezTo>
                <a:cubicBezTo>
                  <a:pt x="14850" y="2176"/>
                  <a:pt x="14548" y="2025"/>
                  <a:pt x="14175" y="2025"/>
                </a:cubicBezTo>
                <a:close/>
                <a:moveTo>
                  <a:pt x="11475" y="20250"/>
                </a:moveTo>
                <a:cubicBezTo>
                  <a:pt x="12593" y="20250"/>
                  <a:pt x="13500" y="19797"/>
                  <a:pt x="13500" y="19238"/>
                </a:cubicBezTo>
                <a:cubicBezTo>
                  <a:pt x="13500" y="18678"/>
                  <a:pt x="12593" y="18225"/>
                  <a:pt x="11475" y="18225"/>
                </a:cubicBezTo>
                <a:cubicBezTo>
                  <a:pt x="10357" y="18225"/>
                  <a:pt x="9450" y="18678"/>
                  <a:pt x="9450" y="19238"/>
                </a:cubicBezTo>
                <a:cubicBezTo>
                  <a:pt x="9450" y="19797"/>
                  <a:pt x="10357" y="20250"/>
                  <a:pt x="11475" y="20250"/>
                </a:cubicBezTo>
                <a:close/>
                <a:moveTo>
                  <a:pt x="18900" y="21600"/>
                </a:moveTo>
                <a:lnTo>
                  <a:pt x="2700" y="21600"/>
                </a:lnTo>
                <a:cubicBezTo>
                  <a:pt x="1954" y="21600"/>
                  <a:pt x="1279" y="21449"/>
                  <a:pt x="791" y="21205"/>
                </a:cubicBezTo>
                <a:cubicBezTo>
                  <a:pt x="302" y="20960"/>
                  <a:pt x="0" y="20623"/>
                  <a:pt x="0" y="20250"/>
                </a:cubicBezTo>
                <a:lnTo>
                  <a:pt x="0" y="1350"/>
                </a:lnTo>
                <a:cubicBezTo>
                  <a:pt x="0" y="977"/>
                  <a:pt x="302" y="640"/>
                  <a:pt x="791" y="395"/>
                </a:cubicBezTo>
                <a:cubicBezTo>
                  <a:pt x="1279" y="151"/>
                  <a:pt x="1954" y="0"/>
                  <a:pt x="2700" y="0"/>
                </a:cubicBezTo>
                <a:lnTo>
                  <a:pt x="18900" y="0"/>
                </a:lnTo>
                <a:cubicBezTo>
                  <a:pt x="19646" y="0"/>
                  <a:pt x="20321" y="151"/>
                  <a:pt x="20809" y="395"/>
                </a:cubicBezTo>
                <a:cubicBezTo>
                  <a:pt x="21298" y="640"/>
                  <a:pt x="21600" y="977"/>
                  <a:pt x="21600" y="1350"/>
                </a:cubicBezTo>
                <a:lnTo>
                  <a:pt x="21600" y="20250"/>
                </a:lnTo>
                <a:cubicBezTo>
                  <a:pt x="21600" y="20623"/>
                  <a:pt x="21298" y="20960"/>
                  <a:pt x="20809" y="21205"/>
                </a:cubicBezTo>
                <a:cubicBezTo>
                  <a:pt x="20321" y="21449"/>
                  <a:pt x="19646" y="21600"/>
                  <a:pt x="1890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PA-iṣ1îḓê">
            <a:extLst>
              <a:ext uri="{FF2B5EF4-FFF2-40B4-BE49-F238E27FC236}">
                <a16:creationId xmlns:a16="http://schemas.microsoft.com/office/drawing/2014/main" xmlns="" id="{6ED684C6-04E8-403B-8E7B-821A4F17BE91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3391797" y="-1921600"/>
            <a:ext cx="560708" cy="42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77" y="10069"/>
                </a:moveTo>
                <a:cubicBezTo>
                  <a:pt x="13591" y="10069"/>
                  <a:pt x="12956" y="9222"/>
                  <a:pt x="12956" y="8178"/>
                </a:cubicBezTo>
                <a:cubicBezTo>
                  <a:pt x="12956" y="7133"/>
                  <a:pt x="13591" y="6286"/>
                  <a:pt x="14377" y="6286"/>
                </a:cubicBezTo>
                <a:cubicBezTo>
                  <a:pt x="15161" y="6286"/>
                  <a:pt x="15797" y="7133"/>
                  <a:pt x="15797" y="8178"/>
                </a:cubicBezTo>
                <a:cubicBezTo>
                  <a:pt x="15797" y="9222"/>
                  <a:pt x="15161" y="10069"/>
                  <a:pt x="14377" y="10069"/>
                </a:cubicBezTo>
                <a:close/>
                <a:moveTo>
                  <a:pt x="9355" y="17542"/>
                </a:moveTo>
                <a:lnTo>
                  <a:pt x="6514" y="17542"/>
                </a:lnTo>
                <a:lnTo>
                  <a:pt x="6514" y="13759"/>
                </a:lnTo>
                <a:lnTo>
                  <a:pt x="9355" y="13759"/>
                </a:lnTo>
                <a:cubicBezTo>
                  <a:pt x="9355" y="13759"/>
                  <a:pt x="9355" y="17542"/>
                  <a:pt x="9355" y="17542"/>
                </a:cubicBezTo>
                <a:close/>
                <a:moveTo>
                  <a:pt x="4885" y="17542"/>
                </a:moveTo>
                <a:lnTo>
                  <a:pt x="2045" y="17542"/>
                </a:lnTo>
                <a:lnTo>
                  <a:pt x="2045" y="13759"/>
                </a:lnTo>
                <a:lnTo>
                  <a:pt x="4885" y="13759"/>
                </a:lnTo>
                <a:cubicBezTo>
                  <a:pt x="4885" y="13759"/>
                  <a:pt x="4885" y="17542"/>
                  <a:pt x="4885" y="17542"/>
                </a:cubicBezTo>
                <a:close/>
                <a:moveTo>
                  <a:pt x="14377" y="1737"/>
                </a:moveTo>
                <a:lnTo>
                  <a:pt x="7198" y="11684"/>
                </a:lnTo>
                <a:lnTo>
                  <a:pt x="624" y="11684"/>
                </a:lnTo>
                <a:lnTo>
                  <a:pt x="624" y="21600"/>
                </a:lnTo>
                <a:lnTo>
                  <a:pt x="12488" y="21600"/>
                </a:lnTo>
                <a:lnTo>
                  <a:pt x="12488" y="13750"/>
                </a:lnTo>
                <a:lnTo>
                  <a:pt x="16265" y="13750"/>
                </a:lnTo>
                <a:lnTo>
                  <a:pt x="16265" y="21600"/>
                </a:lnTo>
                <a:lnTo>
                  <a:pt x="20961" y="21600"/>
                </a:lnTo>
                <a:lnTo>
                  <a:pt x="20961" y="11747"/>
                </a:lnTo>
                <a:lnTo>
                  <a:pt x="21600" y="11747"/>
                </a:lnTo>
                <a:cubicBezTo>
                  <a:pt x="21600" y="11747"/>
                  <a:pt x="14377" y="1737"/>
                  <a:pt x="14377" y="1737"/>
                </a:cubicBezTo>
                <a:close/>
                <a:moveTo>
                  <a:pt x="21585" y="9988"/>
                </a:moveTo>
                <a:lnTo>
                  <a:pt x="21585" y="10640"/>
                </a:lnTo>
                <a:lnTo>
                  <a:pt x="14376" y="652"/>
                </a:lnTo>
                <a:lnTo>
                  <a:pt x="6905" y="11004"/>
                </a:lnTo>
                <a:lnTo>
                  <a:pt x="0" y="11004"/>
                </a:lnTo>
                <a:lnTo>
                  <a:pt x="4124" y="5099"/>
                </a:lnTo>
                <a:lnTo>
                  <a:pt x="10696" y="5099"/>
                </a:lnTo>
                <a:lnTo>
                  <a:pt x="14376" y="0"/>
                </a:lnTo>
                <a:cubicBezTo>
                  <a:pt x="14376" y="0"/>
                  <a:pt x="21585" y="9988"/>
                  <a:pt x="21585" y="998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PA-işlîdê">
            <a:extLst>
              <a:ext uri="{FF2B5EF4-FFF2-40B4-BE49-F238E27FC236}">
                <a16:creationId xmlns:a16="http://schemas.microsoft.com/office/drawing/2014/main" xmlns="" id="{5F636F9C-12C7-4B79-9FC9-F81E608946C3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3967731" y="-2240430"/>
            <a:ext cx="462066" cy="407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PA-ïṥḷîďe">
            <a:extLst>
              <a:ext uri="{FF2B5EF4-FFF2-40B4-BE49-F238E27FC236}">
                <a16:creationId xmlns:a16="http://schemas.microsoft.com/office/drawing/2014/main" xmlns="" id="{D5CA1267-37E6-4206-BF84-1B6BE8A6CA88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1983522" y="-1223173"/>
            <a:ext cx="603083" cy="400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3" extrusionOk="0">
                <a:moveTo>
                  <a:pt x="17523" y="7527"/>
                </a:moveTo>
                <a:lnTo>
                  <a:pt x="16892" y="5510"/>
                </a:lnTo>
                <a:lnTo>
                  <a:pt x="16892" y="5510"/>
                </a:lnTo>
                <a:cubicBezTo>
                  <a:pt x="16891" y="5509"/>
                  <a:pt x="16891" y="5507"/>
                  <a:pt x="16891" y="5505"/>
                </a:cubicBezTo>
                <a:cubicBezTo>
                  <a:pt x="16543" y="4391"/>
                  <a:pt x="13689" y="5277"/>
                  <a:pt x="10517" y="7484"/>
                </a:cubicBezTo>
                <a:cubicBezTo>
                  <a:pt x="7344" y="9692"/>
                  <a:pt x="5056" y="12384"/>
                  <a:pt x="5404" y="13498"/>
                </a:cubicBezTo>
                <a:cubicBezTo>
                  <a:pt x="5404" y="13499"/>
                  <a:pt x="5405" y="13501"/>
                  <a:pt x="5405" y="13502"/>
                </a:cubicBezTo>
                <a:lnTo>
                  <a:pt x="5405" y="13503"/>
                </a:lnTo>
                <a:lnTo>
                  <a:pt x="5495" y="13791"/>
                </a:lnTo>
                <a:lnTo>
                  <a:pt x="0" y="14107"/>
                </a:lnTo>
                <a:lnTo>
                  <a:pt x="8178" y="0"/>
                </a:lnTo>
                <a:lnTo>
                  <a:pt x="21600" y="1182"/>
                </a:lnTo>
                <a:cubicBezTo>
                  <a:pt x="21600" y="1182"/>
                  <a:pt x="17523" y="7527"/>
                  <a:pt x="17523" y="7527"/>
                </a:cubicBezTo>
                <a:close/>
                <a:moveTo>
                  <a:pt x="5685" y="19621"/>
                </a:moveTo>
                <a:cubicBezTo>
                  <a:pt x="5884" y="20257"/>
                  <a:pt x="5703" y="21011"/>
                  <a:pt x="5280" y="21306"/>
                </a:cubicBezTo>
                <a:cubicBezTo>
                  <a:pt x="4857" y="21600"/>
                  <a:pt x="4353" y="21323"/>
                  <a:pt x="4154" y="20686"/>
                </a:cubicBezTo>
                <a:cubicBezTo>
                  <a:pt x="4021" y="20261"/>
                  <a:pt x="4061" y="19785"/>
                  <a:pt x="4227" y="19427"/>
                </a:cubicBezTo>
                <a:lnTo>
                  <a:pt x="2645" y="14366"/>
                </a:lnTo>
                <a:lnTo>
                  <a:pt x="3561" y="14314"/>
                </a:lnTo>
                <a:lnTo>
                  <a:pt x="4992" y="18894"/>
                </a:lnTo>
                <a:cubicBezTo>
                  <a:pt x="5283" y="18935"/>
                  <a:pt x="5552" y="19195"/>
                  <a:pt x="5685" y="19621"/>
                </a:cubicBezTo>
                <a:close/>
                <a:moveTo>
                  <a:pt x="17927" y="11804"/>
                </a:moveTo>
                <a:lnTo>
                  <a:pt x="16207" y="6303"/>
                </a:lnTo>
                <a:cubicBezTo>
                  <a:pt x="15632" y="6170"/>
                  <a:pt x="13695" y="6675"/>
                  <a:pt x="10877" y="8636"/>
                </a:cubicBezTo>
                <a:cubicBezTo>
                  <a:pt x="8057" y="10598"/>
                  <a:pt x="6553" y="12487"/>
                  <a:pt x="6252" y="13230"/>
                </a:cubicBezTo>
                <a:lnTo>
                  <a:pt x="7971" y="18731"/>
                </a:lnTo>
                <a:cubicBezTo>
                  <a:pt x="7971" y="18731"/>
                  <a:pt x="17927" y="11804"/>
                  <a:pt x="17927" y="11804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PA-iSľïḋé">
            <a:extLst>
              <a:ext uri="{FF2B5EF4-FFF2-40B4-BE49-F238E27FC236}">
                <a16:creationId xmlns:a16="http://schemas.microsoft.com/office/drawing/2014/main" xmlns="" id="{C72C6EE1-D74D-4097-A0D1-24F0672FE8E3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2926898" y="-1156916"/>
            <a:ext cx="431163" cy="282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PA-ïŝḷíḓe">
            <a:extLst>
              <a:ext uri="{FF2B5EF4-FFF2-40B4-BE49-F238E27FC236}">
                <a16:creationId xmlns:a16="http://schemas.microsoft.com/office/drawing/2014/main" xmlns="" id="{E5DFE78E-F5B8-4D50-B558-19154F16508C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>
            <a:off x="2926898" y="-1546178"/>
            <a:ext cx="294405" cy="294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585" extrusionOk="0">
                <a:moveTo>
                  <a:pt x="5809" y="19810"/>
                </a:moveTo>
                <a:lnTo>
                  <a:pt x="0" y="21585"/>
                </a:lnTo>
                <a:lnTo>
                  <a:pt x="1723" y="15720"/>
                </a:lnTo>
                <a:cubicBezTo>
                  <a:pt x="1723" y="15720"/>
                  <a:pt x="5809" y="19810"/>
                  <a:pt x="5809" y="19810"/>
                </a:cubicBezTo>
                <a:close/>
                <a:moveTo>
                  <a:pt x="14328" y="11295"/>
                </a:moveTo>
                <a:cubicBezTo>
                  <a:pt x="14857" y="12168"/>
                  <a:pt x="15219" y="12941"/>
                  <a:pt x="15338" y="13361"/>
                </a:cubicBezTo>
                <a:cubicBezTo>
                  <a:pt x="16735" y="12758"/>
                  <a:pt x="18442" y="13050"/>
                  <a:pt x="19809" y="14418"/>
                </a:cubicBezTo>
                <a:cubicBezTo>
                  <a:pt x="21600" y="16210"/>
                  <a:pt x="21590" y="21540"/>
                  <a:pt x="21590" y="21540"/>
                </a:cubicBezTo>
                <a:cubicBezTo>
                  <a:pt x="21590" y="21540"/>
                  <a:pt x="21587" y="21538"/>
                  <a:pt x="21583" y="21536"/>
                </a:cubicBezTo>
                <a:cubicBezTo>
                  <a:pt x="21586" y="21540"/>
                  <a:pt x="21587" y="21543"/>
                  <a:pt x="21587" y="21543"/>
                </a:cubicBezTo>
                <a:cubicBezTo>
                  <a:pt x="21587" y="21543"/>
                  <a:pt x="16257" y="21556"/>
                  <a:pt x="14467" y="19765"/>
                </a:cubicBezTo>
                <a:cubicBezTo>
                  <a:pt x="13114" y="18410"/>
                  <a:pt x="12816" y="16721"/>
                  <a:pt x="13396" y="15331"/>
                </a:cubicBezTo>
                <a:cubicBezTo>
                  <a:pt x="12981" y="15218"/>
                  <a:pt x="12197" y="14852"/>
                  <a:pt x="11308" y="14314"/>
                </a:cubicBezTo>
                <a:lnTo>
                  <a:pt x="6478" y="19142"/>
                </a:lnTo>
                <a:lnTo>
                  <a:pt x="2392" y="15051"/>
                </a:lnTo>
                <a:lnTo>
                  <a:pt x="6994" y="10450"/>
                </a:lnTo>
                <a:cubicBezTo>
                  <a:pt x="4968" y="7962"/>
                  <a:pt x="2105" y="4020"/>
                  <a:pt x="1025" y="2336"/>
                </a:cubicBezTo>
                <a:cubicBezTo>
                  <a:pt x="11" y="756"/>
                  <a:pt x="7" y="211"/>
                  <a:pt x="44" y="57"/>
                </a:cubicBezTo>
                <a:cubicBezTo>
                  <a:pt x="31" y="43"/>
                  <a:pt x="37" y="38"/>
                  <a:pt x="52" y="32"/>
                </a:cubicBezTo>
                <a:cubicBezTo>
                  <a:pt x="59" y="13"/>
                  <a:pt x="65" y="4"/>
                  <a:pt x="65" y="4"/>
                </a:cubicBezTo>
                <a:cubicBezTo>
                  <a:pt x="237" y="-15"/>
                  <a:pt x="782" y="-11"/>
                  <a:pt x="2361" y="1003"/>
                </a:cubicBezTo>
                <a:cubicBezTo>
                  <a:pt x="4043" y="2084"/>
                  <a:pt x="7984" y="4949"/>
                  <a:pt x="10469" y="6978"/>
                </a:cubicBezTo>
                <a:lnTo>
                  <a:pt x="14322" y="3125"/>
                </a:lnTo>
                <a:lnTo>
                  <a:pt x="18411" y="7213"/>
                </a:lnTo>
                <a:cubicBezTo>
                  <a:pt x="18411" y="7213"/>
                  <a:pt x="14328" y="11295"/>
                  <a:pt x="14328" y="11295"/>
                </a:cubicBezTo>
                <a:close/>
                <a:moveTo>
                  <a:pt x="15005" y="2441"/>
                </a:moveTo>
                <a:lnTo>
                  <a:pt x="17418" y="30"/>
                </a:lnTo>
                <a:lnTo>
                  <a:pt x="21507" y="4118"/>
                </a:lnTo>
                <a:lnTo>
                  <a:pt x="19094" y="6530"/>
                </a:lnTo>
                <a:cubicBezTo>
                  <a:pt x="19094" y="6530"/>
                  <a:pt x="15005" y="2441"/>
                  <a:pt x="15005" y="24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PA-ïśḻiḓe">
            <a:extLst>
              <a:ext uri="{FF2B5EF4-FFF2-40B4-BE49-F238E27FC236}">
                <a16:creationId xmlns:a16="http://schemas.microsoft.com/office/drawing/2014/main" xmlns="" id="{5BC2C8E2-182F-4368-B87F-2175890B3890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>
            <a:off x="2133941" y="-1030847"/>
            <a:ext cx="751474" cy="647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37" y="21600"/>
                </a:moveTo>
                <a:cubicBezTo>
                  <a:pt x="7087" y="19915"/>
                  <a:pt x="7254" y="17403"/>
                  <a:pt x="7225" y="15022"/>
                </a:cubicBezTo>
                <a:cubicBezTo>
                  <a:pt x="9087" y="15916"/>
                  <a:pt x="11129" y="16612"/>
                  <a:pt x="13235" y="14961"/>
                </a:cubicBezTo>
                <a:cubicBezTo>
                  <a:pt x="15319" y="13326"/>
                  <a:pt x="15547" y="10891"/>
                  <a:pt x="15533" y="8574"/>
                </a:cubicBezTo>
                <a:cubicBezTo>
                  <a:pt x="17412" y="9482"/>
                  <a:pt x="19470" y="10214"/>
                  <a:pt x="21600" y="8543"/>
                </a:cubicBezTo>
                <a:lnTo>
                  <a:pt x="20969" y="7441"/>
                </a:lnTo>
                <a:cubicBezTo>
                  <a:pt x="19165" y="8855"/>
                  <a:pt x="17455" y="8115"/>
                  <a:pt x="15526" y="7147"/>
                </a:cubicBezTo>
                <a:cubicBezTo>
                  <a:pt x="15470" y="4670"/>
                  <a:pt x="15489" y="2522"/>
                  <a:pt x="17315" y="1092"/>
                </a:cubicBezTo>
                <a:lnTo>
                  <a:pt x="16670" y="0"/>
                </a:lnTo>
                <a:cubicBezTo>
                  <a:pt x="14521" y="1685"/>
                  <a:pt x="14346" y="4208"/>
                  <a:pt x="14375" y="6589"/>
                </a:cubicBezTo>
                <a:cubicBezTo>
                  <a:pt x="12514" y="5696"/>
                  <a:pt x="10476" y="5018"/>
                  <a:pt x="8371" y="6668"/>
                </a:cubicBezTo>
                <a:cubicBezTo>
                  <a:pt x="6282" y="8306"/>
                  <a:pt x="6070" y="10724"/>
                  <a:pt x="6085" y="13045"/>
                </a:cubicBezTo>
                <a:cubicBezTo>
                  <a:pt x="4204" y="12134"/>
                  <a:pt x="2134" y="11396"/>
                  <a:pt x="0" y="13068"/>
                </a:cubicBezTo>
                <a:cubicBezTo>
                  <a:pt x="0" y="13068"/>
                  <a:pt x="641" y="14162"/>
                  <a:pt x="641" y="14162"/>
                </a:cubicBezTo>
                <a:cubicBezTo>
                  <a:pt x="2449" y="12745"/>
                  <a:pt x="4156" y="13499"/>
                  <a:pt x="6093" y="14471"/>
                </a:cubicBezTo>
                <a:cubicBezTo>
                  <a:pt x="6148" y="16943"/>
                  <a:pt x="6117" y="19084"/>
                  <a:pt x="4295" y="20512"/>
                </a:cubicBezTo>
                <a:lnTo>
                  <a:pt x="4937" y="21600"/>
                </a:lnTo>
                <a:close/>
                <a:moveTo>
                  <a:pt x="4054" y="19679"/>
                </a:moveTo>
                <a:cubicBezTo>
                  <a:pt x="4369" y="19426"/>
                  <a:pt x="4614" y="19148"/>
                  <a:pt x="4809" y="18844"/>
                </a:cubicBezTo>
                <a:cubicBezTo>
                  <a:pt x="4809" y="18844"/>
                  <a:pt x="2134" y="14221"/>
                  <a:pt x="2134" y="14221"/>
                </a:cubicBezTo>
                <a:cubicBezTo>
                  <a:pt x="1820" y="14319"/>
                  <a:pt x="1507" y="14483"/>
                  <a:pt x="1188" y="14730"/>
                </a:cubicBezTo>
                <a:lnTo>
                  <a:pt x="4054" y="19679"/>
                </a:lnTo>
                <a:close/>
                <a:moveTo>
                  <a:pt x="5303" y="17641"/>
                </a:moveTo>
                <a:cubicBezTo>
                  <a:pt x="5447" y="17150"/>
                  <a:pt x="5511" y="16611"/>
                  <a:pt x="5534" y="16026"/>
                </a:cubicBezTo>
                <a:lnTo>
                  <a:pt x="4636" y="14466"/>
                </a:lnTo>
                <a:cubicBezTo>
                  <a:pt x="4164" y="14273"/>
                  <a:pt x="3712" y="14138"/>
                  <a:pt x="3269" y="14112"/>
                </a:cubicBezTo>
                <a:lnTo>
                  <a:pt x="5303" y="17641"/>
                </a:lnTo>
                <a:close/>
                <a:moveTo>
                  <a:pt x="7218" y="13596"/>
                </a:moveTo>
                <a:cubicBezTo>
                  <a:pt x="7170" y="11212"/>
                  <a:pt x="7244" y="9148"/>
                  <a:pt x="9015" y="7760"/>
                </a:cubicBezTo>
                <a:cubicBezTo>
                  <a:pt x="10800" y="6360"/>
                  <a:pt x="12484" y="7073"/>
                  <a:pt x="14389" y="8027"/>
                </a:cubicBezTo>
                <a:cubicBezTo>
                  <a:pt x="14437" y="10403"/>
                  <a:pt x="14371" y="12473"/>
                  <a:pt x="12604" y="13859"/>
                </a:cubicBezTo>
                <a:cubicBezTo>
                  <a:pt x="10819" y="15258"/>
                  <a:pt x="9123" y="14549"/>
                  <a:pt x="7218" y="13596"/>
                </a:cubicBezTo>
                <a:close/>
                <a:moveTo>
                  <a:pt x="9128" y="13531"/>
                </a:moveTo>
                <a:cubicBezTo>
                  <a:pt x="9683" y="13753"/>
                  <a:pt x="10215" y="13899"/>
                  <a:pt x="10736" y="13922"/>
                </a:cubicBezTo>
                <a:lnTo>
                  <a:pt x="8270" y="9693"/>
                </a:lnTo>
                <a:cubicBezTo>
                  <a:pt x="8094" y="10262"/>
                  <a:pt x="8018" y="10890"/>
                  <a:pt x="7988" y="11570"/>
                </a:cubicBezTo>
                <a:lnTo>
                  <a:pt x="9128" y="13531"/>
                </a:lnTo>
                <a:close/>
                <a:moveTo>
                  <a:pt x="11711" y="13445"/>
                </a:moveTo>
                <a:cubicBezTo>
                  <a:pt x="11906" y="13348"/>
                  <a:pt x="12100" y="13226"/>
                  <a:pt x="12298" y="13067"/>
                </a:cubicBezTo>
                <a:cubicBezTo>
                  <a:pt x="12398" y="12988"/>
                  <a:pt x="12489" y="12904"/>
                  <a:pt x="12577" y="12819"/>
                </a:cubicBezTo>
                <a:lnTo>
                  <a:pt x="9787" y="7934"/>
                </a:lnTo>
                <a:cubicBezTo>
                  <a:pt x="9688" y="7998"/>
                  <a:pt x="9589" y="8069"/>
                  <a:pt x="9488" y="8149"/>
                </a:cubicBezTo>
                <a:cubicBezTo>
                  <a:pt x="9290" y="8307"/>
                  <a:pt x="9121" y="8474"/>
                  <a:pt x="8972" y="8652"/>
                </a:cubicBezTo>
                <a:lnTo>
                  <a:pt x="11711" y="13445"/>
                </a:lnTo>
                <a:close/>
                <a:moveTo>
                  <a:pt x="13407" y="12000"/>
                </a:moveTo>
                <a:cubicBezTo>
                  <a:pt x="13611" y="11527"/>
                  <a:pt x="13723" y="11008"/>
                  <a:pt x="13784" y="10444"/>
                </a:cubicBezTo>
                <a:lnTo>
                  <a:pt x="12283" y="7830"/>
                </a:lnTo>
                <a:cubicBezTo>
                  <a:pt x="11815" y="7685"/>
                  <a:pt x="11363" y="7615"/>
                  <a:pt x="10913" y="7660"/>
                </a:cubicBezTo>
                <a:lnTo>
                  <a:pt x="13407" y="12000"/>
                </a:lnTo>
                <a:close/>
                <a:moveTo>
                  <a:pt x="16965" y="7123"/>
                </a:moveTo>
                <a:cubicBezTo>
                  <a:pt x="17421" y="7289"/>
                  <a:pt x="17855" y="7394"/>
                  <a:pt x="18279" y="7398"/>
                </a:cubicBezTo>
                <a:lnTo>
                  <a:pt x="16261" y="4044"/>
                </a:lnTo>
                <a:cubicBezTo>
                  <a:pt x="16133" y="4533"/>
                  <a:pt x="16081" y="5067"/>
                  <a:pt x="16071" y="5642"/>
                </a:cubicBezTo>
                <a:lnTo>
                  <a:pt x="16965" y="7123"/>
                </a:lnTo>
                <a:close/>
                <a:moveTo>
                  <a:pt x="19610" y="7085"/>
                </a:moveTo>
                <a:cubicBezTo>
                  <a:pt x="19909" y="6982"/>
                  <a:pt x="20208" y="6817"/>
                  <a:pt x="20510" y="6570"/>
                </a:cubicBezTo>
                <a:lnTo>
                  <a:pt x="17721" y="1845"/>
                </a:lnTo>
                <a:cubicBezTo>
                  <a:pt x="17423" y="2098"/>
                  <a:pt x="17191" y="2376"/>
                  <a:pt x="17007" y="2675"/>
                </a:cubicBezTo>
                <a:cubicBezTo>
                  <a:pt x="17007" y="2675"/>
                  <a:pt x="19610" y="7085"/>
                  <a:pt x="19610" y="708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PA-ïşľídè">
            <a:extLst>
              <a:ext uri="{FF2B5EF4-FFF2-40B4-BE49-F238E27FC236}">
                <a16:creationId xmlns:a16="http://schemas.microsoft.com/office/drawing/2014/main" xmlns="" id="{734C4583-5CE3-43BC-BEF5-C9C0E1F86B70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>
            <a:off x="4435244" y="-3354744"/>
            <a:ext cx="335368" cy="474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3" h="21600" extrusionOk="0">
                <a:moveTo>
                  <a:pt x="6837" y="0"/>
                </a:moveTo>
                <a:lnTo>
                  <a:pt x="6304" y="11896"/>
                </a:lnTo>
                <a:lnTo>
                  <a:pt x="10115" y="11984"/>
                </a:lnTo>
                <a:lnTo>
                  <a:pt x="10387" y="5819"/>
                </a:lnTo>
                <a:cubicBezTo>
                  <a:pt x="10807" y="5990"/>
                  <a:pt x="11286" y="6091"/>
                  <a:pt x="11799" y="6080"/>
                </a:cubicBezTo>
                <a:cubicBezTo>
                  <a:pt x="12816" y="6059"/>
                  <a:pt x="13721" y="5638"/>
                  <a:pt x="14293" y="5029"/>
                </a:cubicBezTo>
                <a:cubicBezTo>
                  <a:pt x="14344" y="4975"/>
                  <a:pt x="14392" y="4920"/>
                  <a:pt x="14437" y="4864"/>
                </a:cubicBezTo>
                <a:cubicBezTo>
                  <a:pt x="15870" y="5413"/>
                  <a:pt x="17048" y="6141"/>
                  <a:pt x="17879" y="7040"/>
                </a:cubicBezTo>
                <a:cubicBezTo>
                  <a:pt x="19250" y="8523"/>
                  <a:pt x="19623" y="10355"/>
                  <a:pt x="18956" y="12341"/>
                </a:cubicBezTo>
                <a:cubicBezTo>
                  <a:pt x="17917" y="15436"/>
                  <a:pt x="14349" y="17736"/>
                  <a:pt x="10109" y="18168"/>
                </a:cubicBezTo>
                <a:lnTo>
                  <a:pt x="10109" y="16337"/>
                </a:lnTo>
                <a:lnTo>
                  <a:pt x="12811" y="16337"/>
                </a:lnTo>
                <a:lnTo>
                  <a:pt x="12811" y="15424"/>
                </a:lnTo>
                <a:lnTo>
                  <a:pt x="2958" y="15424"/>
                </a:lnTo>
                <a:lnTo>
                  <a:pt x="2958" y="16337"/>
                </a:lnTo>
                <a:lnTo>
                  <a:pt x="5665" y="16337"/>
                </a:lnTo>
                <a:lnTo>
                  <a:pt x="5665" y="19312"/>
                </a:lnTo>
                <a:lnTo>
                  <a:pt x="0" y="19312"/>
                </a:lnTo>
                <a:lnTo>
                  <a:pt x="0" y="21600"/>
                </a:lnTo>
                <a:lnTo>
                  <a:pt x="15769" y="21600"/>
                </a:lnTo>
                <a:lnTo>
                  <a:pt x="15769" y="19312"/>
                </a:lnTo>
                <a:lnTo>
                  <a:pt x="11820" y="19312"/>
                </a:lnTo>
                <a:cubicBezTo>
                  <a:pt x="16159" y="18468"/>
                  <a:pt x="19703" y="15947"/>
                  <a:pt x="20805" y="12664"/>
                </a:cubicBezTo>
                <a:cubicBezTo>
                  <a:pt x="21600" y="10296"/>
                  <a:pt x="21135" y="8089"/>
                  <a:pt x="19462" y="6280"/>
                </a:cubicBezTo>
                <a:cubicBezTo>
                  <a:pt x="18352" y="5079"/>
                  <a:pt x="16769" y="4131"/>
                  <a:pt x="14820" y="3462"/>
                </a:cubicBezTo>
                <a:cubicBezTo>
                  <a:pt x="14558" y="2431"/>
                  <a:pt x="13305" y="1647"/>
                  <a:pt x="11799" y="1647"/>
                </a:cubicBezTo>
                <a:cubicBezTo>
                  <a:pt x="11359" y="1647"/>
                  <a:pt x="10947" y="1715"/>
                  <a:pt x="10568" y="1835"/>
                </a:cubicBezTo>
                <a:lnTo>
                  <a:pt x="10642" y="88"/>
                </a:lnTo>
                <a:lnTo>
                  <a:pt x="6837" y="0"/>
                </a:lnTo>
                <a:close/>
                <a:moveTo>
                  <a:pt x="11799" y="3017"/>
                </a:moveTo>
                <a:cubicBezTo>
                  <a:pt x="12376" y="3012"/>
                  <a:pt x="12879" y="3300"/>
                  <a:pt x="12982" y="3708"/>
                </a:cubicBezTo>
                <a:cubicBezTo>
                  <a:pt x="13088" y="4130"/>
                  <a:pt x="12736" y="4539"/>
                  <a:pt x="12167" y="4660"/>
                </a:cubicBezTo>
                <a:cubicBezTo>
                  <a:pt x="12051" y="4688"/>
                  <a:pt x="11928" y="4706"/>
                  <a:pt x="11799" y="4706"/>
                </a:cubicBezTo>
                <a:cubicBezTo>
                  <a:pt x="11152" y="4706"/>
                  <a:pt x="10625" y="4326"/>
                  <a:pt x="10626" y="3862"/>
                </a:cubicBezTo>
                <a:cubicBezTo>
                  <a:pt x="10628" y="3397"/>
                  <a:pt x="11153" y="3023"/>
                  <a:pt x="11799" y="301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PA-isḷïḋé">
            <a:extLst>
              <a:ext uri="{FF2B5EF4-FFF2-40B4-BE49-F238E27FC236}">
                <a16:creationId xmlns:a16="http://schemas.microsoft.com/office/drawing/2014/main" xmlns="" id="{2B05D39D-985F-47AF-9651-7A460EF7E3C4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4498388" y="-1375358"/>
            <a:ext cx="356575" cy="252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PA-îśḷîďe">
            <a:extLst>
              <a:ext uri="{FF2B5EF4-FFF2-40B4-BE49-F238E27FC236}">
                <a16:creationId xmlns:a16="http://schemas.microsoft.com/office/drawing/2014/main" xmlns="" id="{C3F6A50F-EE2B-4F3C-9496-B23D68ADF696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>
            <a:off x="4020324" y="-2907685"/>
            <a:ext cx="524182" cy="58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PA-iṡľîḑe">
            <a:extLst>
              <a:ext uri="{FF2B5EF4-FFF2-40B4-BE49-F238E27FC236}">
                <a16:creationId xmlns:a16="http://schemas.microsoft.com/office/drawing/2014/main" xmlns="" id="{E9A0D4FF-BC73-4172-AFC4-2E087CCBE2E9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4012564" y="-1161865"/>
            <a:ext cx="541814" cy="637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1" h="21329" extrusionOk="0">
                <a:moveTo>
                  <a:pt x="9479" y="69"/>
                </a:moveTo>
                <a:cubicBezTo>
                  <a:pt x="11124" y="274"/>
                  <a:pt x="12739" y="925"/>
                  <a:pt x="14086" y="2032"/>
                </a:cubicBezTo>
                <a:cubicBezTo>
                  <a:pt x="15976" y="3586"/>
                  <a:pt x="17010" y="5836"/>
                  <a:pt x="16935" y="8190"/>
                </a:cubicBezTo>
                <a:cubicBezTo>
                  <a:pt x="16907" y="10081"/>
                  <a:pt x="16182" y="11891"/>
                  <a:pt x="14858" y="13324"/>
                </a:cubicBezTo>
                <a:cubicBezTo>
                  <a:pt x="12857" y="15491"/>
                  <a:pt x="9835" y="16494"/>
                  <a:pt x="6856" y="15992"/>
                </a:cubicBezTo>
                <a:cubicBezTo>
                  <a:pt x="491" y="14715"/>
                  <a:pt x="-2156" y="7496"/>
                  <a:pt x="2011" y="2776"/>
                </a:cubicBezTo>
                <a:cubicBezTo>
                  <a:pt x="3901" y="635"/>
                  <a:pt x="6739" y="-271"/>
                  <a:pt x="9479" y="69"/>
                </a:cubicBezTo>
                <a:close/>
                <a:moveTo>
                  <a:pt x="16811" y="1700"/>
                </a:moveTo>
                <a:cubicBezTo>
                  <a:pt x="18616" y="3812"/>
                  <a:pt x="19444" y="6467"/>
                  <a:pt x="19139" y="9165"/>
                </a:cubicBezTo>
                <a:cubicBezTo>
                  <a:pt x="18834" y="11863"/>
                  <a:pt x="17427" y="14284"/>
                  <a:pt x="15191" y="15988"/>
                </a:cubicBezTo>
                <a:cubicBezTo>
                  <a:pt x="12662" y="17916"/>
                  <a:pt x="9407" y="18600"/>
                  <a:pt x="6359" y="18040"/>
                </a:cubicBezTo>
                <a:cubicBezTo>
                  <a:pt x="5749" y="17929"/>
                  <a:pt x="5143" y="17767"/>
                  <a:pt x="4558" y="17555"/>
                </a:cubicBezTo>
                <a:lnTo>
                  <a:pt x="4164" y="19468"/>
                </a:lnTo>
                <a:lnTo>
                  <a:pt x="7063" y="20000"/>
                </a:lnTo>
                <a:lnTo>
                  <a:pt x="6790" y="21329"/>
                </a:lnTo>
                <a:lnTo>
                  <a:pt x="227" y="20124"/>
                </a:lnTo>
                <a:lnTo>
                  <a:pt x="500" y="18796"/>
                </a:lnTo>
                <a:lnTo>
                  <a:pt x="2757" y="19210"/>
                </a:lnTo>
                <a:lnTo>
                  <a:pt x="3219" y="16965"/>
                </a:lnTo>
                <a:cubicBezTo>
                  <a:pt x="2951" y="16825"/>
                  <a:pt x="2688" y="16674"/>
                  <a:pt x="2431" y="16511"/>
                </a:cubicBezTo>
                <a:cubicBezTo>
                  <a:pt x="2174" y="16349"/>
                  <a:pt x="1928" y="16168"/>
                  <a:pt x="1684" y="15982"/>
                </a:cubicBezTo>
                <a:lnTo>
                  <a:pt x="2580" y="14934"/>
                </a:lnTo>
                <a:cubicBezTo>
                  <a:pt x="5970" y="17523"/>
                  <a:pt x="10902" y="17523"/>
                  <a:pt x="14300" y="14933"/>
                </a:cubicBezTo>
                <a:cubicBezTo>
                  <a:pt x="16239" y="13456"/>
                  <a:pt x="17444" y="11360"/>
                  <a:pt x="17708" y="9021"/>
                </a:cubicBezTo>
                <a:cubicBezTo>
                  <a:pt x="17973" y="6682"/>
                  <a:pt x="17267" y="4385"/>
                  <a:pt x="15703" y="2555"/>
                </a:cubicBezTo>
                <a:lnTo>
                  <a:pt x="16811" y="1700"/>
                </a:lnTo>
                <a:close/>
                <a:moveTo>
                  <a:pt x="9715" y="1064"/>
                </a:moveTo>
                <a:cubicBezTo>
                  <a:pt x="9278" y="996"/>
                  <a:pt x="8832" y="968"/>
                  <a:pt x="8387" y="974"/>
                </a:cubicBezTo>
                <a:cubicBezTo>
                  <a:pt x="8460" y="1222"/>
                  <a:pt x="8544" y="1461"/>
                  <a:pt x="8641" y="1699"/>
                </a:cubicBezTo>
                <a:cubicBezTo>
                  <a:pt x="8737" y="1936"/>
                  <a:pt x="8846" y="2172"/>
                  <a:pt x="8962" y="2399"/>
                </a:cubicBezTo>
                <a:cubicBezTo>
                  <a:pt x="9289" y="2208"/>
                  <a:pt x="9627" y="2028"/>
                  <a:pt x="9967" y="1859"/>
                </a:cubicBezTo>
                <a:cubicBezTo>
                  <a:pt x="10307" y="1689"/>
                  <a:pt x="10645" y="1529"/>
                  <a:pt x="10997" y="1382"/>
                </a:cubicBezTo>
                <a:cubicBezTo>
                  <a:pt x="10579" y="1244"/>
                  <a:pt x="10153" y="1132"/>
                  <a:pt x="9715" y="1064"/>
                </a:cubicBezTo>
                <a:close/>
                <a:moveTo>
                  <a:pt x="12202" y="1889"/>
                </a:moveTo>
                <a:cubicBezTo>
                  <a:pt x="11715" y="2060"/>
                  <a:pt x="11237" y="2254"/>
                  <a:pt x="10773" y="2470"/>
                </a:cubicBezTo>
                <a:cubicBezTo>
                  <a:pt x="10309" y="2687"/>
                  <a:pt x="9856" y="2925"/>
                  <a:pt x="9417" y="3184"/>
                </a:cubicBezTo>
                <a:cubicBezTo>
                  <a:pt x="9617" y="3488"/>
                  <a:pt x="9841" y="3788"/>
                  <a:pt x="10079" y="4067"/>
                </a:cubicBezTo>
                <a:cubicBezTo>
                  <a:pt x="10318" y="4345"/>
                  <a:pt x="10571" y="4610"/>
                  <a:pt x="10847" y="4861"/>
                </a:cubicBezTo>
                <a:lnTo>
                  <a:pt x="13083" y="2442"/>
                </a:lnTo>
                <a:cubicBezTo>
                  <a:pt x="12944" y="2342"/>
                  <a:pt x="12798" y="2240"/>
                  <a:pt x="12652" y="2149"/>
                </a:cubicBezTo>
                <a:cubicBezTo>
                  <a:pt x="12506" y="2059"/>
                  <a:pt x="12354" y="1969"/>
                  <a:pt x="12202" y="1889"/>
                </a:cubicBezTo>
                <a:close/>
                <a:moveTo>
                  <a:pt x="7362" y="1000"/>
                </a:moveTo>
                <a:cubicBezTo>
                  <a:pt x="6540" y="1111"/>
                  <a:pt x="5754" y="1343"/>
                  <a:pt x="5029" y="1689"/>
                </a:cubicBezTo>
                <a:cubicBezTo>
                  <a:pt x="4305" y="2035"/>
                  <a:pt x="3644" y="2485"/>
                  <a:pt x="3064" y="3041"/>
                </a:cubicBezTo>
                <a:lnTo>
                  <a:pt x="5529" y="5074"/>
                </a:lnTo>
                <a:cubicBezTo>
                  <a:pt x="5922" y="4671"/>
                  <a:pt x="6339" y="4283"/>
                  <a:pt x="6773" y="3923"/>
                </a:cubicBezTo>
                <a:cubicBezTo>
                  <a:pt x="7206" y="3564"/>
                  <a:pt x="7655" y="3227"/>
                  <a:pt x="8126" y="2912"/>
                </a:cubicBezTo>
                <a:cubicBezTo>
                  <a:pt x="7964" y="2608"/>
                  <a:pt x="7819" y="2296"/>
                  <a:pt x="7690" y="1976"/>
                </a:cubicBezTo>
                <a:cubicBezTo>
                  <a:pt x="7561" y="1655"/>
                  <a:pt x="7454" y="1336"/>
                  <a:pt x="7362" y="1000"/>
                </a:cubicBezTo>
                <a:close/>
                <a:moveTo>
                  <a:pt x="13806" y="3027"/>
                </a:moveTo>
                <a:lnTo>
                  <a:pt x="11570" y="5446"/>
                </a:lnTo>
                <a:cubicBezTo>
                  <a:pt x="11852" y="5649"/>
                  <a:pt x="12144" y="5840"/>
                  <a:pt x="12449" y="6011"/>
                </a:cubicBezTo>
                <a:cubicBezTo>
                  <a:pt x="12752" y="6182"/>
                  <a:pt x="13064" y="6332"/>
                  <a:pt x="13387" y="6469"/>
                </a:cubicBezTo>
                <a:cubicBezTo>
                  <a:pt x="13602" y="6013"/>
                  <a:pt x="13798" y="5550"/>
                  <a:pt x="13963" y="5077"/>
                </a:cubicBezTo>
                <a:cubicBezTo>
                  <a:pt x="14128" y="4603"/>
                  <a:pt x="14273" y="4122"/>
                  <a:pt x="14386" y="3633"/>
                </a:cubicBezTo>
                <a:cubicBezTo>
                  <a:pt x="14296" y="3528"/>
                  <a:pt x="14195" y="3418"/>
                  <a:pt x="14098" y="3318"/>
                </a:cubicBezTo>
                <a:cubicBezTo>
                  <a:pt x="14001" y="3218"/>
                  <a:pt x="13909" y="3123"/>
                  <a:pt x="13806" y="3027"/>
                </a:cubicBezTo>
                <a:close/>
                <a:moveTo>
                  <a:pt x="15097" y="4643"/>
                </a:moveTo>
                <a:cubicBezTo>
                  <a:pt x="14989" y="5011"/>
                  <a:pt x="14872" y="5369"/>
                  <a:pt x="14735" y="5729"/>
                </a:cubicBezTo>
                <a:cubicBezTo>
                  <a:pt x="14598" y="6089"/>
                  <a:pt x="14440" y="6449"/>
                  <a:pt x="14276" y="6798"/>
                </a:cubicBezTo>
                <a:cubicBezTo>
                  <a:pt x="14551" y="6884"/>
                  <a:pt x="14842" y="6953"/>
                  <a:pt x="15125" y="7013"/>
                </a:cubicBezTo>
                <a:cubicBezTo>
                  <a:pt x="15409" y="7074"/>
                  <a:pt x="15688" y="7122"/>
                  <a:pt x="15977" y="7158"/>
                </a:cubicBezTo>
                <a:cubicBezTo>
                  <a:pt x="15915" y="6710"/>
                  <a:pt x="15813" y="6274"/>
                  <a:pt x="15666" y="5853"/>
                </a:cubicBezTo>
                <a:cubicBezTo>
                  <a:pt x="15519" y="5432"/>
                  <a:pt x="15324" y="5029"/>
                  <a:pt x="15097" y="4643"/>
                </a:cubicBezTo>
                <a:close/>
                <a:moveTo>
                  <a:pt x="8606" y="3701"/>
                </a:moveTo>
                <a:cubicBezTo>
                  <a:pt x="8180" y="3989"/>
                  <a:pt x="7775" y="4303"/>
                  <a:pt x="7382" y="4630"/>
                </a:cubicBezTo>
                <a:cubicBezTo>
                  <a:pt x="6990" y="4957"/>
                  <a:pt x="6609" y="5294"/>
                  <a:pt x="6252" y="5658"/>
                </a:cubicBezTo>
                <a:lnTo>
                  <a:pt x="8448" y="7464"/>
                </a:lnTo>
                <a:lnTo>
                  <a:pt x="10216" y="5542"/>
                </a:lnTo>
                <a:cubicBezTo>
                  <a:pt x="9905" y="5266"/>
                  <a:pt x="9620" y="4976"/>
                  <a:pt x="9351" y="4670"/>
                </a:cubicBezTo>
                <a:cubicBezTo>
                  <a:pt x="9081" y="4363"/>
                  <a:pt x="8831" y="4036"/>
                  <a:pt x="8606" y="3701"/>
                </a:cubicBezTo>
                <a:close/>
                <a:moveTo>
                  <a:pt x="2433" y="3721"/>
                </a:moveTo>
                <a:cubicBezTo>
                  <a:pt x="1932" y="4341"/>
                  <a:pt x="1546" y="5031"/>
                  <a:pt x="1284" y="5757"/>
                </a:cubicBezTo>
                <a:cubicBezTo>
                  <a:pt x="1022" y="6483"/>
                  <a:pt x="879" y="7253"/>
                  <a:pt x="878" y="8036"/>
                </a:cubicBezTo>
                <a:cubicBezTo>
                  <a:pt x="1138" y="8064"/>
                  <a:pt x="1405" y="8097"/>
                  <a:pt x="1661" y="8144"/>
                </a:cubicBezTo>
                <a:cubicBezTo>
                  <a:pt x="2118" y="8228"/>
                  <a:pt x="2562" y="8343"/>
                  <a:pt x="3001" y="8485"/>
                </a:cubicBezTo>
                <a:cubicBezTo>
                  <a:pt x="3265" y="8000"/>
                  <a:pt x="3553" y="7531"/>
                  <a:pt x="3870" y="7076"/>
                </a:cubicBezTo>
                <a:cubicBezTo>
                  <a:pt x="4187" y="6619"/>
                  <a:pt x="4542" y="6181"/>
                  <a:pt x="4910" y="5757"/>
                </a:cubicBezTo>
                <a:lnTo>
                  <a:pt x="2433" y="3721"/>
                </a:lnTo>
                <a:close/>
                <a:moveTo>
                  <a:pt x="10939" y="6126"/>
                </a:moveTo>
                <a:lnTo>
                  <a:pt x="9169" y="8060"/>
                </a:lnTo>
                <a:lnTo>
                  <a:pt x="11249" y="9761"/>
                </a:lnTo>
                <a:cubicBezTo>
                  <a:pt x="11579" y="9378"/>
                  <a:pt x="11885" y="8986"/>
                  <a:pt x="12172" y="8576"/>
                </a:cubicBezTo>
                <a:cubicBezTo>
                  <a:pt x="12459" y="8166"/>
                  <a:pt x="12721" y="7741"/>
                  <a:pt x="12963" y="7306"/>
                </a:cubicBezTo>
                <a:cubicBezTo>
                  <a:pt x="12603" y="7149"/>
                  <a:pt x="12253" y="6964"/>
                  <a:pt x="11915" y="6769"/>
                </a:cubicBezTo>
                <a:cubicBezTo>
                  <a:pt x="11577" y="6573"/>
                  <a:pt x="11251" y="6358"/>
                  <a:pt x="10939" y="6126"/>
                </a:cubicBezTo>
                <a:close/>
                <a:moveTo>
                  <a:pt x="13849" y="7647"/>
                </a:moveTo>
                <a:cubicBezTo>
                  <a:pt x="13586" y="8127"/>
                  <a:pt x="13297" y="8593"/>
                  <a:pt x="12982" y="9045"/>
                </a:cubicBezTo>
                <a:cubicBezTo>
                  <a:pt x="12667" y="9497"/>
                  <a:pt x="12334" y="9936"/>
                  <a:pt x="11969" y="10357"/>
                </a:cubicBezTo>
                <a:lnTo>
                  <a:pt x="14436" y="12379"/>
                </a:lnTo>
                <a:cubicBezTo>
                  <a:pt x="14933" y="11764"/>
                  <a:pt x="15319" y="11085"/>
                  <a:pt x="15581" y="10366"/>
                </a:cubicBezTo>
                <a:cubicBezTo>
                  <a:pt x="15842" y="9647"/>
                  <a:pt x="15976" y="8886"/>
                  <a:pt x="15982" y="8110"/>
                </a:cubicBezTo>
                <a:cubicBezTo>
                  <a:pt x="15743" y="8082"/>
                  <a:pt x="15506" y="8058"/>
                  <a:pt x="15271" y="8015"/>
                </a:cubicBezTo>
                <a:cubicBezTo>
                  <a:pt x="15030" y="7970"/>
                  <a:pt x="14788" y="7908"/>
                  <a:pt x="14551" y="7847"/>
                </a:cubicBezTo>
                <a:cubicBezTo>
                  <a:pt x="14314" y="7786"/>
                  <a:pt x="14080" y="7724"/>
                  <a:pt x="13849" y="7647"/>
                </a:cubicBezTo>
                <a:close/>
                <a:moveTo>
                  <a:pt x="5621" y="6339"/>
                </a:moveTo>
                <a:cubicBezTo>
                  <a:pt x="5287" y="6724"/>
                  <a:pt x="4981" y="7134"/>
                  <a:pt x="4692" y="7547"/>
                </a:cubicBezTo>
                <a:cubicBezTo>
                  <a:pt x="4403" y="7961"/>
                  <a:pt x="4130" y="8387"/>
                  <a:pt x="3887" y="8826"/>
                </a:cubicBezTo>
                <a:cubicBezTo>
                  <a:pt x="4272" y="8990"/>
                  <a:pt x="4648" y="9168"/>
                  <a:pt x="5008" y="9376"/>
                </a:cubicBezTo>
                <a:cubicBezTo>
                  <a:pt x="5368" y="9585"/>
                  <a:pt x="5718" y="9817"/>
                  <a:pt x="6049" y="10067"/>
                </a:cubicBezTo>
                <a:lnTo>
                  <a:pt x="7817" y="8145"/>
                </a:lnTo>
                <a:lnTo>
                  <a:pt x="5621" y="6339"/>
                </a:lnTo>
                <a:close/>
                <a:moveTo>
                  <a:pt x="8538" y="8741"/>
                </a:moveTo>
                <a:lnTo>
                  <a:pt x="6770" y="10663"/>
                </a:lnTo>
                <a:cubicBezTo>
                  <a:pt x="7059" y="10924"/>
                  <a:pt x="7330" y="11201"/>
                  <a:pt x="7582" y="11489"/>
                </a:cubicBezTo>
                <a:cubicBezTo>
                  <a:pt x="7834" y="11777"/>
                  <a:pt x="8064" y="12076"/>
                  <a:pt x="8278" y="12390"/>
                </a:cubicBezTo>
                <a:cubicBezTo>
                  <a:pt x="8700" y="12103"/>
                  <a:pt x="9109" y="11798"/>
                  <a:pt x="9499" y="11473"/>
                </a:cubicBezTo>
                <a:cubicBezTo>
                  <a:pt x="9889" y="11147"/>
                  <a:pt x="10262" y="10804"/>
                  <a:pt x="10617" y="10442"/>
                </a:cubicBezTo>
                <a:lnTo>
                  <a:pt x="8538" y="8741"/>
                </a:lnTo>
                <a:close/>
                <a:moveTo>
                  <a:pt x="1798" y="9132"/>
                </a:moveTo>
                <a:cubicBezTo>
                  <a:pt x="1535" y="9075"/>
                  <a:pt x="1275" y="9033"/>
                  <a:pt x="1007" y="8999"/>
                </a:cubicBezTo>
                <a:cubicBezTo>
                  <a:pt x="1062" y="9423"/>
                  <a:pt x="1148" y="9837"/>
                  <a:pt x="1280" y="10238"/>
                </a:cubicBezTo>
                <a:cubicBezTo>
                  <a:pt x="1412" y="10638"/>
                  <a:pt x="1583" y="11018"/>
                  <a:pt x="1786" y="11388"/>
                </a:cubicBezTo>
                <a:cubicBezTo>
                  <a:pt x="1891" y="11037"/>
                  <a:pt x="2008" y="10691"/>
                  <a:pt x="2139" y="10348"/>
                </a:cubicBezTo>
                <a:cubicBezTo>
                  <a:pt x="2270" y="10005"/>
                  <a:pt x="2418" y="9667"/>
                  <a:pt x="2574" y="9334"/>
                </a:cubicBezTo>
                <a:cubicBezTo>
                  <a:pt x="2319" y="9257"/>
                  <a:pt x="2059" y="9189"/>
                  <a:pt x="1798" y="9132"/>
                </a:cubicBezTo>
                <a:close/>
                <a:moveTo>
                  <a:pt x="11338" y="11038"/>
                </a:moveTo>
                <a:cubicBezTo>
                  <a:pt x="10948" y="11437"/>
                  <a:pt x="10541" y="11810"/>
                  <a:pt x="10111" y="12167"/>
                </a:cubicBezTo>
                <a:cubicBezTo>
                  <a:pt x="9681" y="12525"/>
                  <a:pt x="9224" y="12866"/>
                  <a:pt x="8757" y="13179"/>
                </a:cubicBezTo>
                <a:cubicBezTo>
                  <a:pt x="8923" y="13483"/>
                  <a:pt x="9075" y="13796"/>
                  <a:pt x="9206" y="14117"/>
                </a:cubicBezTo>
                <a:cubicBezTo>
                  <a:pt x="9337" y="14439"/>
                  <a:pt x="9449" y="14769"/>
                  <a:pt x="9544" y="15106"/>
                </a:cubicBezTo>
                <a:cubicBezTo>
                  <a:pt x="10358" y="14993"/>
                  <a:pt x="11133" y="14757"/>
                  <a:pt x="11852" y="14413"/>
                </a:cubicBezTo>
                <a:cubicBezTo>
                  <a:pt x="12571" y="14068"/>
                  <a:pt x="13229" y="13610"/>
                  <a:pt x="13805" y="13059"/>
                </a:cubicBezTo>
                <a:lnTo>
                  <a:pt x="11338" y="11038"/>
                </a:lnTo>
                <a:close/>
                <a:moveTo>
                  <a:pt x="3466" y="9652"/>
                </a:moveTo>
                <a:cubicBezTo>
                  <a:pt x="3255" y="10099"/>
                  <a:pt x="3068" y="10559"/>
                  <a:pt x="2906" y="11023"/>
                </a:cubicBezTo>
                <a:cubicBezTo>
                  <a:pt x="2744" y="11488"/>
                  <a:pt x="2612" y="11967"/>
                  <a:pt x="2500" y="12447"/>
                </a:cubicBezTo>
                <a:cubicBezTo>
                  <a:pt x="2606" y="12576"/>
                  <a:pt x="2712" y="12693"/>
                  <a:pt x="2827" y="12816"/>
                </a:cubicBezTo>
                <a:cubicBezTo>
                  <a:pt x="2943" y="12939"/>
                  <a:pt x="3067" y="13064"/>
                  <a:pt x="3192" y="13180"/>
                </a:cubicBezTo>
                <a:lnTo>
                  <a:pt x="5416" y="10759"/>
                </a:lnTo>
                <a:cubicBezTo>
                  <a:pt x="5115" y="10538"/>
                  <a:pt x="4810" y="10332"/>
                  <a:pt x="4484" y="10148"/>
                </a:cubicBezTo>
                <a:cubicBezTo>
                  <a:pt x="4158" y="9964"/>
                  <a:pt x="3813" y="9796"/>
                  <a:pt x="3466" y="9652"/>
                </a:cubicBezTo>
                <a:close/>
                <a:moveTo>
                  <a:pt x="6136" y="11355"/>
                </a:moveTo>
                <a:lnTo>
                  <a:pt x="3901" y="13774"/>
                </a:lnTo>
                <a:cubicBezTo>
                  <a:pt x="4016" y="13856"/>
                  <a:pt x="4137" y="13929"/>
                  <a:pt x="4256" y="14005"/>
                </a:cubicBezTo>
                <a:cubicBezTo>
                  <a:pt x="4376" y="14081"/>
                  <a:pt x="4502" y="14158"/>
                  <a:pt x="4626" y="14228"/>
                </a:cubicBezTo>
                <a:cubicBezTo>
                  <a:pt x="5123" y="14054"/>
                  <a:pt x="5608" y="13859"/>
                  <a:pt x="6082" y="13639"/>
                </a:cubicBezTo>
                <a:cubicBezTo>
                  <a:pt x="6556" y="13419"/>
                  <a:pt x="7019" y="13171"/>
                  <a:pt x="7466" y="12906"/>
                </a:cubicBezTo>
                <a:cubicBezTo>
                  <a:pt x="7279" y="12625"/>
                  <a:pt x="7074" y="12352"/>
                  <a:pt x="6853" y="12093"/>
                </a:cubicBezTo>
                <a:cubicBezTo>
                  <a:pt x="6632" y="11833"/>
                  <a:pt x="6391" y="11591"/>
                  <a:pt x="6136" y="11355"/>
                </a:cubicBezTo>
                <a:close/>
                <a:moveTo>
                  <a:pt x="7934" y="13694"/>
                </a:moveTo>
                <a:cubicBezTo>
                  <a:pt x="7591" y="13896"/>
                  <a:pt x="7243" y="14084"/>
                  <a:pt x="6885" y="14262"/>
                </a:cubicBezTo>
                <a:cubicBezTo>
                  <a:pt x="6527" y="14440"/>
                  <a:pt x="6160" y="14609"/>
                  <a:pt x="5788" y="14762"/>
                </a:cubicBezTo>
                <a:cubicBezTo>
                  <a:pt x="6191" y="14908"/>
                  <a:pt x="6614" y="15020"/>
                  <a:pt x="7040" y="15099"/>
                </a:cubicBezTo>
                <a:cubicBezTo>
                  <a:pt x="7538" y="15190"/>
                  <a:pt x="8041" y="15236"/>
                  <a:pt x="8548" y="15233"/>
                </a:cubicBezTo>
                <a:cubicBezTo>
                  <a:pt x="8471" y="14966"/>
                  <a:pt x="8384" y="14704"/>
                  <a:pt x="8282" y="14447"/>
                </a:cubicBezTo>
                <a:cubicBezTo>
                  <a:pt x="8181" y="14190"/>
                  <a:pt x="8061" y="13938"/>
                  <a:pt x="7934" y="1369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PA-iš1iḑé">
            <a:extLst>
              <a:ext uri="{FF2B5EF4-FFF2-40B4-BE49-F238E27FC236}">
                <a16:creationId xmlns:a16="http://schemas.microsoft.com/office/drawing/2014/main" xmlns="" id="{C0B6E5DE-6585-4293-B892-8696C52976A4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3316829" y="-2121691"/>
            <a:ext cx="258001" cy="298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PA-işḷîḓe">
            <a:extLst>
              <a:ext uri="{FF2B5EF4-FFF2-40B4-BE49-F238E27FC236}">
                <a16:creationId xmlns:a16="http://schemas.microsoft.com/office/drawing/2014/main" xmlns="" id="{93A0D69E-115A-445E-99E3-7D6EC305D74E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4031007" y="-1738451"/>
            <a:ext cx="277427" cy="38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6" h="21363" extrusionOk="0">
                <a:moveTo>
                  <a:pt x="10609" y="43"/>
                </a:moveTo>
                <a:cubicBezTo>
                  <a:pt x="8165" y="-162"/>
                  <a:pt x="5621" y="372"/>
                  <a:pt x="3560" y="1702"/>
                </a:cubicBezTo>
                <a:cubicBezTo>
                  <a:pt x="-561" y="4362"/>
                  <a:pt x="-1197" y="9181"/>
                  <a:pt x="2140" y="12465"/>
                </a:cubicBezTo>
                <a:cubicBezTo>
                  <a:pt x="4853" y="15135"/>
                  <a:pt x="9359" y="15971"/>
                  <a:pt x="13163" y="14762"/>
                </a:cubicBezTo>
                <a:cubicBezTo>
                  <a:pt x="13165" y="14832"/>
                  <a:pt x="13187" y="14904"/>
                  <a:pt x="13225" y="14972"/>
                </a:cubicBezTo>
                <a:lnTo>
                  <a:pt x="16612" y="21039"/>
                </a:lnTo>
                <a:cubicBezTo>
                  <a:pt x="16765" y="21313"/>
                  <a:pt x="17169" y="21438"/>
                  <a:pt x="17513" y="21316"/>
                </a:cubicBezTo>
                <a:lnTo>
                  <a:pt x="17878" y="21186"/>
                </a:lnTo>
                <a:cubicBezTo>
                  <a:pt x="18222" y="21064"/>
                  <a:pt x="18373" y="20741"/>
                  <a:pt x="18220" y="20467"/>
                </a:cubicBezTo>
                <a:lnTo>
                  <a:pt x="14832" y="14405"/>
                </a:lnTo>
                <a:cubicBezTo>
                  <a:pt x="14778" y="14307"/>
                  <a:pt x="14685" y="14238"/>
                  <a:pt x="14581" y="14183"/>
                </a:cubicBezTo>
                <a:cubicBezTo>
                  <a:pt x="14946" y="14006"/>
                  <a:pt x="15305" y="13816"/>
                  <a:pt x="15646" y="13596"/>
                </a:cubicBezTo>
                <a:cubicBezTo>
                  <a:pt x="19767" y="10937"/>
                  <a:pt x="20403" y="6118"/>
                  <a:pt x="17066" y="2833"/>
                </a:cubicBezTo>
                <a:cubicBezTo>
                  <a:pt x="15397" y="1191"/>
                  <a:pt x="13053" y="247"/>
                  <a:pt x="10609" y="43"/>
                </a:cubicBezTo>
                <a:close/>
                <a:moveTo>
                  <a:pt x="10451" y="1237"/>
                </a:moveTo>
                <a:cubicBezTo>
                  <a:pt x="12511" y="1410"/>
                  <a:pt x="14487" y="2210"/>
                  <a:pt x="15893" y="3594"/>
                </a:cubicBezTo>
                <a:cubicBezTo>
                  <a:pt x="18705" y="6361"/>
                  <a:pt x="18170" y="10422"/>
                  <a:pt x="14697" y="12663"/>
                </a:cubicBezTo>
                <a:cubicBezTo>
                  <a:pt x="11225" y="14903"/>
                  <a:pt x="6130" y="14477"/>
                  <a:pt x="3318" y="11709"/>
                </a:cubicBezTo>
                <a:cubicBezTo>
                  <a:pt x="506" y="8942"/>
                  <a:pt x="1041" y="4882"/>
                  <a:pt x="4514" y="2641"/>
                </a:cubicBezTo>
                <a:cubicBezTo>
                  <a:pt x="6250" y="1520"/>
                  <a:pt x="8392" y="1065"/>
                  <a:pt x="10451" y="123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PA-ïṣḻiḑe">
            <a:extLst>
              <a:ext uri="{FF2B5EF4-FFF2-40B4-BE49-F238E27FC236}">
                <a16:creationId xmlns:a16="http://schemas.microsoft.com/office/drawing/2014/main" xmlns="" id="{A3F924DF-511F-462B-AA3B-2918CF6F3BE0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2582667" y="-2363840"/>
            <a:ext cx="295504" cy="32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PA-ïsľiḑé">
            <a:extLst>
              <a:ext uri="{FF2B5EF4-FFF2-40B4-BE49-F238E27FC236}">
                <a16:creationId xmlns:a16="http://schemas.microsoft.com/office/drawing/2014/main" xmlns="" id="{C841D8E1-3AF4-4F84-ABBF-B0F3F9AF68AB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2445136" y="-1660293"/>
            <a:ext cx="412215" cy="346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666" y="8645"/>
                </a:moveTo>
                <a:cubicBezTo>
                  <a:pt x="12912" y="8819"/>
                  <a:pt x="12183" y="8233"/>
                  <a:pt x="12037" y="7337"/>
                </a:cubicBezTo>
                <a:cubicBezTo>
                  <a:pt x="11891" y="6440"/>
                  <a:pt x="12382" y="5571"/>
                  <a:pt x="13136" y="5397"/>
                </a:cubicBezTo>
                <a:cubicBezTo>
                  <a:pt x="13888" y="5223"/>
                  <a:pt x="14617" y="5809"/>
                  <a:pt x="14763" y="6705"/>
                </a:cubicBezTo>
                <a:cubicBezTo>
                  <a:pt x="14909" y="7602"/>
                  <a:pt x="14418" y="8471"/>
                  <a:pt x="13666" y="8645"/>
                </a:cubicBezTo>
                <a:close/>
                <a:moveTo>
                  <a:pt x="9893" y="16176"/>
                </a:moveTo>
                <a:lnTo>
                  <a:pt x="7167" y="16807"/>
                </a:lnTo>
                <a:lnTo>
                  <a:pt x="6637" y="13559"/>
                </a:lnTo>
                <a:lnTo>
                  <a:pt x="9363" y="12928"/>
                </a:lnTo>
                <a:cubicBezTo>
                  <a:pt x="9363" y="12928"/>
                  <a:pt x="9893" y="16176"/>
                  <a:pt x="9893" y="16176"/>
                </a:cubicBezTo>
                <a:close/>
                <a:moveTo>
                  <a:pt x="5604" y="17169"/>
                </a:moveTo>
                <a:lnTo>
                  <a:pt x="2878" y="17800"/>
                </a:lnTo>
                <a:lnTo>
                  <a:pt x="2348" y="14552"/>
                </a:lnTo>
                <a:lnTo>
                  <a:pt x="5074" y="13921"/>
                </a:lnTo>
                <a:cubicBezTo>
                  <a:pt x="5074" y="13921"/>
                  <a:pt x="5604" y="17169"/>
                  <a:pt x="5604" y="17169"/>
                </a:cubicBezTo>
                <a:close/>
                <a:moveTo>
                  <a:pt x="12498" y="1492"/>
                </a:moveTo>
                <a:lnTo>
                  <a:pt x="7003" y="11626"/>
                </a:lnTo>
                <a:lnTo>
                  <a:pt x="694" y="13086"/>
                </a:lnTo>
                <a:lnTo>
                  <a:pt x="2084" y="21600"/>
                </a:lnTo>
                <a:lnTo>
                  <a:pt x="13469" y="18964"/>
                </a:lnTo>
                <a:lnTo>
                  <a:pt x="12369" y="12224"/>
                </a:lnTo>
                <a:lnTo>
                  <a:pt x="15993" y="11385"/>
                </a:lnTo>
                <a:lnTo>
                  <a:pt x="17093" y="18125"/>
                </a:lnTo>
                <a:lnTo>
                  <a:pt x="21600" y="17082"/>
                </a:lnTo>
                <a:lnTo>
                  <a:pt x="20219" y="8622"/>
                </a:lnTo>
                <a:lnTo>
                  <a:pt x="20832" y="8481"/>
                </a:lnTo>
                <a:cubicBezTo>
                  <a:pt x="20832" y="8481"/>
                  <a:pt x="12498" y="1492"/>
                  <a:pt x="12498" y="1492"/>
                </a:cubicBezTo>
                <a:close/>
                <a:moveTo>
                  <a:pt x="20572" y="6974"/>
                </a:moveTo>
                <a:lnTo>
                  <a:pt x="20663" y="7533"/>
                </a:lnTo>
                <a:lnTo>
                  <a:pt x="12346" y="559"/>
                </a:lnTo>
                <a:lnTo>
                  <a:pt x="6626" y="11107"/>
                </a:lnTo>
                <a:lnTo>
                  <a:pt x="0" y="12641"/>
                </a:lnTo>
                <a:lnTo>
                  <a:pt x="3130" y="6656"/>
                </a:lnTo>
                <a:lnTo>
                  <a:pt x="9437" y="5195"/>
                </a:lnTo>
                <a:lnTo>
                  <a:pt x="12254" y="0"/>
                </a:lnTo>
                <a:cubicBezTo>
                  <a:pt x="12254" y="0"/>
                  <a:pt x="20572" y="6974"/>
                  <a:pt x="20572" y="697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PA-íslîďè">
            <a:extLst>
              <a:ext uri="{FF2B5EF4-FFF2-40B4-BE49-F238E27FC236}">
                <a16:creationId xmlns:a16="http://schemas.microsoft.com/office/drawing/2014/main" xmlns="" id="{FD2449E2-C8E0-4CD5-8C06-D597028E6519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3084180" y="-2926712"/>
            <a:ext cx="477632" cy="436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09" h="20716" extrusionOk="0">
                <a:moveTo>
                  <a:pt x="19071" y="18146"/>
                </a:moveTo>
                <a:cubicBezTo>
                  <a:pt x="20183" y="16314"/>
                  <a:pt x="19749" y="13820"/>
                  <a:pt x="18102" y="12586"/>
                </a:cubicBezTo>
                <a:cubicBezTo>
                  <a:pt x="17662" y="12256"/>
                  <a:pt x="17178" y="12053"/>
                  <a:pt x="16685" y="11962"/>
                </a:cubicBezTo>
                <a:lnTo>
                  <a:pt x="16672" y="15889"/>
                </a:lnTo>
                <a:cubicBezTo>
                  <a:pt x="16671" y="16166"/>
                  <a:pt x="16469" y="16390"/>
                  <a:pt x="16220" y="16389"/>
                </a:cubicBezTo>
                <a:cubicBezTo>
                  <a:pt x="15971" y="16388"/>
                  <a:pt x="15770" y="16164"/>
                  <a:pt x="15771" y="15887"/>
                </a:cubicBezTo>
                <a:lnTo>
                  <a:pt x="15784" y="11921"/>
                </a:lnTo>
                <a:cubicBezTo>
                  <a:pt x="14735" y="12022"/>
                  <a:pt x="13732" y="12627"/>
                  <a:pt x="13098" y="13672"/>
                </a:cubicBezTo>
                <a:cubicBezTo>
                  <a:pt x="11985" y="15504"/>
                  <a:pt x="12420" y="17998"/>
                  <a:pt x="14067" y="19232"/>
                </a:cubicBezTo>
                <a:cubicBezTo>
                  <a:pt x="15713" y="20465"/>
                  <a:pt x="17958" y="19979"/>
                  <a:pt x="19071" y="18146"/>
                </a:cubicBezTo>
                <a:close/>
                <a:moveTo>
                  <a:pt x="16740" y="7857"/>
                </a:moveTo>
                <a:lnTo>
                  <a:pt x="15291" y="6772"/>
                </a:lnTo>
                <a:cubicBezTo>
                  <a:pt x="15127" y="6649"/>
                  <a:pt x="15015" y="6369"/>
                  <a:pt x="15043" y="6151"/>
                </a:cubicBezTo>
                <a:lnTo>
                  <a:pt x="15275" y="4322"/>
                </a:lnTo>
                <a:lnTo>
                  <a:pt x="11975" y="5321"/>
                </a:lnTo>
                <a:cubicBezTo>
                  <a:pt x="11975" y="5321"/>
                  <a:pt x="12203" y="5706"/>
                  <a:pt x="12483" y="6179"/>
                </a:cubicBezTo>
                <a:lnTo>
                  <a:pt x="16109" y="8895"/>
                </a:lnTo>
                <a:cubicBezTo>
                  <a:pt x="16109" y="8895"/>
                  <a:pt x="16740" y="7857"/>
                  <a:pt x="16740" y="7857"/>
                </a:cubicBezTo>
                <a:close/>
                <a:moveTo>
                  <a:pt x="15093" y="9342"/>
                </a:moveTo>
                <a:lnTo>
                  <a:pt x="13604" y="8227"/>
                </a:lnTo>
                <a:cubicBezTo>
                  <a:pt x="13647" y="8494"/>
                  <a:pt x="13599" y="8776"/>
                  <a:pt x="13458" y="9008"/>
                </a:cubicBezTo>
                <a:lnTo>
                  <a:pt x="13459" y="9008"/>
                </a:lnTo>
                <a:cubicBezTo>
                  <a:pt x="13459" y="9008"/>
                  <a:pt x="13042" y="9692"/>
                  <a:pt x="12523" y="10542"/>
                </a:cubicBezTo>
                <a:cubicBezTo>
                  <a:pt x="12523" y="10542"/>
                  <a:pt x="15093" y="9342"/>
                  <a:pt x="15093" y="9342"/>
                </a:cubicBezTo>
                <a:close/>
                <a:moveTo>
                  <a:pt x="11619" y="8259"/>
                </a:moveTo>
                <a:cubicBezTo>
                  <a:pt x="11619" y="8259"/>
                  <a:pt x="10321" y="6315"/>
                  <a:pt x="9704" y="5383"/>
                </a:cubicBezTo>
                <a:lnTo>
                  <a:pt x="8507" y="5869"/>
                </a:lnTo>
                <a:cubicBezTo>
                  <a:pt x="8769" y="6978"/>
                  <a:pt x="8675" y="8186"/>
                  <a:pt x="8184" y="9262"/>
                </a:cubicBezTo>
                <a:lnTo>
                  <a:pt x="10126" y="10718"/>
                </a:lnTo>
                <a:cubicBezTo>
                  <a:pt x="10126" y="10718"/>
                  <a:pt x="11619" y="8259"/>
                  <a:pt x="11619" y="8259"/>
                </a:cubicBezTo>
                <a:close/>
                <a:moveTo>
                  <a:pt x="7096" y="9656"/>
                </a:moveTo>
                <a:lnTo>
                  <a:pt x="4125" y="7430"/>
                </a:lnTo>
                <a:cubicBezTo>
                  <a:pt x="3919" y="7275"/>
                  <a:pt x="3865" y="6964"/>
                  <a:pt x="4004" y="6735"/>
                </a:cubicBezTo>
                <a:cubicBezTo>
                  <a:pt x="4067" y="6631"/>
                  <a:pt x="4159" y="6564"/>
                  <a:pt x="4260" y="6533"/>
                </a:cubicBezTo>
                <a:lnTo>
                  <a:pt x="4259" y="6531"/>
                </a:lnTo>
                <a:lnTo>
                  <a:pt x="7505" y="5212"/>
                </a:lnTo>
                <a:cubicBezTo>
                  <a:pt x="7238" y="4652"/>
                  <a:pt x="6848" y="4155"/>
                  <a:pt x="6343" y="3777"/>
                </a:cubicBezTo>
                <a:cubicBezTo>
                  <a:pt x="4697" y="2543"/>
                  <a:pt x="2452" y="3030"/>
                  <a:pt x="1339" y="4862"/>
                </a:cubicBezTo>
                <a:cubicBezTo>
                  <a:pt x="227" y="6694"/>
                  <a:pt x="661" y="9188"/>
                  <a:pt x="2308" y="10422"/>
                </a:cubicBezTo>
                <a:cubicBezTo>
                  <a:pt x="3854" y="11580"/>
                  <a:pt x="5928" y="11221"/>
                  <a:pt x="7096" y="9656"/>
                </a:cubicBezTo>
                <a:close/>
                <a:moveTo>
                  <a:pt x="5362" y="7148"/>
                </a:moveTo>
                <a:lnTo>
                  <a:pt x="7578" y="8808"/>
                </a:lnTo>
                <a:cubicBezTo>
                  <a:pt x="7940" y="7960"/>
                  <a:pt x="8013" y="7021"/>
                  <a:pt x="7822" y="6148"/>
                </a:cubicBezTo>
                <a:cubicBezTo>
                  <a:pt x="7822" y="6148"/>
                  <a:pt x="5362" y="7148"/>
                  <a:pt x="5362" y="7148"/>
                </a:cubicBezTo>
                <a:close/>
                <a:moveTo>
                  <a:pt x="19668" y="18594"/>
                </a:moveTo>
                <a:cubicBezTo>
                  <a:pt x="18331" y="20796"/>
                  <a:pt x="15642" y="21379"/>
                  <a:pt x="13663" y="19896"/>
                </a:cubicBezTo>
                <a:cubicBezTo>
                  <a:pt x="11684" y="18413"/>
                  <a:pt x="11164" y="15426"/>
                  <a:pt x="12501" y="13224"/>
                </a:cubicBezTo>
                <a:cubicBezTo>
                  <a:pt x="13276" y="11948"/>
                  <a:pt x="14505" y="11216"/>
                  <a:pt x="15787" y="11115"/>
                </a:cubicBezTo>
                <a:lnTo>
                  <a:pt x="15791" y="10101"/>
                </a:lnTo>
                <a:lnTo>
                  <a:pt x="11595" y="12059"/>
                </a:lnTo>
                <a:cubicBezTo>
                  <a:pt x="11028" y="12983"/>
                  <a:pt x="10547" y="13764"/>
                  <a:pt x="10524" y="13787"/>
                </a:cubicBezTo>
                <a:cubicBezTo>
                  <a:pt x="10135" y="14180"/>
                  <a:pt x="9533" y="14149"/>
                  <a:pt x="9180" y="13717"/>
                </a:cubicBezTo>
                <a:cubicBezTo>
                  <a:pt x="8879" y="13349"/>
                  <a:pt x="8857" y="12810"/>
                  <a:pt x="9097" y="12415"/>
                </a:cubicBezTo>
                <a:lnTo>
                  <a:pt x="9096" y="12414"/>
                </a:lnTo>
                <a:lnTo>
                  <a:pt x="9622" y="11548"/>
                </a:lnTo>
                <a:lnTo>
                  <a:pt x="7695" y="10105"/>
                </a:lnTo>
                <a:cubicBezTo>
                  <a:pt x="6301" y="12039"/>
                  <a:pt x="3783" y="12494"/>
                  <a:pt x="1904" y="11086"/>
                </a:cubicBezTo>
                <a:cubicBezTo>
                  <a:pt x="-75" y="9603"/>
                  <a:pt x="-595" y="6616"/>
                  <a:pt x="742" y="4414"/>
                </a:cubicBezTo>
                <a:cubicBezTo>
                  <a:pt x="2079" y="2212"/>
                  <a:pt x="4768" y="1629"/>
                  <a:pt x="6747" y="3112"/>
                </a:cubicBezTo>
                <a:cubicBezTo>
                  <a:pt x="7383" y="3589"/>
                  <a:pt x="7868" y="4222"/>
                  <a:pt x="8189" y="4933"/>
                </a:cubicBezTo>
                <a:lnTo>
                  <a:pt x="9242" y="4506"/>
                </a:lnTo>
                <a:cubicBezTo>
                  <a:pt x="9107" y="3945"/>
                  <a:pt x="9252" y="3323"/>
                  <a:pt x="9665" y="2905"/>
                </a:cubicBezTo>
                <a:cubicBezTo>
                  <a:pt x="9859" y="2709"/>
                  <a:pt x="10089" y="2584"/>
                  <a:pt x="10328" y="2526"/>
                </a:cubicBezTo>
                <a:lnTo>
                  <a:pt x="10328" y="2525"/>
                </a:lnTo>
                <a:lnTo>
                  <a:pt x="15055" y="1211"/>
                </a:lnTo>
                <a:lnTo>
                  <a:pt x="15055" y="1211"/>
                </a:lnTo>
                <a:cubicBezTo>
                  <a:pt x="15587" y="1000"/>
                  <a:pt x="16204" y="1148"/>
                  <a:pt x="16607" y="1641"/>
                </a:cubicBezTo>
                <a:cubicBezTo>
                  <a:pt x="16925" y="2031"/>
                  <a:pt x="17037" y="2548"/>
                  <a:pt x="16952" y="3028"/>
                </a:cubicBezTo>
                <a:lnTo>
                  <a:pt x="16953" y="3029"/>
                </a:lnTo>
                <a:lnTo>
                  <a:pt x="16496" y="5740"/>
                </a:lnTo>
                <a:lnTo>
                  <a:pt x="18231" y="7041"/>
                </a:lnTo>
                <a:cubicBezTo>
                  <a:pt x="18561" y="7288"/>
                  <a:pt x="18648" y="7786"/>
                  <a:pt x="18425" y="8153"/>
                </a:cubicBezTo>
                <a:cubicBezTo>
                  <a:pt x="18217" y="8496"/>
                  <a:pt x="17812" y="8599"/>
                  <a:pt x="17491" y="8409"/>
                </a:cubicBezTo>
                <a:lnTo>
                  <a:pt x="16693" y="9723"/>
                </a:lnTo>
                <a:lnTo>
                  <a:pt x="16688" y="11148"/>
                </a:lnTo>
                <a:cubicBezTo>
                  <a:pt x="17320" y="11245"/>
                  <a:pt x="17941" y="11499"/>
                  <a:pt x="18505" y="11922"/>
                </a:cubicBezTo>
                <a:cubicBezTo>
                  <a:pt x="20485" y="13405"/>
                  <a:pt x="21005" y="16392"/>
                  <a:pt x="19668" y="18594"/>
                </a:cubicBezTo>
                <a:close/>
                <a:moveTo>
                  <a:pt x="17732" y="707"/>
                </a:moveTo>
                <a:cubicBezTo>
                  <a:pt x="18178" y="-27"/>
                  <a:pt x="19074" y="-221"/>
                  <a:pt x="19734" y="273"/>
                </a:cubicBezTo>
                <a:cubicBezTo>
                  <a:pt x="20394" y="767"/>
                  <a:pt x="20567" y="1763"/>
                  <a:pt x="20121" y="2497"/>
                </a:cubicBezTo>
                <a:cubicBezTo>
                  <a:pt x="19676" y="3231"/>
                  <a:pt x="18780" y="3426"/>
                  <a:pt x="18120" y="2931"/>
                </a:cubicBezTo>
                <a:cubicBezTo>
                  <a:pt x="17460" y="2437"/>
                  <a:pt x="17287" y="1441"/>
                  <a:pt x="17732" y="70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PA-ï$líḍe">
            <a:extLst>
              <a:ext uri="{FF2B5EF4-FFF2-40B4-BE49-F238E27FC236}">
                <a16:creationId xmlns:a16="http://schemas.microsoft.com/office/drawing/2014/main" xmlns="" id="{1FC67F36-E5E8-4037-A008-BBCE021FC5A6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1988045" y="-1657499"/>
            <a:ext cx="283960" cy="349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PA-işļiḓè">
            <a:extLst>
              <a:ext uri="{FF2B5EF4-FFF2-40B4-BE49-F238E27FC236}">
                <a16:creationId xmlns:a16="http://schemas.microsoft.com/office/drawing/2014/main" xmlns="" id="{72E49E2D-D7D8-4B01-8DF0-BB20B3AC6AB2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2345791" y="-2130010"/>
            <a:ext cx="296702" cy="470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600" extrusionOk="0">
                <a:moveTo>
                  <a:pt x="0" y="938"/>
                </a:moveTo>
                <a:lnTo>
                  <a:pt x="6284" y="11455"/>
                </a:lnTo>
                <a:lnTo>
                  <a:pt x="10032" y="10516"/>
                </a:lnTo>
                <a:lnTo>
                  <a:pt x="6771" y="5067"/>
                </a:lnTo>
                <a:cubicBezTo>
                  <a:pt x="7276" y="5103"/>
                  <a:pt x="7799" y="5064"/>
                  <a:pt x="8290" y="4918"/>
                </a:cubicBezTo>
                <a:cubicBezTo>
                  <a:pt x="9265" y="4628"/>
                  <a:pt x="9902" y="4019"/>
                  <a:pt x="10109" y="3335"/>
                </a:cubicBezTo>
                <a:cubicBezTo>
                  <a:pt x="10127" y="3275"/>
                  <a:pt x="10142" y="3214"/>
                  <a:pt x="10154" y="3153"/>
                </a:cubicBezTo>
                <a:cubicBezTo>
                  <a:pt x="11859" y="3250"/>
                  <a:pt x="13418" y="3571"/>
                  <a:pt x="14738" y="4133"/>
                </a:cubicBezTo>
                <a:cubicBezTo>
                  <a:pt x="16916" y="5061"/>
                  <a:pt x="18325" y="6560"/>
                  <a:pt x="18814" y="8470"/>
                </a:cubicBezTo>
                <a:cubicBezTo>
                  <a:pt x="19575" y="11446"/>
                  <a:pt x="17428" y="14404"/>
                  <a:pt x="13562" y="15911"/>
                </a:cubicBezTo>
                <a:lnTo>
                  <a:pt x="12515" y="14314"/>
                </a:lnTo>
                <a:lnTo>
                  <a:pt x="15137" y="13594"/>
                </a:lnTo>
                <a:lnTo>
                  <a:pt x="14615" y="12797"/>
                </a:lnTo>
                <a:lnTo>
                  <a:pt x="5054" y="15424"/>
                </a:lnTo>
                <a:lnTo>
                  <a:pt x="5577" y="16221"/>
                </a:lnTo>
                <a:lnTo>
                  <a:pt x="8203" y="15499"/>
                </a:lnTo>
                <a:lnTo>
                  <a:pt x="9904" y="18094"/>
                </a:lnTo>
                <a:lnTo>
                  <a:pt x="4408" y="19605"/>
                </a:lnTo>
                <a:lnTo>
                  <a:pt x="5716" y="21600"/>
                </a:lnTo>
                <a:lnTo>
                  <a:pt x="21015" y="17395"/>
                </a:lnTo>
                <a:lnTo>
                  <a:pt x="19707" y="15399"/>
                </a:lnTo>
                <a:lnTo>
                  <a:pt x="15876" y="16453"/>
                </a:lnTo>
                <a:cubicBezTo>
                  <a:pt x="19603" y="14559"/>
                  <a:pt x="21600" y="11416"/>
                  <a:pt x="20792" y="8258"/>
                </a:cubicBezTo>
                <a:cubicBezTo>
                  <a:pt x="20210" y="5981"/>
                  <a:pt x="18497" y="4180"/>
                  <a:pt x="15839" y="3048"/>
                </a:cubicBezTo>
                <a:cubicBezTo>
                  <a:pt x="14076" y="2297"/>
                  <a:pt x="11998" y="1893"/>
                  <a:pt x="9725" y="1829"/>
                </a:cubicBezTo>
                <a:cubicBezTo>
                  <a:pt x="8880" y="999"/>
                  <a:pt x="7217" y="649"/>
                  <a:pt x="5755" y="1051"/>
                </a:cubicBezTo>
                <a:cubicBezTo>
                  <a:pt x="5329" y="1168"/>
                  <a:pt x="4967" y="1337"/>
                  <a:pt x="4668" y="1543"/>
                </a:cubicBezTo>
                <a:lnTo>
                  <a:pt x="3742" y="0"/>
                </a:lnTo>
                <a:lnTo>
                  <a:pt x="0" y="938"/>
                </a:lnTo>
                <a:close/>
                <a:moveTo>
                  <a:pt x="6539" y="2246"/>
                </a:moveTo>
                <a:cubicBezTo>
                  <a:pt x="7096" y="2088"/>
                  <a:pt x="7748" y="2205"/>
                  <a:pt x="8082" y="2533"/>
                </a:cubicBezTo>
                <a:cubicBezTo>
                  <a:pt x="8426" y="2872"/>
                  <a:pt x="8318" y="3324"/>
                  <a:pt x="7835" y="3581"/>
                </a:cubicBezTo>
                <a:cubicBezTo>
                  <a:pt x="7738" y="3636"/>
                  <a:pt x="7630" y="3685"/>
                  <a:pt x="7504" y="3719"/>
                </a:cubicBezTo>
                <a:cubicBezTo>
                  <a:pt x="6877" y="3892"/>
                  <a:pt x="6149" y="3701"/>
                  <a:pt x="5884" y="3295"/>
                </a:cubicBezTo>
                <a:cubicBezTo>
                  <a:pt x="5620" y="2890"/>
                  <a:pt x="5916" y="2423"/>
                  <a:pt x="6539" y="22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PA-ïSľîďè">
            <a:extLst>
              <a:ext uri="{FF2B5EF4-FFF2-40B4-BE49-F238E27FC236}">
                <a16:creationId xmlns:a16="http://schemas.microsoft.com/office/drawing/2014/main" xmlns="" id="{29F0A6D7-D2A1-47C1-BDA1-56414DB9535D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2699375" y="-3238267"/>
            <a:ext cx="288116" cy="37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38" h="21519" extrusionOk="0">
                <a:moveTo>
                  <a:pt x="9842" y="0"/>
                </a:moveTo>
                <a:cubicBezTo>
                  <a:pt x="7324" y="0"/>
                  <a:pt x="4803" y="774"/>
                  <a:pt x="2881" y="2331"/>
                </a:cubicBezTo>
                <a:cubicBezTo>
                  <a:pt x="-961" y="5445"/>
                  <a:pt x="-961" y="10493"/>
                  <a:pt x="2881" y="13607"/>
                </a:cubicBezTo>
                <a:cubicBezTo>
                  <a:pt x="6005" y="16138"/>
                  <a:pt x="10709" y="16613"/>
                  <a:pt x="14423" y="15030"/>
                </a:cubicBezTo>
                <a:cubicBezTo>
                  <a:pt x="14434" y="15103"/>
                  <a:pt x="14466" y="15175"/>
                  <a:pt x="14515" y="15243"/>
                </a:cubicBezTo>
                <a:lnTo>
                  <a:pt x="18781" y="21235"/>
                </a:lnTo>
                <a:cubicBezTo>
                  <a:pt x="18974" y="21506"/>
                  <a:pt x="19402" y="21600"/>
                  <a:pt x="19736" y="21444"/>
                </a:cubicBezTo>
                <a:lnTo>
                  <a:pt x="20091" y="21277"/>
                </a:lnTo>
                <a:cubicBezTo>
                  <a:pt x="20425" y="21121"/>
                  <a:pt x="20535" y="20774"/>
                  <a:pt x="20343" y="20503"/>
                </a:cubicBezTo>
                <a:lnTo>
                  <a:pt x="16076" y="14515"/>
                </a:lnTo>
                <a:cubicBezTo>
                  <a:pt x="16007" y="14419"/>
                  <a:pt x="15903" y="14355"/>
                  <a:pt x="15790" y="14307"/>
                </a:cubicBezTo>
                <a:cubicBezTo>
                  <a:pt x="16138" y="14092"/>
                  <a:pt x="16479" y="13864"/>
                  <a:pt x="16797" y="13607"/>
                </a:cubicBezTo>
                <a:cubicBezTo>
                  <a:pt x="20639" y="10493"/>
                  <a:pt x="20639" y="5445"/>
                  <a:pt x="16797" y="2331"/>
                </a:cubicBezTo>
                <a:cubicBezTo>
                  <a:pt x="14875" y="774"/>
                  <a:pt x="12360" y="0"/>
                  <a:pt x="9842" y="0"/>
                </a:cubicBezTo>
                <a:close/>
                <a:moveTo>
                  <a:pt x="9842" y="1251"/>
                </a:moveTo>
                <a:cubicBezTo>
                  <a:pt x="11963" y="1251"/>
                  <a:pt x="14085" y="1909"/>
                  <a:pt x="15704" y="3221"/>
                </a:cubicBezTo>
                <a:cubicBezTo>
                  <a:pt x="18942" y="5844"/>
                  <a:pt x="18942" y="10098"/>
                  <a:pt x="15704" y="12722"/>
                </a:cubicBezTo>
                <a:cubicBezTo>
                  <a:pt x="12467" y="15345"/>
                  <a:pt x="7217" y="15345"/>
                  <a:pt x="3980" y="12722"/>
                </a:cubicBezTo>
                <a:cubicBezTo>
                  <a:pt x="742" y="10098"/>
                  <a:pt x="742" y="5844"/>
                  <a:pt x="3980" y="3221"/>
                </a:cubicBezTo>
                <a:cubicBezTo>
                  <a:pt x="5598" y="1909"/>
                  <a:pt x="7720" y="1251"/>
                  <a:pt x="9842" y="12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PA-isḷiḓè">
            <a:extLst>
              <a:ext uri="{FF2B5EF4-FFF2-40B4-BE49-F238E27FC236}">
                <a16:creationId xmlns:a16="http://schemas.microsoft.com/office/drawing/2014/main" xmlns="" id="{F334BF9A-47E1-4A18-A727-AD2598B26633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>
            <a:off x="2080309" y="-2736560"/>
            <a:ext cx="680299" cy="482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PA-îṧlîďè">
            <a:extLst>
              <a:ext uri="{FF2B5EF4-FFF2-40B4-BE49-F238E27FC236}">
                <a16:creationId xmlns:a16="http://schemas.microsoft.com/office/drawing/2014/main" xmlns="" id="{9CEE9F2B-E7A9-4A05-BCF8-61643C4EFBB7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>
            <a:off x="4550436" y="-2626064"/>
            <a:ext cx="478135" cy="411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37" y="21600"/>
                </a:moveTo>
                <a:cubicBezTo>
                  <a:pt x="7087" y="19915"/>
                  <a:pt x="7254" y="17403"/>
                  <a:pt x="7225" y="15022"/>
                </a:cubicBezTo>
                <a:cubicBezTo>
                  <a:pt x="9087" y="15916"/>
                  <a:pt x="11129" y="16612"/>
                  <a:pt x="13235" y="14961"/>
                </a:cubicBezTo>
                <a:cubicBezTo>
                  <a:pt x="15319" y="13326"/>
                  <a:pt x="15547" y="10891"/>
                  <a:pt x="15533" y="8574"/>
                </a:cubicBezTo>
                <a:cubicBezTo>
                  <a:pt x="17412" y="9482"/>
                  <a:pt x="19470" y="10214"/>
                  <a:pt x="21600" y="8543"/>
                </a:cubicBezTo>
                <a:lnTo>
                  <a:pt x="20969" y="7441"/>
                </a:lnTo>
                <a:cubicBezTo>
                  <a:pt x="19165" y="8855"/>
                  <a:pt x="17455" y="8115"/>
                  <a:pt x="15526" y="7147"/>
                </a:cubicBezTo>
                <a:cubicBezTo>
                  <a:pt x="15470" y="4670"/>
                  <a:pt x="15489" y="2522"/>
                  <a:pt x="17315" y="1092"/>
                </a:cubicBezTo>
                <a:lnTo>
                  <a:pt x="16670" y="0"/>
                </a:lnTo>
                <a:cubicBezTo>
                  <a:pt x="14521" y="1685"/>
                  <a:pt x="14346" y="4208"/>
                  <a:pt x="14375" y="6589"/>
                </a:cubicBezTo>
                <a:cubicBezTo>
                  <a:pt x="12514" y="5696"/>
                  <a:pt x="10476" y="5018"/>
                  <a:pt x="8371" y="6668"/>
                </a:cubicBezTo>
                <a:cubicBezTo>
                  <a:pt x="6282" y="8306"/>
                  <a:pt x="6070" y="10724"/>
                  <a:pt x="6085" y="13045"/>
                </a:cubicBezTo>
                <a:cubicBezTo>
                  <a:pt x="4204" y="12134"/>
                  <a:pt x="2134" y="11396"/>
                  <a:pt x="0" y="13068"/>
                </a:cubicBezTo>
                <a:cubicBezTo>
                  <a:pt x="0" y="13068"/>
                  <a:pt x="641" y="14162"/>
                  <a:pt x="641" y="14162"/>
                </a:cubicBezTo>
                <a:cubicBezTo>
                  <a:pt x="2449" y="12745"/>
                  <a:pt x="4156" y="13499"/>
                  <a:pt x="6093" y="14471"/>
                </a:cubicBezTo>
                <a:cubicBezTo>
                  <a:pt x="6148" y="16943"/>
                  <a:pt x="6117" y="19084"/>
                  <a:pt x="4295" y="20512"/>
                </a:cubicBezTo>
                <a:lnTo>
                  <a:pt x="4937" y="21600"/>
                </a:lnTo>
                <a:close/>
                <a:moveTo>
                  <a:pt x="4054" y="19679"/>
                </a:moveTo>
                <a:cubicBezTo>
                  <a:pt x="4369" y="19426"/>
                  <a:pt x="4614" y="19148"/>
                  <a:pt x="4809" y="18844"/>
                </a:cubicBezTo>
                <a:cubicBezTo>
                  <a:pt x="4809" y="18844"/>
                  <a:pt x="2134" y="14221"/>
                  <a:pt x="2134" y="14221"/>
                </a:cubicBezTo>
                <a:cubicBezTo>
                  <a:pt x="1820" y="14319"/>
                  <a:pt x="1507" y="14483"/>
                  <a:pt x="1188" y="14730"/>
                </a:cubicBezTo>
                <a:lnTo>
                  <a:pt x="4054" y="19679"/>
                </a:lnTo>
                <a:close/>
                <a:moveTo>
                  <a:pt x="5303" y="17641"/>
                </a:moveTo>
                <a:cubicBezTo>
                  <a:pt x="5447" y="17150"/>
                  <a:pt x="5511" y="16611"/>
                  <a:pt x="5534" y="16026"/>
                </a:cubicBezTo>
                <a:lnTo>
                  <a:pt x="4636" y="14466"/>
                </a:lnTo>
                <a:cubicBezTo>
                  <a:pt x="4164" y="14273"/>
                  <a:pt x="3712" y="14138"/>
                  <a:pt x="3269" y="14112"/>
                </a:cubicBezTo>
                <a:lnTo>
                  <a:pt x="5303" y="17641"/>
                </a:lnTo>
                <a:close/>
                <a:moveTo>
                  <a:pt x="7218" y="13596"/>
                </a:moveTo>
                <a:cubicBezTo>
                  <a:pt x="7170" y="11212"/>
                  <a:pt x="7244" y="9148"/>
                  <a:pt x="9015" y="7760"/>
                </a:cubicBezTo>
                <a:cubicBezTo>
                  <a:pt x="10800" y="6360"/>
                  <a:pt x="12484" y="7073"/>
                  <a:pt x="14389" y="8027"/>
                </a:cubicBezTo>
                <a:cubicBezTo>
                  <a:pt x="14437" y="10403"/>
                  <a:pt x="14371" y="12473"/>
                  <a:pt x="12604" y="13859"/>
                </a:cubicBezTo>
                <a:cubicBezTo>
                  <a:pt x="10819" y="15258"/>
                  <a:pt x="9123" y="14549"/>
                  <a:pt x="7218" y="13596"/>
                </a:cubicBezTo>
                <a:close/>
                <a:moveTo>
                  <a:pt x="9128" y="13531"/>
                </a:moveTo>
                <a:cubicBezTo>
                  <a:pt x="9683" y="13753"/>
                  <a:pt x="10215" y="13899"/>
                  <a:pt x="10736" y="13922"/>
                </a:cubicBezTo>
                <a:lnTo>
                  <a:pt x="8270" y="9693"/>
                </a:lnTo>
                <a:cubicBezTo>
                  <a:pt x="8094" y="10262"/>
                  <a:pt x="8018" y="10890"/>
                  <a:pt x="7988" y="11570"/>
                </a:cubicBezTo>
                <a:lnTo>
                  <a:pt x="9128" y="13531"/>
                </a:lnTo>
                <a:close/>
                <a:moveTo>
                  <a:pt x="11711" y="13445"/>
                </a:moveTo>
                <a:cubicBezTo>
                  <a:pt x="11906" y="13348"/>
                  <a:pt x="12100" y="13226"/>
                  <a:pt x="12298" y="13067"/>
                </a:cubicBezTo>
                <a:cubicBezTo>
                  <a:pt x="12398" y="12988"/>
                  <a:pt x="12489" y="12904"/>
                  <a:pt x="12577" y="12819"/>
                </a:cubicBezTo>
                <a:lnTo>
                  <a:pt x="9787" y="7934"/>
                </a:lnTo>
                <a:cubicBezTo>
                  <a:pt x="9688" y="7998"/>
                  <a:pt x="9589" y="8069"/>
                  <a:pt x="9488" y="8149"/>
                </a:cubicBezTo>
                <a:cubicBezTo>
                  <a:pt x="9290" y="8307"/>
                  <a:pt x="9121" y="8474"/>
                  <a:pt x="8972" y="8652"/>
                </a:cubicBezTo>
                <a:lnTo>
                  <a:pt x="11711" y="13445"/>
                </a:lnTo>
                <a:close/>
                <a:moveTo>
                  <a:pt x="13407" y="12000"/>
                </a:moveTo>
                <a:cubicBezTo>
                  <a:pt x="13611" y="11527"/>
                  <a:pt x="13723" y="11008"/>
                  <a:pt x="13784" y="10444"/>
                </a:cubicBezTo>
                <a:lnTo>
                  <a:pt x="12283" y="7830"/>
                </a:lnTo>
                <a:cubicBezTo>
                  <a:pt x="11815" y="7685"/>
                  <a:pt x="11363" y="7615"/>
                  <a:pt x="10913" y="7660"/>
                </a:cubicBezTo>
                <a:lnTo>
                  <a:pt x="13407" y="12000"/>
                </a:lnTo>
                <a:close/>
                <a:moveTo>
                  <a:pt x="16965" y="7123"/>
                </a:moveTo>
                <a:cubicBezTo>
                  <a:pt x="17421" y="7289"/>
                  <a:pt x="17855" y="7394"/>
                  <a:pt x="18279" y="7398"/>
                </a:cubicBezTo>
                <a:lnTo>
                  <a:pt x="16261" y="4044"/>
                </a:lnTo>
                <a:cubicBezTo>
                  <a:pt x="16133" y="4533"/>
                  <a:pt x="16081" y="5067"/>
                  <a:pt x="16071" y="5642"/>
                </a:cubicBezTo>
                <a:lnTo>
                  <a:pt x="16965" y="7123"/>
                </a:lnTo>
                <a:close/>
                <a:moveTo>
                  <a:pt x="19610" y="7085"/>
                </a:moveTo>
                <a:cubicBezTo>
                  <a:pt x="19909" y="6982"/>
                  <a:pt x="20208" y="6817"/>
                  <a:pt x="20510" y="6570"/>
                </a:cubicBezTo>
                <a:lnTo>
                  <a:pt x="17721" y="1845"/>
                </a:lnTo>
                <a:cubicBezTo>
                  <a:pt x="17423" y="2098"/>
                  <a:pt x="17191" y="2376"/>
                  <a:pt x="17007" y="2675"/>
                </a:cubicBezTo>
                <a:cubicBezTo>
                  <a:pt x="17007" y="2675"/>
                  <a:pt x="19610" y="7085"/>
                  <a:pt x="19610" y="708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PA-íṡ1íḓé">
            <a:extLst>
              <a:ext uri="{FF2B5EF4-FFF2-40B4-BE49-F238E27FC236}">
                <a16:creationId xmlns:a16="http://schemas.microsoft.com/office/drawing/2014/main" xmlns="" id="{A4DBD119-3BD8-467A-8D96-610DD6C0D6FE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>
            <a:off x="3626905" y="-3153372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PA-îṡlïďé">
            <a:extLst>
              <a:ext uri="{FF2B5EF4-FFF2-40B4-BE49-F238E27FC236}">
                <a16:creationId xmlns:a16="http://schemas.microsoft.com/office/drawing/2014/main" xmlns="" id="{7C8278D8-32E2-4C70-BCFA-6BE3D438C6E6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>
            <a:off x="3422950" y="-1413816"/>
            <a:ext cx="355249" cy="3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PA-îŝľiḍé">
            <a:extLst>
              <a:ext uri="{FF2B5EF4-FFF2-40B4-BE49-F238E27FC236}">
                <a16:creationId xmlns:a16="http://schemas.microsoft.com/office/drawing/2014/main" xmlns="" id="{625D5C12-97AA-4503-8824-ABE37097A4E9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>
            <a:off x="1780941" y="-2959648"/>
            <a:ext cx="431163" cy="282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1" name="PA-iṣlïḍê">
            <a:extLst>
              <a:ext uri="{FF2B5EF4-FFF2-40B4-BE49-F238E27FC236}">
                <a16:creationId xmlns:a16="http://schemas.microsoft.com/office/drawing/2014/main" xmlns="" id="{BC2E172C-2B96-4C7F-895E-D5D2424F4719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>
            <a:off x="3676613" y="-1250315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PA-îṣľïďé">
            <a:extLst>
              <a:ext uri="{FF2B5EF4-FFF2-40B4-BE49-F238E27FC236}">
                <a16:creationId xmlns:a16="http://schemas.microsoft.com/office/drawing/2014/main" xmlns="" id="{DE22EBDF-B37F-4444-87CD-67F26A9FFE82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1153554" y="-3043110"/>
            <a:ext cx="524283" cy="616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1" h="21329" extrusionOk="0">
                <a:moveTo>
                  <a:pt x="9479" y="69"/>
                </a:moveTo>
                <a:cubicBezTo>
                  <a:pt x="11124" y="274"/>
                  <a:pt x="12739" y="925"/>
                  <a:pt x="14086" y="2032"/>
                </a:cubicBezTo>
                <a:cubicBezTo>
                  <a:pt x="15976" y="3586"/>
                  <a:pt x="17010" y="5836"/>
                  <a:pt x="16935" y="8190"/>
                </a:cubicBezTo>
                <a:cubicBezTo>
                  <a:pt x="16907" y="10081"/>
                  <a:pt x="16182" y="11891"/>
                  <a:pt x="14858" y="13324"/>
                </a:cubicBezTo>
                <a:cubicBezTo>
                  <a:pt x="12857" y="15491"/>
                  <a:pt x="9835" y="16494"/>
                  <a:pt x="6856" y="15992"/>
                </a:cubicBezTo>
                <a:cubicBezTo>
                  <a:pt x="491" y="14715"/>
                  <a:pt x="-2156" y="7496"/>
                  <a:pt x="2011" y="2776"/>
                </a:cubicBezTo>
                <a:cubicBezTo>
                  <a:pt x="3901" y="635"/>
                  <a:pt x="6739" y="-271"/>
                  <a:pt x="9479" y="69"/>
                </a:cubicBezTo>
                <a:close/>
                <a:moveTo>
                  <a:pt x="16811" y="1700"/>
                </a:moveTo>
                <a:cubicBezTo>
                  <a:pt x="18616" y="3812"/>
                  <a:pt x="19444" y="6467"/>
                  <a:pt x="19139" y="9165"/>
                </a:cubicBezTo>
                <a:cubicBezTo>
                  <a:pt x="18834" y="11863"/>
                  <a:pt x="17427" y="14284"/>
                  <a:pt x="15191" y="15988"/>
                </a:cubicBezTo>
                <a:cubicBezTo>
                  <a:pt x="12662" y="17916"/>
                  <a:pt x="9407" y="18600"/>
                  <a:pt x="6359" y="18040"/>
                </a:cubicBezTo>
                <a:cubicBezTo>
                  <a:pt x="5749" y="17929"/>
                  <a:pt x="5143" y="17767"/>
                  <a:pt x="4558" y="17555"/>
                </a:cubicBezTo>
                <a:lnTo>
                  <a:pt x="4164" y="19468"/>
                </a:lnTo>
                <a:lnTo>
                  <a:pt x="7063" y="20000"/>
                </a:lnTo>
                <a:lnTo>
                  <a:pt x="6790" y="21329"/>
                </a:lnTo>
                <a:lnTo>
                  <a:pt x="227" y="20124"/>
                </a:lnTo>
                <a:lnTo>
                  <a:pt x="500" y="18796"/>
                </a:lnTo>
                <a:lnTo>
                  <a:pt x="2757" y="19210"/>
                </a:lnTo>
                <a:lnTo>
                  <a:pt x="3219" y="16965"/>
                </a:lnTo>
                <a:cubicBezTo>
                  <a:pt x="2951" y="16825"/>
                  <a:pt x="2688" y="16674"/>
                  <a:pt x="2431" y="16511"/>
                </a:cubicBezTo>
                <a:cubicBezTo>
                  <a:pt x="2174" y="16349"/>
                  <a:pt x="1928" y="16168"/>
                  <a:pt x="1684" y="15982"/>
                </a:cubicBezTo>
                <a:lnTo>
                  <a:pt x="2580" y="14934"/>
                </a:lnTo>
                <a:cubicBezTo>
                  <a:pt x="5970" y="17523"/>
                  <a:pt x="10902" y="17523"/>
                  <a:pt x="14300" y="14933"/>
                </a:cubicBezTo>
                <a:cubicBezTo>
                  <a:pt x="16239" y="13456"/>
                  <a:pt x="17444" y="11360"/>
                  <a:pt x="17708" y="9021"/>
                </a:cubicBezTo>
                <a:cubicBezTo>
                  <a:pt x="17973" y="6682"/>
                  <a:pt x="17267" y="4385"/>
                  <a:pt x="15703" y="2555"/>
                </a:cubicBezTo>
                <a:lnTo>
                  <a:pt x="16811" y="1700"/>
                </a:lnTo>
                <a:close/>
                <a:moveTo>
                  <a:pt x="9715" y="1064"/>
                </a:moveTo>
                <a:cubicBezTo>
                  <a:pt x="9278" y="996"/>
                  <a:pt x="8832" y="968"/>
                  <a:pt x="8387" y="974"/>
                </a:cubicBezTo>
                <a:cubicBezTo>
                  <a:pt x="8460" y="1222"/>
                  <a:pt x="8544" y="1461"/>
                  <a:pt x="8641" y="1699"/>
                </a:cubicBezTo>
                <a:cubicBezTo>
                  <a:pt x="8737" y="1936"/>
                  <a:pt x="8846" y="2172"/>
                  <a:pt x="8962" y="2399"/>
                </a:cubicBezTo>
                <a:cubicBezTo>
                  <a:pt x="9289" y="2208"/>
                  <a:pt x="9627" y="2028"/>
                  <a:pt x="9967" y="1859"/>
                </a:cubicBezTo>
                <a:cubicBezTo>
                  <a:pt x="10307" y="1689"/>
                  <a:pt x="10645" y="1529"/>
                  <a:pt x="10997" y="1382"/>
                </a:cubicBezTo>
                <a:cubicBezTo>
                  <a:pt x="10579" y="1244"/>
                  <a:pt x="10153" y="1132"/>
                  <a:pt x="9715" y="1064"/>
                </a:cubicBezTo>
                <a:close/>
                <a:moveTo>
                  <a:pt x="12202" y="1889"/>
                </a:moveTo>
                <a:cubicBezTo>
                  <a:pt x="11715" y="2060"/>
                  <a:pt x="11237" y="2254"/>
                  <a:pt x="10773" y="2470"/>
                </a:cubicBezTo>
                <a:cubicBezTo>
                  <a:pt x="10309" y="2687"/>
                  <a:pt x="9856" y="2925"/>
                  <a:pt x="9417" y="3184"/>
                </a:cubicBezTo>
                <a:cubicBezTo>
                  <a:pt x="9617" y="3488"/>
                  <a:pt x="9841" y="3788"/>
                  <a:pt x="10079" y="4067"/>
                </a:cubicBezTo>
                <a:cubicBezTo>
                  <a:pt x="10318" y="4345"/>
                  <a:pt x="10571" y="4610"/>
                  <a:pt x="10847" y="4861"/>
                </a:cubicBezTo>
                <a:lnTo>
                  <a:pt x="13083" y="2442"/>
                </a:lnTo>
                <a:cubicBezTo>
                  <a:pt x="12944" y="2342"/>
                  <a:pt x="12798" y="2240"/>
                  <a:pt x="12652" y="2149"/>
                </a:cubicBezTo>
                <a:cubicBezTo>
                  <a:pt x="12506" y="2059"/>
                  <a:pt x="12354" y="1969"/>
                  <a:pt x="12202" y="1889"/>
                </a:cubicBezTo>
                <a:close/>
                <a:moveTo>
                  <a:pt x="7362" y="1000"/>
                </a:moveTo>
                <a:cubicBezTo>
                  <a:pt x="6540" y="1111"/>
                  <a:pt x="5754" y="1343"/>
                  <a:pt x="5029" y="1689"/>
                </a:cubicBezTo>
                <a:cubicBezTo>
                  <a:pt x="4305" y="2035"/>
                  <a:pt x="3644" y="2485"/>
                  <a:pt x="3064" y="3041"/>
                </a:cubicBezTo>
                <a:lnTo>
                  <a:pt x="5529" y="5074"/>
                </a:lnTo>
                <a:cubicBezTo>
                  <a:pt x="5922" y="4671"/>
                  <a:pt x="6339" y="4283"/>
                  <a:pt x="6773" y="3923"/>
                </a:cubicBezTo>
                <a:cubicBezTo>
                  <a:pt x="7206" y="3564"/>
                  <a:pt x="7655" y="3227"/>
                  <a:pt x="8126" y="2912"/>
                </a:cubicBezTo>
                <a:cubicBezTo>
                  <a:pt x="7964" y="2608"/>
                  <a:pt x="7819" y="2296"/>
                  <a:pt x="7690" y="1976"/>
                </a:cubicBezTo>
                <a:cubicBezTo>
                  <a:pt x="7561" y="1655"/>
                  <a:pt x="7454" y="1336"/>
                  <a:pt x="7362" y="1000"/>
                </a:cubicBezTo>
                <a:close/>
                <a:moveTo>
                  <a:pt x="13806" y="3027"/>
                </a:moveTo>
                <a:lnTo>
                  <a:pt x="11570" y="5446"/>
                </a:lnTo>
                <a:cubicBezTo>
                  <a:pt x="11852" y="5649"/>
                  <a:pt x="12144" y="5840"/>
                  <a:pt x="12449" y="6011"/>
                </a:cubicBezTo>
                <a:cubicBezTo>
                  <a:pt x="12752" y="6182"/>
                  <a:pt x="13064" y="6332"/>
                  <a:pt x="13387" y="6469"/>
                </a:cubicBezTo>
                <a:cubicBezTo>
                  <a:pt x="13602" y="6013"/>
                  <a:pt x="13798" y="5550"/>
                  <a:pt x="13963" y="5077"/>
                </a:cubicBezTo>
                <a:cubicBezTo>
                  <a:pt x="14128" y="4603"/>
                  <a:pt x="14273" y="4122"/>
                  <a:pt x="14386" y="3633"/>
                </a:cubicBezTo>
                <a:cubicBezTo>
                  <a:pt x="14296" y="3528"/>
                  <a:pt x="14195" y="3418"/>
                  <a:pt x="14098" y="3318"/>
                </a:cubicBezTo>
                <a:cubicBezTo>
                  <a:pt x="14001" y="3218"/>
                  <a:pt x="13909" y="3123"/>
                  <a:pt x="13806" y="3027"/>
                </a:cubicBezTo>
                <a:close/>
                <a:moveTo>
                  <a:pt x="15097" y="4643"/>
                </a:moveTo>
                <a:cubicBezTo>
                  <a:pt x="14989" y="5011"/>
                  <a:pt x="14872" y="5369"/>
                  <a:pt x="14735" y="5729"/>
                </a:cubicBezTo>
                <a:cubicBezTo>
                  <a:pt x="14598" y="6089"/>
                  <a:pt x="14440" y="6449"/>
                  <a:pt x="14276" y="6798"/>
                </a:cubicBezTo>
                <a:cubicBezTo>
                  <a:pt x="14551" y="6884"/>
                  <a:pt x="14842" y="6953"/>
                  <a:pt x="15125" y="7013"/>
                </a:cubicBezTo>
                <a:cubicBezTo>
                  <a:pt x="15409" y="7074"/>
                  <a:pt x="15688" y="7122"/>
                  <a:pt x="15977" y="7158"/>
                </a:cubicBezTo>
                <a:cubicBezTo>
                  <a:pt x="15915" y="6710"/>
                  <a:pt x="15813" y="6274"/>
                  <a:pt x="15666" y="5853"/>
                </a:cubicBezTo>
                <a:cubicBezTo>
                  <a:pt x="15519" y="5432"/>
                  <a:pt x="15324" y="5029"/>
                  <a:pt x="15097" y="4643"/>
                </a:cubicBezTo>
                <a:close/>
                <a:moveTo>
                  <a:pt x="8606" y="3701"/>
                </a:moveTo>
                <a:cubicBezTo>
                  <a:pt x="8180" y="3989"/>
                  <a:pt x="7775" y="4303"/>
                  <a:pt x="7382" y="4630"/>
                </a:cubicBezTo>
                <a:cubicBezTo>
                  <a:pt x="6990" y="4957"/>
                  <a:pt x="6609" y="5294"/>
                  <a:pt x="6252" y="5658"/>
                </a:cubicBezTo>
                <a:lnTo>
                  <a:pt x="8448" y="7464"/>
                </a:lnTo>
                <a:lnTo>
                  <a:pt x="10216" y="5542"/>
                </a:lnTo>
                <a:cubicBezTo>
                  <a:pt x="9905" y="5266"/>
                  <a:pt x="9620" y="4976"/>
                  <a:pt x="9351" y="4670"/>
                </a:cubicBezTo>
                <a:cubicBezTo>
                  <a:pt x="9081" y="4363"/>
                  <a:pt x="8831" y="4036"/>
                  <a:pt x="8606" y="3701"/>
                </a:cubicBezTo>
                <a:close/>
                <a:moveTo>
                  <a:pt x="2433" y="3721"/>
                </a:moveTo>
                <a:cubicBezTo>
                  <a:pt x="1932" y="4341"/>
                  <a:pt x="1546" y="5031"/>
                  <a:pt x="1284" y="5757"/>
                </a:cubicBezTo>
                <a:cubicBezTo>
                  <a:pt x="1022" y="6483"/>
                  <a:pt x="879" y="7253"/>
                  <a:pt x="878" y="8036"/>
                </a:cubicBezTo>
                <a:cubicBezTo>
                  <a:pt x="1138" y="8064"/>
                  <a:pt x="1405" y="8097"/>
                  <a:pt x="1661" y="8144"/>
                </a:cubicBezTo>
                <a:cubicBezTo>
                  <a:pt x="2118" y="8228"/>
                  <a:pt x="2562" y="8343"/>
                  <a:pt x="3001" y="8485"/>
                </a:cubicBezTo>
                <a:cubicBezTo>
                  <a:pt x="3265" y="8000"/>
                  <a:pt x="3553" y="7531"/>
                  <a:pt x="3870" y="7076"/>
                </a:cubicBezTo>
                <a:cubicBezTo>
                  <a:pt x="4187" y="6619"/>
                  <a:pt x="4542" y="6181"/>
                  <a:pt x="4910" y="5757"/>
                </a:cubicBezTo>
                <a:lnTo>
                  <a:pt x="2433" y="3721"/>
                </a:lnTo>
                <a:close/>
                <a:moveTo>
                  <a:pt x="10939" y="6126"/>
                </a:moveTo>
                <a:lnTo>
                  <a:pt x="9169" y="8060"/>
                </a:lnTo>
                <a:lnTo>
                  <a:pt x="11249" y="9761"/>
                </a:lnTo>
                <a:cubicBezTo>
                  <a:pt x="11579" y="9378"/>
                  <a:pt x="11885" y="8986"/>
                  <a:pt x="12172" y="8576"/>
                </a:cubicBezTo>
                <a:cubicBezTo>
                  <a:pt x="12459" y="8166"/>
                  <a:pt x="12721" y="7741"/>
                  <a:pt x="12963" y="7306"/>
                </a:cubicBezTo>
                <a:cubicBezTo>
                  <a:pt x="12603" y="7149"/>
                  <a:pt x="12253" y="6964"/>
                  <a:pt x="11915" y="6769"/>
                </a:cubicBezTo>
                <a:cubicBezTo>
                  <a:pt x="11577" y="6573"/>
                  <a:pt x="11251" y="6358"/>
                  <a:pt x="10939" y="6126"/>
                </a:cubicBezTo>
                <a:close/>
                <a:moveTo>
                  <a:pt x="13849" y="7647"/>
                </a:moveTo>
                <a:cubicBezTo>
                  <a:pt x="13586" y="8127"/>
                  <a:pt x="13297" y="8593"/>
                  <a:pt x="12982" y="9045"/>
                </a:cubicBezTo>
                <a:cubicBezTo>
                  <a:pt x="12667" y="9497"/>
                  <a:pt x="12334" y="9936"/>
                  <a:pt x="11969" y="10357"/>
                </a:cubicBezTo>
                <a:lnTo>
                  <a:pt x="14436" y="12379"/>
                </a:lnTo>
                <a:cubicBezTo>
                  <a:pt x="14933" y="11764"/>
                  <a:pt x="15319" y="11085"/>
                  <a:pt x="15581" y="10366"/>
                </a:cubicBezTo>
                <a:cubicBezTo>
                  <a:pt x="15842" y="9647"/>
                  <a:pt x="15976" y="8886"/>
                  <a:pt x="15982" y="8110"/>
                </a:cubicBezTo>
                <a:cubicBezTo>
                  <a:pt x="15743" y="8082"/>
                  <a:pt x="15506" y="8058"/>
                  <a:pt x="15271" y="8015"/>
                </a:cubicBezTo>
                <a:cubicBezTo>
                  <a:pt x="15030" y="7970"/>
                  <a:pt x="14788" y="7908"/>
                  <a:pt x="14551" y="7847"/>
                </a:cubicBezTo>
                <a:cubicBezTo>
                  <a:pt x="14314" y="7786"/>
                  <a:pt x="14080" y="7724"/>
                  <a:pt x="13849" y="7647"/>
                </a:cubicBezTo>
                <a:close/>
                <a:moveTo>
                  <a:pt x="5621" y="6339"/>
                </a:moveTo>
                <a:cubicBezTo>
                  <a:pt x="5287" y="6724"/>
                  <a:pt x="4981" y="7134"/>
                  <a:pt x="4692" y="7547"/>
                </a:cubicBezTo>
                <a:cubicBezTo>
                  <a:pt x="4403" y="7961"/>
                  <a:pt x="4130" y="8387"/>
                  <a:pt x="3887" y="8826"/>
                </a:cubicBezTo>
                <a:cubicBezTo>
                  <a:pt x="4272" y="8990"/>
                  <a:pt x="4648" y="9168"/>
                  <a:pt x="5008" y="9376"/>
                </a:cubicBezTo>
                <a:cubicBezTo>
                  <a:pt x="5368" y="9585"/>
                  <a:pt x="5718" y="9817"/>
                  <a:pt x="6049" y="10067"/>
                </a:cubicBezTo>
                <a:lnTo>
                  <a:pt x="7817" y="8145"/>
                </a:lnTo>
                <a:lnTo>
                  <a:pt x="5621" y="6339"/>
                </a:lnTo>
                <a:close/>
                <a:moveTo>
                  <a:pt x="8538" y="8741"/>
                </a:moveTo>
                <a:lnTo>
                  <a:pt x="6770" y="10663"/>
                </a:lnTo>
                <a:cubicBezTo>
                  <a:pt x="7059" y="10924"/>
                  <a:pt x="7330" y="11201"/>
                  <a:pt x="7582" y="11489"/>
                </a:cubicBezTo>
                <a:cubicBezTo>
                  <a:pt x="7834" y="11777"/>
                  <a:pt x="8064" y="12076"/>
                  <a:pt x="8278" y="12390"/>
                </a:cubicBezTo>
                <a:cubicBezTo>
                  <a:pt x="8700" y="12103"/>
                  <a:pt x="9109" y="11798"/>
                  <a:pt x="9499" y="11473"/>
                </a:cubicBezTo>
                <a:cubicBezTo>
                  <a:pt x="9889" y="11147"/>
                  <a:pt x="10262" y="10804"/>
                  <a:pt x="10617" y="10442"/>
                </a:cubicBezTo>
                <a:lnTo>
                  <a:pt x="8538" y="8741"/>
                </a:lnTo>
                <a:close/>
                <a:moveTo>
                  <a:pt x="1798" y="9132"/>
                </a:moveTo>
                <a:cubicBezTo>
                  <a:pt x="1535" y="9075"/>
                  <a:pt x="1275" y="9033"/>
                  <a:pt x="1007" y="8999"/>
                </a:cubicBezTo>
                <a:cubicBezTo>
                  <a:pt x="1062" y="9423"/>
                  <a:pt x="1148" y="9837"/>
                  <a:pt x="1280" y="10238"/>
                </a:cubicBezTo>
                <a:cubicBezTo>
                  <a:pt x="1412" y="10638"/>
                  <a:pt x="1583" y="11018"/>
                  <a:pt x="1786" y="11388"/>
                </a:cubicBezTo>
                <a:cubicBezTo>
                  <a:pt x="1891" y="11037"/>
                  <a:pt x="2008" y="10691"/>
                  <a:pt x="2139" y="10348"/>
                </a:cubicBezTo>
                <a:cubicBezTo>
                  <a:pt x="2270" y="10005"/>
                  <a:pt x="2418" y="9667"/>
                  <a:pt x="2574" y="9334"/>
                </a:cubicBezTo>
                <a:cubicBezTo>
                  <a:pt x="2319" y="9257"/>
                  <a:pt x="2059" y="9189"/>
                  <a:pt x="1798" y="9132"/>
                </a:cubicBezTo>
                <a:close/>
                <a:moveTo>
                  <a:pt x="11338" y="11038"/>
                </a:moveTo>
                <a:cubicBezTo>
                  <a:pt x="10948" y="11437"/>
                  <a:pt x="10541" y="11810"/>
                  <a:pt x="10111" y="12167"/>
                </a:cubicBezTo>
                <a:cubicBezTo>
                  <a:pt x="9681" y="12525"/>
                  <a:pt x="9224" y="12866"/>
                  <a:pt x="8757" y="13179"/>
                </a:cubicBezTo>
                <a:cubicBezTo>
                  <a:pt x="8923" y="13483"/>
                  <a:pt x="9075" y="13796"/>
                  <a:pt x="9206" y="14117"/>
                </a:cubicBezTo>
                <a:cubicBezTo>
                  <a:pt x="9337" y="14439"/>
                  <a:pt x="9449" y="14769"/>
                  <a:pt x="9544" y="15106"/>
                </a:cubicBezTo>
                <a:cubicBezTo>
                  <a:pt x="10358" y="14993"/>
                  <a:pt x="11133" y="14757"/>
                  <a:pt x="11852" y="14413"/>
                </a:cubicBezTo>
                <a:cubicBezTo>
                  <a:pt x="12571" y="14068"/>
                  <a:pt x="13229" y="13610"/>
                  <a:pt x="13805" y="13059"/>
                </a:cubicBezTo>
                <a:lnTo>
                  <a:pt x="11338" y="11038"/>
                </a:lnTo>
                <a:close/>
                <a:moveTo>
                  <a:pt x="3466" y="9652"/>
                </a:moveTo>
                <a:cubicBezTo>
                  <a:pt x="3255" y="10099"/>
                  <a:pt x="3068" y="10559"/>
                  <a:pt x="2906" y="11023"/>
                </a:cubicBezTo>
                <a:cubicBezTo>
                  <a:pt x="2744" y="11488"/>
                  <a:pt x="2612" y="11967"/>
                  <a:pt x="2500" y="12447"/>
                </a:cubicBezTo>
                <a:cubicBezTo>
                  <a:pt x="2606" y="12576"/>
                  <a:pt x="2712" y="12693"/>
                  <a:pt x="2827" y="12816"/>
                </a:cubicBezTo>
                <a:cubicBezTo>
                  <a:pt x="2943" y="12939"/>
                  <a:pt x="3067" y="13064"/>
                  <a:pt x="3192" y="13180"/>
                </a:cubicBezTo>
                <a:lnTo>
                  <a:pt x="5416" y="10759"/>
                </a:lnTo>
                <a:cubicBezTo>
                  <a:pt x="5115" y="10538"/>
                  <a:pt x="4810" y="10332"/>
                  <a:pt x="4484" y="10148"/>
                </a:cubicBezTo>
                <a:cubicBezTo>
                  <a:pt x="4158" y="9964"/>
                  <a:pt x="3813" y="9796"/>
                  <a:pt x="3466" y="9652"/>
                </a:cubicBezTo>
                <a:close/>
                <a:moveTo>
                  <a:pt x="6136" y="11355"/>
                </a:moveTo>
                <a:lnTo>
                  <a:pt x="3901" y="13774"/>
                </a:lnTo>
                <a:cubicBezTo>
                  <a:pt x="4016" y="13856"/>
                  <a:pt x="4137" y="13929"/>
                  <a:pt x="4256" y="14005"/>
                </a:cubicBezTo>
                <a:cubicBezTo>
                  <a:pt x="4376" y="14081"/>
                  <a:pt x="4502" y="14158"/>
                  <a:pt x="4626" y="14228"/>
                </a:cubicBezTo>
                <a:cubicBezTo>
                  <a:pt x="5123" y="14054"/>
                  <a:pt x="5608" y="13859"/>
                  <a:pt x="6082" y="13639"/>
                </a:cubicBezTo>
                <a:cubicBezTo>
                  <a:pt x="6556" y="13419"/>
                  <a:pt x="7019" y="13171"/>
                  <a:pt x="7466" y="12906"/>
                </a:cubicBezTo>
                <a:cubicBezTo>
                  <a:pt x="7279" y="12625"/>
                  <a:pt x="7074" y="12352"/>
                  <a:pt x="6853" y="12093"/>
                </a:cubicBezTo>
                <a:cubicBezTo>
                  <a:pt x="6632" y="11833"/>
                  <a:pt x="6391" y="11591"/>
                  <a:pt x="6136" y="11355"/>
                </a:cubicBezTo>
                <a:close/>
                <a:moveTo>
                  <a:pt x="7934" y="13694"/>
                </a:moveTo>
                <a:cubicBezTo>
                  <a:pt x="7591" y="13896"/>
                  <a:pt x="7243" y="14084"/>
                  <a:pt x="6885" y="14262"/>
                </a:cubicBezTo>
                <a:cubicBezTo>
                  <a:pt x="6527" y="14440"/>
                  <a:pt x="6160" y="14609"/>
                  <a:pt x="5788" y="14762"/>
                </a:cubicBezTo>
                <a:cubicBezTo>
                  <a:pt x="6191" y="14908"/>
                  <a:pt x="6614" y="15020"/>
                  <a:pt x="7040" y="15099"/>
                </a:cubicBezTo>
                <a:cubicBezTo>
                  <a:pt x="7538" y="15190"/>
                  <a:pt x="8041" y="15236"/>
                  <a:pt x="8548" y="15233"/>
                </a:cubicBezTo>
                <a:cubicBezTo>
                  <a:pt x="8471" y="14966"/>
                  <a:pt x="8384" y="14704"/>
                  <a:pt x="8282" y="14447"/>
                </a:cubicBezTo>
                <a:cubicBezTo>
                  <a:pt x="8181" y="14190"/>
                  <a:pt x="8061" y="13938"/>
                  <a:pt x="7934" y="1369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PA-ïṥ1iḑè">
            <a:extLst>
              <a:ext uri="{FF2B5EF4-FFF2-40B4-BE49-F238E27FC236}">
                <a16:creationId xmlns:a16="http://schemas.microsoft.com/office/drawing/2014/main" xmlns="" id="{249F1C2D-7D87-457D-A333-755AD90FE91C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3052603" y="-3440297"/>
            <a:ext cx="391437" cy="391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3" h="20113" extrusionOk="0">
                <a:moveTo>
                  <a:pt x="8483" y="125"/>
                </a:moveTo>
                <a:cubicBezTo>
                  <a:pt x="2996" y="994"/>
                  <a:pt x="-744" y="6142"/>
                  <a:pt x="125" y="11629"/>
                </a:cubicBezTo>
                <a:cubicBezTo>
                  <a:pt x="994" y="17116"/>
                  <a:pt x="6142" y="20856"/>
                  <a:pt x="11629" y="19987"/>
                </a:cubicBezTo>
                <a:cubicBezTo>
                  <a:pt x="17116" y="19118"/>
                  <a:pt x="20856" y="13970"/>
                  <a:pt x="19987" y="8483"/>
                </a:cubicBezTo>
                <a:cubicBezTo>
                  <a:pt x="19118" y="2996"/>
                  <a:pt x="13970" y="-744"/>
                  <a:pt x="8483" y="125"/>
                </a:cubicBezTo>
                <a:close/>
                <a:moveTo>
                  <a:pt x="8760" y="1873"/>
                </a:moveTo>
                <a:cubicBezTo>
                  <a:pt x="8956" y="1842"/>
                  <a:pt x="9163" y="1878"/>
                  <a:pt x="9336" y="2004"/>
                </a:cubicBezTo>
                <a:cubicBezTo>
                  <a:pt x="9681" y="2255"/>
                  <a:pt x="9758" y="2741"/>
                  <a:pt x="9507" y="3087"/>
                </a:cubicBezTo>
                <a:cubicBezTo>
                  <a:pt x="9256" y="3432"/>
                  <a:pt x="8770" y="3509"/>
                  <a:pt x="8424" y="3258"/>
                </a:cubicBezTo>
                <a:cubicBezTo>
                  <a:pt x="8079" y="3007"/>
                  <a:pt x="8002" y="2521"/>
                  <a:pt x="8253" y="2175"/>
                </a:cubicBezTo>
                <a:cubicBezTo>
                  <a:pt x="8378" y="2002"/>
                  <a:pt x="8564" y="1904"/>
                  <a:pt x="8760" y="1873"/>
                </a:cubicBezTo>
                <a:close/>
                <a:moveTo>
                  <a:pt x="9098" y="4008"/>
                </a:moveTo>
                <a:cubicBezTo>
                  <a:pt x="9327" y="3971"/>
                  <a:pt x="9546" y="4130"/>
                  <a:pt x="9582" y="4359"/>
                </a:cubicBezTo>
                <a:lnTo>
                  <a:pt x="10314" y="8984"/>
                </a:lnTo>
                <a:cubicBezTo>
                  <a:pt x="10465" y="9019"/>
                  <a:pt x="10626" y="8992"/>
                  <a:pt x="10759" y="9088"/>
                </a:cubicBezTo>
                <a:cubicBezTo>
                  <a:pt x="10893" y="9186"/>
                  <a:pt x="10931" y="9343"/>
                  <a:pt x="11011" y="9477"/>
                </a:cubicBezTo>
                <a:lnTo>
                  <a:pt x="14460" y="8930"/>
                </a:lnTo>
                <a:cubicBezTo>
                  <a:pt x="14689" y="8894"/>
                  <a:pt x="14908" y="9053"/>
                  <a:pt x="14944" y="9282"/>
                </a:cubicBezTo>
                <a:cubicBezTo>
                  <a:pt x="14980" y="9511"/>
                  <a:pt x="14822" y="9729"/>
                  <a:pt x="14593" y="9766"/>
                </a:cubicBezTo>
                <a:lnTo>
                  <a:pt x="11143" y="10312"/>
                </a:lnTo>
                <a:cubicBezTo>
                  <a:pt x="11108" y="10464"/>
                  <a:pt x="11121" y="10625"/>
                  <a:pt x="11024" y="10759"/>
                </a:cubicBezTo>
                <a:cubicBezTo>
                  <a:pt x="10636" y="11292"/>
                  <a:pt x="9886" y="11411"/>
                  <a:pt x="9353" y="11024"/>
                </a:cubicBezTo>
                <a:cubicBezTo>
                  <a:pt x="8820" y="10636"/>
                  <a:pt x="8701" y="9886"/>
                  <a:pt x="9088" y="9353"/>
                </a:cubicBezTo>
                <a:cubicBezTo>
                  <a:pt x="9188" y="9215"/>
                  <a:pt x="9357" y="9195"/>
                  <a:pt x="9495" y="9114"/>
                </a:cubicBezTo>
                <a:lnTo>
                  <a:pt x="8762" y="4489"/>
                </a:lnTo>
                <a:cubicBezTo>
                  <a:pt x="8726" y="4260"/>
                  <a:pt x="8869" y="4044"/>
                  <a:pt x="9098" y="4008"/>
                </a:cubicBezTo>
                <a:close/>
                <a:moveTo>
                  <a:pt x="2495" y="10476"/>
                </a:moveTo>
                <a:cubicBezTo>
                  <a:pt x="2691" y="10446"/>
                  <a:pt x="2898" y="10482"/>
                  <a:pt x="3071" y="10607"/>
                </a:cubicBezTo>
                <a:cubicBezTo>
                  <a:pt x="3417" y="10859"/>
                  <a:pt x="3494" y="11345"/>
                  <a:pt x="3243" y="11690"/>
                </a:cubicBezTo>
                <a:cubicBezTo>
                  <a:pt x="2992" y="12035"/>
                  <a:pt x="2505" y="12113"/>
                  <a:pt x="2160" y="11862"/>
                </a:cubicBezTo>
                <a:cubicBezTo>
                  <a:pt x="1814" y="11610"/>
                  <a:pt x="1737" y="11124"/>
                  <a:pt x="1988" y="10779"/>
                </a:cubicBezTo>
                <a:cubicBezTo>
                  <a:pt x="2114" y="10606"/>
                  <a:pt x="2300" y="10507"/>
                  <a:pt x="2495" y="10476"/>
                </a:cubicBezTo>
                <a:close/>
                <a:moveTo>
                  <a:pt x="17392" y="8117"/>
                </a:moveTo>
                <a:cubicBezTo>
                  <a:pt x="17587" y="8086"/>
                  <a:pt x="17779" y="8125"/>
                  <a:pt x="17952" y="8250"/>
                </a:cubicBezTo>
                <a:cubicBezTo>
                  <a:pt x="18298" y="8502"/>
                  <a:pt x="18375" y="8988"/>
                  <a:pt x="18124" y="9333"/>
                </a:cubicBezTo>
                <a:cubicBezTo>
                  <a:pt x="17872" y="9678"/>
                  <a:pt x="17402" y="9753"/>
                  <a:pt x="17056" y="9502"/>
                </a:cubicBezTo>
                <a:cubicBezTo>
                  <a:pt x="16711" y="9251"/>
                  <a:pt x="16634" y="8765"/>
                  <a:pt x="16885" y="8419"/>
                </a:cubicBezTo>
                <a:cubicBezTo>
                  <a:pt x="17010" y="8247"/>
                  <a:pt x="17196" y="8148"/>
                  <a:pt x="17392" y="8117"/>
                </a:cubicBezTo>
                <a:close/>
                <a:moveTo>
                  <a:pt x="11112" y="16723"/>
                </a:moveTo>
                <a:cubicBezTo>
                  <a:pt x="11308" y="16692"/>
                  <a:pt x="11515" y="16728"/>
                  <a:pt x="11688" y="16854"/>
                </a:cubicBezTo>
                <a:cubicBezTo>
                  <a:pt x="12033" y="17105"/>
                  <a:pt x="12110" y="17591"/>
                  <a:pt x="11859" y="17937"/>
                </a:cubicBezTo>
                <a:cubicBezTo>
                  <a:pt x="11608" y="18282"/>
                  <a:pt x="11122" y="18359"/>
                  <a:pt x="10776" y="18108"/>
                </a:cubicBezTo>
                <a:cubicBezTo>
                  <a:pt x="10431" y="17857"/>
                  <a:pt x="10354" y="17371"/>
                  <a:pt x="10605" y="17025"/>
                </a:cubicBezTo>
                <a:cubicBezTo>
                  <a:pt x="10730" y="16853"/>
                  <a:pt x="10916" y="16754"/>
                  <a:pt x="11112" y="16723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4" name="PA-íṥlïďé">
            <a:extLst>
              <a:ext uri="{FF2B5EF4-FFF2-40B4-BE49-F238E27FC236}">
                <a16:creationId xmlns:a16="http://schemas.microsoft.com/office/drawing/2014/main" xmlns="" id="{0D63E5E7-D252-4B19-90C1-9E303F972DF1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>
            <a:off x="4669643" y="-1973693"/>
            <a:ext cx="333915" cy="42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5" name="PA-iṩliḑe">
            <a:extLst>
              <a:ext uri="{FF2B5EF4-FFF2-40B4-BE49-F238E27FC236}">
                <a16:creationId xmlns:a16="http://schemas.microsoft.com/office/drawing/2014/main" xmlns="" id="{387DF9B0-49A2-41EA-809C-38EB21F4C536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4370665" y="-2089527"/>
            <a:ext cx="336433" cy="714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19" y="0"/>
                </a:moveTo>
                <a:lnTo>
                  <a:pt x="15512" y="1725"/>
                </a:lnTo>
                <a:cubicBezTo>
                  <a:pt x="15654" y="1751"/>
                  <a:pt x="17066" y="2005"/>
                  <a:pt x="17066" y="2005"/>
                </a:cubicBezTo>
                <a:lnTo>
                  <a:pt x="16932" y="2169"/>
                </a:lnTo>
                <a:lnTo>
                  <a:pt x="15379" y="1889"/>
                </a:lnTo>
                <a:lnTo>
                  <a:pt x="14764" y="2643"/>
                </a:lnTo>
                <a:cubicBezTo>
                  <a:pt x="14901" y="2667"/>
                  <a:pt x="15906" y="2848"/>
                  <a:pt x="15906" y="2848"/>
                </a:cubicBezTo>
                <a:lnTo>
                  <a:pt x="15773" y="3012"/>
                </a:lnTo>
                <a:lnTo>
                  <a:pt x="14631" y="2807"/>
                </a:lnTo>
                <a:lnTo>
                  <a:pt x="14016" y="3561"/>
                </a:lnTo>
                <a:cubicBezTo>
                  <a:pt x="14158" y="3586"/>
                  <a:pt x="15569" y="3841"/>
                  <a:pt x="15569" y="3841"/>
                </a:cubicBezTo>
                <a:lnTo>
                  <a:pt x="15436" y="4004"/>
                </a:lnTo>
                <a:lnTo>
                  <a:pt x="13883" y="3724"/>
                </a:lnTo>
                <a:lnTo>
                  <a:pt x="13267" y="4479"/>
                </a:lnTo>
                <a:cubicBezTo>
                  <a:pt x="13404" y="4504"/>
                  <a:pt x="14409" y="4684"/>
                  <a:pt x="14409" y="4684"/>
                </a:cubicBezTo>
                <a:lnTo>
                  <a:pt x="14276" y="4848"/>
                </a:lnTo>
                <a:lnTo>
                  <a:pt x="13134" y="4643"/>
                </a:lnTo>
                <a:lnTo>
                  <a:pt x="12519" y="5397"/>
                </a:lnTo>
                <a:cubicBezTo>
                  <a:pt x="12661" y="5422"/>
                  <a:pt x="14072" y="5676"/>
                  <a:pt x="14072" y="5676"/>
                </a:cubicBezTo>
                <a:lnTo>
                  <a:pt x="13939" y="5840"/>
                </a:lnTo>
                <a:lnTo>
                  <a:pt x="12386" y="5561"/>
                </a:lnTo>
                <a:lnTo>
                  <a:pt x="11771" y="6315"/>
                </a:lnTo>
                <a:cubicBezTo>
                  <a:pt x="11908" y="6339"/>
                  <a:pt x="12913" y="6520"/>
                  <a:pt x="12913" y="6520"/>
                </a:cubicBezTo>
                <a:lnTo>
                  <a:pt x="12780" y="6684"/>
                </a:lnTo>
                <a:lnTo>
                  <a:pt x="11638" y="6478"/>
                </a:lnTo>
                <a:lnTo>
                  <a:pt x="11023" y="7232"/>
                </a:lnTo>
                <a:cubicBezTo>
                  <a:pt x="11164" y="7258"/>
                  <a:pt x="12575" y="7513"/>
                  <a:pt x="12575" y="7513"/>
                </a:cubicBezTo>
                <a:lnTo>
                  <a:pt x="12442" y="7677"/>
                </a:lnTo>
                <a:lnTo>
                  <a:pt x="10890" y="7396"/>
                </a:lnTo>
                <a:lnTo>
                  <a:pt x="10274" y="8151"/>
                </a:lnTo>
                <a:cubicBezTo>
                  <a:pt x="10411" y="8176"/>
                  <a:pt x="11416" y="8356"/>
                  <a:pt x="11416" y="8356"/>
                </a:cubicBezTo>
                <a:lnTo>
                  <a:pt x="11283" y="8520"/>
                </a:lnTo>
                <a:lnTo>
                  <a:pt x="10141" y="8315"/>
                </a:lnTo>
                <a:lnTo>
                  <a:pt x="9526" y="9069"/>
                </a:lnTo>
                <a:cubicBezTo>
                  <a:pt x="9667" y="9094"/>
                  <a:pt x="11079" y="9348"/>
                  <a:pt x="11079" y="9348"/>
                </a:cubicBezTo>
                <a:lnTo>
                  <a:pt x="10946" y="9512"/>
                </a:lnTo>
                <a:lnTo>
                  <a:pt x="9392" y="9232"/>
                </a:lnTo>
                <a:lnTo>
                  <a:pt x="8778" y="9986"/>
                </a:lnTo>
                <a:cubicBezTo>
                  <a:pt x="8914" y="10011"/>
                  <a:pt x="9919" y="10193"/>
                  <a:pt x="9919" y="10193"/>
                </a:cubicBezTo>
                <a:lnTo>
                  <a:pt x="9786" y="10355"/>
                </a:lnTo>
                <a:lnTo>
                  <a:pt x="8644" y="10150"/>
                </a:lnTo>
                <a:lnTo>
                  <a:pt x="8029" y="10905"/>
                </a:lnTo>
                <a:cubicBezTo>
                  <a:pt x="8170" y="10930"/>
                  <a:pt x="9582" y="11185"/>
                  <a:pt x="9582" y="11184"/>
                </a:cubicBezTo>
                <a:lnTo>
                  <a:pt x="9449" y="11348"/>
                </a:lnTo>
                <a:lnTo>
                  <a:pt x="7896" y="11068"/>
                </a:lnTo>
                <a:lnTo>
                  <a:pt x="7281" y="11823"/>
                </a:lnTo>
                <a:cubicBezTo>
                  <a:pt x="7417" y="11847"/>
                  <a:pt x="8423" y="12028"/>
                  <a:pt x="8423" y="12028"/>
                </a:cubicBezTo>
                <a:lnTo>
                  <a:pt x="8289" y="12192"/>
                </a:lnTo>
                <a:lnTo>
                  <a:pt x="7147" y="11987"/>
                </a:lnTo>
                <a:lnTo>
                  <a:pt x="6533" y="12740"/>
                </a:lnTo>
                <a:cubicBezTo>
                  <a:pt x="6674" y="12766"/>
                  <a:pt x="8086" y="13020"/>
                  <a:pt x="8086" y="13020"/>
                </a:cubicBezTo>
                <a:lnTo>
                  <a:pt x="7952" y="13184"/>
                </a:lnTo>
                <a:lnTo>
                  <a:pt x="6399" y="12904"/>
                </a:lnTo>
                <a:lnTo>
                  <a:pt x="5784" y="13659"/>
                </a:lnTo>
                <a:cubicBezTo>
                  <a:pt x="5920" y="13684"/>
                  <a:pt x="6926" y="13864"/>
                  <a:pt x="6926" y="13864"/>
                </a:cubicBezTo>
                <a:lnTo>
                  <a:pt x="6792" y="14028"/>
                </a:lnTo>
                <a:lnTo>
                  <a:pt x="5651" y="13822"/>
                </a:lnTo>
                <a:lnTo>
                  <a:pt x="5036" y="14577"/>
                </a:lnTo>
                <a:cubicBezTo>
                  <a:pt x="5177" y="14602"/>
                  <a:pt x="6589" y="14856"/>
                  <a:pt x="6589" y="14856"/>
                </a:cubicBezTo>
                <a:lnTo>
                  <a:pt x="6455" y="15020"/>
                </a:lnTo>
                <a:lnTo>
                  <a:pt x="4902" y="14741"/>
                </a:lnTo>
                <a:lnTo>
                  <a:pt x="4288" y="15494"/>
                </a:lnTo>
                <a:cubicBezTo>
                  <a:pt x="4424" y="15519"/>
                  <a:pt x="5430" y="15700"/>
                  <a:pt x="5430" y="15700"/>
                </a:cubicBezTo>
                <a:lnTo>
                  <a:pt x="5296" y="15863"/>
                </a:lnTo>
                <a:lnTo>
                  <a:pt x="4154" y="15658"/>
                </a:lnTo>
                <a:lnTo>
                  <a:pt x="3540" y="16412"/>
                </a:lnTo>
                <a:cubicBezTo>
                  <a:pt x="3681" y="16437"/>
                  <a:pt x="5093" y="16691"/>
                  <a:pt x="5093" y="16691"/>
                </a:cubicBezTo>
                <a:lnTo>
                  <a:pt x="4959" y="16855"/>
                </a:lnTo>
                <a:lnTo>
                  <a:pt x="3406" y="16576"/>
                </a:lnTo>
                <a:lnTo>
                  <a:pt x="2791" y="17331"/>
                </a:lnTo>
                <a:cubicBezTo>
                  <a:pt x="2927" y="17355"/>
                  <a:pt x="3933" y="17536"/>
                  <a:pt x="3933" y="17536"/>
                </a:cubicBezTo>
                <a:lnTo>
                  <a:pt x="3799" y="17700"/>
                </a:lnTo>
                <a:lnTo>
                  <a:pt x="2658" y="17493"/>
                </a:lnTo>
                <a:lnTo>
                  <a:pt x="2042" y="18248"/>
                </a:lnTo>
                <a:cubicBezTo>
                  <a:pt x="2184" y="18274"/>
                  <a:pt x="3596" y="18528"/>
                  <a:pt x="3596" y="18528"/>
                </a:cubicBezTo>
                <a:lnTo>
                  <a:pt x="3462" y="18692"/>
                </a:lnTo>
                <a:lnTo>
                  <a:pt x="1909" y="18412"/>
                </a:lnTo>
                <a:lnTo>
                  <a:pt x="1294" y="19166"/>
                </a:lnTo>
                <a:cubicBezTo>
                  <a:pt x="1431" y="19191"/>
                  <a:pt x="2436" y="19371"/>
                  <a:pt x="2436" y="19371"/>
                </a:cubicBezTo>
                <a:lnTo>
                  <a:pt x="2303" y="19535"/>
                </a:lnTo>
                <a:lnTo>
                  <a:pt x="1161" y="19330"/>
                </a:lnTo>
                <a:lnTo>
                  <a:pt x="546" y="20084"/>
                </a:lnTo>
                <a:cubicBezTo>
                  <a:pt x="688" y="20109"/>
                  <a:pt x="2099" y="20364"/>
                  <a:pt x="2099" y="20364"/>
                </a:cubicBezTo>
                <a:lnTo>
                  <a:pt x="1966" y="20527"/>
                </a:lnTo>
                <a:lnTo>
                  <a:pt x="413" y="20248"/>
                </a:lnTo>
                <a:lnTo>
                  <a:pt x="0" y="20754"/>
                </a:lnTo>
                <a:lnTo>
                  <a:pt x="4681" y="21600"/>
                </a:lnTo>
                <a:lnTo>
                  <a:pt x="21600" y="846"/>
                </a:lnTo>
                <a:lnTo>
                  <a:pt x="16919" y="0"/>
                </a:lnTo>
                <a:close/>
                <a:moveTo>
                  <a:pt x="18807" y="978"/>
                </a:moveTo>
                <a:cubicBezTo>
                  <a:pt x="19275" y="1062"/>
                  <a:pt x="19509" y="1308"/>
                  <a:pt x="19330" y="1528"/>
                </a:cubicBezTo>
                <a:cubicBezTo>
                  <a:pt x="19151" y="1748"/>
                  <a:pt x="18626" y="1858"/>
                  <a:pt x="18158" y="1774"/>
                </a:cubicBezTo>
                <a:cubicBezTo>
                  <a:pt x="17691" y="1689"/>
                  <a:pt x="17457" y="1442"/>
                  <a:pt x="17637" y="1222"/>
                </a:cubicBezTo>
                <a:cubicBezTo>
                  <a:pt x="17816" y="1002"/>
                  <a:pt x="18340" y="893"/>
                  <a:pt x="18807" y="97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6" name="PA-iṩľîḑè">
            <a:extLst>
              <a:ext uri="{FF2B5EF4-FFF2-40B4-BE49-F238E27FC236}">
                <a16:creationId xmlns:a16="http://schemas.microsoft.com/office/drawing/2014/main" xmlns="" id="{06686DBB-CB0B-474D-8DB0-DF1F5E6D682F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3944169" y="-1465512"/>
            <a:ext cx="207255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PA-íṩḻíḓe">
            <a:extLst>
              <a:ext uri="{FF2B5EF4-FFF2-40B4-BE49-F238E27FC236}">
                <a16:creationId xmlns:a16="http://schemas.microsoft.com/office/drawing/2014/main" xmlns="" id="{F24B37F5-467C-4AFC-928A-2D95D4F6907B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>
            <a:off x="1137850" y="-3535875"/>
            <a:ext cx="584616" cy="355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" name="PA-išľîḓè">
            <a:extLst>
              <a:ext uri="{FF2B5EF4-FFF2-40B4-BE49-F238E27FC236}">
                <a16:creationId xmlns:a16="http://schemas.microsoft.com/office/drawing/2014/main" xmlns="" id="{9BBF7961-6726-43F9-A265-095D69A17416}"/>
              </a:ext>
            </a:extLst>
          </p:cNvPr>
          <p:cNvSpPr/>
          <p:nvPr>
            <p:custDataLst>
              <p:tags r:id="rId71"/>
            </p:custDataLst>
          </p:nvPr>
        </p:nvSpPr>
        <p:spPr>
          <a:xfrm>
            <a:off x="4258125" y="-3570485"/>
            <a:ext cx="284209" cy="295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PA-îṥ1iḓê">
            <a:extLst>
              <a:ext uri="{FF2B5EF4-FFF2-40B4-BE49-F238E27FC236}">
                <a16:creationId xmlns:a16="http://schemas.microsoft.com/office/drawing/2014/main" xmlns="" id="{89F03760-91C3-4E56-B2DE-41E6F639C3C3}"/>
              </a:ext>
            </a:extLst>
          </p:cNvPr>
          <p:cNvSpPr/>
          <p:nvPr>
            <p:custDataLst>
              <p:tags r:id="rId72"/>
            </p:custDataLst>
          </p:nvPr>
        </p:nvSpPr>
        <p:spPr>
          <a:xfrm>
            <a:off x="282890" y="-3408840"/>
            <a:ext cx="297212" cy="459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353" extrusionOk="0">
                <a:moveTo>
                  <a:pt x="15021" y="3564"/>
                </a:moveTo>
                <a:lnTo>
                  <a:pt x="1858" y="5543"/>
                </a:lnTo>
                <a:lnTo>
                  <a:pt x="6199" y="17788"/>
                </a:lnTo>
                <a:lnTo>
                  <a:pt x="19362" y="15809"/>
                </a:lnTo>
                <a:cubicBezTo>
                  <a:pt x="19362" y="15809"/>
                  <a:pt x="15021" y="3564"/>
                  <a:pt x="15021" y="3564"/>
                </a:cubicBezTo>
                <a:close/>
                <a:moveTo>
                  <a:pt x="10139" y="2364"/>
                </a:moveTo>
                <a:lnTo>
                  <a:pt x="5438" y="3070"/>
                </a:lnTo>
                <a:cubicBezTo>
                  <a:pt x="5178" y="3109"/>
                  <a:pt x="5016" y="3278"/>
                  <a:pt x="5076" y="3447"/>
                </a:cubicBezTo>
                <a:cubicBezTo>
                  <a:pt x="5136" y="3616"/>
                  <a:pt x="5395" y="3722"/>
                  <a:pt x="5655" y="3683"/>
                </a:cubicBezTo>
                <a:lnTo>
                  <a:pt x="10356" y="2976"/>
                </a:lnTo>
                <a:cubicBezTo>
                  <a:pt x="10615" y="2937"/>
                  <a:pt x="10777" y="2768"/>
                  <a:pt x="10717" y="2599"/>
                </a:cubicBezTo>
                <a:cubicBezTo>
                  <a:pt x="10657" y="2430"/>
                  <a:pt x="10398" y="2325"/>
                  <a:pt x="10139" y="2364"/>
                </a:cubicBezTo>
                <a:close/>
                <a:moveTo>
                  <a:pt x="14119" y="19177"/>
                </a:moveTo>
                <a:cubicBezTo>
                  <a:pt x="14897" y="19060"/>
                  <a:pt x="15383" y="18554"/>
                  <a:pt x="15204" y="18046"/>
                </a:cubicBezTo>
                <a:cubicBezTo>
                  <a:pt x="15024" y="17539"/>
                  <a:pt x="14246" y="17223"/>
                  <a:pt x="13468" y="17340"/>
                </a:cubicBezTo>
                <a:cubicBezTo>
                  <a:pt x="12689" y="17457"/>
                  <a:pt x="12203" y="17963"/>
                  <a:pt x="12383" y="18470"/>
                </a:cubicBezTo>
                <a:cubicBezTo>
                  <a:pt x="12563" y="18978"/>
                  <a:pt x="13340" y="19294"/>
                  <a:pt x="14119" y="19177"/>
                </a:cubicBezTo>
                <a:close/>
                <a:moveTo>
                  <a:pt x="19724" y="19624"/>
                </a:moveTo>
                <a:lnTo>
                  <a:pt x="8442" y="21320"/>
                </a:lnTo>
                <a:cubicBezTo>
                  <a:pt x="7403" y="21476"/>
                  <a:pt x="6367" y="21054"/>
                  <a:pt x="6127" y="20378"/>
                </a:cubicBezTo>
                <a:lnTo>
                  <a:pt x="50" y="3235"/>
                </a:lnTo>
                <a:cubicBezTo>
                  <a:pt x="-190" y="2559"/>
                  <a:pt x="458" y="1884"/>
                  <a:pt x="1496" y="1728"/>
                </a:cubicBezTo>
                <a:lnTo>
                  <a:pt x="12778" y="32"/>
                </a:lnTo>
                <a:cubicBezTo>
                  <a:pt x="13817" y="-124"/>
                  <a:pt x="14853" y="298"/>
                  <a:pt x="15093" y="974"/>
                </a:cubicBezTo>
                <a:lnTo>
                  <a:pt x="21170" y="18117"/>
                </a:lnTo>
                <a:cubicBezTo>
                  <a:pt x="21410" y="18793"/>
                  <a:pt x="20762" y="19468"/>
                  <a:pt x="19724" y="1962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PA-í$ļîďe">
            <a:extLst>
              <a:ext uri="{FF2B5EF4-FFF2-40B4-BE49-F238E27FC236}">
                <a16:creationId xmlns:a16="http://schemas.microsoft.com/office/drawing/2014/main" xmlns="" id="{FCC3B337-693E-4E22-8F58-2573AF3660A2}"/>
              </a:ext>
            </a:extLst>
          </p:cNvPr>
          <p:cNvSpPr/>
          <p:nvPr>
            <p:custDataLst>
              <p:tags r:id="rId73"/>
            </p:custDataLst>
          </p:nvPr>
        </p:nvSpPr>
        <p:spPr>
          <a:xfrm>
            <a:off x="2970184" y="-2457896"/>
            <a:ext cx="601141" cy="32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16536" y="15317"/>
                </a:moveTo>
                <a:lnTo>
                  <a:pt x="16511" y="12603"/>
                </a:lnTo>
                <a:lnTo>
                  <a:pt x="16510" y="12603"/>
                </a:lnTo>
                <a:cubicBezTo>
                  <a:pt x="16510" y="12601"/>
                  <a:pt x="16511" y="12598"/>
                  <a:pt x="16511" y="12596"/>
                </a:cubicBezTo>
                <a:cubicBezTo>
                  <a:pt x="16497" y="11097"/>
                  <a:pt x="13851" y="9967"/>
                  <a:pt x="10600" y="10073"/>
                </a:cubicBezTo>
                <a:cubicBezTo>
                  <a:pt x="7350" y="10179"/>
                  <a:pt x="4727" y="11481"/>
                  <a:pt x="4741" y="12979"/>
                </a:cubicBezTo>
                <a:cubicBezTo>
                  <a:pt x="4741" y="12982"/>
                  <a:pt x="4741" y="12984"/>
                  <a:pt x="4741" y="12986"/>
                </a:cubicBezTo>
                <a:lnTo>
                  <a:pt x="4741" y="12986"/>
                </a:lnTo>
                <a:lnTo>
                  <a:pt x="4744" y="13374"/>
                </a:lnTo>
                <a:lnTo>
                  <a:pt x="0" y="9650"/>
                </a:lnTo>
                <a:lnTo>
                  <a:pt x="10506" y="0"/>
                </a:lnTo>
                <a:lnTo>
                  <a:pt x="21600" y="11274"/>
                </a:lnTo>
                <a:cubicBezTo>
                  <a:pt x="21600" y="11274"/>
                  <a:pt x="16536" y="15317"/>
                  <a:pt x="16536" y="15317"/>
                </a:cubicBezTo>
                <a:close/>
                <a:moveTo>
                  <a:pt x="3433" y="20010"/>
                </a:moveTo>
                <a:cubicBezTo>
                  <a:pt x="3441" y="20866"/>
                  <a:pt x="3096" y="21572"/>
                  <a:pt x="2663" y="21586"/>
                </a:cubicBezTo>
                <a:cubicBezTo>
                  <a:pt x="2229" y="21600"/>
                  <a:pt x="1871" y="20917"/>
                  <a:pt x="1863" y="20061"/>
                </a:cubicBezTo>
                <a:cubicBezTo>
                  <a:pt x="1858" y="19488"/>
                  <a:pt x="2012" y="18988"/>
                  <a:pt x="2243" y="18712"/>
                </a:cubicBezTo>
                <a:lnTo>
                  <a:pt x="2180" y="11901"/>
                </a:lnTo>
                <a:lnTo>
                  <a:pt x="2970" y="12521"/>
                </a:lnTo>
                <a:lnTo>
                  <a:pt x="3028" y="18686"/>
                </a:lnTo>
                <a:cubicBezTo>
                  <a:pt x="3264" y="18947"/>
                  <a:pt x="3427" y="19437"/>
                  <a:pt x="3433" y="20010"/>
                </a:cubicBezTo>
                <a:close/>
                <a:moveTo>
                  <a:pt x="15799" y="20383"/>
                </a:moveTo>
                <a:lnTo>
                  <a:pt x="15729" y="12978"/>
                </a:lnTo>
                <a:cubicBezTo>
                  <a:pt x="15274" y="12403"/>
                  <a:pt x="13503" y="11530"/>
                  <a:pt x="10615" y="11624"/>
                </a:cubicBezTo>
                <a:cubicBezTo>
                  <a:pt x="7726" y="11718"/>
                  <a:pt x="5972" y="12706"/>
                  <a:pt x="5529" y="13310"/>
                </a:cubicBezTo>
                <a:lnTo>
                  <a:pt x="5598" y="20715"/>
                </a:lnTo>
                <a:cubicBezTo>
                  <a:pt x="5598" y="20715"/>
                  <a:pt x="15799" y="20383"/>
                  <a:pt x="15799" y="2038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PA-îṥ1íḓè">
            <a:extLst>
              <a:ext uri="{FF2B5EF4-FFF2-40B4-BE49-F238E27FC236}">
                <a16:creationId xmlns:a16="http://schemas.microsoft.com/office/drawing/2014/main" xmlns="" id="{EA88B4AD-F178-49E7-8E48-90137B002B37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>
            <a:off x="1398751" y="-2004835"/>
            <a:ext cx="220245" cy="467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754"/>
                </a:moveTo>
                <a:lnTo>
                  <a:pt x="20194" y="19029"/>
                </a:lnTo>
                <a:cubicBezTo>
                  <a:pt x="20052" y="19054"/>
                  <a:pt x="18642" y="19310"/>
                  <a:pt x="18642" y="19310"/>
                </a:cubicBezTo>
                <a:lnTo>
                  <a:pt x="18509" y="19147"/>
                </a:lnTo>
                <a:lnTo>
                  <a:pt x="20060" y="18865"/>
                </a:lnTo>
                <a:lnTo>
                  <a:pt x="19445" y="18111"/>
                </a:lnTo>
                <a:cubicBezTo>
                  <a:pt x="19309" y="18136"/>
                  <a:pt x="18305" y="18318"/>
                  <a:pt x="18305" y="18318"/>
                </a:cubicBezTo>
                <a:lnTo>
                  <a:pt x="18172" y="18155"/>
                </a:lnTo>
                <a:lnTo>
                  <a:pt x="19312" y="17947"/>
                </a:lnTo>
                <a:lnTo>
                  <a:pt x="18697" y="17193"/>
                </a:lnTo>
                <a:cubicBezTo>
                  <a:pt x="18556" y="17219"/>
                  <a:pt x="17145" y="17474"/>
                  <a:pt x="17145" y="17474"/>
                </a:cubicBezTo>
                <a:lnTo>
                  <a:pt x="17013" y="17311"/>
                </a:lnTo>
                <a:lnTo>
                  <a:pt x="18564" y="17030"/>
                </a:lnTo>
                <a:lnTo>
                  <a:pt x="17948" y="16275"/>
                </a:lnTo>
                <a:cubicBezTo>
                  <a:pt x="17812" y="16299"/>
                  <a:pt x="16808" y="16482"/>
                  <a:pt x="16808" y="16482"/>
                </a:cubicBezTo>
                <a:lnTo>
                  <a:pt x="16675" y="16318"/>
                </a:lnTo>
                <a:lnTo>
                  <a:pt x="17815" y="16111"/>
                </a:lnTo>
                <a:lnTo>
                  <a:pt x="17200" y="15357"/>
                </a:lnTo>
                <a:cubicBezTo>
                  <a:pt x="17059" y="15383"/>
                  <a:pt x="15649" y="15639"/>
                  <a:pt x="15649" y="15639"/>
                </a:cubicBezTo>
                <a:lnTo>
                  <a:pt x="15515" y="15475"/>
                </a:lnTo>
                <a:lnTo>
                  <a:pt x="17067" y="15193"/>
                </a:lnTo>
                <a:lnTo>
                  <a:pt x="16452" y="14439"/>
                </a:lnTo>
                <a:cubicBezTo>
                  <a:pt x="16316" y="14464"/>
                  <a:pt x="15312" y="14647"/>
                  <a:pt x="15312" y="14647"/>
                </a:cubicBezTo>
                <a:lnTo>
                  <a:pt x="15179" y="14483"/>
                </a:lnTo>
                <a:lnTo>
                  <a:pt x="16319" y="14275"/>
                </a:lnTo>
                <a:lnTo>
                  <a:pt x="15704" y="13522"/>
                </a:lnTo>
                <a:cubicBezTo>
                  <a:pt x="15563" y="13547"/>
                  <a:pt x="14152" y="13802"/>
                  <a:pt x="14152" y="13802"/>
                </a:cubicBezTo>
                <a:lnTo>
                  <a:pt x="14018" y="13638"/>
                </a:lnTo>
                <a:lnTo>
                  <a:pt x="15571" y="13358"/>
                </a:lnTo>
                <a:lnTo>
                  <a:pt x="14955" y="12603"/>
                </a:lnTo>
                <a:cubicBezTo>
                  <a:pt x="14819" y="12628"/>
                  <a:pt x="13815" y="12810"/>
                  <a:pt x="13815" y="12810"/>
                </a:cubicBezTo>
                <a:lnTo>
                  <a:pt x="13681" y="12646"/>
                </a:lnTo>
                <a:lnTo>
                  <a:pt x="14822" y="12439"/>
                </a:lnTo>
                <a:lnTo>
                  <a:pt x="14207" y="11685"/>
                </a:lnTo>
                <a:cubicBezTo>
                  <a:pt x="14066" y="11711"/>
                  <a:pt x="12656" y="11967"/>
                  <a:pt x="12656" y="11967"/>
                </a:cubicBezTo>
                <a:lnTo>
                  <a:pt x="12522" y="11803"/>
                </a:lnTo>
                <a:lnTo>
                  <a:pt x="14073" y="11521"/>
                </a:lnTo>
                <a:lnTo>
                  <a:pt x="13459" y="10768"/>
                </a:lnTo>
                <a:cubicBezTo>
                  <a:pt x="13323" y="10792"/>
                  <a:pt x="12318" y="10974"/>
                  <a:pt x="12318" y="10974"/>
                </a:cubicBezTo>
                <a:lnTo>
                  <a:pt x="12185" y="10811"/>
                </a:lnTo>
                <a:lnTo>
                  <a:pt x="13325" y="10604"/>
                </a:lnTo>
                <a:lnTo>
                  <a:pt x="12710" y="9849"/>
                </a:lnTo>
                <a:cubicBezTo>
                  <a:pt x="12569" y="9874"/>
                  <a:pt x="11159" y="10131"/>
                  <a:pt x="11159" y="10131"/>
                </a:cubicBezTo>
                <a:lnTo>
                  <a:pt x="11025" y="9967"/>
                </a:lnTo>
                <a:lnTo>
                  <a:pt x="12577" y="9686"/>
                </a:lnTo>
                <a:lnTo>
                  <a:pt x="11962" y="8931"/>
                </a:lnTo>
                <a:cubicBezTo>
                  <a:pt x="11826" y="8956"/>
                  <a:pt x="10822" y="9139"/>
                  <a:pt x="10822" y="9139"/>
                </a:cubicBezTo>
                <a:lnTo>
                  <a:pt x="10688" y="8975"/>
                </a:lnTo>
                <a:lnTo>
                  <a:pt x="11828" y="8767"/>
                </a:lnTo>
                <a:lnTo>
                  <a:pt x="11214" y="8014"/>
                </a:lnTo>
                <a:cubicBezTo>
                  <a:pt x="11073" y="8039"/>
                  <a:pt x="9663" y="8295"/>
                  <a:pt x="9663" y="8295"/>
                </a:cubicBezTo>
                <a:lnTo>
                  <a:pt x="9529" y="8131"/>
                </a:lnTo>
                <a:lnTo>
                  <a:pt x="11080" y="7850"/>
                </a:lnTo>
                <a:lnTo>
                  <a:pt x="10465" y="7095"/>
                </a:lnTo>
                <a:cubicBezTo>
                  <a:pt x="10329" y="7120"/>
                  <a:pt x="9325" y="7302"/>
                  <a:pt x="9325" y="7302"/>
                </a:cubicBezTo>
                <a:lnTo>
                  <a:pt x="9191" y="7138"/>
                </a:lnTo>
                <a:lnTo>
                  <a:pt x="10332" y="6932"/>
                </a:lnTo>
                <a:lnTo>
                  <a:pt x="9717" y="6177"/>
                </a:lnTo>
                <a:cubicBezTo>
                  <a:pt x="9576" y="6203"/>
                  <a:pt x="8165" y="6459"/>
                  <a:pt x="8165" y="6459"/>
                </a:cubicBezTo>
                <a:lnTo>
                  <a:pt x="8032" y="6295"/>
                </a:lnTo>
                <a:lnTo>
                  <a:pt x="9583" y="6013"/>
                </a:lnTo>
                <a:lnTo>
                  <a:pt x="8969" y="5260"/>
                </a:lnTo>
                <a:cubicBezTo>
                  <a:pt x="8832" y="5284"/>
                  <a:pt x="7829" y="5467"/>
                  <a:pt x="7829" y="5467"/>
                </a:cubicBezTo>
                <a:lnTo>
                  <a:pt x="7695" y="5303"/>
                </a:lnTo>
                <a:lnTo>
                  <a:pt x="8835" y="5096"/>
                </a:lnTo>
                <a:lnTo>
                  <a:pt x="8221" y="4342"/>
                </a:lnTo>
                <a:cubicBezTo>
                  <a:pt x="8079" y="4367"/>
                  <a:pt x="6669" y="4624"/>
                  <a:pt x="6669" y="4624"/>
                </a:cubicBezTo>
                <a:lnTo>
                  <a:pt x="6536" y="4460"/>
                </a:lnTo>
                <a:lnTo>
                  <a:pt x="8087" y="4178"/>
                </a:lnTo>
                <a:lnTo>
                  <a:pt x="7472" y="3423"/>
                </a:lnTo>
                <a:cubicBezTo>
                  <a:pt x="7335" y="3448"/>
                  <a:pt x="6331" y="3630"/>
                  <a:pt x="6331" y="3630"/>
                </a:cubicBezTo>
                <a:lnTo>
                  <a:pt x="6198" y="3467"/>
                </a:lnTo>
                <a:lnTo>
                  <a:pt x="7339" y="3260"/>
                </a:lnTo>
                <a:lnTo>
                  <a:pt x="6724" y="2505"/>
                </a:lnTo>
                <a:cubicBezTo>
                  <a:pt x="6582" y="2531"/>
                  <a:pt x="5172" y="2787"/>
                  <a:pt x="5172" y="2787"/>
                </a:cubicBezTo>
                <a:lnTo>
                  <a:pt x="5039" y="2623"/>
                </a:lnTo>
                <a:lnTo>
                  <a:pt x="6590" y="2342"/>
                </a:lnTo>
                <a:lnTo>
                  <a:pt x="5975" y="1588"/>
                </a:lnTo>
                <a:cubicBezTo>
                  <a:pt x="5839" y="1613"/>
                  <a:pt x="4835" y="1795"/>
                  <a:pt x="4835" y="1795"/>
                </a:cubicBezTo>
                <a:lnTo>
                  <a:pt x="4702" y="1631"/>
                </a:lnTo>
                <a:lnTo>
                  <a:pt x="5842" y="1424"/>
                </a:lnTo>
                <a:lnTo>
                  <a:pt x="5227" y="670"/>
                </a:lnTo>
                <a:cubicBezTo>
                  <a:pt x="5086" y="696"/>
                  <a:pt x="3675" y="951"/>
                  <a:pt x="3675" y="951"/>
                </a:cubicBezTo>
                <a:lnTo>
                  <a:pt x="3543" y="788"/>
                </a:lnTo>
                <a:lnTo>
                  <a:pt x="5094" y="506"/>
                </a:lnTo>
                <a:lnTo>
                  <a:pt x="4681" y="0"/>
                </a:lnTo>
                <a:lnTo>
                  <a:pt x="0" y="846"/>
                </a:lnTo>
                <a:lnTo>
                  <a:pt x="16919" y="21600"/>
                </a:lnTo>
                <a:lnTo>
                  <a:pt x="21600" y="20754"/>
                </a:lnTo>
                <a:close/>
                <a:moveTo>
                  <a:pt x="18807" y="20622"/>
                </a:moveTo>
                <a:cubicBezTo>
                  <a:pt x="18340" y="20707"/>
                  <a:pt x="17816" y="20598"/>
                  <a:pt x="17637" y="20378"/>
                </a:cubicBezTo>
                <a:cubicBezTo>
                  <a:pt x="17457" y="20158"/>
                  <a:pt x="17691" y="19911"/>
                  <a:pt x="18158" y="19826"/>
                </a:cubicBezTo>
                <a:cubicBezTo>
                  <a:pt x="18626" y="19742"/>
                  <a:pt x="19151" y="19852"/>
                  <a:pt x="19330" y="20072"/>
                </a:cubicBezTo>
                <a:cubicBezTo>
                  <a:pt x="19509" y="20292"/>
                  <a:pt x="19275" y="20538"/>
                  <a:pt x="18807" y="2062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PA-iśḻïḓe">
            <a:extLst>
              <a:ext uri="{FF2B5EF4-FFF2-40B4-BE49-F238E27FC236}">
                <a16:creationId xmlns:a16="http://schemas.microsoft.com/office/drawing/2014/main" xmlns="" id="{3DE2ED1E-DCCB-49E9-A195-568745C78735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>
            <a:off x="633169" y="-3537709"/>
            <a:ext cx="258209" cy="327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37"/>
                </a:moveTo>
                <a:lnTo>
                  <a:pt x="1844" y="21600"/>
                </a:lnTo>
                <a:lnTo>
                  <a:pt x="21600" y="20512"/>
                </a:lnTo>
                <a:lnTo>
                  <a:pt x="20076" y="3352"/>
                </a:lnTo>
                <a:lnTo>
                  <a:pt x="15202" y="0"/>
                </a:lnTo>
                <a:lnTo>
                  <a:pt x="0" y="837"/>
                </a:lnTo>
                <a:close/>
                <a:moveTo>
                  <a:pt x="6705" y="5273"/>
                </a:moveTo>
                <a:lnTo>
                  <a:pt x="13900" y="4876"/>
                </a:lnTo>
                <a:lnTo>
                  <a:pt x="13951" y="5450"/>
                </a:lnTo>
                <a:lnTo>
                  <a:pt x="6756" y="5846"/>
                </a:lnTo>
                <a:lnTo>
                  <a:pt x="6705" y="5273"/>
                </a:lnTo>
                <a:close/>
                <a:moveTo>
                  <a:pt x="3609" y="11120"/>
                </a:moveTo>
                <a:lnTo>
                  <a:pt x="18000" y="10328"/>
                </a:lnTo>
                <a:lnTo>
                  <a:pt x="18049" y="10884"/>
                </a:lnTo>
                <a:lnTo>
                  <a:pt x="3658" y="11677"/>
                </a:lnTo>
                <a:lnTo>
                  <a:pt x="3609" y="11120"/>
                </a:lnTo>
                <a:close/>
                <a:moveTo>
                  <a:pt x="3859" y="13936"/>
                </a:moveTo>
                <a:lnTo>
                  <a:pt x="18250" y="13144"/>
                </a:lnTo>
                <a:lnTo>
                  <a:pt x="18301" y="13717"/>
                </a:lnTo>
                <a:lnTo>
                  <a:pt x="3910" y="14509"/>
                </a:lnTo>
                <a:lnTo>
                  <a:pt x="3859" y="13936"/>
                </a:lnTo>
                <a:close/>
                <a:moveTo>
                  <a:pt x="4109" y="16753"/>
                </a:moveTo>
                <a:lnTo>
                  <a:pt x="11305" y="16357"/>
                </a:lnTo>
                <a:lnTo>
                  <a:pt x="11356" y="16930"/>
                </a:lnTo>
                <a:lnTo>
                  <a:pt x="4160" y="17326"/>
                </a:lnTo>
                <a:lnTo>
                  <a:pt x="4109" y="16753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PA-íSḻiḓe">
            <a:extLst>
              <a:ext uri="{FF2B5EF4-FFF2-40B4-BE49-F238E27FC236}">
                <a16:creationId xmlns:a16="http://schemas.microsoft.com/office/drawing/2014/main" xmlns="" id="{A4240896-D390-4EF2-911F-3EB3AAC11EE2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>
            <a:off x="3215883" y="-895197"/>
            <a:ext cx="511440" cy="489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PA-iṩļïḍe">
            <a:extLst>
              <a:ext uri="{FF2B5EF4-FFF2-40B4-BE49-F238E27FC236}">
                <a16:creationId xmlns:a16="http://schemas.microsoft.com/office/drawing/2014/main" xmlns="" id="{336475C1-CDF3-46C2-B157-CE20A30D07D9}"/>
              </a:ext>
            </a:extLst>
          </p:cNvPr>
          <p:cNvSpPr/>
          <p:nvPr>
            <p:custDataLst>
              <p:tags r:id="rId77"/>
            </p:custDataLst>
          </p:nvPr>
        </p:nvSpPr>
        <p:spPr>
          <a:xfrm>
            <a:off x="1683942" y="-1320892"/>
            <a:ext cx="307072" cy="301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1" h="21600" extrusionOk="0">
                <a:moveTo>
                  <a:pt x="0" y="6005"/>
                </a:moveTo>
                <a:lnTo>
                  <a:pt x="2577" y="11807"/>
                </a:lnTo>
                <a:cubicBezTo>
                  <a:pt x="2577" y="11807"/>
                  <a:pt x="3706" y="12286"/>
                  <a:pt x="4255" y="11343"/>
                </a:cubicBezTo>
                <a:cubicBezTo>
                  <a:pt x="4860" y="10297"/>
                  <a:pt x="7052" y="9212"/>
                  <a:pt x="8001" y="11472"/>
                </a:cubicBezTo>
                <a:cubicBezTo>
                  <a:pt x="8949" y="13731"/>
                  <a:pt x="7204" y="14700"/>
                  <a:pt x="5987" y="14655"/>
                </a:cubicBezTo>
                <a:cubicBezTo>
                  <a:pt x="4886" y="14615"/>
                  <a:pt x="4270" y="15618"/>
                  <a:pt x="4270" y="15618"/>
                </a:cubicBezTo>
                <a:lnTo>
                  <a:pt x="6927" y="21600"/>
                </a:lnTo>
                <a:lnTo>
                  <a:pt x="11852" y="19189"/>
                </a:lnTo>
                <a:cubicBezTo>
                  <a:pt x="11852" y="19189"/>
                  <a:pt x="11984" y="18276"/>
                  <a:pt x="11207" y="17738"/>
                </a:cubicBezTo>
                <a:cubicBezTo>
                  <a:pt x="10263" y="17087"/>
                  <a:pt x="9280" y="15038"/>
                  <a:pt x="11605" y="13899"/>
                </a:cubicBezTo>
                <a:cubicBezTo>
                  <a:pt x="13931" y="12761"/>
                  <a:pt x="14808" y="14792"/>
                  <a:pt x="14617" y="16180"/>
                </a:cubicBezTo>
                <a:cubicBezTo>
                  <a:pt x="14474" y="17220"/>
                  <a:pt x="15221" y="17540"/>
                  <a:pt x="15221" y="17540"/>
                </a:cubicBezTo>
                <a:lnTo>
                  <a:pt x="19368" y="15510"/>
                </a:lnTo>
                <a:cubicBezTo>
                  <a:pt x="19368" y="15510"/>
                  <a:pt x="17338" y="11290"/>
                  <a:pt x="17019" y="10076"/>
                </a:cubicBezTo>
                <a:cubicBezTo>
                  <a:pt x="16676" y="8775"/>
                  <a:pt x="18369" y="8955"/>
                  <a:pt x="18673" y="8964"/>
                </a:cubicBezTo>
                <a:cubicBezTo>
                  <a:pt x="20424" y="9020"/>
                  <a:pt x="21600" y="7510"/>
                  <a:pt x="20656" y="5385"/>
                </a:cubicBezTo>
                <a:cubicBezTo>
                  <a:pt x="19712" y="3260"/>
                  <a:pt x="17321" y="3778"/>
                  <a:pt x="16643" y="5120"/>
                </a:cubicBezTo>
                <a:cubicBezTo>
                  <a:pt x="16139" y="6117"/>
                  <a:pt x="15546" y="6529"/>
                  <a:pt x="15164" y="5995"/>
                </a:cubicBezTo>
                <a:cubicBezTo>
                  <a:pt x="14272" y="4748"/>
                  <a:pt x="12268" y="0"/>
                  <a:pt x="12268" y="0"/>
                </a:cubicBezTo>
                <a:lnTo>
                  <a:pt x="8380" y="1903"/>
                </a:lnTo>
                <a:cubicBezTo>
                  <a:pt x="8380" y="1903"/>
                  <a:pt x="8041" y="3203"/>
                  <a:pt x="8973" y="3711"/>
                </a:cubicBezTo>
                <a:cubicBezTo>
                  <a:pt x="10375" y="4474"/>
                  <a:pt x="10679" y="6519"/>
                  <a:pt x="8834" y="7423"/>
                </a:cubicBezTo>
                <a:cubicBezTo>
                  <a:pt x="6988" y="8326"/>
                  <a:pt x="5715" y="6969"/>
                  <a:pt x="5997" y="5295"/>
                </a:cubicBezTo>
                <a:cubicBezTo>
                  <a:pt x="6154" y="4357"/>
                  <a:pt x="5083" y="3527"/>
                  <a:pt x="5083" y="3527"/>
                </a:cubicBezTo>
                <a:cubicBezTo>
                  <a:pt x="5083" y="3527"/>
                  <a:pt x="0" y="6005"/>
                  <a:pt x="0" y="600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PA-işļîḍè">
            <a:extLst>
              <a:ext uri="{FF2B5EF4-FFF2-40B4-BE49-F238E27FC236}">
                <a16:creationId xmlns:a16="http://schemas.microsoft.com/office/drawing/2014/main" xmlns="" id="{82DBB8E1-975D-4CCA-9E85-979D1EF83D2C}"/>
              </a:ext>
            </a:extLst>
          </p:cNvPr>
          <p:cNvSpPr/>
          <p:nvPr>
            <p:custDataLst>
              <p:tags r:id="rId78"/>
            </p:custDataLst>
          </p:nvPr>
        </p:nvSpPr>
        <p:spPr>
          <a:xfrm>
            <a:off x="3539163" y="-3392479"/>
            <a:ext cx="247491" cy="264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" name="PA-îŝļïḓe">
            <a:extLst>
              <a:ext uri="{FF2B5EF4-FFF2-40B4-BE49-F238E27FC236}">
                <a16:creationId xmlns:a16="http://schemas.microsoft.com/office/drawing/2014/main" xmlns="" id="{290835D2-9F7C-4516-9B13-745C56EF39DE}"/>
              </a:ext>
            </a:extLst>
          </p:cNvPr>
          <p:cNvSpPr/>
          <p:nvPr>
            <p:custDataLst>
              <p:tags r:id="rId79"/>
            </p:custDataLst>
          </p:nvPr>
        </p:nvSpPr>
        <p:spPr>
          <a:xfrm>
            <a:off x="2853461" y="-2689564"/>
            <a:ext cx="251412" cy="234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PA-iš1iḑé">
            <a:extLst>
              <a:ext uri="{FF2B5EF4-FFF2-40B4-BE49-F238E27FC236}">
                <a16:creationId xmlns:a16="http://schemas.microsoft.com/office/drawing/2014/main" xmlns="" id="{7026642D-8349-4CB1-8C78-E184CF1E15D2}"/>
              </a:ext>
            </a:extLst>
          </p:cNvPr>
          <p:cNvSpPr/>
          <p:nvPr>
            <p:custDataLst>
              <p:tags r:id="rId80"/>
            </p:custDataLst>
          </p:nvPr>
        </p:nvSpPr>
        <p:spPr>
          <a:xfrm>
            <a:off x="4851804" y="-2318813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" name="PA-íšḷïḑê">
            <a:extLst>
              <a:ext uri="{FF2B5EF4-FFF2-40B4-BE49-F238E27FC236}">
                <a16:creationId xmlns:a16="http://schemas.microsoft.com/office/drawing/2014/main" xmlns="" id="{46920DE5-949D-411D-A547-CF06B81554AE}"/>
              </a:ext>
            </a:extLst>
          </p:cNvPr>
          <p:cNvSpPr/>
          <p:nvPr>
            <p:custDataLst>
              <p:tags r:id="rId81"/>
            </p:custDataLst>
          </p:nvPr>
        </p:nvSpPr>
        <p:spPr>
          <a:xfrm>
            <a:off x="762273" y="-2250434"/>
            <a:ext cx="541066" cy="35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" name="PA-iśļîḍè">
            <a:extLst>
              <a:ext uri="{FF2B5EF4-FFF2-40B4-BE49-F238E27FC236}">
                <a16:creationId xmlns:a16="http://schemas.microsoft.com/office/drawing/2014/main" xmlns="" id="{B9A83BB2-21EB-4D7C-9458-1B61D0EBE969}"/>
              </a:ext>
            </a:extLst>
          </p:cNvPr>
          <p:cNvSpPr/>
          <p:nvPr>
            <p:custDataLst>
              <p:tags r:id="rId82"/>
            </p:custDataLst>
          </p:nvPr>
        </p:nvSpPr>
        <p:spPr>
          <a:xfrm>
            <a:off x="1610097" y="-2059255"/>
            <a:ext cx="434086" cy="453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47" y="16723"/>
                </a:moveTo>
                <a:lnTo>
                  <a:pt x="0" y="16809"/>
                </a:lnTo>
                <a:lnTo>
                  <a:pt x="2774" y="12622"/>
                </a:lnTo>
                <a:cubicBezTo>
                  <a:pt x="2774" y="12622"/>
                  <a:pt x="5147" y="16723"/>
                  <a:pt x="5147" y="16723"/>
                </a:cubicBezTo>
                <a:close/>
                <a:moveTo>
                  <a:pt x="14076" y="11989"/>
                </a:moveTo>
                <a:cubicBezTo>
                  <a:pt x="14302" y="12788"/>
                  <a:pt x="14417" y="13471"/>
                  <a:pt x="14416" y="13825"/>
                </a:cubicBezTo>
                <a:cubicBezTo>
                  <a:pt x="15694" y="13667"/>
                  <a:pt x="17017" y="14276"/>
                  <a:pt x="17811" y="15648"/>
                </a:cubicBezTo>
                <a:cubicBezTo>
                  <a:pt x="18851" y="17445"/>
                  <a:pt x="17597" y="21598"/>
                  <a:pt x="17597" y="21598"/>
                </a:cubicBezTo>
                <a:cubicBezTo>
                  <a:pt x="17597" y="21598"/>
                  <a:pt x="17595" y="21596"/>
                  <a:pt x="17592" y="21593"/>
                </a:cubicBezTo>
                <a:cubicBezTo>
                  <a:pt x="17594" y="21598"/>
                  <a:pt x="17594" y="21600"/>
                  <a:pt x="17594" y="21600"/>
                </a:cubicBezTo>
                <a:cubicBezTo>
                  <a:pt x="17594" y="21600"/>
                  <a:pt x="13250" y="20419"/>
                  <a:pt x="12210" y="18622"/>
                </a:cubicBezTo>
                <a:cubicBezTo>
                  <a:pt x="11424" y="17264"/>
                  <a:pt x="11576" y="15881"/>
                  <a:pt x="12373" y="14927"/>
                </a:cubicBezTo>
                <a:cubicBezTo>
                  <a:pt x="12061" y="14746"/>
                  <a:pt x="11508" y="14286"/>
                  <a:pt x="10910" y="13667"/>
                </a:cubicBezTo>
                <a:lnTo>
                  <a:pt x="5848" y="16352"/>
                </a:lnTo>
                <a:lnTo>
                  <a:pt x="3475" y="12249"/>
                </a:lnTo>
                <a:lnTo>
                  <a:pt x="8299" y="9692"/>
                </a:lnTo>
                <a:cubicBezTo>
                  <a:pt x="7229" y="7299"/>
                  <a:pt x="5819" y="3586"/>
                  <a:pt x="5332" y="2032"/>
                </a:cubicBezTo>
                <a:cubicBezTo>
                  <a:pt x="4875" y="574"/>
                  <a:pt x="5000" y="148"/>
                  <a:pt x="5066" y="36"/>
                </a:cubicBezTo>
                <a:cubicBezTo>
                  <a:pt x="5058" y="23"/>
                  <a:pt x="5065" y="20"/>
                  <a:pt x="5078" y="19"/>
                </a:cubicBezTo>
                <a:cubicBezTo>
                  <a:pt x="5088" y="6"/>
                  <a:pt x="5095" y="0"/>
                  <a:pt x="5095" y="0"/>
                </a:cubicBezTo>
                <a:cubicBezTo>
                  <a:pt x="5240" y="24"/>
                  <a:pt x="5683" y="148"/>
                  <a:pt x="6732" y="1292"/>
                </a:cubicBezTo>
                <a:cubicBezTo>
                  <a:pt x="7850" y="2510"/>
                  <a:pt x="10390" y="5624"/>
                  <a:pt x="11941" y="7761"/>
                </a:cubicBezTo>
                <a:lnTo>
                  <a:pt x="15980" y="5619"/>
                </a:lnTo>
                <a:lnTo>
                  <a:pt x="18355" y="9720"/>
                </a:lnTo>
                <a:cubicBezTo>
                  <a:pt x="18355" y="9720"/>
                  <a:pt x="14076" y="11989"/>
                  <a:pt x="14076" y="11989"/>
                </a:cubicBezTo>
                <a:close/>
                <a:moveTo>
                  <a:pt x="16695" y="5238"/>
                </a:moveTo>
                <a:lnTo>
                  <a:pt x="19224" y="3898"/>
                </a:lnTo>
                <a:lnTo>
                  <a:pt x="21600" y="7999"/>
                </a:lnTo>
                <a:lnTo>
                  <a:pt x="19071" y="9339"/>
                </a:lnTo>
                <a:cubicBezTo>
                  <a:pt x="19071" y="9339"/>
                  <a:pt x="16695" y="5238"/>
                  <a:pt x="16695" y="523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" name="PA-íṧ1iḋê">
            <a:extLst>
              <a:ext uri="{FF2B5EF4-FFF2-40B4-BE49-F238E27FC236}">
                <a16:creationId xmlns:a16="http://schemas.microsoft.com/office/drawing/2014/main" xmlns="" id="{A88C1646-F29A-4FD0-BB93-71E8A134C2BE}"/>
              </a:ext>
            </a:extLst>
          </p:cNvPr>
          <p:cNvSpPr/>
          <p:nvPr>
            <p:custDataLst>
              <p:tags r:id="rId83"/>
            </p:custDataLst>
          </p:nvPr>
        </p:nvSpPr>
        <p:spPr>
          <a:xfrm>
            <a:off x="5030854" y="-1957323"/>
            <a:ext cx="296702" cy="470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600" extrusionOk="0">
                <a:moveTo>
                  <a:pt x="0" y="938"/>
                </a:moveTo>
                <a:lnTo>
                  <a:pt x="6284" y="11455"/>
                </a:lnTo>
                <a:lnTo>
                  <a:pt x="10032" y="10516"/>
                </a:lnTo>
                <a:lnTo>
                  <a:pt x="6771" y="5067"/>
                </a:lnTo>
                <a:cubicBezTo>
                  <a:pt x="7276" y="5103"/>
                  <a:pt x="7799" y="5064"/>
                  <a:pt x="8290" y="4918"/>
                </a:cubicBezTo>
                <a:cubicBezTo>
                  <a:pt x="9265" y="4628"/>
                  <a:pt x="9902" y="4019"/>
                  <a:pt x="10109" y="3335"/>
                </a:cubicBezTo>
                <a:cubicBezTo>
                  <a:pt x="10127" y="3275"/>
                  <a:pt x="10142" y="3214"/>
                  <a:pt x="10154" y="3153"/>
                </a:cubicBezTo>
                <a:cubicBezTo>
                  <a:pt x="11859" y="3250"/>
                  <a:pt x="13418" y="3571"/>
                  <a:pt x="14738" y="4133"/>
                </a:cubicBezTo>
                <a:cubicBezTo>
                  <a:pt x="16916" y="5061"/>
                  <a:pt x="18325" y="6560"/>
                  <a:pt x="18814" y="8470"/>
                </a:cubicBezTo>
                <a:cubicBezTo>
                  <a:pt x="19575" y="11446"/>
                  <a:pt x="17428" y="14404"/>
                  <a:pt x="13562" y="15911"/>
                </a:cubicBezTo>
                <a:lnTo>
                  <a:pt x="12515" y="14314"/>
                </a:lnTo>
                <a:lnTo>
                  <a:pt x="15137" y="13594"/>
                </a:lnTo>
                <a:lnTo>
                  <a:pt x="14615" y="12797"/>
                </a:lnTo>
                <a:lnTo>
                  <a:pt x="5054" y="15424"/>
                </a:lnTo>
                <a:lnTo>
                  <a:pt x="5577" y="16221"/>
                </a:lnTo>
                <a:lnTo>
                  <a:pt x="8203" y="15499"/>
                </a:lnTo>
                <a:lnTo>
                  <a:pt x="9904" y="18094"/>
                </a:lnTo>
                <a:lnTo>
                  <a:pt x="4408" y="19605"/>
                </a:lnTo>
                <a:lnTo>
                  <a:pt x="5716" y="21600"/>
                </a:lnTo>
                <a:lnTo>
                  <a:pt x="21015" y="17395"/>
                </a:lnTo>
                <a:lnTo>
                  <a:pt x="19707" y="15399"/>
                </a:lnTo>
                <a:lnTo>
                  <a:pt x="15876" y="16453"/>
                </a:lnTo>
                <a:cubicBezTo>
                  <a:pt x="19603" y="14559"/>
                  <a:pt x="21600" y="11416"/>
                  <a:pt x="20792" y="8258"/>
                </a:cubicBezTo>
                <a:cubicBezTo>
                  <a:pt x="20210" y="5981"/>
                  <a:pt x="18497" y="4180"/>
                  <a:pt x="15839" y="3048"/>
                </a:cubicBezTo>
                <a:cubicBezTo>
                  <a:pt x="14076" y="2297"/>
                  <a:pt x="11998" y="1893"/>
                  <a:pt x="9725" y="1829"/>
                </a:cubicBezTo>
                <a:cubicBezTo>
                  <a:pt x="8880" y="999"/>
                  <a:pt x="7217" y="649"/>
                  <a:pt x="5755" y="1051"/>
                </a:cubicBezTo>
                <a:cubicBezTo>
                  <a:pt x="5329" y="1168"/>
                  <a:pt x="4967" y="1337"/>
                  <a:pt x="4668" y="1543"/>
                </a:cubicBezTo>
                <a:lnTo>
                  <a:pt x="3742" y="0"/>
                </a:lnTo>
                <a:lnTo>
                  <a:pt x="0" y="938"/>
                </a:lnTo>
                <a:close/>
                <a:moveTo>
                  <a:pt x="6539" y="2246"/>
                </a:moveTo>
                <a:cubicBezTo>
                  <a:pt x="7096" y="2088"/>
                  <a:pt x="7748" y="2205"/>
                  <a:pt x="8082" y="2533"/>
                </a:cubicBezTo>
                <a:cubicBezTo>
                  <a:pt x="8426" y="2872"/>
                  <a:pt x="8318" y="3324"/>
                  <a:pt x="7835" y="3581"/>
                </a:cubicBezTo>
                <a:cubicBezTo>
                  <a:pt x="7738" y="3636"/>
                  <a:pt x="7630" y="3685"/>
                  <a:pt x="7504" y="3719"/>
                </a:cubicBezTo>
                <a:cubicBezTo>
                  <a:pt x="6877" y="3892"/>
                  <a:pt x="6149" y="3701"/>
                  <a:pt x="5884" y="3295"/>
                </a:cubicBezTo>
                <a:cubicBezTo>
                  <a:pt x="5620" y="2890"/>
                  <a:pt x="5916" y="2423"/>
                  <a:pt x="6539" y="22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" name="PA-îṥḻîde">
            <a:extLst>
              <a:ext uri="{FF2B5EF4-FFF2-40B4-BE49-F238E27FC236}">
                <a16:creationId xmlns:a16="http://schemas.microsoft.com/office/drawing/2014/main" xmlns="" id="{0D31E3EA-7281-4EF3-B190-369869DCBAA0}"/>
              </a:ext>
            </a:extLst>
          </p:cNvPr>
          <p:cNvSpPr/>
          <p:nvPr>
            <p:custDataLst>
              <p:tags r:id="rId84"/>
            </p:custDataLst>
          </p:nvPr>
        </p:nvSpPr>
        <p:spPr>
          <a:xfrm>
            <a:off x="3990145" y="-3174544"/>
            <a:ext cx="356576" cy="252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PA-îṣlîḓê">
            <a:extLst>
              <a:ext uri="{FF2B5EF4-FFF2-40B4-BE49-F238E27FC236}">
                <a16:creationId xmlns:a16="http://schemas.microsoft.com/office/drawing/2014/main" xmlns="" id="{EAC500E5-C4E7-4A2A-B66A-F46826A7ACEE}"/>
              </a:ext>
            </a:extLst>
          </p:cNvPr>
          <p:cNvSpPr/>
          <p:nvPr>
            <p:custDataLst>
              <p:tags r:id="rId85"/>
            </p:custDataLst>
          </p:nvPr>
        </p:nvSpPr>
        <p:spPr>
          <a:xfrm>
            <a:off x="2847133" y="-765778"/>
            <a:ext cx="296550" cy="317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" name="PA-iSḻiḋé">
            <a:extLst>
              <a:ext uri="{FF2B5EF4-FFF2-40B4-BE49-F238E27FC236}">
                <a16:creationId xmlns:a16="http://schemas.microsoft.com/office/drawing/2014/main" xmlns="" id="{0091DED0-DE68-48ED-8343-3E9EBB39E09E}"/>
              </a:ext>
            </a:extLst>
          </p:cNvPr>
          <p:cNvSpPr/>
          <p:nvPr>
            <p:custDataLst>
              <p:tags r:id="rId86"/>
            </p:custDataLst>
          </p:nvPr>
        </p:nvSpPr>
        <p:spPr>
          <a:xfrm>
            <a:off x="2481521" y="-415333"/>
            <a:ext cx="391497" cy="3914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57" h="18957" extrusionOk="0">
                <a:moveTo>
                  <a:pt x="5474" y="890"/>
                </a:moveTo>
                <a:cubicBezTo>
                  <a:pt x="729" y="3103"/>
                  <a:pt x="-1322" y="8738"/>
                  <a:pt x="890" y="13482"/>
                </a:cubicBezTo>
                <a:cubicBezTo>
                  <a:pt x="3103" y="18227"/>
                  <a:pt x="8738" y="20278"/>
                  <a:pt x="13482" y="18066"/>
                </a:cubicBezTo>
                <a:cubicBezTo>
                  <a:pt x="18227" y="15853"/>
                  <a:pt x="20278" y="10218"/>
                  <a:pt x="18066" y="5474"/>
                </a:cubicBezTo>
                <a:cubicBezTo>
                  <a:pt x="15853" y="729"/>
                  <a:pt x="10218" y="-1322"/>
                  <a:pt x="5474" y="890"/>
                </a:cubicBezTo>
                <a:close/>
                <a:moveTo>
                  <a:pt x="6178" y="2402"/>
                </a:moveTo>
                <a:cubicBezTo>
                  <a:pt x="6348" y="2323"/>
                  <a:pt x="6545" y="2302"/>
                  <a:pt x="6734" y="2371"/>
                </a:cubicBezTo>
                <a:cubicBezTo>
                  <a:pt x="7112" y="2509"/>
                  <a:pt x="7308" y="2929"/>
                  <a:pt x="7170" y="3307"/>
                </a:cubicBezTo>
                <a:cubicBezTo>
                  <a:pt x="7033" y="3685"/>
                  <a:pt x="6612" y="3882"/>
                  <a:pt x="6234" y="3744"/>
                </a:cubicBezTo>
                <a:cubicBezTo>
                  <a:pt x="5856" y="3606"/>
                  <a:pt x="5660" y="3186"/>
                  <a:pt x="5798" y="2808"/>
                </a:cubicBezTo>
                <a:cubicBezTo>
                  <a:pt x="5866" y="2618"/>
                  <a:pt x="6009" y="2481"/>
                  <a:pt x="6178" y="2402"/>
                </a:cubicBezTo>
                <a:close/>
                <a:moveTo>
                  <a:pt x="7039" y="4248"/>
                </a:moveTo>
                <a:cubicBezTo>
                  <a:pt x="7237" y="4156"/>
                  <a:pt x="7476" y="4242"/>
                  <a:pt x="7569" y="4441"/>
                </a:cubicBezTo>
                <a:lnTo>
                  <a:pt x="9434" y="8440"/>
                </a:lnTo>
                <a:cubicBezTo>
                  <a:pt x="9580" y="8433"/>
                  <a:pt x="9718" y="8366"/>
                  <a:pt x="9863" y="8419"/>
                </a:cubicBezTo>
                <a:cubicBezTo>
                  <a:pt x="10010" y="8472"/>
                  <a:pt x="10085" y="8605"/>
                  <a:pt x="10192" y="8705"/>
                </a:cubicBezTo>
                <a:lnTo>
                  <a:pt x="13175" y="7314"/>
                </a:lnTo>
                <a:cubicBezTo>
                  <a:pt x="13373" y="7222"/>
                  <a:pt x="13612" y="7309"/>
                  <a:pt x="13705" y="7507"/>
                </a:cubicBezTo>
                <a:cubicBezTo>
                  <a:pt x="13797" y="7705"/>
                  <a:pt x="13710" y="7944"/>
                  <a:pt x="13512" y="8037"/>
                </a:cubicBezTo>
                <a:lnTo>
                  <a:pt x="10529" y="9427"/>
                </a:lnTo>
                <a:cubicBezTo>
                  <a:pt x="10537" y="9574"/>
                  <a:pt x="10591" y="9717"/>
                  <a:pt x="10537" y="9863"/>
                </a:cubicBezTo>
                <a:cubicBezTo>
                  <a:pt x="10325" y="10447"/>
                  <a:pt x="9676" y="10750"/>
                  <a:pt x="9092" y="10537"/>
                </a:cubicBezTo>
                <a:cubicBezTo>
                  <a:pt x="8509" y="10325"/>
                  <a:pt x="8206" y="9676"/>
                  <a:pt x="8419" y="9092"/>
                </a:cubicBezTo>
                <a:cubicBezTo>
                  <a:pt x="8474" y="8942"/>
                  <a:pt x="8621" y="8880"/>
                  <a:pt x="8725" y="8771"/>
                </a:cubicBezTo>
                <a:lnTo>
                  <a:pt x="6860" y="4771"/>
                </a:lnTo>
                <a:cubicBezTo>
                  <a:pt x="6767" y="4573"/>
                  <a:pt x="6841" y="4340"/>
                  <a:pt x="7039" y="4248"/>
                </a:cubicBezTo>
                <a:close/>
                <a:moveTo>
                  <a:pt x="2738" y="11823"/>
                </a:moveTo>
                <a:cubicBezTo>
                  <a:pt x="2908" y="11744"/>
                  <a:pt x="3105" y="11723"/>
                  <a:pt x="3294" y="11792"/>
                </a:cubicBezTo>
                <a:cubicBezTo>
                  <a:pt x="3672" y="11930"/>
                  <a:pt x="3868" y="12350"/>
                  <a:pt x="3730" y="12728"/>
                </a:cubicBezTo>
                <a:cubicBezTo>
                  <a:pt x="3593" y="13106"/>
                  <a:pt x="3172" y="13302"/>
                  <a:pt x="2794" y="13165"/>
                </a:cubicBezTo>
                <a:cubicBezTo>
                  <a:pt x="2416" y="13027"/>
                  <a:pt x="2220" y="12607"/>
                  <a:pt x="2358" y="12228"/>
                </a:cubicBezTo>
                <a:cubicBezTo>
                  <a:pt x="2426" y="12039"/>
                  <a:pt x="2569" y="11902"/>
                  <a:pt x="2738" y="11823"/>
                </a:cubicBezTo>
                <a:close/>
                <a:moveTo>
                  <a:pt x="15620" y="5816"/>
                </a:moveTo>
                <a:cubicBezTo>
                  <a:pt x="15789" y="5737"/>
                  <a:pt x="15973" y="5722"/>
                  <a:pt x="16162" y="5791"/>
                </a:cubicBezTo>
                <a:cubicBezTo>
                  <a:pt x="16540" y="5929"/>
                  <a:pt x="16736" y="6349"/>
                  <a:pt x="16598" y="6728"/>
                </a:cubicBezTo>
                <a:cubicBezTo>
                  <a:pt x="16461" y="7106"/>
                  <a:pt x="16054" y="7296"/>
                  <a:pt x="15675" y="7158"/>
                </a:cubicBezTo>
                <a:cubicBezTo>
                  <a:pt x="15297" y="7020"/>
                  <a:pt x="15101" y="6600"/>
                  <a:pt x="15239" y="6222"/>
                </a:cubicBezTo>
                <a:cubicBezTo>
                  <a:pt x="15308" y="6033"/>
                  <a:pt x="15451" y="5895"/>
                  <a:pt x="15620" y="5816"/>
                </a:cubicBezTo>
                <a:close/>
                <a:moveTo>
                  <a:pt x="12166" y="15243"/>
                </a:moveTo>
                <a:cubicBezTo>
                  <a:pt x="12335" y="15164"/>
                  <a:pt x="12533" y="15143"/>
                  <a:pt x="12722" y="15212"/>
                </a:cubicBezTo>
                <a:cubicBezTo>
                  <a:pt x="13100" y="15350"/>
                  <a:pt x="13296" y="15770"/>
                  <a:pt x="13158" y="16148"/>
                </a:cubicBezTo>
                <a:cubicBezTo>
                  <a:pt x="13021" y="16526"/>
                  <a:pt x="12600" y="16723"/>
                  <a:pt x="12222" y="16585"/>
                </a:cubicBezTo>
                <a:cubicBezTo>
                  <a:pt x="11844" y="16447"/>
                  <a:pt x="11648" y="16027"/>
                  <a:pt x="11785" y="15649"/>
                </a:cubicBezTo>
                <a:cubicBezTo>
                  <a:pt x="11854" y="15460"/>
                  <a:pt x="11997" y="15322"/>
                  <a:pt x="12166" y="1524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" name="PA-isľïḑe">
            <a:extLst>
              <a:ext uri="{FF2B5EF4-FFF2-40B4-BE49-F238E27FC236}">
                <a16:creationId xmlns:a16="http://schemas.microsoft.com/office/drawing/2014/main" xmlns="" id="{F515F3BE-6DF7-498E-AB30-283D9EE8889F}"/>
              </a:ext>
            </a:extLst>
          </p:cNvPr>
          <p:cNvSpPr/>
          <p:nvPr>
            <p:custDataLst>
              <p:tags r:id="rId87"/>
            </p:custDataLst>
          </p:nvPr>
        </p:nvSpPr>
        <p:spPr>
          <a:xfrm>
            <a:off x="3440809" y="-389999"/>
            <a:ext cx="365276" cy="379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5" name="PA-ïsliḍê">
            <a:extLst>
              <a:ext uri="{FF2B5EF4-FFF2-40B4-BE49-F238E27FC236}">
                <a16:creationId xmlns:a16="http://schemas.microsoft.com/office/drawing/2014/main" xmlns="" id="{D30DA400-E790-48F1-9DA8-E7B2D7C98B68}"/>
              </a:ext>
            </a:extLst>
          </p:cNvPr>
          <p:cNvSpPr/>
          <p:nvPr>
            <p:custDataLst>
              <p:tags r:id="rId88"/>
            </p:custDataLst>
          </p:nvPr>
        </p:nvSpPr>
        <p:spPr>
          <a:xfrm>
            <a:off x="5142756" y="-2380397"/>
            <a:ext cx="372638" cy="224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89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PA-isḷíḍe">
            <a:extLst>
              <a:ext uri="{FF2B5EF4-FFF2-40B4-BE49-F238E27FC236}">
                <a16:creationId xmlns:a16="http://schemas.microsoft.com/office/drawing/2014/main" xmlns="" id="{3DF07403-E807-4679-A83B-30F148CAA5CD}"/>
              </a:ext>
            </a:extLst>
          </p:cNvPr>
          <p:cNvSpPr/>
          <p:nvPr>
            <p:custDataLst>
              <p:tags r:id="rId89"/>
            </p:custDataLst>
          </p:nvPr>
        </p:nvSpPr>
        <p:spPr>
          <a:xfrm>
            <a:off x="3773278" y="-552292"/>
            <a:ext cx="301349" cy="276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91" h="21254" extrusionOk="0">
                <a:moveTo>
                  <a:pt x="14806" y="20802"/>
                </a:moveTo>
                <a:cubicBezTo>
                  <a:pt x="16771" y="20078"/>
                  <a:pt x="18497" y="18506"/>
                  <a:pt x="19509" y="16252"/>
                </a:cubicBezTo>
                <a:cubicBezTo>
                  <a:pt x="21534" y="11744"/>
                  <a:pt x="19954" y="6226"/>
                  <a:pt x="15980" y="3929"/>
                </a:cubicBezTo>
                <a:cubicBezTo>
                  <a:pt x="12750" y="2062"/>
                  <a:pt x="8929" y="2896"/>
                  <a:pt x="6525" y="5695"/>
                </a:cubicBezTo>
                <a:cubicBezTo>
                  <a:pt x="6494" y="5619"/>
                  <a:pt x="6446" y="5549"/>
                  <a:pt x="6387" y="5489"/>
                </a:cubicBezTo>
                <a:lnTo>
                  <a:pt x="1181" y="167"/>
                </a:lnTo>
                <a:cubicBezTo>
                  <a:pt x="946" y="-73"/>
                  <a:pt x="582" y="-53"/>
                  <a:pt x="370" y="214"/>
                </a:cubicBezTo>
                <a:lnTo>
                  <a:pt x="146" y="499"/>
                </a:lnTo>
                <a:cubicBezTo>
                  <a:pt x="-66" y="765"/>
                  <a:pt x="-44" y="1177"/>
                  <a:pt x="192" y="1417"/>
                </a:cubicBezTo>
                <a:lnTo>
                  <a:pt x="5396" y="6733"/>
                </a:lnTo>
                <a:cubicBezTo>
                  <a:pt x="5480" y="6818"/>
                  <a:pt x="5581" y="6859"/>
                  <a:pt x="5685" y="6879"/>
                </a:cubicBezTo>
                <a:cubicBezTo>
                  <a:pt x="5480" y="7214"/>
                  <a:pt x="5286" y="7560"/>
                  <a:pt x="5118" y="7933"/>
                </a:cubicBezTo>
                <a:cubicBezTo>
                  <a:pt x="3093" y="12441"/>
                  <a:pt x="4673" y="17959"/>
                  <a:pt x="8647" y="20256"/>
                </a:cubicBezTo>
                <a:cubicBezTo>
                  <a:pt x="10634" y="21405"/>
                  <a:pt x="12840" y="21527"/>
                  <a:pt x="14806" y="20802"/>
                </a:cubicBezTo>
                <a:close/>
                <a:moveTo>
                  <a:pt x="14414" y="19435"/>
                </a:moveTo>
                <a:cubicBezTo>
                  <a:pt x="12758" y="20045"/>
                  <a:pt x="10896" y="19937"/>
                  <a:pt x="9221" y="18969"/>
                </a:cubicBezTo>
                <a:cubicBezTo>
                  <a:pt x="5873" y="17034"/>
                  <a:pt x="4542" y="12385"/>
                  <a:pt x="6248" y="8586"/>
                </a:cubicBezTo>
                <a:cubicBezTo>
                  <a:pt x="7954" y="4788"/>
                  <a:pt x="12052" y="3277"/>
                  <a:pt x="15400" y="5212"/>
                </a:cubicBezTo>
                <a:cubicBezTo>
                  <a:pt x="18748" y="7148"/>
                  <a:pt x="20080" y="11797"/>
                  <a:pt x="18374" y="15596"/>
                </a:cubicBezTo>
                <a:cubicBezTo>
                  <a:pt x="17521" y="17495"/>
                  <a:pt x="16070" y="18824"/>
                  <a:pt x="14414" y="1943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7" name="PA-îšḷîḍe">
            <a:extLst>
              <a:ext uri="{FF2B5EF4-FFF2-40B4-BE49-F238E27FC236}">
                <a16:creationId xmlns:a16="http://schemas.microsoft.com/office/drawing/2014/main" xmlns="" id="{D08692B6-A5E2-4D5F-B69B-07A59D4C20C2}"/>
              </a:ext>
            </a:extLst>
          </p:cNvPr>
          <p:cNvSpPr/>
          <p:nvPr>
            <p:custDataLst>
              <p:tags r:id="rId90"/>
            </p:custDataLst>
          </p:nvPr>
        </p:nvSpPr>
        <p:spPr>
          <a:xfrm>
            <a:off x="3012406" y="-314481"/>
            <a:ext cx="262553" cy="290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8" name="PA-íśľîḑè">
            <a:extLst>
              <a:ext uri="{FF2B5EF4-FFF2-40B4-BE49-F238E27FC236}">
                <a16:creationId xmlns:a16="http://schemas.microsoft.com/office/drawing/2014/main" xmlns="" id="{D2532405-FFC3-4949-A9C1-23617A39DAC1}"/>
              </a:ext>
            </a:extLst>
          </p:cNvPr>
          <p:cNvSpPr/>
          <p:nvPr>
            <p:custDataLst>
              <p:tags r:id="rId91"/>
            </p:custDataLst>
          </p:nvPr>
        </p:nvSpPr>
        <p:spPr>
          <a:xfrm>
            <a:off x="3759383" y="-879882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PA-îśľíḓe">
            <a:extLst>
              <a:ext uri="{FF2B5EF4-FFF2-40B4-BE49-F238E27FC236}">
                <a16:creationId xmlns:a16="http://schemas.microsoft.com/office/drawing/2014/main" xmlns="" id="{B2C9CB0B-3762-41E1-8859-F2D40EA68DF7}"/>
              </a:ext>
            </a:extLst>
          </p:cNvPr>
          <p:cNvSpPr/>
          <p:nvPr>
            <p:custDataLst>
              <p:tags r:id="rId92"/>
            </p:custDataLst>
          </p:nvPr>
        </p:nvSpPr>
        <p:spPr>
          <a:xfrm>
            <a:off x="3964839" y="-3541899"/>
            <a:ext cx="233925" cy="26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0" name="PA-íṧḻïḓê">
            <a:extLst>
              <a:ext uri="{FF2B5EF4-FFF2-40B4-BE49-F238E27FC236}">
                <a16:creationId xmlns:a16="http://schemas.microsoft.com/office/drawing/2014/main" xmlns="" id="{4AAD2ED3-9FBE-4E10-9694-81966AFC13F1}"/>
              </a:ext>
            </a:extLst>
          </p:cNvPr>
          <p:cNvSpPr/>
          <p:nvPr>
            <p:custDataLst>
              <p:tags r:id="rId93"/>
            </p:custDataLst>
          </p:nvPr>
        </p:nvSpPr>
        <p:spPr>
          <a:xfrm>
            <a:off x="2019731" y="-2241518"/>
            <a:ext cx="254629" cy="237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1" name="PA-ïślíḑé">
            <a:extLst>
              <a:ext uri="{FF2B5EF4-FFF2-40B4-BE49-F238E27FC236}">
                <a16:creationId xmlns:a16="http://schemas.microsoft.com/office/drawing/2014/main" xmlns="" id="{BBBE7A63-B63D-481F-9BAB-835B5BAE8228}"/>
              </a:ext>
            </a:extLst>
          </p:cNvPr>
          <p:cNvSpPr/>
          <p:nvPr>
            <p:custDataLst>
              <p:tags r:id="rId94"/>
            </p:custDataLst>
          </p:nvPr>
        </p:nvSpPr>
        <p:spPr>
          <a:xfrm>
            <a:off x="2407735" y="-3127224"/>
            <a:ext cx="228779" cy="32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2" name="PA-iṣḷïḑè">
            <a:extLst>
              <a:ext uri="{FF2B5EF4-FFF2-40B4-BE49-F238E27FC236}">
                <a16:creationId xmlns:a16="http://schemas.microsoft.com/office/drawing/2014/main" xmlns="" id="{BD449745-70EC-40E7-8D27-0F57EBC55D11}"/>
              </a:ext>
            </a:extLst>
          </p:cNvPr>
          <p:cNvSpPr/>
          <p:nvPr>
            <p:custDataLst>
              <p:tags r:id="rId95"/>
            </p:custDataLst>
          </p:nvPr>
        </p:nvSpPr>
        <p:spPr>
          <a:xfrm>
            <a:off x="1810639" y="-3262908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3" name="PA-ïṣḷíḍe">
            <a:extLst>
              <a:ext uri="{FF2B5EF4-FFF2-40B4-BE49-F238E27FC236}">
                <a16:creationId xmlns:a16="http://schemas.microsoft.com/office/drawing/2014/main" xmlns="" id="{7E4601EC-C93F-4C01-B47B-AE9EFAAB540D}"/>
              </a:ext>
            </a:extLst>
          </p:cNvPr>
          <p:cNvSpPr/>
          <p:nvPr>
            <p:custDataLst>
              <p:tags r:id="rId96"/>
            </p:custDataLst>
          </p:nvPr>
        </p:nvSpPr>
        <p:spPr>
          <a:xfrm>
            <a:off x="4618177" y="-2865589"/>
            <a:ext cx="322703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4" name="PA-îsļïḓe">
            <a:extLst>
              <a:ext uri="{FF2B5EF4-FFF2-40B4-BE49-F238E27FC236}">
                <a16:creationId xmlns:a16="http://schemas.microsoft.com/office/drawing/2014/main" xmlns="" id="{2FCC0F9F-0ED9-47E7-89F2-3DAF188644E0}"/>
              </a:ext>
            </a:extLst>
          </p:cNvPr>
          <p:cNvSpPr/>
          <p:nvPr>
            <p:custDataLst>
              <p:tags r:id="rId97"/>
            </p:custDataLst>
          </p:nvPr>
        </p:nvSpPr>
        <p:spPr>
          <a:xfrm>
            <a:off x="5404632" y="-2103977"/>
            <a:ext cx="247127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99999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5" name="PA-íṥľîďé">
            <a:extLst>
              <a:ext uri="{FF2B5EF4-FFF2-40B4-BE49-F238E27FC236}">
                <a16:creationId xmlns:a16="http://schemas.microsoft.com/office/drawing/2014/main" xmlns="" id="{49EDF208-872E-4252-9DF5-242998B00154}"/>
              </a:ext>
            </a:extLst>
          </p:cNvPr>
          <p:cNvSpPr/>
          <p:nvPr>
            <p:custDataLst>
              <p:tags r:id="rId98"/>
            </p:custDataLst>
          </p:nvPr>
        </p:nvSpPr>
        <p:spPr>
          <a:xfrm>
            <a:off x="5079593" y="-2800225"/>
            <a:ext cx="431162" cy="282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6" name="PA-iŝlïďe">
            <a:extLst>
              <a:ext uri="{FF2B5EF4-FFF2-40B4-BE49-F238E27FC236}">
                <a16:creationId xmlns:a16="http://schemas.microsoft.com/office/drawing/2014/main" xmlns="" id="{085C980A-3081-4895-9C54-7888A255D9BD}"/>
              </a:ext>
            </a:extLst>
          </p:cNvPr>
          <p:cNvSpPr/>
          <p:nvPr>
            <p:custDataLst>
              <p:tags r:id="rId99"/>
            </p:custDataLst>
          </p:nvPr>
        </p:nvSpPr>
        <p:spPr>
          <a:xfrm>
            <a:off x="-507763" y="-3535527"/>
            <a:ext cx="290134" cy="580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4050"/>
                </a:moveTo>
                <a:lnTo>
                  <a:pt x="1618" y="4050"/>
                </a:lnTo>
                <a:lnTo>
                  <a:pt x="1618" y="17550"/>
                </a:lnTo>
                <a:lnTo>
                  <a:pt x="20250" y="17550"/>
                </a:lnTo>
                <a:lnTo>
                  <a:pt x="20250" y="4050"/>
                </a:lnTo>
                <a:close/>
                <a:moveTo>
                  <a:pt x="14175" y="2025"/>
                </a:moveTo>
                <a:lnTo>
                  <a:pt x="7425" y="2025"/>
                </a:lnTo>
                <a:cubicBezTo>
                  <a:pt x="7052" y="2025"/>
                  <a:pt x="6750" y="2176"/>
                  <a:pt x="6750" y="2363"/>
                </a:cubicBezTo>
                <a:cubicBezTo>
                  <a:pt x="6750" y="2549"/>
                  <a:pt x="7052" y="2700"/>
                  <a:pt x="7425" y="2700"/>
                </a:cubicBezTo>
                <a:lnTo>
                  <a:pt x="14175" y="2700"/>
                </a:lnTo>
                <a:cubicBezTo>
                  <a:pt x="14548" y="2700"/>
                  <a:pt x="14850" y="2549"/>
                  <a:pt x="14850" y="2363"/>
                </a:cubicBezTo>
                <a:cubicBezTo>
                  <a:pt x="14850" y="2176"/>
                  <a:pt x="14548" y="2025"/>
                  <a:pt x="14175" y="2025"/>
                </a:cubicBezTo>
                <a:close/>
                <a:moveTo>
                  <a:pt x="11475" y="20250"/>
                </a:moveTo>
                <a:cubicBezTo>
                  <a:pt x="12593" y="20250"/>
                  <a:pt x="13500" y="19797"/>
                  <a:pt x="13500" y="19238"/>
                </a:cubicBezTo>
                <a:cubicBezTo>
                  <a:pt x="13500" y="18678"/>
                  <a:pt x="12593" y="18225"/>
                  <a:pt x="11475" y="18225"/>
                </a:cubicBezTo>
                <a:cubicBezTo>
                  <a:pt x="10357" y="18225"/>
                  <a:pt x="9450" y="18678"/>
                  <a:pt x="9450" y="19238"/>
                </a:cubicBezTo>
                <a:cubicBezTo>
                  <a:pt x="9450" y="19797"/>
                  <a:pt x="10357" y="20250"/>
                  <a:pt x="11475" y="20250"/>
                </a:cubicBezTo>
                <a:close/>
                <a:moveTo>
                  <a:pt x="18900" y="21600"/>
                </a:moveTo>
                <a:lnTo>
                  <a:pt x="2700" y="21600"/>
                </a:lnTo>
                <a:cubicBezTo>
                  <a:pt x="1954" y="21600"/>
                  <a:pt x="1279" y="21449"/>
                  <a:pt x="791" y="21205"/>
                </a:cubicBezTo>
                <a:cubicBezTo>
                  <a:pt x="302" y="20960"/>
                  <a:pt x="0" y="20623"/>
                  <a:pt x="0" y="20250"/>
                </a:cubicBezTo>
                <a:lnTo>
                  <a:pt x="0" y="1350"/>
                </a:lnTo>
                <a:cubicBezTo>
                  <a:pt x="0" y="977"/>
                  <a:pt x="302" y="640"/>
                  <a:pt x="791" y="395"/>
                </a:cubicBezTo>
                <a:cubicBezTo>
                  <a:pt x="1279" y="151"/>
                  <a:pt x="1954" y="0"/>
                  <a:pt x="2700" y="0"/>
                </a:cubicBezTo>
                <a:lnTo>
                  <a:pt x="18900" y="0"/>
                </a:lnTo>
                <a:cubicBezTo>
                  <a:pt x="19646" y="0"/>
                  <a:pt x="20321" y="151"/>
                  <a:pt x="20809" y="395"/>
                </a:cubicBezTo>
                <a:cubicBezTo>
                  <a:pt x="21298" y="640"/>
                  <a:pt x="21600" y="977"/>
                  <a:pt x="21600" y="1350"/>
                </a:cubicBezTo>
                <a:lnTo>
                  <a:pt x="21600" y="20250"/>
                </a:lnTo>
                <a:cubicBezTo>
                  <a:pt x="21600" y="20623"/>
                  <a:pt x="21298" y="20960"/>
                  <a:pt x="20809" y="21205"/>
                </a:cubicBezTo>
                <a:cubicBezTo>
                  <a:pt x="20321" y="21449"/>
                  <a:pt x="19646" y="21600"/>
                  <a:pt x="1890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PA-ïSḷïḑê">
            <a:extLst>
              <a:ext uri="{FF2B5EF4-FFF2-40B4-BE49-F238E27FC236}">
                <a16:creationId xmlns:a16="http://schemas.microsoft.com/office/drawing/2014/main" xmlns="" id="{9A4601E7-A0BB-470D-AE2A-936DDA334C93}"/>
              </a:ext>
            </a:extLst>
          </p:cNvPr>
          <p:cNvSpPr/>
          <p:nvPr>
            <p:custDataLst>
              <p:tags r:id="rId100"/>
            </p:custDataLst>
          </p:nvPr>
        </p:nvSpPr>
        <p:spPr>
          <a:xfrm>
            <a:off x="5572191" y="-3097378"/>
            <a:ext cx="560708" cy="42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77" y="10069"/>
                </a:moveTo>
                <a:cubicBezTo>
                  <a:pt x="13591" y="10069"/>
                  <a:pt x="12956" y="9222"/>
                  <a:pt x="12956" y="8178"/>
                </a:cubicBezTo>
                <a:cubicBezTo>
                  <a:pt x="12956" y="7133"/>
                  <a:pt x="13591" y="6286"/>
                  <a:pt x="14377" y="6286"/>
                </a:cubicBezTo>
                <a:cubicBezTo>
                  <a:pt x="15161" y="6286"/>
                  <a:pt x="15797" y="7133"/>
                  <a:pt x="15797" y="8178"/>
                </a:cubicBezTo>
                <a:cubicBezTo>
                  <a:pt x="15797" y="9222"/>
                  <a:pt x="15161" y="10069"/>
                  <a:pt x="14377" y="10069"/>
                </a:cubicBezTo>
                <a:close/>
                <a:moveTo>
                  <a:pt x="9355" y="17542"/>
                </a:moveTo>
                <a:lnTo>
                  <a:pt x="6514" y="17542"/>
                </a:lnTo>
                <a:lnTo>
                  <a:pt x="6514" y="13759"/>
                </a:lnTo>
                <a:lnTo>
                  <a:pt x="9355" y="13759"/>
                </a:lnTo>
                <a:cubicBezTo>
                  <a:pt x="9355" y="13759"/>
                  <a:pt x="9355" y="17542"/>
                  <a:pt x="9355" y="17542"/>
                </a:cubicBezTo>
                <a:close/>
                <a:moveTo>
                  <a:pt x="4885" y="17542"/>
                </a:moveTo>
                <a:lnTo>
                  <a:pt x="2045" y="17542"/>
                </a:lnTo>
                <a:lnTo>
                  <a:pt x="2045" y="13759"/>
                </a:lnTo>
                <a:lnTo>
                  <a:pt x="4885" y="13759"/>
                </a:lnTo>
                <a:cubicBezTo>
                  <a:pt x="4885" y="13759"/>
                  <a:pt x="4885" y="17542"/>
                  <a:pt x="4885" y="17542"/>
                </a:cubicBezTo>
                <a:close/>
                <a:moveTo>
                  <a:pt x="14377" y="1737"/>
                </a:moveTo>
                <a:lnTo>
                  <a:pt x="7198" y="11684"/>
                </a:lnTo>
                <a:lnTo>
                  <a:pt x="624" y="11684"/>
                </a:lnTo>
                <a:lnTo>
                  <a:pt x="624" y="21600"/>
                </a:lnTo>
                <a:lnTo>
                  <a:pt x="12488" y="21600"/>
                </a:lnTo>
                <a:lnTo>
                  <a:pt x="12488" y="13750"/>
                </a:lnTo>
                <a:lnTo>
                  <a:pt x="16265" y="13750"/>
                </a:lnTo>
                <a:lnTo>
                  <a:pt x="16265" y="21600"/>
                </a:lnTo>
                <a:lnTo>
                  <a:pt x="20961" y="21600"/>
                </a:lnTo>
                <a:lnTo>
                  <a:pt x="20961" y="11747"/>
                </a:lnTo>
                <a:lnTo>
                  <a:pt x="21600" y="11747"/>
                </a:lnTo>
                <a:cubicBezTo>
                  <a:pt x="21600" y="11747"/>
                  <a:pt x="14377" y="1737"/>
                  <a:pt x="14377" y="1737"/>
                </a:cubicBezTo>
                <a:close/>
                <a:moveTo>
                  <a:pt x="21585" y="9988"/>
                </a:moveTo>
                <a:lnTo>
                  <a:pt x="21585" y="10640"/>
                </a:lnTo>
                <a:lnTo>
                  <a:pt x="14376" y="652"/>
                </a:lnTo>
                <a:lnTo>
                  <a:pt x="6905" y="11004"/>
                </a:lnTo>
                <a:lnTo>
                  <a:pt x="0" y="11004"/>
                </a:lnTo>
                <a:lnTo>
                  <a:pt x="4124" y="5099"/>
                </a:lnTo>
                <a:lnTo>
                  <a:pt x="10696" y="5099"/>
                </a:lnTo>
                <a:lnTo>
                  <a:pt x="14376" y="0"/>
                </a:lnTo>
                <a:cubicBezTo>
                  <a:pt x="14376" y="0"/>
                  <a:pt x="21585" y="9988"/>
                  <a:pt x="21585" y="9988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8" name="PA-îŝḷiḓe">
            <a:extLst>
              <a:ext uri="{FF2B5EF4-FFF2-40B4-BE49-F238E27FC236}">
                <a16:creationId xmlns:a16="http://schemas.microsoft.com/office/drawing/2014/main" xmlns="" id="{CDD1427D-E257-49A3-B611-28B34989A543}"/>
              </a:ext>
            </a:extLst>
          </p:cNvPr>
          <p:cNvSpPr/>
          <p:nvPr>
            <p:custDataLst>
              <p:tags r:id="rId101"/>
            </p:custDataLst>
          </p:nvPr>
        </p:nvSpPr>
        <p:spPr>
          <a:xfrm>
            <a:off x="6148125" y="-3416208"/>
            <a:ext cx="462066" cy="407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" name="PA-íSľîḋé">
            <a:extLst>
              <a:ext uri="{FF2B5EF4-FFF2-40B4-BE49-F238E27FC236}">
                <a16:creationId xmlns:a16="http://schemas.microsoft.com/office/drawing/2014/main" xmlns="" id="{7CF54024-C7B5-4DCD-9BDA-0CA9A21FBD02}"/>
              </a:ext>
            </a:extLst>
          </p:cNvPr>
          <p:cNvSpPr/>
          <p:nvPr>
            <p:custDataLst>
              <p:tags r:id="rId102"/>
            </p:custDataLst>
          </p:nvPr>
        </p:nvSpPr>
        <p:spPr>
          <a:xfrm>
            <a:off x="-102192" y="-3542922"/>
            <a:ext cx="335368" cy="474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3" h="21600" extrusionOk="0">
                <a:moveTo>
                  <a:pt x="6837" y="0"/>
                </a:moveTo>
                <a:lnTo>
                  <a:pt x="6304" y="11896"/>
                </a:lnTo>
                <a:lnTo>
                  <a:pt x="10115" y="11984"/>
                </a:lnTo>
                <a:lnTo>
                  <a:pt x="10387" y="5819"/>
                </a:lnTo>
                <a:cubicBezTo>
                  <a:pt x="10807" y="5990"/>
                  <a:pt x="11286" y="6091"/>
                  <a:pt x="11799" y="6080"/>
                </a:cubicBezTo>
                <a:cubicBezTo>
                  <a:pt x="12816" y="6059"/>
                  <a:pt x="13721" y="5638"/>
                  <a:pt x="14293" y="5029"/>
                </a:cubicBezTo>
                <a:cubicBezTo>
                  <a:pt x="14344" y="4975"/>
                  <a:pt x="14392" y="4920"/>
                  <a:pt x="14437" y="4864"/>
                </a:cubicBezTo>
                <a:cubicBezTo>
                  <a:pt x="15870" y="5413"/>
                  <a:pt x="17048" y="6141"/>
                  <a:pt x="17879" y="7040"/>
                </a:cubicBezTo>
                <a:cubicBezTo>
                  <a:pt x="19250" y="8523"/>
                  <a:pt x="19623" y="10355"/>
                  <a:pt x="18956" y="12341"/>
                </a:cubicBezTo>
                <a:cubicBezTo>
                  <a:pt x="17917" y="15436"/>
                  <a:pt x="14349" y="17736"/>
                  <a:pt x="10109" y="18168"/>
                </a:cubicBezTo>
                <a:lnTo>
                  <a:pt x="10109" y="16337"/>
                </a:lnTo>
                <a:lnTo>
                  <a:pt x="12811" y="16337"/>
                </a:lnTo>
                <a:lnTo>
                  <a:pt x="12811" y="15424"/>
                </a:lnTo>
                <a:lnTo>
                  <a:pt x="2958" y="15424"/>
                </a:lnTo>
                <a:lnTo>
                  <a:pt x="2958" y="16337"/>
                </a:lnTo>
                <a:lnTo>
                  <a:pt x="5665" y="16337"/>
                </a:lnTo>
                <a:lnTo>
                  <a:pt x="5665" y="19312"/>
                </a:lnTo>
                <a:lnTo>
                  <a:pt x="0" y="19312"/>
                </a:lnTo>
                <a:lnTo>
                  <a:pt x="0" y="21600"/>
                </a:lnTo>
                <a:lnTo>
                  <a:pt x="15769" y="21600"/>
                </a:lnTo>
                <a:lnTo>
                  <a:pt x="15769" y="19312"/>
                </a:lnTo>
                <a:lnTo>
                  <a:pt x="11820" y="19312"/>
                </a:lnTo>
                <a:cubicBezTo>
                  <a:pt x="16159" y="18468"/>
                  <a:pt x="19703" y="15947"/>
                  <a:pt x="20805" y="12664"/>
                </a:cubicBezTo>
                <a:cubicBezTo>
                  <a:pt x="21600" y="10296"/>
                  <a:pt x="21135" y="8089"/>
                  <a:pt x="19462" y="6280"/>
                </a:cubicBezTo>
                <a:cubicBezTo>
                  <a:pt x="18352" y="5079"/>
                  <a:pt x="16769" y="4131"/>
                  <a:pt x="14820" y="3462"/>
                </a:cubicBezTo>
                <a:cubicBezTo>
                  <a:pt x="14558" y="2431"/>
                  <a:pt x="13305" y="1647"/>
                  <a:pt x="11799" y="1647"/>
                </a:cubicBezTo>
                <a:cubicBezTo>
                  <a:pt x="11359" y="1647"/>
                  <a:pt x="10947" y="1715"/>
                  <a:pt x="10568" y="1835"/>
                </a:cubicBezTo>
                <a:lnTo>
                  <a:pt x="10642" y="88"/>
                </a:lnTo>
                <a:lnTo>
                  <a:pt x="6837" y="0"/>
                </a:lnTo>
                <a:close/>
                <a:moveTo>
                  <a:pt x="11799" y="3017"/>
                </a:moveTo>
                <a:cubicBezTo>
                  <a:pt x="12376" y="3012"/>
                  <a:pt x="12879" y="3300"/>
                  <a:pt x="12982" y="3708"/>
                </a:cubicBezTo>
                <a:cubicBezTo>
                  <a:pt x="13088" y="4130"/>
                  <a:pt x="12736" y="4539"/>
                  <a:pt x="12167" y="4660"/>
                </a:cubicBezTo>
                <a:cubicBezTo>
                  <a:pt x="12051" y="4688"/>
                  <a:pt x="11928" y="4706"/>
                  <a:pt x="11799" y="4706"/>
                </a:cubicBezTo>
                <a:cubicBezTo>
                  <a:pt x="11152" y="4706"/>
                  <a:pt x="10625" y="4326"/>
                  <a:pt x="10626" y="3862"/>
                </a:cubicBezTo>
                <a:cubicBezTo>
                  <a:pt x="10628" y="3397"/>
                  <a:pt x="11153" y="3023"/>
                  <a:pt x="11799" y="301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0" name="PA-íṧļiďe">
            <a:extLst>
              <a:ext uri="{FF2B5EF4-FFF2-40B4-BE49-F238E27FC236}">
                <a16:creationId xmlns:a16="http://schemas.microsoft.com/office/drawing/2014/main" xmlns="" id="{E76A7A92-46AD-4B90-932D-CBF4F68BA6FC}"/>
              </a:ext>
            </a:extLst>
          </p:cNvPr>
          <p:cNvSpPr/>
          <p:nvPr>
            <p:custDataLst>
              <p:tags r:id="rId103"/>
            </p:custDataLst>
          </p:nvPr>
        </p:nvSpPr>
        <p:spPr>
          <a:xfrm>
            <a:off x="8384497" y="-3831786"/>
            <a:ext cx="274333" cy="1944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1" name="PA-íṩḷiḓê">
            <a:extLst>
              <a:ext uri="{FF2B5EF4-FFF2-40B4-BE49-F238E27FC236}">
                <a16:creationId xmlns:a16="http://schemas.microsoft.com/office/drawing/2014/main" xmlns="" id="{23B19C62-CE68-4AAB-8037-E2E166AB81A5}"/>
              </a:ext>
            </a:extLst>
          </p:cNvPr>
          <p:cNvSpPr/>
          <p:nvPr>
            <p:custDataLst>
              <p:tags r:id="rId104"/>
            </p:custDataLst>
          </p:nvPr>
        </p:nvSpPr>
        <p:spPr>
          <a:xfrm>
            <a:off x="132220" y="-2842358"/>
            <a:ext cx="437099" cy="483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2" name="PA-íşḷîḑè">
            <a:extLst>
              <a:ext uri="{FF2B5EF4-FFF2-40B4-BE49-F238E27FC236}">
                <a16:creationId xmlns:a16="http://schemas.microsoft.com/office/drawing/2014/main" xmlns="" id="{9CEABF1E-BFA6-41CC-AB6D-C45CFDD4368C}"/>
              </a:ext>
            </a:extLst>
          </p:cNvPr>
          <p:cNvSpPr/>
          <p:nvPr>
            <p:custDataLst>
              <p:tags r:id="rId105"/>
            </p:custDataLst>
          </p:nvPr>
        </p:nvSpPr>
        <p:spPr>
          <a:xfrm>
            <a:off x="-1270614" y="-3789319"/>
            <a:ext cx="457423" cy="538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1" h="21329" extrusionOk="0">
                <a:moveTo>
                  <a:pt x="9479" y="69"/>
                </a:moveTo>
                <a:cubicBezTo>
                  <a:pt x="11124" y="274"/>
                  <a:pt x="12739" y="925"/>
                  <a:pt x="14086" y="2032"/>
                </a:cubicBezTo>
                <a:cubicBezTo>
                  <a:pt x="15976" y="3586"/>
                  <a:pt x="17010" y="5836"/>
                  <a:pt x="16935" y="8190"/>
                </a:cubicBezTo>
                <a:cubicBezTo>
                  <a:pt x="16907" y="10081"/>
                  <a:pt x="16182" y="11891"/>
                  <a:pt x="14858" y="13324"/>
                </a:cubicBezTo>
                <a:cubicBezTo>
                  <a:pt x="12857" y="15491"/>
                  <a:pt x="9835" y="16494"/>
                  <a:pt x="6856" y="15992"/>
                </a:cubicBezTo>
                <a:cubicBezTo>
                  <a:pt x="491" y="14715"/>
                  <a:pt x="-2156" y="7496"/>
                  <a:pt x="2011" y="2776"/>
                </a:cubicBezTo>
                <a:cubicBezTo>
                  <a:pt x="3901" y="635"/>
                  <a:pt x="6739" y="-271"/>
                  <a:pt x="9479" y="69"/>
                </a:cubicBezTo>
                <a:close/>
                <a:moveTo>
                  <a:pt x="16811" y="1700"/>
                </a:moveTo>
                <a:cubicBezTo>
                  <a:pt x="18616" y="3812"/>
                  <a:pt x="19444" y="6467"/>
                  <a:pt x="19139" y="9165"/>
                </a:cubicBezTo>
                <a:cubicBezTo>
                  <a:pt x="18834" y="11863"/>
                  <a:pt x="17427" y="14284"/>
                  <a:pt x="15191" y="15988"/>
                </a:cubicBezTo>
                <a:cubicBezTo>
                  <a:pt x="12662" y="17916"/>
                  <a:pt x="9407" y="18600"/>
                  <a:pt x="6359" y="18040"/>
                </a:cubicBezTo>
                <a:cubicBezTo>
                  <a:pt x="5749" y="17929"/>
                  <a:pt x="5143" y="17767"/>
                  <a:pt x="4558" y="17555"/>
                </a:cubicBezTo>
                <a:lnTo>
                  <a:pt x="4164" y="19468"/>
                </a:lnTo>
                <a:lnTo>
                  <a:pt x="7063" y="20000"/>
                </a:lnTo>
                <a:lnTo>
                  <a:pt x="6790" y="21329"/>
                </a:lnTo>
                <a:lnTo>
                  <a:pt x="227" y="20124"/>
                </a:lnTo>
                <a:lnTo>
                  <a:pt x="500" y="18796"/>
                </a:lnTo>
                <a:lnTo>
                  <a:pt x="2757" y="19210"/>
                </a:lnTo>
                <a:lnTo>
                  <a:pt x="3219" y="16965"/>
                </a:lnTo>
                <a:cubicBezTo>
                  <a:pt x="2951" y="16825"/>
                  <a:pt x="2688" y="16674"/>
                  <a:pt x="2431" y="16511"/>
                </a:cubicBezTo>
                <a:cubicBezTo>
                  <a:pt x="2174" y="16349"/>
                  <a:pt x="1928" y="16168"/>
                  <a:pt x="1684" y="15982"/>
                </a:cubicBezTo>
                <a:lnTo>
                  <a:pt x="2580" y="14934"/>
                </a:lnTo>
                <a:cubicBezTo>
                  <a:pt x="5970" y="17523"/>
                  <a:pt x="10902" y="17523"/>
                  <a:pt x="14300" y="14933"/>
                </a:cubicBezTo>
                <a:cubicBezTo>
                  <a:pt x="16239" y="13456"/>
                  <a:pt x="17444" y="11360"/>
                  <a:pt x="17708" y="9021"/>
                </a:cubicBezTo>
                <a:cubicBezTo>
                  <a:pt x="17973" y="6682"/>
                  <a:pt x="17267" y="4385"/>
                  <a:pt x="15703" y="2555"/>
                </a:cubicBezTo>
                <a:lnTo>
                  <a:pt x="16811" y="1700"/>
                </a:lnTo>
                <a:close/>
                <a:moveTo>
                  <a:pt x="9715" y="1064"/>
                </a:moveTo>
                <a:cubicBezTo>
                  <a:pt x="9278" y="996"/>
                  <a:pt x="8832" y="968"/>
                  <a:pt x="8387" y="974"/>
                </a:cubicBezTo>
                <a:cubicBezTo>
                  <a:pt x="8460" y="1222"/>
                  <a:pt x="8544" y="1461"/>
                  <a:pt x="8641" y="1699"/>
                </a:cubicBezTo>
                <a:cubicBezTo>
                  <a:pt x="8737" y="1936"/>
                  <a:pt x="8846" y="2172"/>
                  <a:pt x="8962" y="2399"/>
                </a:cubicBezTo>
                <a:cubicBezTo>
                  <a:pt x="9289" y="2208"/>
                  <a:pt x="9627" y="2028"/>
                  <a:pt x="9967" y="1859"/>
                </a:cubicBezTo>
                <a:cubicBezTo>
                  <a:pt x="10307" y="1689"/>
                  <a:pt x="10645" y="1529"/>
                  <a:pt x="10997" y="1382"/>
                </a:cubicBezTo>
                <a:cubicBezTo>
                  <a:pt x="10579" y="1244"/>
                  <a:pt x="10153" y="1132"/>
                  <a:pt x="9715" y="1064"/>
                </a:cubicBezTo>
                <a:close/>
                <a:moveTo>
                  <a:pt x="12202" y="1889"/>
                </a:moveTo>
                <a:cubicBezTo>
                  <a:pt x="11715" y="2060"/>
                  <a:pt x="11237" y="2254"/>
                  <a:pt x="10773" y="2470"/>
                </a:cubicBezTo>
                <a:cubicBezTo>
                  <a:pt x="10309" y="2687"/>
                  <a:pt x="9856" y="2925"/>
                  <a:pt x="9417" y="3184"/>
                </a:cubicBezTo>
                <a:cubicBezTo>
                  <a:pt x="9617" y="3488"/>
                  <a:pt x="9841" y="3788"/>
                  <a:pt x="10079" y="4067"/>
                </a:cubicBezTo>
                <a:cubicBezTo>
                  <a:pt x="10318" y="4345"/>
                  <a:pt x="10571" y="4610"/>
                  <a:pt x="10847" y="4861"/>
                </a:cubicBezTo>
                <a:lnTo>
                  <a:pt x="13083" y="2442"/>
                </a:lnTo>
                <a:cubicBezTo>
                  <a:pt x="12944" y="2342"/>
                  <a:pt x="12798" y="2240"/>
                  <a:pt x="12652" y="2149"/>
                </a:cubicBezTo>
                <a:cubicBezTo>
                  <a:pt x="12506" y="2059"/>
                  <a:pt x="12354" y="1969"/>
                  <a:pt x="12202" y="1889"/>
                </a:cubicBezTo>
                <a:close/>
                <a:moveTo>
                  <a:pt x="7362" y="1000"/>
                </a:moveTo>
                <a:cubicBezTo>
                  <a:pt x="6540" y="1111"/>
                  <a:pt x="5754" y="1343"/>
                  <a:pt x="5029" y="1689"/>
                </a:cubicBezTo>
                <a:cubicBezTo>
                  <a:pt x="4305" y="2035"/>
                  <a:pt x="3644" y="2485"/>
                  <a:pt x="3064" y="3041"/>
                </a:cubicBezTo>
                <a:lnTo>
                  <a:pt x="5529" y="5074"/>
                </a:lnTo>
                <a:cubicBezTo>
                  <a:pt x="5922" y="4671"/>
                  <a:pt x="6339" y="4283"/>
                  <a:pt x="6773" y="3923"/>
                </a:cubicBezTo>
                <a:cubicBezTo>
                  <a:pt x="7206" y="3564"/>
                  <a:pt x="7655" y="3227"/>
                  <a:pt x="8126" y="2912"/>
                </a:cubicBezTo>
                <a:cubicBezTo>
                  <a:pt x="7964" y="2608"/>
                  <a:pt x="7819" y="2296"/>
                  <a:pt x="7690" y="1976"/>
                </a:cubicBezTo>
                <a:cubicBezTo>
                  <a:pt x="7561" y="1655"/>
                  <a:pt x="7454" y="1336"/>
                  <a:pt x="7362" y="1000"/>
                </a:cubicBezTo>
                <a:close/>
                <a:moveTo>
                  <a:pt x="13806" y="3027"/>
                </a:moveTo>
                <a:lnTo>
                  <a:pt x="11570" y="5446"/>
                </a:lnTo>
                <a:cubicBezTo>
                  <a:pt x="11852" y="5649"/>
                  <a:pt x="12144" y="5840"/>
                  <a:pt x="12449" y="6011"/>
                </a:cubicBezTo>
                <a:cubicBezTo>
                  <a:pt x="12752" y="6182"/>
                  <a:pt x="13064" y="6332"/>
                  <a:pt x="13387" y="6469"/>
                </a:cubicBezTo>
                <a:cubicBezTo>
                  <a:pt x="13602" y="6013"/>
                  <a:pt x="13798" y="5550"/>
                  <a:pt x="13963" y="5077"/>
                </a:cubicBezTo>
                <a:cubicBezTo>
                  <a:pt x="14128" y="4603"/>
                  <a:pt x="14273" y="4122"/>
                  <a:pt x="14386" y="3633"/>
                </a:cubicBezTo>
                <a:cubicBezTo>
                  <a:pt x="14296" y="3528"/>
                  <a:pt x="14195" y="3418"/>
                  <a:pt x="14098" y="3318"/>
                </a:cubicBezTo>
                <a:cubicBezTo>
                  <a:pt x="14001" y="3218"/>
                  <a:pt x="13909" y="3123"/>
                  <a:pt x="13806" y="3027"/>
                </a:cubicBezTo>
                <a:close/>
                <a:moveTo>
                  <a:pt x="15097" y="4643"/>
                </a:moveTo>
                <a:cubicBezTo>
                  <a:pt x="14989" y="5011"/>
                  <a:pt x="14872" y="5369"/>
                  <a:pt x="14735" y="5729"/>
                </a:cubicBezTo>
                <a:cubicBezTo>
                  <a:pt x="14598" y="6089"/>
                  <a:pt x="14440" y="6449"/>
                  <a:pt x="14276" y="6798"/>
                </a:cubicBezTo>
                <a:cubicBezTo>
                  <a:pt x="14551" y="6884"/>
                  <a:pt x="14842" y="6953"/>
                  <a:pt x="15125" y="7013"/>
                </a:cubicBezTo>
                <a:cubicBezTo>
                  <a:pt x="15409" y="7074"/>
                  <a:pt x="15688" y="7122"/>
                  <a:pt x="15977" y="7158"/>
                </a:cubicBezTo>
                <a:cubicBezTo>
                  <a:pt x="15915" y="6710"/>
                  <a:pt x="15813" y="6274"/>
                  <a:pt x="15666" y="5853"/>
                </a:cubicBezTo>
                <a:cubicBezTo>
                  <a:pt x="15519" y="5432"/>
                  <a:pt x="15324" y="5029"/>
                  <a:pt x="15097" y="4643"/>
                </a:cubicBezTo>
                <a:close/>
                <a:moveTo>
                  <a:pt x="8606" y="3701"/>
                </a:moveTo>
                <a:cubicBezTo>
                  <a:pt x="8180" y="3989"/>
                  <a:pt x="7775" y="4303"/>
                  <a:pt x="7382" y="4630"/>
                </a:cubicBezTo>
                <a:cubicBezTo>
                  <a:pt x="6990" y="4957"/>
                  <a:pt x="6609" y="5294"/>
                  <a:pt x="6252" y="5658"/>
                </a:cubicBezTo>
                <a:lnTo>
                  <a:pt x="8448" y="7464"/>
                </a:lnTo>
                <a:lnTo>
                  <a:pt x="10216" y="5542"/>
                </a:lnTo>
                <a:cubicBezTo>
                  <a:pt x="9905" y="5266"/>
                  <a:pt x="9620" y="4976"/>
                  <a:pt x="9351" y="4670"/>
                </a:cubicBezTo>
                <a:cubicBezTo>
                  <a:pt x="9081" y="4363"/>
                  <a:pt x="8831" y="4036"/>
                  <a:pt x="8606" y="3701"/>
                </a:cubicBezTo>
                <a:close/>
                <a:moveTo>
                  <a:pt x="2433" y="3721"/>
                </a:moveTo>
                <a:cubicBezTo>
                  <a:pt x="1932" y="4341"/>
                  <a:pt x="1546" y="5031"/>
                  <a:pt x="1284" y="5757"/>
                </a:cubicBezTo>
                <a:cubicBezTo>
                  <a:pt x="1022" y="6483"/>
                  <a:pt x="879" y="7253"/>
                  <a:pt x="878" y="8036"/>
                </a:cubicBezTo>
                <a:cubicBezTo>
                  <a:pt x="1138" y="8064"/>
                  <a:pt x="1405" y="8097"/>
                  <a:pt x="1661" y="8144"/>
                </a:cubicBezTo>
                <a:cubicBezTo>
                  <a:pt x="2118" y="8228"/>
                  <a:pt x="2562" y="8343"/>
                  <a:pt x="3001" y="8485"/>
                </a:cubicBezTo>
                <a:cubicBezTo>
                  <a:pt x="3265" y="8000"/>
                  <a:pt x="3553" y="7531"/>
                  <a:pt x="3870" y="7076"/>
                </a:cubicBezTo>
                <a:cubicBezTo>
                  <a:pt x="4187" y="6619"/>
                  <a:pt x="4542" y="6181"/>
                  <a:pt x="4910" y="5757"/>
                </a:cubicBezTo>
                <a:lnTo>
                  <a:pt x="2433" y="3721"/>
                </a:lnTo>
                <a:close/>
                <a:moveTo>
                  <a:pt x="10939" y="6126"/>
                </a:moveTo>
                <a:lnTo>
                  <a:pt x="9169" y="8060"/>
                </a:lnTo>
                <a:lnTo>
                  <a:pt x="11249" y="9761"/>
                </a:lnTo>
                <a:cubicBezTo>
                  <a:pt x="11579" y="9378"/>
                  <a:pt x="11885" y="8986"/>
                  <a:pt x="12172" y="8576"/>
                </a:cubicBezTo>
                <a:cubicBezTo>
                  <a:pt x="12459" y="8166"/>
                  <a:pt x="12721" y="7741"/>
                  <a:pt x="12963" y="7306"/>
                </a:cubicBezTo>
                <a:cubicBezTo>
                  <a:pt x="12603" y="7149"/>
                  <a:pt x="12253" y="6964"/>
                  <a:pt x="11915" y="6769"/>
                </a:cubicBezTo>
                <a:cubicBezTo>
                  <a:pt x="11577" y="6573"/>
                  <a:pt x="11251" y="6358"/>
                  <a:pt x="10939" y="6126"/>
                </a:cubicBezTo>
                <a:close/>
                <a:moveTo>
                  <a:pt x="13849" y="7647"/>
                </a:moveTo>
                <a:cubicBezTo>
                  <a:pt x="13586" y="8127"/>
                  <a:pt x="13297" y="8593"/>
                  <a:pt x="12982" y="9045"/>
                </a:cubicBezTo>
                <a:cubicBezTo>
                  <a:pt x="12667" y="9497"/>
                  <a:pt x="12334" y="9936"/>
                  <a:pt x="11969" y="10357"/>
                </a:cubicBezTo>
                <a:lnTo>
                  <a:pt x="14436" y="12379"/>
                </a:lnTo>
                <a:cubicBezTo>
                  <a:pt x="14933" y="11764"/>
                  <a:pt x="15319" y="11085"/>
                  <a:pt x="15581" y="10366"/>
                </a:cubicBezTo>
                <a:cubicBezTo>
                  <a:pt x="15842" y="9647"/>
                  <a:pt x="15976" y="8886"/>
                  <a:pt x="15982" y="8110"/>
                </a:cubicBezTo>
                <a:cubicBezTo>
                  <a:pt x="15743" y="8082"/>
                  <a:pt x="15506" y="8058"/>
                  <a:pt x="15271" y="8015"/>
                </a:cubicBezTo>
                <a:cubicBezTo>
                  <a:pt x="15030" y="7970"/>
                  <a:pt x="14788" y="7908"/>
                  <a:pt x="14551" y="7847"/>
                </a:cubicBezTo>
                <a:cubicBezTo>
                  <a:pt x="14314" y="7786"/>
                  <a:pt x="14080" y="7724"/>
                  <a:pt x="13849" y="7647"/>
                </a:cubicBezTo>
                <a:close/>
                <a:moveTo>
                  <a:pt x="5621" y="6339"/>
                </a:moveTo>
                <a:cubicBezTo>
                  <a:pt x="5287" y="6724"/>
                  <a:pt x="4981" y="7134"/>
                  <a:pt x="4692" y="7547"/>
                </a:cubicBezTo>
                <a:cubicBezTo>
                  <a:pt x="4403" y="7961"/>
                  <a:pt x="4130" y="8387"/>
                  <a:pt x="3887" y="8826"/>
                </a:cubicBezTo>
                <a:cubicBezTo>
                  <a:pt x="4272" y="8990"/>
                  <a:pt x="4648" y="9168"/>
                  <a:pt x="5008" y="9376"/>
                </a:cubicBezTo>
                <a:cubicBezTo>
                  <a:pt x="5368" y="9585"/>
                  <a:pt x="5718" y="9817"/>
                  <a:pt x="6049" y="10067"/>
                </a:cubicBezTo>
                <a:lnTo>
                  <a:pt x="7817" y="8145"/>
                </a:lnTo>
                <a:lnTo>
                  <a:pt x="5621" y="6339"/>
                </a:lnTo>
                <a:close/>
                <a:moveTo>
                  <a:pt x="8538" y="8741"/>
                </a:moveTo>
                <a:lnTo>
                  <a:pt x="6770" y="10663"/>
                </a:lnTo>
                <a:cubicBezTo>
                  <a:pt x="7059" y="10924"/>
                  <a:pt x="7330" y="11201"/>
                  <a:pt x="7582" y="11489"/>
                </a:cubicBezTo>
                <a:cubicBezTo>
                  <a:pt x="7834" y="11777"/>
                  <a:pt x="8064" y="12076"/>
                  <a:pt x="8278" y="12390"/>
                </a:cubicBezTo>
                <a:cubicBezTo>
                  <a:pt x="8700" y="12103"/>
                  <a:pt x="9109" y="11798"/>
                  <a:pt x="9499" y="11473"/>
                </a:cubicBezTo>
                <a:cubicBezTo>
                  <a:pt x="9889" y="11147"/>
                  <a:pt x="10262" y="10804"/>
                  <a:pt x="10617" y="10442"/>
                </a:cubicBezTo>
                <a:lnTo>
                  <a:pt x="8538" y="8741"/>
                </a:lnTo>
                <a:close/>
                <a:moveTo>
                  <a:pt x="1798" y="9132"/>
                </a:moveTo>
                <a:cubicBezTo>
                  <a:pt x="1535" y="9075"/>
                  <a:pt x="1275" y="9033"/>
                  <a:pt x="1007" y="8999"/>
                </a:cubicBezTo>
                <a:cubicBezTo>
                  <a:pt x="1062" y="9423"/>
                  <a:pt x="1148" y="9837"/>
                  <a:pt x="1280" y="10238"/>
                </a:cubicBezTo>
                <a:cubicBezTo>
                  <a:pt x="1412" y="10638"/>
                  <a:pt x="1583" y="11018"/>
                  <a:pt x="1786" y="11388"/>
                </a:cubicBezTo>
                <a:cubicBezTo>
                  <a:pt x="1891" y="11037"/>
                  <a:pt x="2008" y="10691"/>
                  <a:pt x="2139" y="10348"/>
                </a:cubicBezTo>
                <a:cubicBezTo>
                  <a:pt x="2270" y="10005"/>
                  <a:pt x="2418" y="9667"/>
                  <a:pt x="2574" y="9334"/>
                </a:cubicBezTo>
                <a:cubicBezTo>
                  <a:pt x="2319" y="9257"/>
                  <a:pt x="2059" y="9189"/>
                  <a:pt x="1798" y="9132"/>
                </a:cubicBezTo>
                <a:close/>
                <a:moveTo>
                  <a:pt x="11338" y="11038"/>
                </a:moveTo>
                <a:cubicBezTo>
                  <a:pt x="10948" y="11437"/>
                  <a:pt x="10541" y="11810"/>
                  <a:pt x="10111" y="12167"/>
                </a:cubicBezTo>
                <a:cubicBezTo>
                  <a:pt x="9681" y="12525"/>
                  <a:pt x="9224" y="12866"/>
                  <a:pt x="8757" y="13179"/>
                </a:cubicBezTo>
                <a:cubicBezTo>
                  <a:pt x="8923" y="13483"/>
                  <a:pt x="9075" y="13796"/>
                  <a:pt x="9206" y="14117"/>
                </a:cubicBezTo>
                <a:cubicBezTo>
                  <a:pt x="9337" y="14439"/>
                  <a:pt x="9449" y="14769"/>
                  <a:pt x="9544" y="15106"/>
                </a:cubicBezTo>
                <a:cubicBezTo>
                  <a:pt x="10358" y="14993"/>
                  <a:pt x="11133" y="14757"/>
                  <a:pt x="11852" y="14413"/>
                </a:cubicBezTo>
                <a:cubicBezTo>
                  <a:pt x="12571" y="14068"/>
                  <a:pt x="13229" y="13610"/>
                  <a:pt x="13805" y="13059"/>
                </a:cubicBezTo>
                <a:lnTo>
                  <a:pt x="11338" y="11038"/>
                </a:lnTo>
                <a:close/>
                <a:moveTo>
                  <a:pt x="3466" y="9652"/>
                </a:moveTo>
                <a:cubicBezTo>
                  <a:pt x="3255" y="10099"/>
                  <a:pt x="3068" y="10559"/>
                  <a:pt x="2906" y="11023"/>
                </a:cubicBezTo>
                <a:cubicBezTo>
                  <a:pt x="2744" y="11488"/>
                  <a:pt x="2612" y="11967"/>
                  <a:pt x="2500" y="12447"/>
                </a:cubicBezTo>
                <a:cubicBezTo>
                  <a:pt x="2606" y="12576"/>
                  <a:pt x="2712" y="12693"/>
                  <a:pt x="2827" y="12816"/>
                </a:cubicBezTo>
                <a:cubicBezTo>
                  <a:pt x="2943" y="12939"/>
                  <a:pt x="3067" y="13064"/>
                  <a:pt x="3192" y="13180"/>
                </a:cubicBezTo>
                <a:lnTo>
                  <a:pt x="5416" y="10759"/>
                </a:lnTo>
                <a:cubicBezTo>
                  <a:pt x="5115" y="10538"/>
                  <a:pt x="4810" y="10332"/>
                  <a:pt x="4484" y="10148"/>
                </a:cubicBezTo>
                <a:cubicBezTo>
                  <a:pt x="4158" y="9964"/>
                  <a:pt x="3813" y="9796"/>
                  <a:pt x="3466" y="9652"/>
                </a:cubicBezTo>
                <a:close/>
                <a:moveTo>
                  <a:pt x="6136" y="11355"/>
                </a:moveTo>
                <a:lnTo>
                  <a:pt x="3901" y="13774"/>
                </a:lnTo>
                <a:cubicBezTo>
                  <a:pt x="4016" y="13856"/>
                  <a:pt x="4137" y="13929"/>
                  <a:pt x="4256" y="14005"/>
                </a:cubicBezTo>
                <a:cubicBezTo>
                  <a:pt x="4376" y="14081"/>
                  <a:pt x="4502" y="14158"/>
                  <a:pt x="4626" y="14228"/>
                </a:cubicBezTo>
                <a:cubicBezTo>
                  <a:pt x="5123" y="14054"/>
                  <a:pt x="5608" y="13859"/>
                  <a:pt x="6082" y="13639"/>
                </a:cubicBezTo>
                <a:cubicBezTo>
                  <a:pt x="6556" y="13419"/>
                  <a:pt x="7019" y="13171"/>
                  <a:pt x="7466" y="12906"/>
                </a:cubicBezTo>
                <a:cubicBezTo>
                  <a:pt x="7279" y="12625"/>
                  <a:pt x="7074" y="12352"/>
                  <a:pt x="6853" y="12093"/>
                </a:cubicBezTo>
                <a:cubicBezTo>
                  <a:pt x="6632" y="11833"/>
                  <a:pt x="6391" y="11591"/>
                  <a:pt x="6136" y="11355"/>
                </a:cubicBezTo>
                <a:close/>
                <a:moveTo>
                  <a:pt x="7934" y="13694"/>
                </a:moveTo>
                <a:cubicBezTo>
                  <a:pt x="7591" y="13896"/>
                  <a:pt x="7243" y="14084"/>
                  <a:pt x="6885" y="14262"/>
                </a:cubicBezTo>
                <a:cubicBezTo>
                  <a:pt x="6527" y="14440"/>
                  <a:pt x="6160" y="14609"/>
                  <a:pt x="5788" y="14762"/>
                </a:cubicBezTo>
                <a:cubicBezTo>
                  <a:pt x="6191" y="14908"/>
                  <a:pt x="6614" y="15020"/>
                  <a:pt x="7040" y="15099"/>
                </a:cubicBezTo>
                <a:cubicBezTo>
                  <a:pt x="7538" y="15190"/>
                  <a:pt x="8041" y="15236"/>
                  <a:pt x="8548" y="15233"/>
                </a:cubicBezTo>
                <a:cubicBezTo>
                  <a:pt x="8471" y="14966"/>
                  <a:pt x="8384" y="14704"/>
                  <a:pt x="8282" y="14447"/>
                </a:cubicBezTo>
                <a:cubicBezTo>
                  <a:pt x="8181" y="14190"/>
                  <a:pt x="8061" y="13938"/>
                  <a:pt x="7934" y="1369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3" name="PA-îŝľïḋe">
            <a:extLst>
              <a:ext uri="{FF2B5EF4-FFF2-40B4-BE49-F238E27FC236}">
                <a16:creationId xmlns:a16="http://schemas.microsoft.com/office/drawing/2014/main" xmlns="" id="{A2AC5F0B-7EB7-4DF1-8C4C-B3AFBC5BBF6C}"/>
              </a:ext>
            </a:extLst>
          </p:cNvPr>
          <p:cNvSpPr/>
          <p:nvPr>
            <p:custDataLst>
              <p:tags r:id="rId106"/>
            </p:custDataLst>
          </p:nvPr>
        </p:nvSpPr>
        <p:spPr>
          <a:xfrm>
            <a:off x="5497222" y="-3297469"/>
            <a:ext cx="258002" cy="298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PA-íṩḻiḋê">
            <a:extLst>
              <a:ext uri="{FF2B5EF4-FFF2-40B4-BE49-F238E27FC236}">
                <a16:creationId xmlns:a16="http://schemas.microsoft.com/office/drawing/2014/main" xmlns="" id="{191FC128-31ED-4B25-BBF4-3DA8C478BEB1}"/>
              </a:ext>
            </a:extLst>
          </p:cNvPr>
          <p:cNvSpPr/>
          <p:nvPr>
            <p:custDataLst>
              <p:tags r:id="rId107"/>
            </p:custDataLst>
          </p:nvPr>
        </p:nvSpPr>
        <p:spPr>
          <a:xfrm>
            <a:off x="6211400" y="-2914229"/>
            <a:ext cx="277428" cy="38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6" h="21363" extrusionOk="0">
                <a:moveTo>
                  <a:pt x="10609" y="43"/>
                </a:moveTo>
                <a:cubicBezTo>
                  <a:pt x="8165" y="-162"/>
                  <a:pt x="5621" y="372"/>
                  <a:pt x="3560" y="1702"/>
                </a:cubicBezTo>
                <a:cubicBezTo>
                  <a:pt x="-561" y="4362"/>
                  <a:pt x="-1197" y="9181"/>
                  <a:pt x="2140" y="12465"/>
                </a:cubicBezTo>
                <a:cubicBezTo>
                  <a:pt x="4853" y="15135"/>
                  <a:pt x="9359" y="15971"/>
                  <a:pt x="13163" y="14762"/>
                </a:cubicBezTo>
                <a:cubicBezTo>
                  <a:pt x="13165" y="14832"/>
                  <a:pt x="13187" y="14904"/>
                  <a:pt x="13225" y="14972"/>
                </a:cubicBezTo>
                <a:lnTo>
                  <a:pt x="16612" y="21039"/>
                </a:lnTo>
                <a:cubicBezTo>
                  <a:pt x="16765" y="21313"/>
                  <a:pt x="17169" y="21438"/>
                  <a:pt x="17513" y="21316"/>
                </a:cubicBezTo>
                <a:lnTo>
                  <a:pt x="17878" y="21186"/>
                </a:lnTo>
                <a:cubicBezTo>
                  <a:pt x="18222" y="21064"/>
                  <a:pt x="18373" y="20741"/>
                  <a:pt x="18220" y="20467"/>
                </a:cubicBezTo>
                <a:lnTo>
                  <a:pt x="14832" y="14405"/>
                </a:lnTo>
                <a:cubicBezTo>
                  <a:pt x="14778" y="14307"/>
                  <a:pt x="14685" y="14238"/>
                  <a:pt x="14581" y="14183"/>
                </a:cubicBezTo>
                <a:cubicBezTo>
                  <a:pt x="14946" y="14006"/>
                  <a:pt x="15305" y="13816"/>
                  <a:pt x="15646" y="13596"/>
                </a:cubicBezTo>
                <a:cubicBezTo>
                  <a:pt x="19767" y="10937"/>
                  <a:pt x="20403" y="6118"/>
                  <a:pt x="17066" y="2833"/>
                </a:cubicBezTo>
                <a:cubicBezTo>
                  <a:pt x="15397" y="1191"/>
                  <a:pt x="13053" y="247"/>
                  <a:pt x="10609" y="43"/>
                </a:cubicBezTo>
                <a:close/>
                <a:moveTo>
                  <a:pt x="10451" y="1237"/>
                </a:moveTo>
                <a:cubicBezTo>
                  <a:pt x="12511" y="1410"/>
                  <a:pt x="14487" y="2210"/>
                  <a:pt x="15893" y="3594"/>
                </a:cubicBezTo>
                <a:cubicBezTo>
                  <a:pt x="18705" y="6361"/>
                  <a:pt x="18170" y="10422"/>
                  <a:pt x="14697" y="12663"/>
                </a:cubicBezTo>
                <a:cubicBezTo>
                  <a:pt x="11225" y="14903"/>
                  <a:pt x="6130" y="14477"/>
                  <a:pt x="3318" y="11709"/>
                </a:cubicBezTo>
                <a:cubicBezTo>
                  <a:pt x="506" y="8942"/>
                  <a:pt x="1041" y="4882"/>
                  <a:pt x="4514" y="2641"/>
                </a:cubicBezTo>
                <a:cubicBezTo>
                  <a:pt x="6250" y="1520"/>
                  <a:pt x="8392" y="1065"/>
                  <a:pt x="10451" y="123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5" name="PA-iṡľîḍe">
            <a:extLst>
              <a:ext uri="{FF2B5EF4-FFF2-40B4-BE49-F238E27FC236}">
                <a16:creationId xmlns:a16="http://schemas.microsoft.com/office/drawing/2014/main" xmlns="" id="{88429F6E-1B36-44D9-80E5-85FFE635C1C5}"/>
              </a:ext>
            </a:extLst>
          </p:cNvPr>
          <p:cNvSpPr/>
          <p:nvPr>
            <p:custDataLst>
              <p:tags r:id="rId108"/>
            </p:custDataLst>
          </p:nvPr>
        </p:nvSpPr>
        <p:spPr>
          <a:xfrm>
            <a:off x="-2593879" y="-4196380"/>
            <a:ext cx="641547" cy="558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1" h="20755" extrusionOk="0">
                <a:moveTo>
                  <a:pt x="19584" y="17493"/>
                </a:moveTo>
                <a:cubicBezTo>
                  <a:pt x="20285" y="15474"/>
                  <a:pt x="19446" y="13169"/>
                  <a:pt x="17713" y="12355"/>
                </a:cubicBezTo>
                <a:cubicBezTo>
                  <a:pt x="17250" y="12137"/>
                  <a:pt x="16769" y="12051"/>
                  <a:pt x="16299" y="12076"/>
                </a:cubicBezTo>
                <a:lnTo>
                  <a:pt x="16979" y="15864"/>
                </a:lnTo>
                <a:cubicBezTo>
                  <a:pt x="17026" y="16130"/>
                  <a:pt x="16880" y="16392"/>
                  <a:pt x="16651" y="16448"/>
                </a:cubicBezTo>
                <a:cubicBezTo>
                  <a:pt x="16421" y="16504"/>
                  <a:pt x="16197" y="16333"/>
                  <a:pt x="16149" y="16066"/>
                </a:cubicBezTo>
                <a:lnTo>
                  <a:pt x="15463" y="12241"/>
                </a:lnTo>
                <a:cubicBezTo>
                  <a:pt x="14515" y="12577"/>
                  <a:pt x="13699" y="13388"/>
                  <a:pt x="13299" y="14539"/>
                </a:cubicBezTo>
                <a:cubicBezTo>
                  <a:pt x="12598" y="16558"/>
                  <a:pt x="13437" y="18863"/>
                  <a:pt x="15170" y="19678"/>
                </a:cubicBezTo>
                <a:cubicBezTo>
                  <a:pt x="16902" y="20492"/>
                  <a:pt x="18883" y="19512"/>
                  <a:pt x="19584" y="17493"/>
                </a:cubicBezTo>
                <a:close/>
                <a:moveTo>
                  <a:pt x="15627" y="8106"/>
                </a:moveTo>
                <a:lnTo>
                  <a:pt x="14103" y="7390"/>
                </a:lnTo>
                <a:cubicBezTo>
                  <a:pt x="13930" y="7309"/>
                  <a:pt x="13778" y="7065"/>
                  <a:pt x="13765" y="6848"/>
                </a:cubicBezTo>
                <a:lnTo>
                  <a:pt x="13656" y="5032"/>
                </a:lnTo>
                <a:lnTo>
                  <a:pt x="10795" y="6746"/>
                </a:lnTo>
                <a:cubicBezTo>
                  <a:pt x="10795" y="6746"/>
                  <a:pt x="11073" y="7066"/>
                  <a:pt x="11414" y="7457"/>
                </a:cubicBezTo>
                <a:lnTo>
                  <a:pt x="15229" y="9251"/>
                </a:lnTo>
                <a:cubicBezTo>
                  <a:pt x="15229" y="9251"/>
                  <a:pt x="15627" y="8106"/>
                  <a:pt x="15627" y="8106"/>
                </a:cubicBezTo>
                <a:close/>
                <a:moveTo>
                  <a:pt x="14372" y="9913"/>
                </a:moveTo>
                <a:lnTo>
                  <a:pt x="12806" y="9176"/>
                </a:lnTo>
                <a:cubicBezTo>
                  <a:pt x="12893" y="9424"/>
                  <a:pt x="12898" y="9706"/>
                  <a:pt x="12809" y="9962"/>
                </a:cubicBezTo>
                <a:lnTo>
                  <a:pt x="12810" y="9962"/>
                </a:lnTo>
                <a:cubicBezTo>
                  <a:pt x="12810" y="9962"/>
                  <a:pt x="12547" y="10716"/>
                  <a:pt x="12219" y="11653"/>
                </a:cubicBezTo>
                <a:cubicBezTo>
                  <a:pt x="12219" y="11653"/>
                  <a:pt x="14372" y="9913"/>
                  <a:pt x="14372" y="9913"/>
                </a:cubicBezTo>
                <a:close/>
                <a:moveTo>
                  <a:pt x="10985" y="9659"/>
                </a:moveTo>
                <a:cubicBezTo>
                  <a:pt x="10985" y="9659"/>
                  <a:pt x="9447" y="8080"/>
                  <a:pt x="8716" y="7322"/>
                </a:cubicBezTo>
                <a:lnTo>
                  <a:pt x="7700" y="8064"/>
                </a:lnTo>
                <a:cubicBezTo>
                  <a:pt x="8137" y="9073"/>
                  <a:pt x="8262" y="10259"/>
                  <a:pt x="8000" y="11408"/>
                </a:cubicBezTo>
                <a:lnTo>
                  <a:pt x="10044" y="12368"/>
                </a:lnTo>
                <a:cubicBezTo>
                  <a:pt x="10044" y="12368"/>
                  <a:pt x="10985" y="9659"/>
                  <a:pt x="10985" y="9659"/>
                </a:cubicBezTo>
                <a:close/>
                <a:moveTo>
                  <a:pt x="7069" y="12035"/>
                </a:moveTo>
                <a:lnTo>
                  <a:pt x="3942" y="10565"/>
                </a:lnTo>
                <a:cubicBezTo>
                  <a:pt x="3725" y="10463"/>
                  <a:pt x="3620" y="10176"/>
                  <a:pt x="3708" y="9923"/>
                </a:cubicBezTo>
                <a:cubicBezTo>
                  <a:pt x="3748" y="9808"/>
                  <a:pt x="3821" y="9723"/>
                  <a:pt x="3908" y="9670"/>
                </a:cubicBezTo>
                <a:lnTo>
                  <a:pt x="3907" y="9669"/>
                </a:lnTo>
                <a:lnTo>
                  <a:pt x="6662" y="7658"/>
                </a:lnTo>
                <a:cubicBezTo>
                  <a:pt x="6317" y="7179"/>
                  <a:pt x="5871" y="6789"/>
                  <a:pt x="5340" y="6539"/>
                </a:cubicBezTo>
                <a:cubicBezTo>
                  <a:pt x="3607" y="5725"/>
                  <a:pt x="1627" y="6705"/>
                  <a:pt x="926" y="8724"/>
                </a:cubicBezTo>
                <a:cubicBezTo>
                  <a:pt x="225" y="10743"/>
                  <a:pt x="1064" y="13048"/>
                  <a:pt x="2797" y="13862"/>
                </a:cubicBezTo>
                <a:cubicBezTo>
                  <a:pt x="4424" y="14627"/>
                  <a:pt x="6269" y="13809"/>
                  <a:pt x="7069" y="12035"/>
                </a:cubicBezTo>
                <a:close/>
                <a:moveTo>
                  <a:pt x="5031" y="10012"/>
                </a:moveTo>
                <a:lnTo>
                  <a:pt x="7363" y="11108"/>
                </a:lnTo>
                <a:cubicBezTo>
                  <a:pt x="7547" y="10207"/>
                  <a:pt x="7448" y="9286"/>
                  <a:pt x="7119" y="8488"/>
                </a:cubicBezTo>
                <a:cubicBezTo>
                  <a:pt x="7119" y="8488"/>
                  <a:pt x="5031" y="10012"/>
                  <a:pt x="5031" y="10012"/>
                </a:cubicBezTo>
                <a:close/>
                <a:moveTo>
                  <a:pt x="20212" y="17789"/>
                </a:moveTo>
                <a:cubicBezTo>
                  <a:pt x="19369" y="20215"/>
                  <a:pt x="16998" y="21389"/>
                  <a:pt x="14915" y="20410"/>
                </a:cubicBezTo>
                <a:cubicBezTo>
                  <a:pt x="12833" y="19431"/>
                  <a:pt x="11828" y="16670"/>
                  <a:pt x="12671" y="14244"/>
                </a:cubicBezTo>
                <a:cubicBezTo>
                  <a:pt x="13159" y="12837"/>
                  <a:pt x="14162" y="11853"/>
                  <a:pt x="15324" y="11463"/>
                </a:cubicBezTo>
                <a:lnTo>
                  <a:pt x="15148" y="10486"/>
                </a:lnTo>
                <a:lnTo>
                  <a:pt x="11632" y="13327"/>
                </a:lnTo>
                <a:cubicBezTo>
                  <a:pt x="11273" y="14347"/>
                  <a:pt x="10968" y="15209"/>
                  <a:pt x="10950" y="15237"/>
                </a:cubicBezTo>
                <a:cubicBezTo>
                  <a:pt x="10662" y="15704"/>
                  <a:pt x="10102" y="15811"/>
                  <a:pt x="9701" y="15475"/>
                </a:cubicBezTo>
                <a:cubicBezTo>
                  <a:pt x="9360" y="15189"/>
                  <a:pt x="9244" y="14674"/>
                  <a:pt x="9396" y="14239"/>
                </a:cubicBezTo>
                <a:lnTo>
                  <a:pt x="9395" y="14238"/>
                </a:lnTo>
                <a:lnTo>
                  <a:pt x="9726" y="13284"/>
                </a:lnTo>
                <a:lnTo>
                  <a:pt x="7699" y="12331"/>
                </a:lnTo>
                <a:cubicBezTo>
                  <a:pt x="6756" y="14512"/>
                  <a:pt x="4520" y="15524"/>
                  <a:pt x="2543" y="14595"/>
                </a:cubicBezTo>
                <a:cubicBezTo>
                  <a:pt x="460" y="13616"/>
                  <a:pt x="-545" y="10855"/>
                  <a:pt x="298" y="8428"/>
                </a:cubicBezTo>
                <a:cubicBezTo>
                  <a:pt x="1141" y="6002"/>
                  <a:pt x="3512" y="4828"/>
                  <a:pt x="5595" y="5807"/>
                </a:cubicBezTo>
                <a:cubicBezTo>
                  <a:pt x="6264" y="6122"/>
                  <a:pt x="6822" y="6621"/>
                  <a:pt x="7243" y="7234"/>
                </a:cubicBezTo>
                <a:lnTo>
                  <a:pt x="8136" y="6582"/>
                </a:lnTo>
                <a:cubicBezTo>
                  <a:pt x="7913" y="6073"/>
                  <a:pt x="7937" y="5440"/>
                  <a:pt x="8243" y="4944"/>
                </a:cubicBezTo>
                <a:cubicBezTo>
                  <a:pt x="8388" y="4710"/>
                  <a:pt x="8577" y="4537"/>
                  <a:pt x="8788" y="4427"/>
                </a:cubicBezTo>
                <a:lnTo>
                  <a:pt x="8787" y="4426"/>
                </a:lnTo>
                <a:lnTo>
                  <a:pt x="12906" y="2084"/>
                </a:lnTo>
                <a:lnTo>
                  <a:pt x="12906" y="2084"/>
                </a:lnTo>
                <a:cubicBezTo>
                  <a:pt x="13358" y="1760"/>
                  <a:pt x="13952" y="1762"/>
                  <a:pt x="14409" y="2145"/>
                </a:cubicBezTo>
                <a:cubicBezTo>
                  <a:pt x="14771" y="2449"/>
                  <a:pt x="14965" y="2921"/>
                  <a:pt x="14971" y="3404"/>
                </a:cubicBezTo>
                <a:lnTo>
                  <a:pt x="14972" y="3404"/>
                </a:lnTo>
                <a:lnTo>
                  <a:pt x="15029" y="6122"/>
                </a:lnTo>
                <a:lnTo>
                  <a:pt x="16856" y="6980"/>
                </a:lnTo>
                <a:cubicBezTo>
                  <a:pt x="17203" y="7143"/>
                  <a:pt x="17370" y="7603"/>
                  <a:pt x="17230" y="8008"/>
                </a:cubicBezTo>
                <a:cubicBezTo>
                  <a:pt x="17098" y="8386"/>
                  <a:pt x="16745" y="8578"/>
                  <a:pt x="16415" y="8468"/>
                </a:cubicBezTo>
                <a:lnTo>
                  <a:pt x="15912" y="9916"/>
                </a:lnTo>
                <a:lnTo>
                  <a:pt x="16158" y="11290"/>
                </a:lnTo>
                <a:cubicBezTo>
                  <a:pt x="16757" y="11240"/>
                  <a:pt x="17374" y="11343"/>
                  <a:pt x="17967" y="11622"/>
                </a:cubicBezTo>
                <a:cubicBezTo>
                  <a:pt x="20050" y="12601"/>
                  <a:pt x="21055" y="15362"/>
                  <a:pt x="20212" y="17789"/>
                </a:cubicBezTo>
                <a:close/>
                <a:moveTo>
                  <a:pt x="15281" y="989"/>
                </a:moveTo>
                <a:cubicBezTo>
                  <a:pt x="15562" y="180"/>
                  <a:pt x="16353" y="-211"/>
                  <a:pt x="17047" y="115"/>
                </a:cubicBezTo>
                <a:cubicBezTo>
                  <a:pt x="17741" y="442"/>
                  <a:pt x="18076" y="1362"/>
                  <a:pt x="17795" y="2171"/>
                </a:cubicBezTo>
                <a:cubicBezTo>
                  <a:pt x="17514" y="2979"/>
                  <a:pt x="16723" y="3371"/>
                  <a:pt x="16029" y="3044"/>
                </a:cubicBezTo>
                <a:cubicBezTo>
                  <a:pt x="15335" y="2718"/>
                  <a:pt x="15000" y="1798"/>
                  <a:pt x="15281" y="9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6" name="PA-îŝlîḑe">
            <a:extLst>
              <a:ext uri="{FF2B5EF4-FFF2-40B4-BE49-F238E27FC236}">
                <a16:creationId xmlns:a16="http://schemas.microsoft.com/office/drawing/2014/main" xmlns="" id="{2337A401-A690-4C2A-B2A2-5475B2F623E5}"/>
              </a:ext>
            </a:extLst>
          </p:cNvPr>
          <p:cNvSpPr/>
          <p:nvPr>
            <p:custDataLst>
              <p:tags r:id="rId109"/>
            </p:custDataLst>
          </p:nvPr>
        </p:nvSpPr>
        <p:spPr>
          <a:xfrm>
            <a:off x="667135" y="-3197096"/>
            <a:ext cx="478135" cy="411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37" y="21600"/>
                </a:moveTo>
                <a:cubicBezTo>
                  <a:pt x="7087" y="19915"/>
                  <a:pt x="7254" y="17403"/>
                  <a:pt x="7225" y="15022"/>
                </a:cubicBezTo>
                <a:cubicBezTo>
                  <a:pt x="9087" y="15916"/>
                  <a:pt x="11129" y="16612"/>
                  <a:pt x="13235" y="14961"/>
                </a:cubicBezTo>
                <a:cubicBezTo>
                  <a:pt x="15319" y="13326"/>
                  <a:pt x="15547" y="10891"/>
                  <a:pt x="15533" y="8574"/>
                </a:cubicBezTo>
                <a:cubicBezTo>
                  <a:pt x="17412" y="9482"/>
                  <a:pt x="19470" y="10214"/>
                  <a:pt x="21600" y="8543"/>
                </a:cubicBezTo>
                <a:lnTo>
                  <a:pt x="20969" y="7441"/>
                </a:lnTo>
                <a:cubicBezTo>
                  <a:pt x="19165" y="8855"/>
                  <a:pt x="17455" y="8115"/>
                  <a:pt x="15526" y="7147"/>
                </a:cubicBezTo>
                <a:cubicBezTo>
                  <a:pt x="15470" y="4670"/>
                  <a:pt x="15489" y="2522"/>
                  <a:pt x="17315" y="1092"/>
                </a:cubicBezTo>
                <a:lnTo>
                  <a:pt x="16670" y="0"/>
                </a:lnTo>
                <a:cubicBezTo>
                  <a:pt x="14521" y="1685"/>
                  <a:pt x="14346" y="4208"/>
                  <a:pt x="14375" y="6589"/>
                </a:cubicBezTo>
                <a:cubicBezTo>
                  <a:pt x="12514" y="5696"/>
                  <a:pt x="10476" y="5018"/>
                  <a:pt x="8371" y="6668"/>
                </a:cubicBezTo>
                <a:cubicBezTo>
                  <a:pt x="6282" y="8306"/>
                  <a:pt x="6070" y="10724"/>
                  <a:pt x="6085" y="13045"/>
                </a:cubicBezTo>
                <a:cubicBezTo>
                  <a:pt x="4204" y="12134"/>
                  <a:pt x="2134" y="11396"/>
                  <a:pt x="0" y="13068"/>
                </a:cubicBezTo>
                <a:cubicBezTo>
                  <a:pt x="0" y="13068"/>
                  <a:pt x="641" y="14162"/>
                  <a:pt x="641" y="14162"/>
                </a:cubicBezTo>
                <a:cubicBezTo>
                  <a:pt x="2449" y="12745"/>
                  <a:pt x="4156" y="13499"/>
                  <a:pt x="6093" y="14471"/>
                </a:cubicBezTo>
                <a:cubicBezTo>
                  <a:pt x="6148" y="16943"/>
                  <a:pt x="6117" y="19084"/>
                  <a:pt x="4295" y="20512"/>
                </a:cubicBezTo>
                <a:lnTo>
                  <a:pt x="4937" y="21600"/>
                </a:lnTo>
                <a:close/>
                <a:moveTo>
                  <a:pt x="4054" y="19679"/>
                </a:moveTo>
                <a:cubicBezTo>
                  <a:pt x="4369" y="19426"/>
                  <a:pt x="4614" y="19148"/>
                  <a:pt x="4809" y="18844"/>
                </a:cubicBezTo>
                <a:cubicBezTo>
                  <a:pt x="4809" y="18844"/>
                  <a:pt x="2134" y="14221"/>
                  <a:pt x="2134" y="14221"/>
                </a:cubicBezTo>
                <a:cubicBezTo>
                  <a:pt x="1820" y="14319"/>
                  <a:pt x="1507" y="14483"/>
                  <a:pt x="1188" y="14730"/>
                </a:cubicBezTo>
                <a:lnTo>
                  <a:pt x="4054" y="19679"/>
                </a:lnTo>
                <a:close/>
                <a:moveTo>
                  <a:pt x="5303" y="17641"/>
                </a:moveTo>
                <a:cubicBezTo>
                  <a:pt x="5447" y="17150"/>
                  <a:pt x="5511" y="16611"/>
                  <a:pt x="5534" y="16026"/>
                </a:cubicBezTo>
                <a:lnTo>
                  <a:pt x="4636" y="14466"/>
                </a:lnTo>
                <a:cubicBezTo>
                  <a:pt x="4164" y="14273"/>
                  <a:pt x="3712" y="14138"/>
                  <a:pt x="3269" y="14112"/>
                </a:cubicBezTo>
                <a:lnTo>
                  <a:pt x="5303" y="17641"/>
                </a:lnTo>
                <a:close/>
                <a:moveTo>
                  <a:pt x="7218" y="13596"/>
                </a:moveTo>
                <a:cubicBezTo>
                  <a:pt x="7170" y="11212"/>
                  <a:pt x="7244" y="9148"/>
                  <a:pt x="9015" y="7760"/>
                </a:cubicBezTo>
                <a:cubicBezTo>
                  <a:pt x="10800" y="6360"/>
                  <a:pt x="12484" y="7073"/>
                  <a:pt x="14389" y="8027"/>
                </a:cubicBezTo>
                <a:cubicBezTo>
                  <a:pt x="14437" y="10403"/>
                  <a:pt x="14371" y="12473"/>
                  <a:pt x="12604" y="13859"/>
                </a:cubicBezTo>
                <a:cubicBezTo>
                  <a:pt x="10819" y="15258"/>
                  <a:pt x="9123" y="14549"/>
                  <a:pt x="7218" y="13596"/>
                </a:cubicBezTo>
                <a:close/>
                <a:moveTo>
                  <a:pt x="9128" y="13531"/>
                </a:moveTo>
                <a:cubicBezTo>
                  <a:pt x="9683" y="13753"/>
                  <a:pt x="10215" y="13899"/>
                  <a:pt x="10736" y="13922"/>
                </a:cubicBezTo>
                <a:lnTo>
                  <a:pt x="8270" y="9693"/>
                </a:lnTo>
                <a:cubicBezTo>
                  <a:pt x="8094" y="10262"/>
                  <a:pt x="8018" y="10890"/>
                  <a:pt x="7988" y="11570"/>
                </a:cubicBezTo>
                <a:lnTo>
                  <a:pt x="9128" y="13531"/>
                </a:lnTo>
                <a:close/>
                <a:moveTo>
                  <a:pt x="11711" y="13445"/>
                </a:moveTo>
                <a:cubicBezTo>
                  <a:pt x="11906" y="13348"/>
                  <a:pt x="12100" y="13226"/>
                  <a:pt x="12298" y="13067"/>
                </a:cubicBezTo>
                <a:cubicBezTo>
                  <a:pt x="12398" y="12988"/>
                  <a:pt x="12489" y="12904"/>
                  <a:pt x="12577" y="12819"/>
                </a:cubicBezTo>
                <a:lnTo>
                  <a:pt x="9787" y="7934"/>
                </a:lnTo>
                <a:cubicBezTo>
                  <a:pt x="9688" y="7998"/>
                  <a:pt x="9589" y="8069"/>
                  <a:pt x="9488" y="8149"/>
                </a:cubicBezTo>
                <a:cubicBezTo>
                  <a:pt x="9290" y="8307"/>
                  <a:pt x="9121" y="8474"/>
                  <a:pt x="8972" y="8652"/>
                </a:cubicBezTo>
                <a:lnTo>
                  <a:pt x="11711" y="13445"/>
                </a:lnTo>
                <a:close/>
                <a:moveTo>
                  <a:pt x="13407" y="12000"/>
                </a:moveTo>
                <a:cubicBezTo>
                  <a:pt x="13611" y="11527"/>
                  <a:pt x="13723" y="11008"/>
                  <a:pt x="13784" y="10444"/>
                </a:cubicBezTo>
                <a:lnTo>
                  <a:pt x="12283" y="7830"/>
                </a:lnTo>
                <a:cubicBezTo>
                  <a:pt x="11815" y="7685"/>
                  <a:pt x="11363" y="7615"/>
                  <a:pt x="10913" y="7660"/>
                </a:cubicBezTo>
                <a:lnTo>
                  <a:pt x="13407" y="12000"/>
                </a:lnTo>
                <a:close/>
                <a:moveTo>
                  <a:pt x="16965" y="7123"/>
                </a:moveTo>
                <a:cubicBezTo>
                  <a:pt x="17421" y="7289"/>
                  <a:pt x="17855" y="7394"/>
                  <a:pt x="18279" y="7398"/>
                </a:cubicBezTo>
                <a:lnTo>
                  <a:pt x="16261" y="4044"/>
                </a:lnTo>
                <a:cubicBezTo>
                  <a:pt x="16133" y="4533"/>
                  <a:pt x="16081" y="5067"/>
                  <a:pt x="16071" y="5642"/>
                </a:cubicBezTo>
                <a:lnTo>
                  <a:pt x="16965" y="7123"/>
                </a:lnTo>
                <a:close/>
                <a:moveTo>
                  <a:pt x="19610" y="7085"/>
                </a:moveTo>
                <a:cubicBezTo>
                  <a:pt x="19909" y="6982"/>
                  <a:pt x="20208" y="6817"/>
                  <a:pt x="20510" y="6570"/>
                </a:cubicBezTo>
                <a:lnTo>
                  <a:pt x="17721" y="1845"/>
                </a:lnTo>
                <a:cubicBezTo>
                  <a:pt x="17423" y="2098"/>
                  <a:pt x="17191" y="2376"/>
                  <a:pt x="17007" y="2675"/>
                </a:cubicBezTo>
                <a:cubicBezTo>
                  <a:pt x="17007" y="2675"/>
                  <a:pt x="19610" y="7085"/>
                  <a:pt x="19610" y="708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7" name="PA-iṥḻïḓé">
            <a:extLst>
              <a:ext uri="{FF2B5EF4-FFF2-40B4-BE49-F238E27FC236}">
                <a16:creationId xmlns:a16="http://schemas.microsoft.com/office/drawing/2014/main" xmlns="" id="{0F267003-D56D-42CF-8181-3284C18AE96C}"/>
              </a:ext>
            </a:extLst>
          </p:cNvPr>
          <p:cNvSpPr/>
          <p:nvPr>
            <p:custDataLst>
              <p:tags r:id="rId110"/>
            </p:custDataLst>
          </p:nvPr>
        </p:nvSpPr>
        <p:spPr>
          <a:xfrm>
            <a:off x="5787675" y="-3506253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8" name="PA-íŝľidé">
            <a:extLst>
              <a:ext uri="{FF2B5EF4-FFF2-40B4-BE49-F238E27FC236}">
                <a16:creationId xmlns:a16="http://schemas.microsoft.com/office/drawing/2014/main" xmlns="" id="{AFBC39A8-D503-44D7-B9AF-023EAA6DDABE}"/>
              </a:ext>
            </a:extLst>
          </p:cNvPr>
          <p:cNvSpPr/>
          <p:nvPr>
            <p:custDataLst>
              <p:tags r:id="rId111"/>
            </p:custDataLst>
          </p:nvPr>
        </p:nvSpPr>
        <p:spPr>
          <a:xfrm>
            <a:off x="5603343" y="-2589594"/>
            <a:ext cx="355250" cy="3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9" name="PA-iṥļîḓè">
            <a:extLst>
              <a:ext uri="{FF2B5EF4-FFF2-40B4-BE49-F238E27FC236}">
                <a16:creationId xmlns:a16="http://schemas.microsoft.com/office/drawing/2014/main" xmlns="" id="{9829CA17-3131-4FA3-89D7-13BAC6DD3222}"/>
              </a:ext>
            </a:extLst>
          </p:cNvPr>
          <p:cNvSpPr/>
          <p:nvPr>
            <p:custDataLst>
              <p:tags r:id="rId112"/>
            </p:custDataLst>
          </p:nvPr>
        </p:nvSpPr>
        <p:spPr>
          <a:xfrm>
            <a:off x="5808313" y="-2454393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0" name="PA-iSlîďè">
            <a:extLst>
              <a:ext uri="{FF2B5EF4-FFF2-40B4-BE49-F238E27FC236}">
                <a16:creationId xmlns:a16="http://schemas.microsoft.com/office/drawing/2014/main" xmlns="" id="{4F5C157C-2F87-41A4-B020-7E2583C92A55}"/>
              </a:ext>
            </a:extLst>
          </p:cNvPr>
          <p:cNvSpPr/>
          <p:nvPr>
            <p:custDataLst>
              <p:tags r:id="rId113"/>
            </p:custDataLst>
          </p:nvPr>
        </p:nvSpPr>
        <p:spPr>
          <a:xfrm>
            <a:off x="6974623" y="-3454608"/>
            <a:ext cx="333914" cy="42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1" name="PA-îŝļîďê">
            <a:extLst>
              <a:ext uri="{FF2B5EF4-FFF2-40B4-BE49-F238E27FC236}">
                <a16:creationId xmlns:a16="http://schemas.microsoft.com/office/drawing/2014/main" xmlns="" id="{FF844B83-D3D3-4214-BDD4-3270C871DC2D}"/>
              </a:ext>
            </a:extLst>
          </p:cNvPr>
          <p:cNvSpPr/>
          <p:nvPr>
            <p:custDataLst>
              <p:tags r:id="rId114"/>
            </p:custDataLst>
          </p:nvPr>
        </p:nvSpPr>
        <p:spPr>
          <a:xfrm>
            <a:off x="6503713" y="-3452229"/>
            <a:ext cx="396408" cy="8418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19" y="0"/>
                </a:moveTo>
                <a:lnTo>
                  <a:pt x="15512" y="1725"/>
                </a:lnTo>
                <a:cubicBezTo>
                  <a:pt x="15654" y="1751"/>
                  <a:pt x="17066" y="2005"/>
                  <a:pt x="17066" y="2005"/>
                </a:cubicBezTo>
                <a:lnTo>
                  <a:pt x="16932" y="2169"/>
                </a:lnTo>
                <a:lnTo>
                  <a:pt x="15379" y="1889"/>
                </a:lnTo>
                <a:lnTo>
                  <a:pt x="14764" y="2643"/>
                </a:lnTo>
                <a:cubicBezTo>
                  <a:pt x="14901" y="2667"/>
                  <a:pt x="15906" y="2848"/>
                  <a:pt x="15906" y="2848"/>
                </a:cubicBezTo>
                <a:lnTo>
                  <a:pt x="15773" y="3012"/>
                </a:lnTo>
                <a:lnTo>
                  <a:pt x="14631" y="2807"/>
                </a:lnTo>
                <a:lnTo>
                  <a:pt x="14016" y="3561"/>
                </a:lnTo>
                <a:cubicBezTo>
                  <a:pt x="14158" y="3586"/>
                  <a:pt x="15569" y="3841"/>
                  <a:pt x="15569" y="3841"/>
                </a:cubicBezTo>
                <a:lnTo>
                  <a:pt x="15436" y="4004"/>
                </a:lnTo>
                <a:lnTo>
                  <a:pt x="13883" y="3724"/>
                </a:lnTo>
                <a:lnTo>
                  <a:pt x="13267" y="4479"/>
                </a:lnTo>
                <a:cubicBezTo>
                  <a:pt x="13404" y="4504"/>
                  <a:pt x="14409" y="4684"/>
                  <a:pt x="14409" y="4684"/>
                </a:cubicBezTo>
                <a:lnTo>
                  <a:pt x="14276" y="4848"/>
                </a:lnTo>
                <a:lnTo>
                  <a:pt x="13134" y="4643"/>
                </a:lnTo>
                <a:lnTo>
                  <a:pt x="12519" y="5397"/>
                </a:lnTo>
                <a:cubicBezTo>
                  <a:pt x="12661" y="5422"/>
                  <a:pt x="14072" y="5676"/>
                  <a:pt x="14072" y="5676"/>
                </a:cubicBezTo>
                <a:lnTo>
                  <a:pt x="13939" y="5840"/>
                </a:lnTo>
                <a:lnTo>
                  <a:pt x="12386" y="5561"/>
                </a:lnTo>
                <a:lnTo>
                  <a:pt x="11771" y="6315"/>
                </a:lnTo>
                <a:cubicBezTo>
                  <a:pt x="11908" y="6339"/>
                  <a:pt x="12913" y="6520"/>
                  <a:pt x="12913" y="6520"/>
                </a:cubicBezTo>
                <a:lnTo>
                  <a:pt x="12780" y="6684"/>
                </a:lnTo>
                <a:lnTo>
                  <a:pt x="11638" y="6478"/>
                </a:lnTo>
                <a:lnTo>
                  <a:pt x="11023" y="7232"/>
                </a:lnTo>
                <a:cubicBezTo>
                  <a:pt x="11164" y="7258"/>
                  <a:pt x="12575" y="7513"/>
                  <a:pt x="12575" y="7513"/>
                </a:cubicBezTo>
                <a:lnTo>
                  <a:pt x="12442" y="7677"/>
                </a:lnTo>
                <a:lnTo>
                  <a:pt x="10890" y="7396"/>
                </a:lnTo>
                <a:lnTo>
                  <a:pt x="10274" y="8151"/>
                </a:lnTo>
                <a:cubicBezTo>
                  <a:pt x="10411" y="8176"/>
                  <a:pt x="11416" y="8356"/>
                  <a:pt x="11416" y="8356"/>
                </a:cubicBezTo>
                <a:lnTo>
                  <a:pt x="11283" y="8520"/>
                </a:lnTo>
                <a:lnTo>
                  <a:pt x="10141" y="8315"/>
                </a:lnTo>
                <a:lnTo>
                  <a:pt x="9526" y="9069"/>
                </a:lnTo>
                <a:cubicBezTo>
                  <a:pt x="9667" y="9094"/>
                  <a:pt x="11079" y="9348"/>
                  <a:pt x="11079" y="9348"/>
                </a:cubicBezTo>
                <a:lnTo>
                  <a:pt x="10946" y="9512"/>
                </a:lnTo>
                <a:lnTo>
                  <a:pt x="9392" y="9232"/>
                </a:lnTo>
                <a:lnTo>
                  <a:pt x="8778" y="9986"/>
                </a:lnTo>
                <a:cubicBezTo>
                  <a:pt x="8914" y="10011"/>
                  <a:pt x="9919" y="10193"/>
                  <a:pt x="9919" y="10193"/>
                </a:cubicBezTo>
                <a:lnTo>
                  <a:pt x="9786" y="10355"/>
                </a:lnTo>
                <a:lnTo>
                  <a:pt x="8644" y="10150"/>
                </a:lnTo>
                <a:lnTo>
                  <a:pt x="8029" y="10905"/>
                </a:lnTo>
                <a:cubicBezTo>
                  <a:pt x="8170" y="10930"/>
                  <a:pt x="9582" y="11185"/>
                  <a:pt x="9582" y="11184"/>
                </a:cubicBezTo>
                <a:lnTo>
                  <a:pt x="9449" y="11348"/>
                </a:lnTo>
                <a:lnTo>
                  <a:pt x="7896" y="11068"/>
                </a:lnTo>
                <a:lnTo>
                  <a:pt x="7281" y="11823"/>
                </a:lnTo>
                <a:cubicBezTo>
                  <a:pt x="7417" y="11847"/>
                  <a:pt x="8423" y="12028"/>
                  <a:pt x="8423" y="12028"/>
                </a:cubicBezTo>
                <a:lnTo>
                  <a:pt x="8289" y="12192"/>
                </a:lnTo>
                <a:lnTo>
                  <a:pt x="7147" y="11987"/>
                </a:lnTo>
                <a:lnTo>
                  <a:pt x="6533" y="12740"/>
                </a:lnTo>
                <a:cubicBezTo>
                  <a:pt x="6674" y="12766"/>
                  <a:pt x="8086" y="13020"/>
                  <a:pt x="8086" y="13020"/>
                </a:cubicBezTo>
                <a:lnTo>
                  <a:pt x="7952" y="13184"/>
                </a:lnTo>
                <a:lnTo>
                  <a:pt x="6399" y="12904"/>
                </a:lnTo>
                <a:lnTo>
                  <a:pt x="5784" y="13659"/>
                </a:lnTo>
                <a:cubicBezTo>
                  <a:pt x="5920" y="13684"/>
                  <a:pt x="6926" y="13864"/>
                  <a:pt x="6926" y="13864"/>
                </a:cubicBezTo>
                <a:lnTo>
                  <a:pt x="6792" y="14028"/>
                </a:lnTo>
                <a:lnTo>
                  <a:pt x="5651" y="13822"/>
                </a:lnTo>
                <a:lnTo>
                  <a:pt x="5036" y="14577"/>
                </a:lnTo>
                <a:cubicBezTo>
                  <a:pt x="5177" y="14602"/>
                  <a:pt x="6589" y="14856"/>
                  <a:pt x="6589" y="14856"/>
                </a:cubicBezTo>
                <a:lnTo>
                  <a:pt x="6455" y="15020"/>
                </a:lnTo>
                <a:lnTo>
                  <a:pt x="4902" y="14741"/>
                </a:lnTo>
                <a:lnTo>
                  <a:pt x="4288" y="15494"/>
                </a:lnTo>
                <a:cubicBezTo>
                  <a:pt x="4424" y="15519"/>
                  <a:pt x="5430" y="15700"/>
                  <a:pt x="5430" y="15700"/>
                </a:cubicBezTo>
                <a:lnTo>
                  <a:pt x="5296" y="15863"/>
                </a:lnTo>
                <a:lnTo>
                  <a:pt x="4154" y="15658"/>
                </a:lnTo>
                <a:lnTo>
                  <a:pt x="3540" y="16412"/>
                </a:lnTo>
                <a:cubicBezTo>
                  <a:pt x="3681" y="16437"/>
                  <a:pt x="5093" y="16691"/>
                  <a:pt x="5093" y="16691"/>
                </a:cubicBezTo>
                <a:lnTo>
                  <a:pt x="4959" y="16855"/>
                </a:lnTo>
                <a:lnTo>
                  <a:pt x="3406" y="16576"/>
                </a:lnTo>
                <a:lnTo>
                  <a:pt x="2791" y="17331"/>
                </a:lnTo>
                <a:cubicBezTo>
                  <a:pt x="2927" y="17355"/>
                  <a:pt x="3933" y="17536"/>
                  <a:pt x="3933" y="17536"/>
                </a:cubicBezTo>
                <a:lnTo>
                  <a:pt x="3799" y="17700"/>
                </a:lnTo>
                <a:lnTo>
                  <a:pt x="2658" y="17493"/>
                </a:lnTo>
                <a:lnTo>
                  <a:pt x="2042" y="18248"/>
                </a:lnTo>
                <a:cubicBezTo>
                  <a:pt x="2184" y="18274"/>
                  <a:pt x="3596" y="18528"/>
                  <a:pt x="3596" y="18528"/>
                </a:cubicBezTo>
                <a:lnTo>
                  <a:pt x="3462" y="18692"/>
                </a:lnTo>
                <a:lnTo>
                  <a:pt x="1909" y="18412"/>
                </a:lnTo>
                <a:lnTo>
                  <a:pt x="1294" y="19166"/>
                </a:lnTo>
                <a:cubicBezTo>
                  <a:pt x="1431" y="19191"/>
                  <a:pt x="2436" y="19371"/>
                  <a:pt x="2436" y="19371"/>
                </a:cubicBezTo>
                <a:lnTo>
                  <a:pt x="2303" y="19535"/>
                </a:lnTo>
                <a:lnTo>
                  <a:pt x="1161" y="19330"/>
                </a:lnTo>
                <a:lnTo>
                  <a:pt x="546" y="20084"/>
                </a:lnTo>
                <a:cubicBezTo>
                  <a:pt x="688" y="20109"/>
                  <a:pt x="2099" y="20364"/>
                  <a:pt x="2099" y="20364"/>
                </a:cubicBezTo>
                <a:lnTo>
                  <a:pt x="1966" y="20527"/>
                </a:lnTo>
                <a:lnTo>
                  <a:pt x="413" y="20248"/>
                </a:lnTo>
                <a:lnTo>
                  <a:pt x="0" y="20754"/>
                </a:lnTo>
                <a:lnTo>
                  <a:pt x="4681" y="21600"/>
                </a:lnTo>
                <a:lnTo>
                  <a:pt x="21600" y="846"/>
                </a:lnTo>
                <a:lnTo>
                  <a:pt x="16919" y="0"/>
                </a:lnTo>
                <a:close/>
                <a:moveTo>
                  <a:pt x="18807" y="978"/>
                </a:moveTo>
                <a:cubicBezTo>
                  <a:pt x="19275" y="1062"/>
                  <a:pt x="19509" y="1308"/>
                  <a:pt x="19330" y="1528"/>
                </a:cubicBezTo>
                <a:cubicBezTo>
                  <a:pt x="19151" y="1748"/>
                  <a:pt x="18626" y="1858"/>
                  <a:pt x="18158" y="1774"/>
                </a:cubicBezTo>
                <a:cubicBezTo>
                  <a:pt x="17691" y="1689"/>
                  <a:pt x="17457" y="1442"/>
                  <a:pt x="17637" y="1222"/>
                </a:cubicBezTo>
                <a:cubicBezTo>
                  <a:pt x="17816" y="1002"/>
                  <a:pt x="18340" y="893"/>
                  <a:pt x="18807" y="97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2" name="PA-iş1íḑê">
            <a:extLst>
              <a:ext uri="{FF2B5EF4-FFF2-40B4-BE49-F238E27FC236}">
                <a16:creationId xmlns:a16="http://schemas.microsoft.com/office/drawing/2014/main" xmlns="" id="{44E8B74A-8B61-48FE-9643-30D6C6E0DE23}"/>
              </a:ext>
            </a:extLst>
          </p:cNvPr>
          <p:cNvSpPr/>
          <p:nvPr>
            <p:custDataLst>
              <p:tags r:id="rId115"/>
            </p:custDataLst>
          </p:nvPr>
        </p:nvSpPr>
        <p:spPr>
          <a:xfrm>
            <a:off x="6124563" y="-2641290"/>
            <a:ext cx="207254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3" name="PA-iṥḷiḓé">
            <a:extLst>
              <a:ext uri="{FF2B5EF4-FFF2-40B4-BE49-F238E27FC236}">
                <a16:creationId xmlns:a16="http://schemas.microsoft.com/office/drawing/2014/main" xmlns="" id="{C60E93CF-059B-48E0-8448-BD4C069D6D86}"/>
              </a:ext>
            </a:extLst>
          </p:cNvPr>
          <p:cNvSpPr/>
          <p:nvPr>
            <p:custDataLst>
              <p:tags r:id="rId116"/>
            </p:custDataLst>
          </p:nvPr>
        </p:nvSpPr>
        <p:spPr>
          <a:xfrm>
            <a:off x="5165419" y="-3146587"/>
            <a:ext cx="247926" cy="257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4" name="PA-îSlïḍê">
            <a:extLst>
              <a:ext uri="{FF2B5EF4-FFF2-40B4-BE49-F238E27FC236}">
                <a16:creationId xmlns:a16="http://schemas.microsoft.com/office/drawing/2014/main" xmlns="" id="{9F060956-E72F-482C-AC0A-327A81AE359D}"/>
              </a:ext>
            </a:extLst>
          </p:cNvPr>
          <p:cNvSpPr/>
          <p:nvPr>
            <p:custDataLst>
              <p:tags r:id="rId117"/>
            </p:custDataLst>
          </p:nvPr>
        </p:nvSpPr>
        <p:spPr>
          <a:xfrm>
            <a:off x="5124274" y="-3542726"/>
            <a:ext cx="601141" cy="32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16536" y="15317"/>
                </a:moveTo>
                <a:lnTo>
                  <a:pt x="16511" y="12603"/>
                </a:lnTo>
                <a:lnTo>
                  <a:pt x="16510" y="12603"/>
                </a:lnTo>
                <a:cubicBezTo>
                  <a:pt x="16510" y="12601"/>
                  <a:pt x="16511" y="12598"/>
                  <a:pt x="16511" y="12596"/>
                </a:cubicBezTo>
                <a:cubicBezTo>
                  <a:pt x="16497" y="11097"/>
                  <a:pt x="13851" y="9967"/>
                  <a:pt x="10600" y="10073"/>
                </a:cubicBezTo>
                <a:cubicBezTo>
                  <a:pt x="7350" y="10179"/>
                  <a:pt x="4727" y="11481"/>
                  <a:pt x="4741" y="12979"/>
                </a:cubicBezTo>
                <a:cubicBezTo>
                  <a:pt x="4741" y="12982"/>
                  <a:pt x="4741" y="12984"/>
                  <a:pt x="4741" y="12986"/>
                </a:cubicBezTo>
                <a:lnTo>
                  <a:pt x="4741" y="12986"/>
                </a:lnTo>
                <a:lnTo>
                  <a:pt x="4744" y="13374"/>
                </a:lnTo>
                <a:lnTo>
                  <a:pt x="0" y="9650"/>
                </a:lnTo>
                <a:lnTo>
                  <a:pt x="10506" y="0"/>
                </a:lnTo>
                <a:lnTo>
                  <a:pt x="21600" y="11274"/>
                </a:lnTo>
                <a:cubicBezTo>
                  <a:pt x="21600" y="11274"/>
                  <a:pt x="16536" y="15317"/>
                  <a:pt x="16536" y="15317"/>
                </a:cubicBezTo>
                <a:close/>
                <a:moveTo>
                  <a:pt x="3433" y="20010"/>
                </a:moveTo>
                <a:cubicBezTo>
                  <a:pt x="3441" y="20866"/>
                  <a:pt x="3096" y="21572"/>
                  <a:pt x="2663" y="21586"/>
                </a:cubicBezTo>
                <a:cubicBezTo>
                  <a:pt x="2229" y="21600"/>
                  <a:pt x="1871" y="20917"/>
                  <a:pt x="1863" y="20061"/>
                </a:cubicBezTo>
                <a:cubicBezTo>
                  <a:pt x="1858" y="19488"/>
                  <a:pt x="2012" y="18988"/>
                  <a:pt x="2243" y="18712"/>
                </a:cubicBezTo>
                <a:lnTo>
                  <a:pt x="2180" y="11901"/>
                </a:lnTo>
                <a:lnTo>
                  <a:pt x="2970" y="12521"/>
                </a:lnTo>
                <a:lnTo>
                  <a:pt x="3028" y="18686"/>
                </a:lnTo>
                <a:cubicBezTo>
                  <a:pt x="3264" y="18947"/>
                  <a:pt x="3427" y="19437"/>
                  <a:pt x="3433" y="20010"/>
                </a:cubicBezTo>
                <a:close/>
                <a:moveTo>
                  <a:pt x="15799" y="20383"/>
                </a:moveTo>
                <a:lnTo>
                  <a:pt x="15729" y="12978"/>
                </a:lnTo>
                <a:cubicBezTo>
                  <a:pt x="15274" y="12403"/>
                  <a:pt x="13503" y="11530"/>
                  <a:pt x="10615" y="11624"/>
                </a:cubicBezTo>
                <a:cubicBezTo>
                  <a:pt x="7726" y="11718"/>
                  <a:pt x="5972" y="12706"/>
                  <a:pt x="5529" y="13310"/>
                </a:cubicBezTo>
                <a:lnTo>
                  <a:pt x="5598" y="20715"/>
                </a:lnTo>
                <a:cubicBezTo>
                  <a:pt x="5598" y="20715"/>
                  <a:pt x="15799" y="20383"/>
                  <a:pt x="15799" y="2038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PA-îSḻîḍè">
            <a:extLst>
              <a:ext uri="{FF2B5EF4-FFF2-40B4-BE49-F238E27FC236}">
                <a16:creationId xmlns:a16="http://schemas.microsoft.com/office/drawing/2014/main" xmlns="" id="{6FF6EEC2-5E29-4C1E-9333-A696BDEF9AD4}"/>
              </a:ext>
            </a:extLst>
          </p:cNvPr>
          <p:cNvSpPr/>
          <p:nvPr>
            <p:custDataLst>
              <p:tags r:id="rId118"/>
            </p:custDataLst>
          </p:nvPr>
        </p:nvSpPr>
        <p:spPr>
          <a:xfrm>
            <a:off x="7843716" y="-3961773"/>
            <a:ext cx="511439" cy="4899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PA-ïṡļíḍe">
            <a:extLst>
              <a:ext uri="{FF2B5EF4-FFF2-40B4-BE49-F238E27FC236}">
                <a16:creationId xmlns:a16="http://schemas.microsoft.com/office/drawing/2014/main" xmlns="" id="{BB792FCE-9E9D-4D81-8FA3-3468E8BF4810}"/>
              </a:ext>
            </a:extLst>
          </p:cNvPr>
          <p:cNvSpPr/>
          <p:nvPr>
            <p:custDataLst>
              <p:tags r:id="rId119"/>
            </p:custDataLst>
          </p:nvPr>
        </p:nvSpPr>
        <p:spPr>
          <a:xfrm>
            <a:off x="4782294" y="-3553023"/>
            <a:ext cx="247491" cy="264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PA-iṧḷîďe">
            <a:extLst>
              <a:ext uri="{FF2B5EF4-FFF2-40B4-BE49-F238E27FC236}">
                <a16:creationId xmlns:a16="http://schemas.microsoft.com/office/drawing/2014/main" xmlns="" id="{11BECE35-7D60-4A38-A29A-D5AB3BE89A2F}"/>
              </a:ext>
            </a:extLst>
          </p:cNvPr>
          <p:cNvSpPr/>
          <p:nvPr>
            <p:custDataLst>
              <p:tags r:id="rId120"/>
            </p:custDataLst>
          </p:nvPr>
        </p:nvSpPr>
        <p:spPr>
          <a:xfrm>
            <a:off x="6784565" y="-3091405"/>
            <a:ext cx="199964" cy="21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8" name="PA-íšḻïḍe">
            <a:extLst>
              <a:ext uri="{FF2B5EF4-FFF2-40B4-BE49-F238E27FC236}">
                <a16:creationId xmlns:a16="http://schemas.microsoft.com/office/drawing/2014/main" xmlns="" id="{22F35ABF-76EB-40F9-B301-BDC54F720D1C}"/>
              </a:ext>
            </a:extLst>
          </p:cNvPr>
          <p:cNvSpPr/>
          <p:nvPr>
            <p:custDataLst>
              <p:tags r:id="rId121"/>
            </p:custDataLst>
          </p:nvPr>
        </p:nvSpPr>
        <p:spPr>
          <a:xfrm>
            <a:off x="8962635" y="-4167112"/>
            <a:ext cx="231534" cy="367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600" extrusionOk="0">
                <a:moveTo>
                  <a:pt x="0" y="938"/>
                </a:moveTo>
                <a:lnTo>
                  <a:pt x="6284" y="11455"/>
                </a:lnTo>
                <a:lnTo>
                  <a:pt x="10032" y="10516"/>
                </a:lnTo>
                <a:lnTo>
                  <a:pt x="6771" y="5067"/>
                </a:lnTo>
                <a:cubicBezTo>
                  <a:pt x="7276" y="5103"/>
                  <a:pt x="7799" y="5064"/>
                  <a:pt x="8290" y="4918"/>
                </a:cubicBezTo>
                <a:cubicBezTo>
                  <a:pt x="9265" y="4628"/>
                  <a:pt x="9902" y="4019"/>
                  <a:pt x="10109" y="3335"/>
                </a:cubicBezTo>
                <a:cubicBezTo>
                  <a:pt x="10127" y="3275"/>
                  <a:pt x="10142" y="3214"/>
                  <a:pt x="10154" y="3153"/>
                </a:cubicBezTo>
                <a:cubicBezTo>
                  <a:pt x="11859" y="3250"/>
                  <a:pt x="13418" y="3571"/>
                  <a:pt x="14738" y="4133"/>
                </a:cubicBezTo>
                <a:cubicBezTo>
                  <a:pt x="16916" y="5061"/>
                  <a:pt x="18325" y="6560"/>
                  <a:pt x="18814" y="8470"/>
                </a:cubicBezTo>
                <a:cubicBezTo>
                  <a:pt x="19575" y="11446"/>
                  <a:pt x="17428" y="14404"/>
                  <a:pt x="13562" y="15911"/>
                </a:cubicBezTo>
                <a:lnTo>
                  <a:pt x="12515" y="14314"/>
                </a:lnTo>
                <a:lnTo>
                  <a:pt x="15137" y="13594"/>
                </a:lnTo>
                <a:lnTo>
                  <a:pt x="14615" y="12797"/>
                </a:lnTo>
                <a:lnTo>
                  <a:pt x="5054" y="15424"/>
                </a:lnTo>
                <a:lnTo>
                  <a:pt x="5577" y="16221"/>
                </a:lnTo>
                <a:lnTo>
                  <a:pt x="8203" y="15499"/>
                </a:lnTo>
                <a:lnTo>
                  <a:pt x="9904" y="18094"/>
                </a:lnTo>
                <a:lnTo>
                  <a:pt x="4408" y="19605"/>
                </a:lnTo>
                <a:lnTo>
                  <a:pt x="5716" y="21600"/>
                </a:lnTo>
                <a:lnTo>
                  <a:pt x="21015" y="17395"/>
                </a:lnTo>
                <a:lnTo>
                  <a:pt x="19707" y="15399"/>
                </a:lnTo>
                <a:lnTo>
                  <a:pt x="15876" y="16453"/>
                </a:lnTo>
                <a:cubicBezTo>
                  <a:pt x="19603" y="14559"/>
                  <a:pt x="21600" y="11416"/>
                  <a:pt x="20792" y="8258"/>
                </a:cubicBezTo>
                <a:cubicBezTo>
                  <a:pt x="20210" y="5981"/>
                  <a:pt x="18497" y="4180"/>
                  <a:pt x="15839" y="3048"/>
                </a:cubicBezTo>
                <a:cubicBezTo>
                  <a:pt x="14076" y="2297"/>
                  <a:pt x="11998" y="1893"/>
                  <a:pt x="9725" y="1829"/>
                </a:cubicBezTo>
                <a:cubicBezTo>
                  <a:pt x="8880" y="999"/>
                  <a:pt x="7217" y="649"/>
                  <a:pt x="5755" y="1051"/>
                </a:cubicBezTo>
                <a:cubicBezTo>
                  <a:pt x="5329" y="1168"/>
                  <a:pt x="4967" y="1337"/>
                  <a:pt x="4668" y="1543"/>
                </a:cubicBezTo>
                <a:lnTo>
                  <a:pt x="3742" y="0"/>
                </a:lnTo>
                <a:lnTo>
                  <a:pt x="0" y="938"/>
                </a:lnTo>
                <a:close/>
                <a:moveTo>
                  <a:pt x="6539" y="2246"/>
                </a:moveTo>
                <a:cubicBezTo>
                  <a:pt x="7096" y="2088"/>
                  <a:pt x="7748" y="2205"/>
                  <a:pt x="8082" y="2533"/>
                </a:cubicBezTo>
                <a:cubicBezTo>
                  <a:pt x="8426" y="2872"/>
                  <a:pt x="8318" y="3324"/>
                  <a:pt x="7835" y="3581"/>
                </a:cubicBezTo>
                <a:cubicBezTo>
                  <a:pt x="7738" y="3636"/>
                  <a:pt x="7630" y="3685"/>
                  <a:pt x="7504" y="3719"/>
                </a:cubicBezTo>
                <a:cubicBezTo>
                  <a:pt x="6877" y="3892"/>
                  <a:pt x="6149" y="3701"/>
                  <a:pt x="5884" y="3295"/>
                </a:cubicBezTo>
                <a:cubicBezTo>
                  <a:pt x="5620" y="2890"/>
                  <a:pt x="5916" y="2423"/>
                  <a:pt x="6539" y="22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9" name="PA-îşľîḋê">
            <a:extLst>
              <a:ext uri="{FF2B5EF4-FFF2-40B4-BE49-F238E27FC236}">
                <a16:creationId xmlns:a16="http://schemas.microsoft.com/office/drawing/2014/main" xmlns="" id="{DBA20FDE-37D3-421F-8052-65455D9015FD}"/>
              </a:ext>
            </a:extLst>
          </p:cNvPr>
          <p:cNvSpPr/>
          <p:nvPr>
            <p:custDataLst>
              <p:tags r:id="rId122"/>
            </p:custDataLst>
          </p:nvPr>
        </p:nvSpPr>
        <p:spPr>
          <a:xfrm>
            <a:off x="-284292" y="-2957116"/>
            <a:ext cx="364200" cy="258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PA-iṧlîdê">
            <a:extLst>
              <a:ext uri="{FF2B5EF4-FFF2-40B4-BE49-F238E27FC236}">
                <a16:creationId xmlns:a16="http://schemas.microsoft.com/office/drawing/2014/main" xmlns="" id="{92824965-7D04-4A91-94F8-4E0984D52D6D}"/>
              </a:ext>
            </a:extLst>
          </p:cNvPr>
          <p:cNvSpPr/>
          <p:nvPr>
            <p:custDataLst>
              <p:tags r:id="rId123"/>
            </p:custDataLst>
          </p:nvPr>
        </p:nvSpPr>
        <p:spPr>
          <a:xfrm>
            <a:off x="680143" y="-2753129"/>
            <a:ext cx="365276" cy="379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1" name="PA-ïṩļîḋe">
            <a:extLst>
              <a:ext uri="{FF2B5EF4-FFF2-40B4-BE49-F238E27FC236}">
                <a16:creationId xmlns:a16="http://schemas.microsoft.com/office/drawing/2014/main" xmlns="" id="{5A82E220-498F-4AEC-AE83-7B063F22B91B}"/>
              </a:ext>
            </a:extLst>
          </p:cNvPr>
          <p:cNvSpPr/>
          <p:nvPr>
            <p:custDataLst>
              <p:tags r:id="rId124"/>
            </p:custDataLst>
          </p:nvPr>
        </p:nvSpPr>
        <p:spPr>
          <a:xfrm>
            <a:off x="7364429" y="-3570124"/>
            <a:ext cx="448206" cy="270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90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2" name="PA-iṣlîdê">
            <a:extLst>
              <a:ext uri="{FF2B5EF4-FFF2-40B4-BE49-F238E27FC236}">
                <a16:creationId xmlns:a16="http://schemas.microsoft.com/office/drawing/2014/main" xmlns="" id="{7F4614D5-FA77-4D43-9E59-1C339CC7FDC2}"/>
              </a:ext>
            </a:extLst>
          </p:cNvPr>
          <p:cNvSpPr/>
          <p:nvPr>
            <p:custDataLst>
              <p:tags r:id="rId125"/>
            </p:custDataLst>
          </p:nvPr>
        </p:nvSpPr>
        <p:spPr>
          <a:xfrm>
            <a:off x="2210402" y="-3287151"/>
            <a:ext cx="301349" cy="276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91" h="21254" extrusionOk="0">
                <a:moveTo>
                  <a:pt x="14806" y="20802"/>
                </a:moveTo>
                <a:cubicBezTo>
                  <a:pt x="16771" y="20078"/>
                  <a:pt x="18497" y="18506"/>
                  <a:pt x="19509" y="16252"/>
                </a:cubicBezTo>
                <a:cubicBezTo>
                  <a:pt x="21534" y="11744"/>
                  <a:pt x="19954" y="6226"/>
                  <a:pt x="15980" y="3929"/>
                </a:cubicBezTo>
                <a:cubicBezTo>
                  <a:pt x="12750" y="2062"/>
                  <a:pt x="8929" y="2896"/>
                  <a:pt x="6525" y="5695"/>
                </a:cubicBezTo>
                <a:cubicBezTo>
                  <a:pt x="6494" y="5619"/>
                  <a:pt x="6446" y="5549"/>
                  <a:pt x="6387" y="5489"/>
                </a:cubicBezTo>
                <a:lnTo>
                  <a:pt x="1181" y="167"/>
                </a:lnTo>
                <a:cubicBezTo>
                  <a:pt x="946" y="-73"/>
                  <a:pt x="582" y="-53"/>
                  <a:pt x="370" y="214"/>
                </a:cubicBezTo>
                <a:lnTo>
                  <a:pt x="146" y="499"/>
                </a:lnTo>
                <a:cubicBezTo>
                  <a:pt x="-66" y="765"/>
                  <a:pt x="-44" y="1177"/>
                  <a:pt x="192" y="1417"/>
                </a:cubicBezTo>
                <a:lnTo>
                  <a:pt x="5396" y="6733"/>
                </a:lnTo>
                <a:cubicBezTo>
                  <a:pt x="5480" y="6818"/>
                  <a:pt x="5581" y="6859"/>
                  <a:pt x="5685" y="6879"/>
                </a:cubicBezTo>
                <a:cubicBezTo>
                  <a:pt x="5480" y="7214"/>
                  <a:pt x="5286" y="7560"/>
                  <a:pt x="5118" y="7933"/>
                </a:cubicBezTo>
                <a:cubicBezTo>
                  <a:pt x="3093" y="12441"/>
                  <a:pt x="4673" y="17959"/>
                  <a:pt x="8647" y="20256"/>
                </a:cubicBezTo>
                <a:cubicBezTo>
                  <a:pt x="10634" y="21405"/>
                  <a:pt x="12840" y="21527"/>
                  <a:pt x="14806" y="20802"/>
                </a:cubicBezTo>
                <a:close/>
                <a:moveTo>
                  <a:pt x="14414" y="19435"/>
                </a:moveTo>
                <a:cubicBezTo>
                  <a:pt x="12758" y="20045"/>
                  <a:pt x="10896" y="19937"/>
                  <a:pt x="9221" y="18969"/>
                </a:cubicBezTo>
                <a:cubicBezTo>
                  <a:pt x="5873" y="17034"/>
                  <a:pt x="4542" y="12385"/>
                  <a:pt x="6248" y="8586"/>
                </a:cubicBezTo>
                <a:cubicBezTo>
                  <a:pt x="7954" y="4788"/>
                  <a:pt x="12052" y="3277"/>
                  <a:pt x="15400" y="5212"/>
                </a:cubicBezTo>
                <a:cubicBezTo>
                  <a:pt x="18748" y="7148"/>
                  <a:pt x="20080" y="11797"/>
                  <a:pt x="18374" y="15596"/>
                </a:cubicBezTo>
                <a:cubicBezTo>
                  <a:pt x="17521" y="17495"/>
                  <a:pt x="16070" y="18824"/>
                  <a:pt x="14414" y="1943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3" name="PA-ïşlïḋé">
            <a:extLst>
              <a:ext uri="{FF2B5EF4-FFF2-40B4-BE49-F238E27FC236}">
                <a16:creationId xmlns:a16="http://schemas.microsoft.com/office/drawing/2014/main" xmlns="" id="{6B841DAE-6C3F-436E-9785-AD06A9D29874}"/>
              </a:ext>
            </a:extLst>
          </p:cNvPr>
          <p:cNvSpPr/>
          <p:nvPr>
            <p:custDataLst>
              <p:tags r:id="rId126"/>
            </p:custDataLst>
          </p:nvPr>
        </p:nvSpPr>
        <p:spPr>
          <a:xfrm>
            <a:off x="8761369" y="-3958881"/>
            <a:ext cx="198558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4" name="PA-ïṧļîďé">
            <a:extLst>
              <a:ext uri="{FF2B5EF4-FFF2-40B4-BE49-F238E27FC236}">
                <a16:creationId xmlns:a16="http://schemas.microsoft.com/office/drawing/2014/main" xmlns="" id="{060E0EE6-6048-4BB8-905C-1298E41C446F}"/>
              </a:ext>
            </a:extLst>
          </p:cNvPr>
          <p:cNvSpPr/>
          <p:nvPr>
            <p:custDataLst>
              <p:tags r:id="rId127"/>
            </p:custDataLst>
          </p:nvPr>
        </p:nvSpPr>
        <p:spPr>
          <a:xfrm>
            <a:off x="4847943" y="-3203788"/>
            <a:ext cx="233924" cy="26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5" name="PA-iṡlîḋé">
            <a:extLst>
              <a:ext uri="{FF2B5EF4-FFF2-40B4-BE49-F238E27FC236}">
                <a16:creationId xmlns:a16="http://schemas.microsoft.com/office/drawing/2014/main" xmlns="" id="{CECA95A9-DFE2-46F9-8624-3AA4D2945683}"/>
              </a:ext>
            </a:extLst>
          </p:cNvPr>
          <p:cNvSpPr/>
          <p:nvPr>
            <p:custDataLst>
              <p:tags r:id="rId128"/>
            </p:custDataLst>
          </p:nvPr>
        </p:nvSpPr>
        <p:spPr>
          <a:xfrm>
            <a:off x="-1909164" y="-3758930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6" name="PA-ïṥļïḑè">
            <a:extLst>
              <a:ext uri="{FF2B5EF4-FFF2-40B4-BE49-F238E27FC236}">
                <a16:creationId xmlns:a16="http://schemas.microsoft.com/office/drawing/2014/main" xmlns="" id="{DD544AE3-CBC2-4C7F-A10E-584B2C4F013B}"/>
              </a:ext>
            </a:extLst>
          </p:cNvPr>
          <p:cNvSpPr/>
          <p:nvPr>
            <p:custDataLst>
              <p:tags r:id="rId129"/>
            </p:custDataLst>
          </p:nvPr>
        </p:nvSpPr>
        <p:spPr>
          <a:xfrm>
            <a:off x="7565508" y="-3878398"/>
            <a:ext cx="247128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7" name="PA-îṧļïḑê">
            <a:extLst>
              <a:ext uri="{FF2B5EF4-FFF2-40B4-BE49-F238E27FC236}">
                <a16:creationId xmlns:a16="http://schemas.microsoft.com/office/drawing/2014/main" xmlns="" id="{6495D1D6-91A5-4474-83DA-6DFFE34D7354}"/>
              </a:ext>
            </a:extLst>
          </p:cNvPr>
          <p:cNvSpPr/>
          <p:nvPr>
            <p:custDataLst>
              <p:tags r:id="rId130"/>
            </p:custDataLst>
          </p:nvPr>
        </p:nvSpPr>
        <p:spPr>
          <a:xfrm>
            <a:off x="-902617" y="-3337431"/>
            <a:ext cx="379240" cy="248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8" name="PA-isḻíḓe">
            <a:extLst>
              <a:ext uri="{FF2B5EF4-FFF2-40B4-BE49-F238E27FC236}">
                <a16:creationId xmlns:a16="http://schemas.microsoft.com/office/drawing/2014/main" xmlns="" id="{8D3CEB75-7C67-4B97-B6A6-40A96D8C559C}"/>
              </a:ext>
            </a:extLst>
          </p:cNvPr>
          <p:cNvSpPr/>
          <p:nvPr>
            <p:custDataLst>
              <p:tags r:id="rId131"/>
            </p:custDataLst>
          </p:nvPr>
        </p:nvSpPr>
        <p:spPr>
          <a:xfrm>
            <a:off x="2443834" y="-3578092"/>
            <a:ext cx="306387" cy="33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9" name="PA-îśľïḓè">
            <a:extLst>
              <a:ext uri="{FF2B5EF4-FFF2-40B4-BE49-F238E27FC236}">
                <a16:creationId xmlns:a16="http://schemas.microsoft.com/office/drawing/2014/main" xmlns="" id="{E17C8412-ECB6-4E31-9875-3E392D18DF78}"/>
              </a:ext>
            </a:extLst>
          </p:cNvPr>
          <p:cNvSpPr/>
          <p:nvPr>
            <p:custDataLst>
              <p:tags r:id="rId132"/>
            </p:custDataLst>
          </p:nvPr>
        </p:nvSpPr>
        <p:spPr>
          <a:xfrm>
            <a:off x="495081" y="-2324429"/>
            <a:ext cx="254629" cy="23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0" name="PA-íśľiḑê">
            <a:extLst>
              <a:ext uri="{FF2B5EF4-FFF2-40B4-BE49-F238E27FC236}">
                <a16:creationId xmlns:a16="http://schemas.microsoft.com/office/drawing/2014/main" xmlns="" id="{E53E319E-F008-46DA-A26F-25655EC6E5D6}"/>
              </a:ext>
            </a:extLst>
          </p:cNvPr>
          <p:cNvSpPr/>
          <p:nvPr>
            <p:custDataLst>
              <p:tags r:id="rId133"/>
            </p:custDataLst>
          </p:nvPr>
        </p:nvSpPr>
        <p:spPr>
          <a:xfrm>
            <a:off x="1124490" y="-1829847"/>
            <a:ext cx="274263" cy="274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3" h="20113" extrusionOk="0">
                <a:moveTo>
                  <a:pt x="8483" y="125"/>
                </a:moveTo>
                <a:cubicBezTo>
                  <a:pt x="2996" y="994"/>
                  <a:pt x="-744" y="6142"/>
                  <a:pt x="125" y="11629"/>
                </a:cubicBezTo>
                <a:cubicBezTo>
                  <a:pt x="994" y="17116"/>
                  <a:pt x="6142" y="20856"/>
                  <a:pt x="11629" y="19987"/>
                </a:cubicBezTo>
                <a:cubicBezTo>
                  <a:pt x="17116" y="19118"/>
                  <a:pt x="20856" y="13970"/>
                  <a:pt x="19987" y="8483"/>
                </a:cubicBezTo>
                <a:cubicBezTo>
                  <a:pt x="19118" y="2996"/>
                  <a:pt x="13970" y="-744"/>
                  <a:pt x="8483" y="125"/>
                </a:cubicBezTo>
                <a:close/>
                <a:moveTo>
                  <a:pt x="8760" y="1873"/>
                </a:moveTo>
                <a:cubicBezTo>
                  <a:pt x="8956" y="1842"/>
                  <a:pt x="9163" y="1878"/>
                  <a:pt x="9336" y="2004"/>
                </a:cubicBezTo>
                <a:cubicBezTo>
                  <a:pt x="9681" y="2255"/>
                  <a:pt x="9758" y="2741"/>
                  <a:pt x="9507" y="3087"/>
                </a:cubicBezTo>
                <a:cubicBezTo>
                  <a:pt x="9256" y="3432"/>
                  <a:pt x="8770" y="3509"/>
                  <a:pt x="8424" y="3258"/>
                </a:cubicBezTo>
                <a:cubicBezTo>
                  <a:pt x="8079" y="3007"/>
                  <a:pt x="8002" y="2521"/>
                  <a:pt x="8253" y="2175"/>
                </a:cubicBezTo>
                <a:cubicBezTo>
                  <a:pt x="8378" y="2002"/>
                  <a:pt x="8564" y="1904"/>
                  <a:pt x="8760" y="1873"/>
                </a:cubicBezTo>
                <a:close/>
                <a:moveTo>
                  <a:pt x="9098" y="4008"/>
                </a:moveTo>
                <a:cubicBezTo>
                  <a:pt x="9327" y="3971"/>
                  <a:pt x="9546" y="4130"/>
                  <a:pt x="9582" y="4359"/>
                </a:cubicBezTo>
                <a:lnTo>
                  <a:pt x="10314" y="8984"/>
                </a:lnTo>
                <a:cubicBezTo>
                  <a:pt x="10465" y="9019"/>
                  <a:pt x="10626" y="8992"/>
                  <a:pt x="10759" y="9088"/>
                </a:cubicBezTo>
                <a:cubicBezTo>
                  <a:pt x="10893" y="9186"/>
                  <a:pt x="10931" y="9343"/>
                  <a:pt x="11011" y="9477"/>
                </a:cubicBezTo>
                <a:lnTo>
                  <a:pt x="14460" y="8930"/>
                </a:lnTo>
                <a:cubicBezTo>
                  <a:pt x="14689" y="8894"/>
                  <a:pt x="14908" y="9053"/>
                  <a:pt x="14944" y="9282"/>
                </a:cubicBezTo>
                <a:cubicBezTo>
                  <a:pt x="14980" y="9511"/>
                  <a:pt x="14822" y="9729"/>
                  <a:pt x="14593" y="9766"/>
                </a:cubicBezTo>
                <a:lnTo>
                  <a:pt x="11143" y="10312"/>
                </a:lnTo>
                <a:cubicBezTo>
                  <a:pt x="11108" y="10464"/>
                  <a:pt x="11121" y="10625"/>
                  <a:pt x="11024" y="10759"/>
                </a:cubicBezTo>
                <a:cubicBezTo>
                  <a:pt x="10636" y="11292"/>
                  <a:pt x="9886" y="11411"/>
                  <a:pt x="9353" y="11024"/>
                </a:cubicBezTo>
                <a:cubicBezTo>
                  <a:pt x="8820" y="10636"/>
                  <a:pt x="8701" y="9886"/>
                  <a:pt x="9088" y="9353"/>
                </a:cubicBezTo>
                <a:cubicBezTo>
                  <a:pt x="9188" y="9215"/>
                  <a:pt x="9357" y="9195"/>
                  <a:pt x="9495" y="9114"/>
                </a:cubicBezTo>
                <a:lnTo>
                  <a:pt x="8762" y="4489"/>
                </a:lnTo>
                <a:cubicBezTo>
                  <a:pt x="8726" y="4260"/>
                  <a:pt x="8869" y="4044"/>
                  <a:pt x="9098" y="4008"/>
                </a:cubicBezTo>
                <a:close/>
                <a:moveTo>
                  <a:pt x="2495" y="10476"/>
                </a:moveTo>
                <a:cubicBezTo>
                  <a:pt x="2691" y="10446"/>
                  <a:pt x="2898" y="10482"/>
                  <a:pt x="3071" y="10607"/>
                </a:cubicBezTo>
                <a:cubicBezTo>
                  <a:pt x="3417" y="10859"/>
                  <a:pt x="3494" y="11345"/>
                  <a:pt x="3243" y="11690"/>
                </a:cubicBezTo>
                <a:cubicBezTo>
                  <a:pt x="2992" y="12035"/>
                  <a:pt x="2505" y="12113"/>
                  <a:pt x="2160" y="11862"/>
                </a:cubicBezTo>
                <a:cubicBezTo>
                  <a:pt x="1814" y="11610"/>
                  <a:pt x="1737" y="11124"/>
                  <a:pt x="1988" y="10779"/>
                </a:cubicBezTo>
                <a:cubicBezTo>
                  <a:pt x="2114" y="10606"/>
                  <a:pt x="2300" y="10507"/>
                  <a:pt x="2495" y="10476"/>
                </a:cubicBezTo>
                <a:close/>
                <a:moveTo>
                  <a:pt x="17392" y="8117"/>
                </a:moveTo>
                <a:cubicBezTo>
                  <a:pt x="17587" y="8086"/>
                  <a:pt x="17779" y="8125"/>
                  <a:pt x="17952" y="8250"/>
                </a:cubicBezTo>
                <a:cubicBezTo>
                  <a:pt x="18298" y="8502"/>
                  <a:pt x="18375" y="8988"/>
                  <a:pt x="18124" y="9333"/>
                </a:cubicBezTo>
                <a:cubicBezTo>
                  <a:pt x="17872" y="9678"/>
                  <a:pt x="17402" y="9753"/>
                  <a:pt x="17056" y="9502"/>
                </a:cubicBezTo>
                <a:cubicBezTo>
                  <a:pt x="16711" y="9251"/>
                  <a:pt x="16634" y="8765"/>
                  <a:pt x="16885" y="8419"/>
                </a:cubicBezTo>
                <a:cubicBezTo>
                  <a:pt x="17010" y="8247"/>
                  <a:pt x="17196" y="8148"/>
                  <a:pt x="17392" y="8117"/>
                </a:cubicBezTo>
                <a:close/>
                <a:moveTo>
                  <a:pt x="11112" y="16723"/>
                </a:moveTo>
                <a:cubicBezTo>
                  <a:pt x="11308" y="16692"/>
                  <a:pt x="11515" y="16728"/>
                  <a:pt x="11688" y="16854"/>
                </a:cubicBezTo>
                <a:cubicBezTo>
                  <a:pt x="12033" y="17105"/>
                  <a:pt x="12110" y="17591"/>
                  <a:pt x="11859" y="17937"/>
                </a:cubicBezTo>
                <a:cubicBezTo>
                  <a:pt x="11608" y="18282"/>
                  <a:pt x="11122" y="18359"/>
                  <a:pt x="10776" y="18108"/>
                </a:cubicBezTo>
                <a:cubicBezTo>
                  <a:pt x="10431" y="17857"/>
                  <a:pt x="10354" y="17371"/>
                  <a:pt x="10605" y="17025"/>
                </a:cubicBezTo>
                <a:cubicBezTo>
                  <a:pt x="10730" y="16853"/>
                  <a:pt x="10916" y="16754"/>
                  <a:pt x="11112" y="1672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1" name="PA-iṥľîďé">
            <a:extLst>
              <a:ext uri="{FF2B5EF4-FFF2-40B4-BE49-F238E27FC236}">
                <a16:creationId xmlns:a16="http://schemas.microsoft.com/office/drawing/2014/main" xmlns="" id="{1D515B67-1C95-4B04-AAC9-624CA271F281}"/>
              </a:ext>
            </a:extLst>
          </p:cNvPr>
          <p:cNvSpPr/>
          <p:nvPr>
            <p:custDataLst>
              <p:tags r:id="rId134"/>
            </p:custDataLst>
          </p:nvPr>
        </p:nvSpPr>
        <p:spPr>
          <a:xfrm>
            <a:off x="-1573419" y="-3693749"/>
            <a:ext cx="257691" cy="275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2" name="PA-íSľîḋè">
            <a:extLst>
              <a:ext uri="{FF2B5EF4-FFF2-40B4-BE49-F238E27FC236}">
                <a16:creationId xmlns:a16="http://schemas.microsoft.com/office/drawing/2014/main" xmlns="" id="{E58D8D34-BD6C-4F8C-B6C8-59E140737587}"/>
              </a:ext>
            </a:extLst>
          </p:cNvPr>
          <p:cNvSpPr/>
          <p:nvPr>
            <p:custDataLst>
              <p:tags r:id="rId135"/>
            </p:custDataLst>
          </p:nvPr>
        </p:nvSpPr>
        <p:spPr>
          <a:xfrm>
            <a:off x="-765580" y="-3732643"/>
            <a:ext cx="247127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3" name="PA-ï$lïḑê">
            <a:extLst>
              <a:ext uri="{FF2B5EF4-FFF2-40B4-BE49-F238E27FC236}">
                <a16:creationId xmlns:a16="http://schemas.microsoft.com/office/drawing/2014/main" xmlns="" id="{7ACD4B46-668F-4972-B997-1259F79B8BB2}"/>
              </a:ext>
            </a:extLst>
          </p:cNvPr>
          <p:cNvSpPr/>
          <p:nvPr>
            <p:custDataLst>
              <p:tags r:id="rId136"/>
            </p:custDataLst>
          </p:nvPr>
        </p:nvSpPr>
        <p:spPr>
          <a:xfrm>
            <a:off x="1974179" y="-3572677"/>
            <a:ext cx="225103" cy="2408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1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4" name="PA-îṣļïďe">
            <a:extLst>
              <a:ext uri="{FF2B5EF4-FFF2-40B4-BE49-F238E27FC236}">
                <a16:creationId xmlns:a16="http://schemas.microsoft.com/office/drawing/2014/main" xmlns="" id="{9E84944F-E447-4235-AF2D-B1110FE52ABC}"/>
              </a:ext>
            </a:extLst>
          </p:cNvPr>
          <p:cNvSpPr/>
          <p:nvPr>
            <p:custDataLst>
              <p:tags r:id="rId137"/>
            </p:custDataLst>
          </p:nvPr>
        </p:nvSpPr>
        <p:spPr>
          <a:xfrm>
            <a:off x="6636695" y="-3627682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5" name="PA-işḷíḑe">
            <a:extLst>
              <a:ext uri="{FF2B5EF4-FFF2-40B4-BE49-F238E27FC236}">
                <a16:creationId xmlns:a16="http://schemas.microsoft.com/office/drawing/2014/main" xmlns="" id="{9494C7BB-C71B-4530-ACC6-3C14B5FE92E0}"/>
              </a:ext>
            </a:extLst>
          </p:cNvPr>
          <p:cNvSpPr/>
          <p:nvPr>
            <p:custDataLst>
              <p:tags r:id="rId138"/>
            </p:custDataLst>
          </p:nvPr>
        </p:nvSpPr>
        <p:spPr>
          <a:xfrm>
            <a:off x="2824195" y="-3596366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6" name="PA-iŝlîḓe">
            <a:extLst>
              <a:ext uri="{FF2B5EF4-FFF2-40B4-BE49-F238E27FC236}">
                <a16:creationId xmlns:a16="http://schemas.microsoft.com/office/drawing/2014/main" xmlns="" id="{74B426A8-44DA-4112-B351-6AD7D9FA115D}"/>
              </a:ext>
            </a:extLst>
          </p:cNvPr>
          <p:cNvSpPr/>
          <p:nvPr>
            <p:custDataLst>
              <p:tags r:id="rId139"/>
            </p:custDataLst>
          </p:nvPr>
        </p:nvSpPr>
        <p:spPr>
          <a:xfrm>
            <a:off x="1466274" y="-1497871"/>
            <a:ext cx="199964" cy="21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7" name="PA-íṩlíḋé">
            <a:extLst>
              <a:ext uri="{FF2B5EF4-FFF2-40B4-BE49-F238E27FC236}">
                <a16:creationId xmlns:a16="http://schemas.microsoft.com/office/drawing/2014/main" xmlns="" id="{5D584F98-A627-40F7-B368-8B1B8F092167}"/>
              </a:ext>
            </a:extLst>
          </p:cNvPr>
          <p:cNvSpPr/>
          <p:nvPr>
            <p:custDataLst>
              <p:tags r:id="rId140"/>
            </p:custDataLst>
          </p:nvPr>
        </p:nvSpPr>
        <p:spPr>
          <a:xfrm>
            <a:off x="227788" y="-3688321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8" name="PA-ïSḻïďé">
            <a:extLst>
              <a:ext uri="{FF2B5EF4-FFF2-40B4-BE49-F238E27FC236}">
                <a16:creationId xmlns:a16="http://schemas.microsoft.com/office/drawing/2014/main" xmlns="" id="{7939010A-9B61-42EE-AEDE-B29117C5BDDE}"/>
              </a:ext>
            </a:extLst>
          </p:cNvPr>
          <p:cNvSpPr/>
          <p:nvPr>
            <p:custDataLst>
              <p:tags r:id="rId141"/>
            </p:custDataLst>
          </p:nvPr>
        </p:nvSpPr>
        <p:spPr>
          <a:xfrm>
            <a:off x="3368673" y="-3662949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9" name="PA-iṩḷîḍê">
            <a:extLst>
              <a:ext uri="{FF2B5EF4-FFF2-40B4-BE49-F238E27FC236}">
                <a16:creationId xmlns:a16="http://schemas.microsoft.com/office/drawing/2014/main" xmlns="" id="{5F4D8181-C45E-4E12-8D85-FD4FEA5F3F1D}"/>
              </a:ext>
            </a:extLst>
          </p:cNvPr>
          <p:cNvSpPr/>
          <p:nvPr>
            <p:custDataLst>
              <p:tags r:id="rId142"/>
            </p:custDataLst>
          </p:nvPr>
        </p:nvSpPr>
        <p:spPr>
          <a:xfrm>
            <a:off x="6901612" y="-3807631"/>
            <a:ext cx="460119" cy="326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0" name="PA-íSļíḍê">
            <a:extLst>
              <a:ext uri="{FF2B5EF4-FFF2-40B4-BE49-F238E27FC236}">
                <a16:creationId xmlns:a16="http://schemas.microsoft.com/office/drawing/2014/main" xmlns="" id="{384CF867-534C-4774-ADB2-45A2E02E49C8}"/>
              </a:ext>
            </a:extLst>
          </p:cNvPr>
          <p:cNvSpPr/>
          <p:nvPr>
            <p:custDataLst>
              <p:tags r:id="rId143"/>
            </p:custDataLst>
          </p:nvPr>
        </p:nvSpPr>
        <p:spPr>
          <a:xfrm>
            <a:off x="4949640" y="-3920768"/>
            <a:ext cx="383982" cy="425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1" name="PA-ïşľiḓé">
            <a:extLst>
              <a:ext uri="{FF2B5EF4-FFF2-40B4-BE49-F238E27FC236}">
                <a16:creationId xmlns:a16="http://schemas.microsoft.com/office/drawing/2014/main" xmlns="" id="{A8224C54-1171-4970-BB47-AF20779EE4A8}"/>
              </a:ext>
            </a:extLst>
          </p:cNvPr>
          <p:cNvSpPr/>
          <p:nvPr>
            <p:custDataLst>
              <p:tags r:id="rId144"/>
            </p:custDataLst>
          </p:nvPr>
        </p:nvSpPr>
        <p:spPr>
          <a:xfrm>
            <a:off x="806224" y="-3928443"/>
            <a:ext cx="339603" cy="375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2" name="PA-íśľiḍe">
            <a:extLst>
              <a:ext uri="{FF2B5EF4-FFF2-40B4-BE49-F238E27FC236}">
                <a16:creationId xmlns:a16="http://schemas.microsoft.com/office/drawing/2014/main" xmlns="" id="{764FEA04-3F97-4FB1-BFFD-0AEAD1333163}"/>
              </a:ext>
            </a:extLst>
          </p:cNvPr>
          <p:cNvSpPr/>
          <p:nvPr>
            <p:custDataLst>
              <p:tags r:id="rId145"/>
            </p:custDataLst>
          </p:nvPr>
        </p:nvSpPr>
        <p:spPr>
          <a:xfrm>
            <a:off x="5612106" y="-4162511"/>
            <a:ext cx="851660" cy="67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8" y="16416"/>
                </a:moveTo>
                <a:cubicBezTo>
                  <a:pt x="20918" y="14034"/>
                  <a:pt x="19389" y="12096"/>
                  <a:pt x="17510" y="12096"/>
                </a:cubicBezTo>
                <a:cubicBezTo>
                  <a:pt x="17007" y="12096"/>
                  <a:pt x="16531" y="12238"/>
                  <a:pt x="16102" y="12487"/>
                </a:cubicBezTo>
                <a:lnTo>
                  <a:pt x="17962" y="16005"/>
                </a:lnTo>
                <a:cubicBezTo>
                  <a:pt x="18093" y="16253"/>
                  <a:pt x="18040" y="16588"/>
                  <a:pt x="17845" y="16754"/>
                </a:cubicBezTo>
                <a:cubicBezTo>
                  <a:pt x="17649" y="16920"/>
                  <a:pt x="17385" y="16854"/>
                  <a:pt x="17254" y="16606"/>
                </a:cubicBezTo>
                <a:lnTo>
                  <a:pt x="15375" y="13053"/>
                </a:lnTo>
                <a:cubicBezTo>
                  <a:pt x="14600" y="13846"/>
                  <a:pt x="14102" y="15058"/>
                  <a:pt x="14102" y="16416"/>
                </a:cubicBezTo>
                <a:cubicBezTo>
                  <a:pt x="14102" y="18798"/>
                  <a:pt x="15631" y="20736"/>
                  <a:pt x="17510" y="20736"/>
                </a:cubicBezTo>
                <a:cubicBezTo>
                  <a:pt x="19389" y="20736"/>
                  <a:pt x="20918" y="18798"/>
                  <a:pt x="20918" y="16416"/>
                </a:cubicBezTo>
                <a:close/>
                <a:moveTo>
                  <a:pt x="14189" y="8782"/>
                </a:moveTo>
                <a:lnTo>
                  <a:pt x="12536" y="8782"/>
                </a:lnTo>
                <a:cubicBezTo>
                  <a:pt x="12348" y="8782"/>
                  <a:pt x="12128" y="8607"/>
                  <a:pt x="12045" y="8393"/>
                </a:cubicBezTo>
                <a:lnTo>
                  <a:pt x="11356" y="6603"/>
                </a:lnTo>
                <a:lnTo>
                  <a:pt x="9243" y="9705"/>
                </a:lnTo>
                <a:cubicBezTo>
                  <a:pt x="9243" y="9705"/>
                  <a:pt x="9606" y="9897"/>
                  <a:pt x="10051" y="10132"/>
                </a:cubicBezTo>
                <a:lnTo>
                  <a:pt x="14189" y="10132"/>
                </a:lnTo>
                <a:cubicBezTo>
                  <a:pt x="14189" y="10132"/>
                  <a:pt x="14189" y="8782"/>
                  <a:pt x="14189" y="8782"/>
                </a:cubicBezTo>
                <a:close/>
                <a:moveTo>
                  <a:pt x="13604" y="11212"/>
                </a:moveTo>
                <a:lnTo>
                  <a:pt x="11905" y="11212"/>
                </a:lnTo>
                <a:cubicBezTo>
                  <a:pt x="12066" y="11422"/>
                  <a:pt x="12163" y="11705"/>
                  <a:pt x="12163" y="12007"/>
                </a:cubicBezTo>
                <a:lnTo>
                  <a:pt x="12164" y="12007"/>
                </a:lnTo>
                <a:cubicBezTo>
                  <a:pt x="12164" y="12007"/>
                  <a:pt x="12162" y="12897"/>
                  <a:pt x="12160" y="14004"/>
                </a:cubicBezTo>
                <a:cubicBezTo>
                  <a:pt x="12160" y="14004"/>
                  <a:pt x="13604" y="11212"/>
                  <a:pt x="13604" y="11212"/>
                </a:cubicBezTo>
                <a:close/>
                <a:moveTo>
                  <a:pt x="10364" y="12569"/>
                </a:moveTo>
                <a:cubicBezTo>
                  <a:pt x="10364" y="12569"/>
                  <a:pt x="8419" y="11701"/>
                  <a:pt x="7492" y="11281"/>
                </a:cubicBezTo>
                <a:lnTo>
                  <a:pt x="6784" y="12517"/>
                </a:lnTo>
                <a:cubicBezTo>
                  <a:pt x="7518" y="13333"/>
                  <a:pt x="8019" y="14475"/>
                  <a:pt x="8147" y="15766"/>
                </a:cubicBezTo>
                <a:lnTo>
                  <a:pt x="10364" y="15766"/>
                </a:lnTo>
                <a:cubicBezTo>
                  <a:pt x="10364" y="15766"/>
                  <a:pt x="10364" y="12569"/>
                  <a:pt x="10364" y="12569"/>
                </a:cubicBezTo>
                <a:close/>
                <a:moveTo>
                  <a:pt x="7481" y="16846"/>
                </a:moveTo>
                <a:lnTo>
                  <a:pt x="4090" y="16846"/>
                </a:lnTo>
                <a:cubicBezTo>
                  <a:pt x="3855" y="16846"/>
                  <a:pt x="3664" y="16604"/>
                  <a:pt x="3664" y="16306"/>
                </a:cubicBezTo>
                <a:cubicBezTo>
                  <a:pt x="3664" y="16171"/>
                  <a:pt x="3704" y="16049"/>
                  <a:pt x="3769" y="15955"/>
                </a:cubicBezTo>
                <a:lnTo>
                  <a:pt x="3767" y="15953"/>
                </a:lnTo>
                <a:lnTo>
                  <a:pt x="5685" y="12601"/>
                </a:lnTo>
                <a:cubicBezTo>
                  <a:pt x="5209" y="12280"/>
                  <a:pt x="4666" y="12096"/>
                  <a:pt x="4090" y="12096"/>
                </a:cubicBezTo>
                <a:cubicBezTo>
                  <a:pt x="2211" y="12096"/>
                  <a:pt x="682" y="14034"/>
                  <a:pt x="682" y="16416"/>
                </a:cubicBezTo>
                <a:cubicBezTo>
                  <a:pt x="682" y="18798"/>
                  <a:pt x="2211" y="20736"/>
                  <a:pt x="4090" y="20736"/>
                </a:cubicBezTo>
                <a:cubicBezTo>
                  <a:pt x="5855" y="20736"/>
                  <a:pt x="7310" y="19027"/>
                  <a:pt x="7481" y="16846"/>
                </a:cubicBezTo>
                <a:close/>
                <a:moveTo>
                  <a:pt x="4926" y="15766"/>
                </a:moveTo>
                <a:lnTo>
                  <a:pt x="7455" y="15766"/>
                </a:lnTo>
                <a:cubicBezTo>
                  <a:pt x="7335" y="14765"/>
                  <a:pt x="6945" y="13877"/>
                  <a:pt x="6379" y="13225"/>
                </a:cubicBezTo>
                <a:cubicBezTo>
                  <a:pt x="6379" y="13225"/>
                  <a:pt x="4926" y="15766"/>
                  <a:pt x="4926" y="15766"/>
                </a:cubicBezTo>
                <a:close/>
                <a:moveTo>
                  <a:pt x="21600" y="16416"/>
                </a:moveTo>
                <a:cubicBezTo>
                  <a:pt x="21600" y="19279"/>
                  <a:pt x="19769" y="21600"/>
                  <a:pt x="17510" y="21600"/>
                </a:cubicBezTo>
                <a:cubicBezTo>
                  <a:pt x="15251" y="21600"/>
                  <a:pt x="13420" y="19279"/>
                  <a:pt x="13420" y="16416"/>
                </a:cubicBezTo>
                <a:cubicBezTo>
                  <a:pt x="13420" y="14756"/>
                  <a:pt x="14036" y="13280"/>
                  <a:pt x="14994" y="12331"/>
                </a:cubicBezTo>
                <a:lnTo>
                  <a:pt x="14513" y="11423"/>
                </a:lnTo>
                <a:lnTo>
                  <a:pt x="12154" y="15982"/>
                </a:lnTo>
                <a:cubicBezTo>
                  <a:pt x="12150" y="17186"/>
                  <a:pt x="12145" y="18206"/>
                  <a:pt x="12138" y="18243"/>
                </a:cubicBezTo>
                <a:cubicBezTo>
                  <a:pt x="12020" y="18855"/>
                  <a:pt x="11533" y="19229"/>
                  <a:pt x="11050" y="19080"/>
                </a:cubicBezTo>
                <a:cubicBezTo>
                  <a:pt x="10639" y="18953"/>
                  <a:pt x="10364" y="18486"/>
                  <a:pt x="10365" y="17972"/>
                </a:cubicBezTo>
                <a:lnTo>
                  <a:pt x="10364" y="17972"/>
                </a:lnTo>
                <a:lnTo>
                  <a:pt x="10364" y="16846"/>
                </a:lnTo>
                <a:lnTo>
                  <a:pt x="8165" y="16846"/>
                </a:lnTo>
                <a:cubicBezTo>
                  <a:pt x="7992" y="19507"/>
                  <a:pt x="6234" y="21600"/>
                  <a:pt x="4090" y="21600"/>
                </a:cubicBezTo>
                <a:cubicBezTo>
                  <a:pt x="1831" y="21600"/>
                  <a:pt x="0" y="19279"/>
                  <a:pt x="0" y="16416"/>
                </a:cubicBezTo>
                <a:cubicBezTo>
                  <a:pt x="0" y="13553"/>
                  <a:pt x="1831" y="11232"/>
                  <a:pt x="4090" y="11232"/>
                </a:cubicBezTo>
                <a:cubicBezTo>
                  <a:pt x="4816" y="11232"/>
                  <a:pt x="5498" y="11473"/>
                  <a:pt x="6089" y="11894"/>
                </a:cubicBezTo>
                <a:lnTo>
                  <a:pt x="6711" y="10807"/>
                </a:lnTo>
                <a:cubicBezTo>
                  <a:pt x="6338" y="10396"/>
                  <a:pt x="6155" y="9743"/>
                  <a:pt x="6280" y="9094"/>
                </a:cubicBezTo>
                <a:cubicBezTo>
                  <a:pt x="6339" y="8788"/>
                  <a:pt x="6460" y="8522"/>
                  <a:pt x="6620" y="8310"/>
                </a:cubicBezTo>
                <a:lnTo>
                  <a:pt x="6619" y="8309"/>
                </a:lnTo>
                <a:lnTo>
                  <a:pt x="9702" y="3971"/>
                </a:lnTo>
                <a:lnTo>
                  <a:pt x="9702" y="3971"/>
                </a:lnTo>
                <a:cubicBezTo>
                  <a:pt x="10018" y="3426"/>
                  <a:pt x="10573" y="3146"/>
                  <a:pt x="11124" y="3316"/>
                </a:cubicBezTo>
                <a:cubicBezTo>
                  <a:pt x="11559" y="3451"/>
                  <a:pt x="11893" y="3838"/>
                  <a:pt x="12055" y="4325"/>
                </a:cubicBezTo>
                <a:lnTo>
                  <a:pt x="12056" y="4324"/>
                </a:lnTo>
                <a:lnTo>
                  <a:pt x="12989" y="7054"/>
                </a:lnTo>
                <a:lnTo>
                  <a:pt x="14970" y="7054"/>
                </a:lnTo>
                <a:cubicBezTo>
                  <a:pt x="15347" y="7054"/>
                  <a:pt x="15652" y="7440"/>
                  <a:pt x="15652" y="7918"/>
                </a:cubicBezTo>
                <a:cubicBezTo>
                  <a:pt x="15652" y="8364"/>
                  <a:pt x="15384" y="8727"/>
                  <a:pt x="15041" y="8772"/>
                </a:cubicBezTo>
                <a:lnTo>
                  <a:pt x="15041" y="10481"/>
                </a:lnTo>
                <a:lnTo>
                  <a:pt x="15716" y="11757"/>
                </a:lnTo>
                <a:cubicBezTo>
                  <a:pt x="16258" y="11421"/>
                  <a:pt x="16866" y="11232"/>
                  <a:pt x="17510" y="11232"/>
                </a:cubicBezTo>
                <a:cubicBezTo>
                  <a:pt x="19769" y="11232"/>
                  <a:pt x="21600" y="13553"/>
                  <a:pt x="21600" y="16416"/>
                </a:cubicBezTo>
                <a:close/>
                <a:moveTo>
                  <a:pt x="11562" y="1728"/>
                </a:moveTo>
                <a:cubicBezTo>
                  <a:pt x="11562" y="774"/>
                  <a:pt x="12172" y="0"/>
                  <a:pt x="12925" y="0"/>
                </a:cubicBezTo>
                <a:cubicBezTo>
                  <a:pt x="13678" y="0"/>
                  <a:pt x="14289" y="774"/>
                  <a:pt x="14289" y="1728"/>
                </a:cubicBezTo>
                <a:cubicBezTo>
                  <a:pt x="14289" y="2682"/>
                  <a:pt x="13678" y="3456"/>
                  <a:pt x="12925" y="3456"/>
                </a:cubicBezTo>
                <a:cubicBezTo>
                  <a:pt x="12172" y="3456"/>
                  <a:pt x="11562" y="2682"/>
                  <a:pt x="11562" y="172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3" name="PA-îṡľïdê">
            <a:extLst>
              <a:ext uri="{FF2B5EF4-FFF2-40B4-BE49-F238E27FC236}">
                <a16:creationId xmlns:a16="http://schemas.microsoft.com/office/drawing/2014/main" xmlns="" id="{E6DC28D6-A7AE-42E9-AF58-399408C7A70D}"/>
              </a:ext>
            </a:extLst>
          </p:cNvPr>
          <p:cNvSpPr/>
          <p:nvPr>
            <p:custDataLst>
              <p:tags r:id="rId146"/>
            </p:custDataLst>
          </p:nvPr>
        </p:nvSpPr>
        <p:spPr>
          <a:xfrm>
            <a:off x="9200225" y="-4271630"/>
            <a:ext cx="375333" cy="359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4" name="PA-is1íḋe">
            <a:extLst>
              <a:ext uri="{FF2B5EF4-FFF2-40B4-BE49-F238E27FC236}">
                <a16:creationId xmlns:a16="http://schemas.microsoft.com/office/drawing/2014/main" xmlns="" id="{4389C207-0F53-4F8A-8C6D-7F319AA211E5}"/>
              </a:ext>
            </a:extLst>
          </p:cNvPr>
          <p:cNvSpPr/>
          <p:nvPr>
            <p:custDataLst>
              <p:tags r:id="rId147"/>
            </p:custDataLst>
          </p:nvPr>
        </p:nvSpPr>
        <p:spPr>
          <a:xfrm>
            <a:off x="-262445" y="-4045992"/>
            <a:ext cx="495621" cy="474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5" name="PA-îṩľíḍé">
            <a:extLst>
              <a:ext uri="{FF2B5EF4-FFF2-40B4-BE49-F238E27FC236}">
                <a16:creationId xmlns:a16="http://schemas.microsoft.com/office/drawing/2014/main" xmlns="" id="{E93198F4-3D4B-43C0-9B54-269C3128935E}"/>
              </a:ext>
            </a:extLst>
          </p:cNvPr>
          <p:cNvSpPr/>
          <p:nvPr>
            <p:custDataLst>
              <p:tags r:id="rId148"/>
            </p:custDataLst>
          </p:nvPr>
        </p:nvSpPr>
        <p:spPr>
          <a:xfrm>
            <a:off x="6377399" y="-4103654"/>
            <a:ext cx="584616" cy="355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6" name="PA-ísḻíḑè">
            <a:extLst>
              <a:ext uri="{FF2B5EF4-FFF2-40B4-BE49-F238E27FC236}">
                <a16:creationId xmlns:a16="http://schemas.microsoft.com/office/drawing/2014/main" xmlns="" id="{28EE84E1-B9F0-444D-88C3-CF3A835E8D05}"/>
              </a:ext>
            </a:extLst>
          </p:cNvPr>
          <p:cNvSpPr/>
          <p:nvPr>
            <p:custDataLst>
              <p:tags r:id="rId149"/>
            </p:custDataLst>
          </p:nvPr>
        </p:nvSpPr>
        <p:spPr>
          <a:xfrm>
            <a:off x="-3241549" y="-4249210"/>
            <a:ext cx="604583" cy="367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7" name="PA-íṥlíḓé">
            <a:extLst>
              <a:ext uri="{FF2B5EF4-FFF2-40B4-BE49-F238E27FC236}">
                <a16:creationId xmlns:a16="http://schemas.microsoft.com/office/drawing/2014/main" xmlns="" id="{70616D74-0587-49BC-906E-18A0D833C25E}"/>
              </a:ext>
            </a:extLst>
          </p:cNvPr>
          <p:cNvSpPr/>
          <p:nvPr>
            <p:custDataLst>
              <p:tags r:id="rId150"/>
            </p:custDataLst>
          </p:nvPr>
        </p:nvSpPr>
        <p:spPr>
          <a:xfrm>
            <a:off x="2873017" y="-3936740"/>
            <a:ext cx="431162" cy="282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8" name="PA-iš1îďê">
            <a:extLst>
              <a:ext uri="{FF2B5EF4-FFF2-40B4-BE49-F238E27FC236}">
                <a16:creationId xmlns:a16="http://schemas.microsoft.com/office/drawing/2014/main" xmlns="" id="{95824412-DF09-4381-A688-FDEE4846EA4B}"/>
              </a:ext>
            </a:extLst>
          </p:cNvPr>
          <p:cNvSpPr/>
          <p:nvPr>
            <p:custDataLst>
              <p:tags r:id="rId151"/>
            </p:custDataLst>
          </p:nvPr>
        </p:nvSpPr>
        <p:spPr>
          <a:xfrm>
            <a:off x="7148128" y="-4279029"/>
            <a:ext cx="572261" cy="37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9" name="PA-íṡḻîḋè">
            <a:extLst>
              <a:ext uri="{FF2B5EF4-FFF2-40B4-BE49-F238E27FC236}">
                <a16:creationId xmlns:a16="http://schemas.microsoft.com/office/drawing/2014/main" xmlns="" id="{65BDC718-3578-4973-9D5F-DD133B471456}"/>
              </a:ext>
            </a:extLst>
          </p:cNvPr>
          <p:cNvSpPr/>
          <p:nvPr>
            <p:custDataLst>
              <p:tags r:id="rId152"/>
            </p:custDataLst>
          </p:nvPr>
        </p:nvSpPr>
        <p:spPr>
          <a:xfrm>
            <a:off x="3799934" y="-4470333"/>
            <a:ext cx="331126" cy="354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0" name="PA-ïṩḷíḓe">
            <a:extLst>
              <a:ext uri="{FF2B5EF4-FFF2-40B4-BE49-F238E27FC236}">
                <a16:creationId xmlns:a16="http://schemas.microsoft.com/office/drawing/2014/main" xmlns="" id="{042177E0-47C5-418F-8798-D19BF39498DA}"/>
              </a:ext>
            </a:extLst>
          </p:cNvPr>
          <p:cNvSpPr/>
          <p:nvPr>
            <p:custDataLst>
              <p:tags r:id="rId153"/>
            </p:custDataLst>
          </p:nvPr>
        </p:nvSpPr>
        <p:spPr>
          <a:xfrm>
            <a:off x="-1179792" y="-4339383"/>
            <a:ext cx="331126" cy="354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1" name="PA-íšḻïḓe">
            <a:extLst>
              <a:ext uri="{FF2B5EF4-FFF2-40B4-BE49-F238E27FC236}">
                <a16:creationId xmlns:a16="http://schemas.microsoft.com/office/drawing/2014/main" xmlns="" id="{32E703D7-3939-451F-8CCB-8DE52CF49A8C}"/>
              </a:ext>
            </a:extLst>
          </p:cNvPr>
          <p:cNvSpPr/>
          <p:nvPr>
            <p:custDataLst>
              <p:tags r:id="rId154"/>
            </p:custDataLst>
          </p:nvPr>
        </p:nvSpPr>
        <p:spPr>
          <a:xfrm>
            <a:off x="9647456" y="-4309311"/>
            <a:ext cx="273375" cy="292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2" name="PA-iṡḻiḑé">
            <a:extLst>
              <a:ext uri="{FF2B5EF4-FFF2-40B4-BE49-F238E27FC236}">
                <a16:creationId xmlns:a16="http://schemas.microsoft.com/office/drawing/2014/main" xmlns="" id="{8D20E9AF-F9D6-461A-9D8D-39F90ECFDFB7}"/>
              </a:ext>
            </a:extLst>
          </p:cNvPr>
          <p:cNvSpPr/>
          <p:nvPr>
            <p:custDataLst>
              <p:tags r:id="rId155"/>
            </p:custDataLst>
          </p:nvPr>
        </p:nvSpPr>
        <p:spPr>
          <a:xfrm>
            <a:off x="5273766" y="-4145287"/>
            <a:ext cx="448207" cy="270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90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3" name="PA-îŝľîḋè">
            <a:extLst>
              <a:ext uri="{FF2B5EF4-FFF2-40B4-BE49-F238E27FC236}">
                <a16:creationId xmlns:a16="http://schemas.microsoft.com/office/drawing/2014/main" xmlns="" id="{7529F0FB-4550-4B37-87E2-E5FC46558304}"/>
              </a:ext>
            </a:extLst>
          </p:cNvPr>
          <p:cNvSpPr/>
          <p:nvPr>
            <p:custDataLst>
              <p:tags r:id="rId156"/>
            </p:custDataLst>
          </p:nvPr>
        </p:nvSpPr>
        <p:spPr>
          <a:xfrm>
            <a:off x="235705" y="-4170920"/>
            <a:ext cx="577429" cy="348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90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4" name="PA-işļíďe">
            <a:extLst>
              <a:ext uri="{FF2B5EF4-FFF2-40B4-BE49-F238E27FC236}">
                <a16:creationId xmlns:a16="http://schemas.microsoft.com/office/drawing/2014/main" xmlns="" id="{87D3253B-F647-4B80-92E3-DE9BE0A24DA9}"/>
              </a:ext>
            </a:extLst>
          </p:cNvPr>
          <p:cNvSpPr/>
          <p:nvPr>
            <p:custDataLst>
              <p:tags r:id="rId157"/>
            </p:custDataLst>
          </p:nvPr>
        </p:nvSpPr>
        <p:spPr>
          <a:xfrm>
            <a:off x="4587333" y="-3736522"/>
            <a:ext cx="274334" cy="1944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5" name="PA-îŝḷîḍe">
            <a:extLst>
              <a:ext uri="{FF2B5EF4-FFF2-40B4-BE49-F238E27FC236}">
                <a16:creationId xmlns:a16="http://schemas.microsoft.com/office/drawing/2014/main" xmlns="" id="{3FB055C4-84C0-4F50-A90E-7D2A0EA60D29}"/>
              </a:ext>
            </a:extLst>
          </p:cNvPr>
          <p:cNvSpPr/>
          <p:nvPr>
            <p:custDataLst>
              <p:tags r:id="rId158"/>
            </p:custDataLst>
          </p:nvPr>
        </p:nvSpPr>
        <p:spPr>
          <a:xfrm>
            <a:off x="1613985" y="-3912052"/>
            <a:ext cx="333914" cy="42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6" name="PA-íSḷidê">
            <a:extLst>
              <a:ext uri="{FF2B5EF4-FFF2-40B4-BE49-F238E27FC236}">
                <a16:creationId xmlns:a16="http://schemas.microsoft.com/office/drawing/2014/main" xmlns="" id="{539E3331-E4FC-4AF7-B1D7-2515B5D15B84}"/>
              </a:ext>
            </a:extLst>
          </p:cNvPr>
          <p:cNvSpPr/>
          <p:nvPr>
            <p:custDataLst>
              <p:tags r:id="rId159"/>
            </p:custDataLst>
          </p:nvPr>
        </p:nvSpPr>
        <p:spPr>
          <a:xfrm>
            <a:off x="-698268" y="-4289819"/>
            <a:ext cx="443764" cy="558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7" name="PA-îś1ïḍè">
            <a:extLst>
              <a:ext uri="{FF2B5EF4-FFF2-40B4-BE49-F238E27FC236}">
                <a16:creationId xmlns:a16="http://schemas.microsoft.com/office/drawing/2014/main" xmlns="" id="{E848B28E-5EBB-48B7-AC88-3892C78A25EF}"/>
              </a:ext>
            </a:extLst>
          </p:cNvPr>
          <p:cNvSpPr/>
          <p:nvPr>
            <p:custDataLst>
              <p:tags r:id="rId160"/>
            </p:custDataLst>
          </p:nvPr>
        </p:nvSpPr>
        <p:spPr>
          <a:xfrm>
            <a:off x="8549634" y="-4225342"/>
            <a:ext cx="268576" cy="338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8" name="PA-i$ḷídé">
            <a:extLst>
              <a:ext uri="{FF2B5EF4-FFF2-40B4-BE49-F238E27FC236}">
                <a16:creationId xmlns:a16="http://schemas.microsoft.com/office/drawing/2014/main" xmlns="" id="{CB956139-E26A-4D6E-8343-DB62FCB735C9}"/>
              </a:ext>
            </a:extLst>
          </p:cNvPr>
          <p:cNvSpPr/>
          <p:nvPr>
            <p:custDataLst>
              <p:tags r:id="rId161"/>
            </p:custDataLst>
          </p:nvPr>
        </p:nvSpPr>
        <p:spPr>
          <a:xfrm>
            <a:off x="2289595" y="-4120775"/>
            <a:ext cx="463389" cy="662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9" name="PA-ïślîḋé">
            <a:extLst>
              <a:ext uri="{FF2B5EF4-FFF2-40B4-BE49-F238E27FC236}">
                <a16:creationId xmlns:a16="http://schemas.microsoft.com/office/drawing/2014/main" xmlns="" id="{1C1E0E5A-7F92-40E3-A61E-9B3D29650BEA}"/>
              </a:ext>
            </a:extLst>
          </p:cNvPr>
          <p:cNvSpPr/>
          <p:nvPr>
            <p:custDataLst>
              <p:tags r:id="rId162"/>
            </p:custDataLst>
          </p:nvPr>
        </p:nvSpPr>
        <p:spPr>
          <a:xfrm>
            <a:off x="-1908379" y="-4291846"/>
            <a:ext cx="383489" cy="548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0" name="PA-îšḻïde">
            <a:extLst>
              <a:ext uri="{FF2B5EF4-FFF2-40B4-BE49-F238E27FC236}">
                <a16:creationId xmlns:a16="http://schemas.microsoft.com/office/drawing/2014/main" xmlns="" id="{9C6C5213-A68A-42FC-BDBB-1B0113F32197}"/>
              </a:ext>
            </a:extLst>
          </p:cNvPr>
          <p:cNvSpPr/>
          <p:nvPr>
            <p:custDataLst>
              <p:tags r:id="rId163"/>
            </p:custDataLst>
          </p:nvPr>
        </p:nvSpPr>
        <p:spPr>
          <a:xfrm>
            <a:off x="4151071" y="-4016435"/>
            <a:ext cx="336423" cy="414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1" name="PA-íṩḻïḓé">
            <a:extLst>
              <a:ext uri="{FF2B5EF4-FFF2-40B4-BE49-F238E27FC236}">
                <a16:creationId xmlns:a16="http://schemas.microsoft.com/office/drawing/2014/main" xmlns="" id="{882998F3-9CFA-4C26-A289-31C8C51A9E65}"/>
              </a:ext>
            </a:extLst>
          </p:cNvPr>
          <p:cNvSpPr/>
          <p:nvPr>
            <p:custDataLst>
              <p:tags r:id="rId164"/>
            </p:custDataLst>
          </p:nvPr>
        </p:nvSpPr>
        <p:spPr>
          <a:xfrm>
            <a:off x="1134307" y="-4245431"/>
            <a:ext cx="417356" cy="51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2" name="PA-ïṩļîḓê">
            <a:extLst>
              <a:ext uri="{FF2B5EF4-FFF2-40B4-BE49-F238E27FC236}">
                <a16:creationId xmlns:a16="http://schemas.microsoft.com/office/drawing/2014/main" xmlns="" id="{C4376015-2932-4D3D-BC89-875451D6E18C}"/>
              </a:ext>
            </a:extLst>
          </p:cNvPr>
          <p:cNvSpPr/>
          <p:nvPr>
            <p:custDataLst>
              <p:tags r:id="rId165"/>
            </p:custDataLst>
          </p:nvPr>
        </p:nvSpPr>
        <p:spPr>
          <a:xfrm>
            <a:off x="7765757" y="-4308730"/>
            <a:ext cx="287569" cy="354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3" name="PA-i$ļiḋé">
            <a:extLst>
              <a:ext uri="{FF2B5EF4-FFF2-40B4-BE49-F238E27FC236}">
                <a16:creationId xmlns:a16="http://schemas.microsoft.com/office/drawing/2014/main" xmlns="" id="{3C49E4DA-2934-4A63-9EDE-6673877955C5}"/>
              </a:ext>
            </a:extLst>
          </p:cNvPr>
          <p:cNvSpPr/>
          <p:nvPr>
            <p:custDataLst>
              <p:tags r:id="rId166"/>
            </p:custDataLst>
          </p:nvPr>
        </p:nvSpPr>
        <p:spPr>
          <a:xfrm>
            <a:off x="1956034" y="-4185623"/>
            <a:ext cx="603083" cy="400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3" extrusionOk="0">
                <a:moveTo>
                  <a:pt x="17523" y="7527"/>
                </a:moveTo>
                <a:lnTo>
                  <a:pt x="16892" y="5510"/>
                </a:lnTo>
                <a:lnTo>
                  <a:pt x="16892" y="5510"/>
                </a:lnTo>
                <a:cubicBezTo>
                  <a:pt x="16891" y="5509"/>
                  <a:pt x="16891" y="5507"/>
                  <a:pt x="16891" y="5505"/>
                </a:cubicBezTo>
                <a:cubicBezTo>
                  <a:pt x="16543" y="4391"/>
                  <a:pt x="13689" y="5277"/>
                  <a:pt x="10517" y="7484"/>
                </a:cubicBezTo>
                <a:cubicBezTo>
                  <a:pt x="7344" y="9692"/>
                  <a:pt x="5056" y="12384"/>
                  <a:pt x="5404" y="13498"/>
                </a:cubicBezTo>
                <a:cubicBezTo>
                  <a:pt x="5404" y="13499"/>
                  <a:pt x="5405" y="13501"/>
                  <a:pt x="5405" y="13502"/>
                </a:cubicBezTo>
                <a:lnTo>
                  <a:pt x="5405" y="13503"/>
                </a:lnTo>
                <a:lnTo>
                  <a:pt x="5495" y="13791"/>
                </a:lnTo>
                <a:lnTo>
                  <a:pt x="0" y="14107"/>
                </a:lnTo>
                <a:lnTo>
                  <a:pt x="8178" y="0"/>
                </a:lnTo>
                <a:lnTo>
                  <a:pt x="21600" y="1182"/>
                </a:lnTo>
                <a:cubicBezTo>
                  <a:pt x="21600" y="1182"/>
                  <a:pt x="17523" y="7527"/>
                  <a:pt x="17523" y="7527"/>
                </a:cubicBezTo>
                <a:close/>
                <a:moveTo>
                  <a:pt x="5685" y="19621"/>
                </a:moveTo>
                <a:cubicBezTo>
                  <a:pt x="5884" y="20257"/>
                  <a:pt x="5703" y="21011"/>
                  <a:pt x="5280" y="21306"/>
                </a:cubicBezTo>
                <a:cubicBezTo>
                  <a:pt x="4857" y="21600"/>
                  <a:pt x="4353" y="21323"/>
                  <a:pt x="4154" y="20686"/>
                </a:cubicBezTo>
                <a:cubicBezTo>
                  <a:pt x="4021" y="20261"/>
                  <a:pt x="4061" y="19785"/>
                  <a:pt x="4227" y="19427"/>
                </a:cubicBezTo>
                <a:lnTo>
                  <a:pt x="2645" y="14366"/>
                </a:lnTo>
                <a:lnTo>
                  <a:pt x="3561" y="14314"/>
                </a:lnTo>
                <a:lnTo>
                  <a:pt x="4992" y="18894"/>
                </a:lnTo>
                <a:cubicBezTo>
                  <a:pt x="5283" y="18935"/>
                  <a:pt x="5552" y="19195"/>
                  <a:pt x="5685" y="19621"/>
                </a:cubicBezTo>
                <a:close/>
                <a:moveTo>
                  <a:pt x="17927" y="11804"/>
                </a:moveTo>
                <a:lnTo>
                  <a:pt x="16207" y="6303"/>
                </a:lnTo>
                <a:cubicBezTo>
                  <a:pt x="15632" y="6170"/>
                  <a:pt x="13695" y="6675"/>
                  <a:pt x="10877" y="8636"/>
                </a:cubicBezTo>
                <a:cubicBezTo>
                  <a:pt x="8057" y="10598"/>
                  <a:pt x="6553" y="12487"/>
                  <a:pt x="6252" y="13230"/>
                </a:cubicBezTo>
                <a:lnTo>
                  <a:pt x="7971" y="18731"/>
                </a:lnTo>
                <a:cubicBezTo>
                  <a:pt x="7971" y="18731"/>
                  <a:pt x="17927" y="11804"/>
                  <a:pt x="17927" y="11804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4" name="PA-iṩļiḓe">
            <a:extLst>
              <a:ext uri="{FF2B5EF4-FFF2-40B4-BE49-F238E27FC236}">
                <a16:creationId xmlns:a16="http://schemas.microsoft.com/office/drawing/2014/main" xmlns="" id="{2858A44D-A096-4A4D-8A12-21810B667723}"/>
              </a:ext>
            </a:extLst>
          </p:cNvPr>
          <p:cNvSpPr/>
          <p:nvPr>
            <p:custDataLst>
              <p:tags r:id="rId167"/>
            </p:custDataLst>
          </p:nvPr>
        </p:nvSpPr>
        <p:spPr>
          <a:xfrm>
            <a:off x="-2593210" y="-4431472"/>
            <a:ext cx="483552" cy="321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3" extrusionOk="0">
                <a:moveTo>
                  <a:pt x="17523" y="7527"/>
                </a:moveTo>
                <a:lnTo>
                  <a:pt x="16892" y="5510"/>
                </a:lnTo>
                <a:lnTo>
                  <a:pt x="16892" y="5510"/>
                </a:lnTo>
                <a:cubicBezTo>
                  <a:pt x="16891" y="5509"/>
                  <a:pt x="16891" y="5507"/>
                  <a:pt x="16891" y="5505"/>
                </a:cubicBezTo>
                <a:cubicBezTo>
                  <a:pt x="16543" y="4391"/>
                  <a:pt x="13689" y="5277"/>
                  <a:pt x="10517" y="7484"/>
                </a:cubicBezTo>
                <a:cubicBezTo>
                  <a:pt x="7344" y="9692"/>
                  <a:pt x="5056" y="12384"/>
                  <a:pt x="5404" y="13498"/>
                </a:cubicBezTo>
                <a:cubicBezTo>
                  <a:pt x="5404" y="13499"/>
                  <a:pt x="5405" y="13501"/>
                  <a:pt x="5405" y="13502"/>
                </a:cubicBezTo>
                <a:lnTo>
                  <a:pt x="5405" y="13503"/>
                </a:lnTo>
                <a:lnTo>
                  <a:pt x="5495" y="13791"/>
                </a:lnTo>
                <a:lnTo>
                  <a:pt x="0" y="14107"/>
                </a:lnTo>
                <a:lnTo>
                  <a:pt x="8178" y="0"/>
                </a:lnTo>
                <a:lnTo>
                  <a:pt x="21600" y="1182"/>
                </a:lnTo>
                <a:cubicBezTo>
                  <a:pt x="21600" y="1182"/>
                  <a:pt x="17523" y="7527"/>
                  <a:pt x="17523" y="7527"/>
                </a:cubicBezTo>
                <a:close/>
                <a:moveTo>
                  <a:pt x="5685" y="19621"/>
                </a:moveTo>
                <a:cubicBezTo>
                  <a:pt x="5884" y="20257"/>
                  <a:pt x="5703" y="21011"/>
                  <a:pt x="5280" y="21306"/>
                </a:cubicBezTo>
                <a:cubicBezTo>
                  <a:pt x="4857" y="21600"/>
                  <a:pt x="4353" y="21323"/>
                  <a:pt x="4154" y="20686"/>
                </a:cubicBezTo>
                <a:cubicBezTo>
                  <a:pt x="4021" y="20261"/>
                  <a:pt x="4061" y="19785"/>
                  <a:pt x="4227" y="19427"/>
                </a:cubicBezTo>
                <a:lnTo>
                  <a:pt x="2645" y="14366"/>
                </a:lnTo>
                <a:lnTo>
                  <a:pt x="3561" y="14314"/>
                </a:lnTo>
                <a:lnTo>
                  <a:pt x="4992" y="18894"/>
                </a:lnTo>
                <a:cubicBezTo>
                  <a:pt x="5283" y="18935"/>
                  <a:pt x="5552" y="19195"/>
                  <a:pt x="5685" y="19621"/>
                </a:cubicBezTo>
                <a:close/>
                <a:moveTo>
                  <a:pt x="17927" y="11804"/>
                </a:moveTo>
                <a:lnTo>
                  <a:pt x="16207" y="6303"/>
                </a:lnTo>
                <a:cubicBezTo>
                  <a:pt x="15632" y="6170"/>
                  <a:pt x="13695" y="6675"/>
                  <a:pt x="10877" y="8636"/>
                </a:cubicBezTo>
                <a:cubicBezTo>
                  <a:pt x="8057" y="10598"/>
                  <a:pt x="6553" y="12487"/>
                  <a:pt x="6252" y="13230"/>
                </a:cubicBezTo>
                <a:lnTo>
                  <a:pt x="7971" y="18731"/>
                </a:lnTo>
                <a:cubicBezTo>
                  <a:pt x="7971" y="18731"/>
                  <a:pt x="17927" y="11804"/>
                  <a:pt x="17927" y="1180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5" name="PA-ïşḻiḍe">
            <a:extLst>
              <a:ext uri="{FF2B5EF4-FFF2-40B4-BE49-F238E27FC236}">
                <a16:creationId xmlns:a16="http://schemas.microsoft.com/office/drawing/2014/main" xmlns="" id="{B1CE9C75-820C-4EBC-9754-234979B84EF5}"/>
              </a:ext>
            </a:extLst>
          </p:cNvPr>
          <p:cNvSpPr/>
          <p:nvPr>
            <p:custDataLst>
              <p:tags r:id="rId168"/>
            </p:custDataLst>
          </p:nvPr>
        </p:nvSpPr>
        <p:spPr>
          <a:xfrm>
            <a:off x="8215386" y="-4358572"/>
            <a:ext cx="319758" cy="35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6" name="PA-ïšlïḍê">
            <a:extLst>
              <a:ext uri="{FF2B5EF4-FFF2-40B4-BE49-F238E27FC236}">
                <a16:creationId xmlns:a16="http://schemas.microsoft.com/office/drawing/2014/main" xmlns="" id="{D45D2395-9E52-46D6-9783-E5A0425129C1}"/>
              </a:ext>
            </a:extLst>
          </p:cNvPr>
          <p:cNvSpPr/>
          <p:nvPr>
            <p:custDataLst>
              <p:tags r:id="rId169"/>
            </p:custDataLst>
          </p:nvPr>
        </p:nvSpPr>
        <p:spPr>
          <a:xfrm>
            <a:off x="-1565132" y="-4113162"/>
            <a:ext cx="320485" cy="320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3" h="20113" extrusionOk="0">
                <a:moveTo>
                  <a:pt x="8483" y="125"/>
                </a:moveTo>
                <a:cubicBezTo>
                  <a:pt x="2996" y="994"/>
                  <a:pt x="-744" y="6142"/>
                  <a:pt x="125" y="11629"/>
                </a:cubicBezTo>
                <a:cubicBezTo>
                  <a:pt x="994" y="17116"/>
                  <a:pt x="6142" y="20856"/>
                  <a:pt x="11629" y="19987"/>
                </a:cubicBezTo>
                <a:cubicBezTo>
                  <a:pt x="17116" y="19118"/>
                  <a:pt x="20856" y="13970"/>
                  <a:pt x="19987" y="8483"/>
                </a:cubicBezTo>
                <a:cubicBezTo>
                  <a:pt x="19118" y="2996"/>
                  <a:pt x="13970" y="-744"/>
                  <a:pt x="8483" y="125"/>
                </a:cubicBezTo>
                <a:close/>
                <a:moveTo>
                  <a:pt x="8760" y="1873"/>
                </a:moveTo>
                <a:cubicBezTo>
                  <a:pt x="8956" y="1842"/>
                  <a:pt x="9163" y="1878"/>
                  <a:pt x="9336" y="2004"/>
                </a:cubicBezTo>
                <a:cubicBezTo>
                  <a:pt x="9681" y="2255"/>
                  <a:pt x="9758" y="2741"/>
                  <a:pt x="9507" y="3087"/>
                </a:cubicBezTo>
                <a:cubicBezTo>
                  <a:pt x="9256" y="3432"/>
                  <a:pt x="8770" y="3509"/>
                  <a:pt x="8424" y="3258"/>
                </a:cubicBezTo>
                <a:cubicBezTo>
                  <a:pt x="8079" y="3007"/>
                  <a:pt x="8002" y="2521"/>
                  <a:pt x="8253" y="2175"/>
                </a:cubicBezTo>
                <a:cubicBezTo>
                  <a:pt x="8378" y="2002"/>
                  <a:pt x="8564" y="1904"/>
                  <a:pt x="8760" y="1873"/>
                </a:cubicBezTo>
                <a:close/>
                <a:moveTo>
                  <a:pt x="9098" y="4008"/>
                </a:moveTo>
                <a:cubicBezTo>
                  <a:pt x="9327" y="3971"/>
                  <a:pt x="9546" y="4130"/>
                  <a:pt x="9582" y="4359"/>
                </a:cubicBezTo>
                <a:lnTo>
                  <a:pt x="10314" y="8984"/>
                </a:lnTo>
                <a:cubicBezTo>
                  <a:pt x="10465" y="9019"/>
                  <a:pt x="10626" y="8992"/>
                  <a:pt x="10759" y="9088"/>
                </a:cubicBezTo>
                <a:cubicBezTo>
                  <a:pt x="10893" y="9186"/>
                  <a:pt x="10931" y="9343"/>
                  <a:pt x="11011" y="9477"/>
                </a:cubicBezTo>
                <a:lnTo>
                  <a:pt x="14460" y="8930"/>
                </a:lnTo>
                <a:cubicBezTo>
                  <a:pt x="14689" y="8894"/>
                  <a:pt x="14908" y="9053"/>
                  <a:pt x="14944" y="9282"/>
                </a:cubicBezTo>
                <a:cubicBezTo>
                  <a:pt x="14980" y="9511"/>
                  <a:pt x="14822" y="9729"/>
                  <a:pt x="14593" y="9766"/>
                </a:cubicBezTo>
                <a:lnTo>
                  <a:pt x="11143" y="10312"/>
                </a:lnTo>
                <a:cubicBezTo>
                  <a:pt x="11108" y="10464"/>
                  <a:pt x="11121" y="10625"/>
                  <a:pt x="11024" y="10759"/>
                </a:cubicBezTo>
                <a:cubicBezTo>
                  <a:pt x="10636" y="11292"/>
                  <a:pt x="9886" y="11411"/>
                  <a:pt x="9353" y="11024"/>
                </a:cubicBezTo>
                <a:cubicBezTo>
                  <a:pt x="8820" y="10636"/>
                  <a:pt x="8701" y="9886"/>
                  <a:pt x="9088" y="9353"/>
                </a:cubicBezTo>
                <a:cubicBezTo>
                  <a:pt x="9188" y="9215"/>
                  <a:pt x="9357" y="9195"/>
                  <a:pt x="9495" y="9114"/>
                </a:cubicBezTo>
                <a:lnTo>
                  <a:pt x="8762" y="4489"/>
                </a:lnTo>
                <a:cubicBezTo>
                  <a:pt x="8726" y="4260"/>
                  <a:pt x="8869" y="4044"/>
                  <a:pt x="9098" y="4008"/>
                </a:cubicBezTo>
                <a:close/>
                <a:moveTo>
                  <a:pt x="2495" y="10476"/>
                </a:moveTo>
                <a:cubicBezTo>
                  <a:pt x="2691" y="10446"/>
                  <a:pt x="2898" y="10482"/>
                  <a:pt x="3071" y="10607"/>
                </a:cubicBezTo>
                <a:cubicBezTo>
                  <a:pt x="3417" y="10859"/>
                  <a:pt x="3494" y="11345"/>
                  <a:pt x="3243" y="11690"/>
                </a:cubicBezTo>
                <a:cubicBezTo>
                  <a:pt x="2992" y="12035"/>
                  <a:pt x="2505" y="12113"/>
                  <a:pt x="2160" y="11862"/>
                </a:cubicBezTo>
                <a:cubicBezTo>
                  <a:pt x="1814" y="11610"/>
                  <a:pt x="1737" y="11124"/>
                  <a:pt x="1988" y="10779"/>
                </a:cubicBezTo>
                <a:cubicBezTo>
                  <a:pt x="2114" y="10606"/>
                  <a:pt x="2300" y="10507"/>
                  <a:pt x="2495" y="10476"/>
                </a:cubicBezTo>
                <a:close/>
                <a:moveTo>
                  <a:pt x="17392" y="8117"/>
                </a:moveTo>
                <a:cubicBezTo>
                  <a:pt x="17587" y="8086"/>
                  <a:pt x="17779" y="8125"/>
                  <a:pt x="17952" y="8250"/>
                </a:cubicBezTo>
                <a:cubicBezTo>
                  <a:pt x="18298" y="8502"/>
                  <a:pt x="18375" y="8988"/>
                  <a:pt x="18124" y="9333"/>
                </a:cubicBezTo>
                <a:cubicBezTo>
                  <a:pt x="17872" y="9678"/>
                  <a:pt x="17402" y="9753"/>
                  <a:pt x="17056" y="9502"/>
                </a:cubicBezTo>
                <a:cubicBezTo>
                  <a:pt x="16711" y="9251"/>
                  <a:pt x="16634" y="8765"/>
                  <a:pt x="16885" y="8419"/>
                </a:cubicBezTo>
                <a:cubicBezTo>
                  <a:pt x="17010" y="8247"/>
                  <a:pt x="17196" y="8148"/>
                  <a:pt x="17392" y="8117"/>
                </a:cubicBezTo>
                <a:close/>
                <a:moveTo>
                  <a:pt x="11112" y="16723"/>
                </a:moveTo>
                <a:cubicBezTo>
                  <a:pt x="11308" y="16692"/>
                  <a:pt x="11515" y="16728"/>
                  <a:pt x="11688" y="16854"/>
                </a:cubicBezTo>
                <a:cubicBezTo>
                  <a:pt x="12033" y="17105"/>
                  <a:pt x="12110" y="17591"/>
                  <a:pt x="11859" y="17937"/>
                </a:cubicBezTo>
                <a:cubicBezTo>
                  <a:pt x="11608" y="18282"/>
                  <a:pt x="11122" y="18359"/>
                  <a:pt x="10776" y="18108"/>
                </a:cubicBezTo>
                <a:cubicBezTo>
                  <a:pt x="10431" y="17857"/>
                  <a:pt x="10354" y="17371"/>
                  <a:pt x="10605" y="17025"/>
                </a:cubicBezTo>
                <a:cubicBezTo>
                  <a:pt x="10730" y="16853"/>
                  <a:pt x="10916" y="16754"/>
                  <a:pt x="11112" y="1672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7" name="PA-îśľíḑé">
            <a:extLst>
              <a:ext uri="{FF2B5EF4-FFF2-40B4-BE49-F238E27FC236}">
                <a16:creationId xmlns:a16="http://schemas.microsoft.com/office/drawing/2014/main" xmlns="" id="{3F63B805-1126-4FB4-ABAE-89777A342666}"/>
              </a:ext>
            </a:extLst>
          </p:cNvPr>
          <p:cNvSpPr/>
          <p:nvPr>
            <p:custDataLst>
              <p:tags r:id="rId170"/>
            </p:custDataLst>
          </p:nvPr>
        </p:nvSpPr>
        <p:spPr>
          <a:xfrm>
            <a:off x="3717093" y="-4004913"/>
            <a:ext cx="277427" cy="38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6" h="21363" extrusionOk="0">
                <a:moveTo>
                  <a:pt x="10609" y="43"/>
                </a:moveTo>
                <a:cubicBezTo>
                  <a:pt x="8165" y="-162"/>
                  <a:pt x="5621" y="372"/>
                  <a:pt x="3560" y="1702"/>
                </a:cubicBezTo>
                <a:cubicBezTo>
                  <a:pt x="-561" y="4362"/>
                  <a:pt x="-1197" y="9181"/>
                  <a:pt x="2140" y="12465"/>
                </a:cubicBezTo>
                <a:cubicBezTo>
                  <a:pt x="4853" y="15135"/>
                  <a:pt x="9359" y="15971"/>
                  <a:pt x="13163" y="14762"/>
                </a:cubicBezTo>
                <a:cubicBezTo>
                  <a:pt x="13165" y="14832"/>
                  <a:pt x="13187" y="14904"/>
                  <a:pt x="13225" y="14972"/>
                </a:cubicBezTo>
                <a:lnTo>
                  <a:pt x="16612" y="21039"/>
                </a:lnTo>
                <a:cubicBezTo>
                  <a:pt x="16765" y="21313"/>
                  <a:pt x="17169" y="21438"/>
                  <a:pt x="17513" y="21316"/>
                </a:cubicBezTo>
                <a:lnTo>
                  <a:pt x="17878" y="21186"/>
                </a:lnTo>
                <a:cubicBezTo>
                  <a:pt x="18222" y="21064"/>
                  <a:pt x="18373" y="20741"/>
                  <a:pt x="18220" y="20467"/>
                </a:cubicBezTo>
                <a:lnTo>
                  <a:pt x="14832" y="14405"/>
                </a:lnTo>
                <a:cubicBezTo>
                  <a:pt x="14778" y="14307"/>
                  <a:pt x="14685" y="14238"/>
                  <a:pt x="14581" y="14183"/>
                </a:cubicBezTo>
                <a:cubicBezTo>
                  <a:pt x="14946" y="14006"/>
                  <a:pt x="15305" y="13816"/>
                  <a:pt x="15646" y="13596"/>
                </a:cubicBezTo>
                <a:cubicBezTo>
                  <a:pt x="19767" y="10937"/>
                  <a:pt x="20403" y="6118"/>
                  <a:pt x="17066" y="2833"/>
                </a:cubicBezTo>
                <a:cubicBezTo>
                  <a:pt x="15397" y="1191"/>
                  <a:pt x="13053" y="247"/>
                  <a:pt x="10609" y="43"/>
                </a:cubicBezTo>
                <a:close/>
                <a:moveTo>
                  <a:pt x="10451" y="1237"/>
                </a:moveTo>
                <a:cubicBezTo>
                  <a:pt x="12511" y="1410"/>
                  <a:pt x="14487" y="2210"/>
                  <a:pt x="15893" y="3594"/>
                </a:cubicBezTo>
                <a:cubicBezTo>
                  <a:pt x="18705" y="6361"/>
                  <a:pt x="18170" y="10422"/>
                  <a:pt x="14697" y="12663"/>
                </a:cubicBezTo>
                <a:cubicBezTo>
                  <a:pt x="11225" y="14903"/>
                  <a:pt x="6130" y="14477"/>
                  <a:pt x="3318" y="11709"/>
                </a:cubicBezTo>
                <a:cubicBezTo>
                  <a:pt x="506" y="8942"/>
                  <a:pt x="1041" y="4882"/>
                  <a:pt x="4514" y="2641"/>
                </a:cubicBezTo>
                <a:cubicBezTo>
                  <a:pt x="6250" y="1520"/>
                  <a:pt x="8392" y="1065"/>
                  <a:pt x="10451" y="123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8" name="PA-ïṡľíḍê">
            <a:extLst>
              <a:ext uri="{FF2B5EF4-FFF2-40B4-BE49-F238E27FC236}">
                <a16:creationId xmlns:a16="http://schemas.microsoft.com/office/drawing/2014/main" xmlns="" id="{44D2C886-DDDE-4170-8235-77069CC90F6C}"/>
              </a:ext>
            </a:extLst>
          </p:cNvPr>
          <p:cNvSpPr/>
          <p:nvPr>
            <p:custDataLst>
              <p:tags r:id="rId171"/>
            </p:custDataLst>
          </p:nvPr>
        </p:nvSpPr>
        <p:spPr>
          <a:xfrm>
            <a:off x="5739537" y="-4397502"/>
            <a:ext cx="284209" cy="295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9" name="PA-iṥļiḑé">
            <a:extLst>
              <a:ext uri="{FF2B5EF4-FFF2-40B4-BE49-F238E27FC236}">
                <a16:creationId xmlns:a16="http://schemas.microsoft.com/office/drawing/2014/main" xmlns="" id="{22DB7BC3-790F-4B4F-80BF-B29EA73C18FD}"/>
              </a:ext>
            </a:extLst>
          </p:cNvPr>
          <p:cNvSpPr/>
          <p:nvPr>
            <p:custDataLst>
              <p:tags r:id="rId172"/>
            </p:custDataLst>
          </p:nvPr>
        </p:nvSpPr>
        <p:spPr>
          <a:xfrm>
            <a:off x="8755900" y="-4459051"/>
            <a:ext cx="284209" cy="295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0" name="PA-îsḷîďê">
            <a:extLst>
              <a:ext uri="{FF2B5EF4-FFF2-40B4-BE49-F238E27FC236}">
                <a16:creationId xmlns:a16="http://schemas.microsoft.com/office/drawing/2014/main" xmlns="" id="{DBD5EDA8-26CF-451A-885C-AFFF8927469A}"/>
              </a:ext>
            </a:extLst>
          </p:cNvPr>
          <p:cNvSpPr/>
          <p:nvPr>
            <p:custDataLst>
              <p:tags r:id="rId173"/>
            </p:custDataLst>
          </p:nvPr>
        </p:nvSpPr>
        <p:spPr>
          <a:xfrm>
            <a:off x="9548177" y="-4464196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1" name="PA-îŝ1íḓê">
            <a:extLst>
              <a:ext uri="{FF2B5EF4-FFF2-40B4-BE49-F238E27FC236}">
                <a16:creationId xmlns:a16="http://schemas.microsoft.com/office/drawing/2014/main" xmlns="" id="{9C262349-7466-4DCF-A3F6-1B5817FCB8EF}"/>
              </a:ext>
            </a:extLst>
          </p:cNvPr>
          <p:cNvSpPr/>
          <p:nvPr>
            <p:custDataLst>
              <p:tags r:id="rId174"/>
            </p:custDataLst>
          </p:nvPr>
        </p:nvSpPr>
        <p:spPr>
          <a:xfrm>
            <a:off x="942932" y="-4418731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2" name="PA-î$ḷîḑe">
            <a:extLst>
              <a:ext uri="{FF2B5EF4-FFF2-40B4-BE49-F238E27FC236}">
                <a16:creationId xmlns:a16="http://schemas.microsoft.com/office/drawing/2014/main" xmlns="" id="{EE5D7665-0C1B-42BD-84EA-9A4D0C56B0B1}"/>
              </a:ext>
            </a:extLst>
          </p:cNvPr>
          <p:cNvSpPr/>
          <p:nvPr>
            <p:custDataLst>
              <p:tags r:id="rId175"/>
            </p:custDataLst>
          </p:nvPr>
        </p:nvSpPr>
        <p:spPr>
          <a:xfrm>
            <a:off x="3917717" y="-343601"/>
            <a:ext cx="283103" cy="327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3" name="PA-işḻïḋè">
            <a:extLst>
              <a:ext uri="{FF2B5EF4-FFF2-40B4-BE49-F238E27FC236}">
                <a16:creationId xmlns:a16="http://schemas.microsoft.com/office/drawing/2014/main" xmlns="" id="{34298BA6-460E-452E-A4FC-8876146E2F0B}"/>
              </a:ext>
            </a:extLst>
          </p:cNvPr>
          <p:cNvSpPr/>
          <p:nvPr>
            <p:custDataLst>
              <p:tags r:id="rId176"/>
            </p:custDataLst>
          </p:nvPr>
        </p:nvSpPr>
        <p:spPr>
          <a:xfrm>
            <a:off x="4809277" y="-4031074"/>
            <a:ext cx="198557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4" name="PA-îṥļïďê">
            <a:extLst>
              <a:ext uri="{FF2B5EF4-FFF2-40B4-BE49-F238E27FC236}">
                <a16:creationId xmlns:a16="http://schemas.microsoft.com/office/drawing/2014/main" xmlns="" id="{830F2D31-880C-4692-99E8-6C73E1F785AF}"/>
              </a:ext>
            </a:extLst>
          </p:cNvPr>
          <p:cNvSpPr/>
          <p:nvPr>
            <p:custDataLst>
              <p:tags r:id="rId177"/>
            </p:custDataLst>
          </p:nvPr>
        </p:nvSpPr>
        <p:spPr>
          <a:xfrm>
            <a:off x="3249057" y="-4400825"/>
            <a:ext cx="479520" cy="498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5" name="PA-îṣlîḍè">
            <a:extLst>
              <a:ext uri="{FF2B5EF4-FFF2-40B4-BE49-F238E27FC236}">
                <a16:creationId xmlns:a16="http://schemas.microsoft.com/office/drawing/2014/main" xmlns="" id="{33964BB9-8C67-4D78-836E-CA6B48872C50}"/>
              </a:ext>
            </a:extLst>
          </p:cNvPr>
          <p:cNvSpPr/>
          <p:nvPr>
            <p:custDataLst>
              <p:tags r:id="rId178"/>
            </p:custDataLst>
          </p:nvPr>
        </p:nvSpPr>
        <p:spPr>
          <a:xfrm>
            <a:off x="-141199" y="-4325841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6" name="PA-iṧlîḑê">
            <a:extLst>
              <a:ext uri="{FF2B5EF4-FFF2-40B4-BE49-F238E27FC236}">
                <a16:creationId xmlns:a16="http://schemas.microsoft.com/office/drawing/2014/main" xmlns="" id="{5CDA8C62-0948-4C49-BF75-9B887DE4C5C2}"/>
              </a:ext>
            </a:extLst>
          </p:cNvPr>
          <p:cNvSpPr/>
          <p:nvPr>
            <p:custDataLst>
              <p:tags r:id="rId179"/>
            </p:custDataLst>
          </p:nvPr>
        </p:nvSpPr>
        <p:spPr>
          <a:xfrm>
            <a:off x="4213316" y="-4439945"/>
            <a:ext cx="697271" cy="423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7" name="PA-îṥḷîḑe">
            <a:extLst>
              <a:ext uri="{FF2B5EF4-FFF2-40B4-BE49-F238E27FC236}">
                <a16:creationId xmlns:a16="http://schemas.microsoft.com/office/drawing/2014/main" xmlns="" id="{767383FC-C30D-4997-BA28-854CEFDBD821}"/>
              </a:ext>
            </a:extLst>
          </p:cNvPr>
          <p:cNvSpPr/>
          <p:nvPr>
            <p:custDataLst>
              <p:tags r:id="rId180"/>
            </p:custDataLst>
          </p:nvPr>
        </p:nvSpPr>
        <p:spPr>
          <a:xfrm>
            <a:off x="2848583" y="-4405199"/>
            <a:ext cx="287569" cy="354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8" name="PA-iṩḻídé">
            <a:extLst>
              <a:ext uri="{FF2B5EF4-FFF2-40B4-BE49-F238E27FC236}">
                <a16:creationId xmlns:a16="http://schemas.microsoft.com/office/drawing/2014/main" xmlns="" id="{F30C1234-0C09-483B-895D-B0FE2544B530}"/>
              </a:ext>
            </a:extLst>
          </p:cNvPr>
          <p:cNvSpPr/>
          <p:nvPr>
            <p:custDataLst>
              <p:tags r:id="rId181"/>
            </p:custDataLst>
          </p:nvPr>
        </p:nvSpPr>
        <p:spPr>
          <a:xfrm>
            <a:off x="-3507057" y="-4323539"/>
            <a:ext cx="225103" cy="2408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1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9" name="PA-îṣḻídè">
            <a:extLst>
              <a:ext uri="{FF2B5EF4-FFF2-40B4-BE49-F238E27FC236}">
                <a16:creationId xmlns:a16="http://schemas.microsoft.com/office/drawing/2014/main" xmlns="" id="{8C3F54C1-23D2-4E94-BFD0-E7F3D184A3C7}"/>
              </a:ext>
            </a:extLst>
          </p:cNvPr>
          <p:cNvSpPr/>
          <p:nvPr>
            <p:custDataLst>
              <p:tags r:id="rId182"/>
            </p:custDataLst>
          </p:nvPr>
        </p:nvSpPr>
        <p:spPr>
          <a:xfrm>
            <a:off x="-3033896" y="-4497779"/>
            <a:ext cx="247127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0" name="PA-išḷiḓe">
            <a:extLst>
              <a:ext uri="{FF2B5EF4-FFF2-40B4-BE49-F238E27FC236}">
                <a16:creationId xmlns:a16="http://schemas.microsoft.com/office/drawing/2014/main" xmlns="" id="{541B7A0D-5DA8-4484-A67E-0928E3A3B055}"/>
              </a:ext>
            </a:extLst>
          </p:cNvPr>
          <p:cNvSpPr/>
          <p:nvPr>
            <p:custDataLst>
              <p:tags r:id="rId183"/>
            </p:custDataLst>
          </p:nvPr>
        </p:nvSpPr>
        <p:spPr>
          <a:xfrm>
            <a:off x="-1962660" y="-4421647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1" name="PA-îSḷíḑê">
            <a:extLst>
              <a:ext uri="{FF2B5EF4-FFF2-40B4-BE49-F238E27FC236}">
                <a16:creationId xmlns:a16="http://schemas.microsoft.com/office/drawing/2014/main" xmlns="" id="{790B851B-2850-4D78-A661-50BBA7ED91BE}"/>
              </a:ext>
            </a:extLst>
          </p:cNvPr>
          <p:cNvSpPr/>
          <p:nvPr>
            <p:custDataLst>
              <p:tags r:id="rId184"/>
            </p:custDataLst>
          </p:nvPr>
        </p:nvSpPr>
        <p:spPr>
          <a:xfrm>
            <a:off x="6246315" y="-4419581"/>
            <a:ext cx="281676" cy="325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2" name="PA-ïṥľiḍé">
            <a:extLst>
              <a:ext uri="{FF2B5EF4-FFF2-40B4-BE49-F238E27FC236}">
                <a16:creationId xmlns:a16="http://schemas.microsoft.com/office/drawing/2014/main" xmlns="" id="{80DB61DC-2D0D-445E-A7F3-15A4601BA930}"/>
              </a:ext>
            </a:extLst>
          </p:cNvPr>
          <p:cNvSpPr/>
          <p:nvPr>
            <p:custDataLst>
              <p:tags r:id="rId185"/>
            </p:custDataLst>
          </p:nvPr>
        </p:nvSpPr>
        <p:spPr>
          <a:xfrm>
            <a:off x="1592060" y="-4457331"/>
            <a:ext cx="411155" cy="362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3" name="PA-îSḻíḑé">
            <a:extLst>
              <a:ext uri="{FF2B5EF4-FFF2-40B4-BE49-F238E27FC236}">
                <a16:creationId xmlns:a16="http://schemas.microsoft.com/office/drawing/2014/main" xmlns="" id="{15DDAAF5-2AA6-4C1E-AF21-E1BBDDFD2C4C}"/>
              </a:ext>
            </a:extLst>
          </p:cNvPr>
          <p:cNvSpPr/>
          <p:nvPr>
            <p:custDataLst>
              <p:tags r:id="rId186"/>
            </p:custDataLst>
          </p:nvPr>
        </p:nvSpPr>
        <p:spPr>
          <a:xfrm>
            <a:off x="6652391" y="-4415739"/>
            <a:ext cx="354646" cy="31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4" name="PA-ïsļîďê">
            <a:extLst>
              <a:ext uri="{FF2B5EF4-FFF2-40B4-BE49-F238E27FC236}">
                <a16:creationId xmlns:a16="http://schemas.microsoft.com/office/drawing/2014/main" xmlns="" id="{DBCD5C63-7093-401C-9680-BC331C194532}"/>
              </a:ext>
            </a:extLst>
          </p:cNvPr>
          <p:cNvSpPr/>
          <p:nvPr>
            <p:custDataLst>
              <p:tags r:id="rId187"/>
            </p:custDataLst>
          </p:nvPr>
        </p:nvSpPr>
        <p:spPr>
          <a:xfrm>
            <a:off x="-1374578" y="-4398348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5" name="PA-íṣḷïḑé">
            <a:extLst>
              <a:ext uri="{FF2B5EF4-FFF2-40B4-BE49-F238E27FC236}">
                <a16:creationId xmlns:a16="http://schemas.microsoft.com/office/drawing/2014/main" xmlns="" id="{0591B55C-5C0E-4551-B21C-34B94A74FA0E}"/>
              </a:ext>
            </a:extLst>
          </p:cNvPr>
          <p:cNvSpPr/>
          <p:nvPr>
            <p:custDataLst>
              <p:tags r:id="rId188"/>
            </p:custDataLst>
          </p:nvPr>
        </p:nvSpPr>
        <p:spPr>
          <a:xfrm>
            <a:off x="5057083" y="-4449880"/>
            <a:ext cx="324552" cy="310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6" name="PA-iṡḷîdé">
            <a:extLst>
              <a:ext uri="{FF2B5EF4-FFF2-40B4-BE49-F238E27FC236}">
                <a16:creationId xmlns:a16="http://schemas.microsoft.com/office/drawing/2014/main" xmlns="" id="{2D096BA2-C166-4610-BB90-A3837F5C6F3B}"/>
              </a:ext>
            </a:extLst>
          </p:cNvPr>
          <p:cNvSpPr/>
          <p:nvPr>
            <p:custDataLst>
              <p:tags r:id="rId189"/>
            </p:custDataLst>
          </p:nvPr>
        </p:nvSpPr>
        <p:spPr>
          <a:xfrm>
            <a:off x="634391" y="-4452272"/>
            <a:ext cx="259945" cy="278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7" name="PA-íṧḻiḓè">
            <a:extLst>
              <a:ext uri="{FF2B5EF4-FFF2-40B4-BE49-F238E27FC236}">
                <a16:creationId xmlns:a16="http://schemas.microsoft.com/office/drawing/2014/main" xmlns="" id="{FF26674A-103E-4C82-BE0C-BC8CB8E1E8D3}"/>
              </a:ext>
            </a:extLst>
          </p:cNvPr>
          <p:cNvSpPr/>
          <p:nvPr>
            <p:custDataLst>
              <p:tags r:id="rId190"/>
            </p:custDataLst>
          </p:nvPr>
        </p:nvSpPr>
        <p:spPr>
          <a:xfrm>
            <a:off x="162329" y="-4445953"/>
            <a:ext cx="322703" cy="228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8" name="PA-íṣliḓe">
            <a:extLst>
              <a:ext uri="{FF2B5EF4-FFF2-40B4-BE49-F238E27FC236}">
                <a16:creationId xmlns:a16="http://schemas.microsoft.com/office/drawing/2014/main" xmlns="" id="{89DABDB6-AE7B-4B89-9212-A1EBF70FD746}"/>
              </a:ext>
            </a:extLst>
          </p:cNvPr>
          <p:cNvSpPr/>
          <p:nvPr>
            <p:custDataLst>
              <p:tags r:id="rId191"/>
            </p:custDataLst>
          </p:nvPr>
        </p:nvSpPr>
        <p:spPr>
          <a:xfrm>
            <a:off x="2550884" y="-4457261"/>
            <a:ext cx="220941" cy="244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9" name="PA-íŝliḋé">
            <a:extLst>
              <a:ext uri="{FF2B5EF4-FFF2-40B4-BE49-F238E27FC236}">
                <a16:creationId xmlns:a16="http://schemas.microsoft.com/office/drawing/2014/main" xmlns="" id="{3D3EFAA6-02CC-4A26-AB99-DE9F1FD1FEF8}"/>
              </a:ext>
            </a:extLst>
          </p:cNvPr>
          <p:cNvSpPr/>
          <p:nvPr>
            <p:custDataLst>
              <p:tags r:id="rId192"/>
            </p:custDataLst>
          </p:nvPr>
        </p:nvSpPr>
        <p:spPr>
          <a:xfrm>
            <a:off x="2173349" y="-4489741"/>
            <a:ext cx="199964" cy="21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0" name="PA-íş1iďê">
            <a:extLst>
              <a:ext uri="{FF2B5EF4-FFF2-40B4-BE49-F238E27FC236}">
                <a16:creationId xmlns:a16="http://schemas.microsoft.com/office/drawing/2014/main" xmlns="" id="{79363EF9-AB1F-4431-B204-FC8AB2D73E08}"/>
              </a:ext>
            </a:extLst>
          </p:cNvPr>
          <p:cNvSpPr/>
          <p:nvPr>
            <p:custDataLst>
              <p:tags r:id="rId193"/>
            </p:custDataLst>
          </p:nvPr>
        </p:nvSpPr>
        <p:spPr>
          <a:xfrm>
            <a:off x="-883045" y="-4477083"/>
            <a:ext cx="254629" cy="23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1" name="PA-işḻîďê">
            <a:extLst>
              <a:ext uri="{FF2B5EF4-FFF2-40B4-BE49-F238E27FC236}">
                <a16:creationId xmlns:a16="http://schemas.microsoft.com/office/drawing/2014/main" xmlns="" id="{A79BC53C-318E-4873-B387-DE2DF5E86F57}"/>
              </a:ext>
            </a:extLst>
          </p:cNvPr>
          <p:cNvSpPr/>
          <p:nvPr>
            <p:custDataLst>
              <p:tags r:id="rId194"/>
            </p:custDataLst>
          </p:nvPr>
        </p:nvSpPr>
        <p:spPr>
          <a:xfrm>
            <a:off x="-337790" y="-4505838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2" name="PA-ïSḻídê">
            <a:extLst>
              <a:ext uri="{FF2B5EF4-FFF2-40B4-BE49-F238E27FC236}">
                <a16:creationId xmlns:a16="http://schemas.microsoft.com/office/drawing/2014/main" xmlns="" id="{E09A201B-2FA8-42C1-84DA-42E696130DD5}"/>
              </a:ext>
            </a:extLst>
          </p:cNvPr>
          <p:cNvSpPr/>
          <p:nvPr>
            <p:custDataLst>
              <p:tags r:id="rId195"/>
            </p:custDataLst>
          </p:nvPr>
        </p:nvSpPr>
        <p:spPr>
          <a:xfrm>
            <a:off x="7563820" y="-4521272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3" name="PA-îŝľiḋè">
            <a:extLst>
              <a:ext uri="{FF2B5EF4-FFF2-40B4-BE49-F238E27FC236}">
                <a16:creationId xmlns:a16="http://schemas.microsoft.com/office/drawing/2014/main" xmlns="" id="{B7285E37-31B4-44A1-942D-BDAB54D6AB7A}"/>
              </a:ext>
            </a:extLst>
          </p:cNvPr>
          <p:cNvSpPr/>
          <p:nvPr>
            <p:custDataLst>
              <p:tags r:id="rId196"/>
            </p:custDataLst>
          </p:nvPr>
        </p:nvSpPr>
        <p:spPr>
          <a:xfrm>
            <a:off x="9141163" y="-4490350"/>
            <a:ext cx="254629" cy="23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4" name="PA-îśḻîḋê">
            <a:extLst>
              <a:ext uri="{FF2B5EF4-FFF2-40B4-BE49-F238E27FC236}">
                <a16:creationId xmlns:a16="http://schemas.microsoft.com/office/drawing/2014/main" xmlns="" id="{BD56E837-AC29-4A6E-BC60-4AA9D60D4B63}"/>
              </a:ext>
            </a:extLst>
          </p:cNvPr>
          <p:cNvSpPr/>
          <p:nvPr>
            <p:custDataLst>
              <p:tags r:id="rId197"/>
            </p:custDataLst>
          </p:nvPr>
        </p:nvSpPr>
        <p:spPr>
          <a:xfrm>
            <a:off x="8055610" y="-4449880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5" name="PA-îş1iḋe">
            <a:extLst>
              <a:ext uri="{FF2B5EF4-FFF2-40B4-BE49-F238E27FC236}">
                <a16:creationId xmlns:a16="http://schemas.microsoft.com/office/drawing/2014/main" xmlns="" id="{FC983088-5592-4156-B05D-4DF5E5583103}"/>
              </a:ext>
            </a:extLst>
          </p:cNvPr>
          <p:cNvSpPr/>
          <p:nvPr>
            <p:custDataLst>
              <p:tags r:id="rId198"/>
            </p:custDataLst>
          </p:nvPr>
        </p:nvSpPr>
        <p:spPr>
          <a:xfrm>
            <a:off x="-3292329" y="-4501710"/>
            <a:ext cx="198558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89" name="PA-î$liḋè">
            <a:extLst>
              <a:ext uri="{FF2B5EF4-FFF2-40B4-BE49-F238E27FC236}">
                <a16:creationId xmlns:a16="http://schemas.microsoft.com/office/drawing/2014/main" xmlns="" id="{34626F02-BF62-42E1-A0F4-FAA4C258E9FD}"/>
              </a:ext>
            </a:extLst>
          </p:cNvPr>
          <p:cNvSpPr/>
          <p:nvPr>
            <p:custDataLst>
              <p:tags r:id="rId199"/>
            </p:custDataLst>
          </p:nvPr>
        </p:nvSpPr>
        <p:spPr>
          <a:xfrm>
            <a:off x="1623511" y="-2730979"/>
            <a:ext cx="527059" cy="4613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56" h="21029" extrusionOk="0">
                <a:moveTo>
                  <a:pt x="20115" y="12466"/>
                </a:moveTo>
                <a:cubicBezTo>
                  <a:pt x="19732" y="10390"/>
                  <a:pt x="17957" y="9059"/>
                  <a:pt x="16157" y="9500"/>
                </a:cubicBezTo>
                <a:cubicBezTo>
                  <a:pt x="15676" y="9618"/>
                  <a:pt x="15243" y="9853"/>
                  <a:pt x="14872" y="10171"/>
                </a:cubicBezTo>
                <a:lnTo>
                  <a:pt x="17218" y="12800"/>
                </a:lnTo>
                <a:cubicBezTo>
                  <a:pt x="17383" y="12986"/>
                  <a:pt x="17387" y="13290"/>
                  <a:pt x="17227" y="13481"/>
                </a:cubicBezTo>
                <a:cubicBezTo>
                  <a:pt x="17066" y="13671"/>
                  <a:pt x="16803" y="13676"/>
                  <a:pt x="16637" y="13490"/>
                </a:cubicBezTo>
                <a:lnTo>
                  <a:pt x="14268" y="10834"/>
                </a:lnTo>
                <a:cubicBezTo>
                  <a:pt x="13652" y="11707"/>
                  <a:pt x="13371" y="12880"/>
                  <a:pt x="13589" y="14063"/>
                </a:cubicBezTo>
                <a:cubicBezTo>
                  <a:pt x="13972" y="16139"/>
                  <a:pt x="15747" y="17470"/>
                  <a:pt x="17547" y="17029"/>
                </a:cubicBezTo>
                <a:cubicBezTo>
                  <a:pt x="19346" y="16589"/>
                  <a:pt x="20498" y="14541"/>
                  <a:pt x="20115" y="12466"/>
                </a:cubicBezTo>
                <a:close/>
                <a:moveTo>
                  <a:pt x="12445" y="7390"/>
                </a:moveTo>
                <a:lnTo>
                  <a:pt x="10862" y="7777"/>
                </a:lnTo>
                <a:cubicBezTo>
                  <a:pt x="10683" y="7821"/>
                  <a:pt x="10443" y="7721"/>
                  <a:pt x="10330" y="7554"/>
                </a:cubicBezTo>
                <a:lnTo>
                  <a:pt x="9382" y="6156"/>
                </a:lnTo>
                <a:lnTo>
                  <a:pt x="7858" y="9354"/>
                </a:lnTo>
                <a:cubicBezTo>
                  <a:pt x="7858" y="9354"/>
                  <a:pt x="8237" y="9436"/>
                  <a:pt x="8700" y="9536"/>
                </a:cubicBezTo>
                <a:lnTo>
                  <a:pt x="12662" y="8566"/>
                </a:lnTo>
                <a:cubicBezTo>
                  <a:pt x="12662" y="8566"/>
                  <a:pt x="12445" y="7390"/>
                  <a:pt x="12445" y="7390"/>
                </a:cubicBezTo>
                <a:close/>
                <a:moveTo>
                  <a:pt x="12276" y="9645"/>
                </a:moveTo>
                <a:lnTo>
                  <a:pt x="10649" y="10043"/>
                </a:lnTo>
                <a:cubicBezTo>
                  <a:pt x="10837" y="10188"/>
                  <a:pt x="10975" y="10413"/>
                  <a:pt x="11024" y="10676"/>
                </a:cubicBezTo>
                <a:lnTo>
                  <a:pt x="11025" y="10675"/>
                </a:lnTo>
                <a:cubicBezTo>
                  <a:pt x="11025" y="10675"/>
                  <a:pt x="11166" y="11451"/>
                  <a:pt x="11342" y="12416"/>
                </a:cubicBezTo>
                <a:cubicBezTo>
                  <a:pt x="11342" y="12416"/>
                  <a:pt x="12276" y="9645"/>
                  <a:pt x="12276" y="9645"/>
                </a:cubicBezTo>
                <a:close/>
                <a:moveTo>
                  <a:pt x="9392" y="11587"/>
                </a:moveTo>
                <a:cubicBezTo>
                  <a:pt x="9392" y="11587"/>
                  <a:pt x="7390" y="11287"/>
                  <a:pt x="6435" y="11138"/>
                </a:cubicBezTo>
                <a:lnTo>
                  <a:pt x="5956" y="12381"/>
                </a:lnTo>
                <a:cubicBezTo>
                  <a:pt x="6790" y="12920"/>
                  <a:pt x="7454" y="13798"/>
                  <a:pt x="7783" y="14892"/>
                </a:cubicBezTo>
                <a:lnTo>
                  <a:pt x="9906" y="14373"/>
                </a:lnTo>
                <a:cubicBezTo>
                  <a:pt x="9906" y="14373"/>
                  <a:pt x="9392" y="11587"/>
                  <a:pt x="9392" y="11587"/>
                </a:cubicBezTo>
                <a:close/>
                <a:moveTo>
                  <a:pt x="7320" y="15990"/>
                </a:moveTo>
                <a:lnTo>
                  <a:pt x="4073" y="16785"/>
                </a:lnTo>
                <a:cubicBezTo>
                  <a:pt x="3848" y="16840"/>
                  <a:pt x="3626" y="16674"/>
                  <a:pt x="3578" y="16414"/>
                </a:cubicBezTo>
                <a:cubicBezTo>
                  <a:pt x="3557" y="16296"/>
                  <a:pt x="3576" y="16181"/>
                  <a:pt x="3622" y="16083"/>
                </a:cubicBezTo>
                <a:lnTo>
                  <a:pt x="3621" y="16082"/>
                </a:lnTo>
                <a:lnTo>
                  <a:pt x="4917" y="12711"/>
                </a:lnTo>
                <a:cubicBezTo>
                  <a:pt x="4410" y="12543"/>
                  <a:pt x="3861" y="12510"/>
                  <a:pt x="3309" y="12645"/>
                </a:cubicBezTo>
                <a:cubicBezTo>
                  <a:pt x="1510" y="13086"/>
                  <a:pt x="358" y="15133"/>
                  <a:pt x="741" y="17209"/>
                </a:cubicBezTo>
                <a:cubicBezTo>
                  <a:pt x="1124" y="19285"/>
                  <a:pt x="2899" y="20615"/>
                  <a:pt x="4699" y="20175"/>
                </a:cubicBezTo>
                <a:cubicBezTo>
                  <a:pt x="6388" y="19761"/>
                  <a:pt x="7507" y="17930"/>
                  <a:pt x="7320" y="15990"/>
                </a:cubicBezTo>
                <a:close/>
                <a:moveTo>
                  <a:pt x="4700" y="15647"/>
                </a:moveTo>
                <a:lnTo>
                  <a:pt x="7121" y="15055"/>
                </a:lnTo>
                <a:cubicBezTo>
                  <a:pt x="6845" y="14210"/>
                  <a:pt x="6329" y="13528"/>
                  <a:pt x="5683" y="13093"/>
                </a:cubicBezTo>
                <a:cubicBezTo>
                  <a:pt x="5683" y="13093"/>
                  <a:pt x="4700" y="15647"/>
                  <a:pt x="4700" y="15647"/>
                </a:cubicBezTo>
                <a:close/>
                <a:moveTo>
                  <a:pt x="20768" y="12306"/>
                </a:moveTo>
                <a:cubicBezTo>
                  <a:pt x="21228" y="14801"/>
                  <a:pt x="19848" y="17253"/>
                  <a:pt x="17686" y="17782"/>
                </a:cubicBezTo>
                <a:cubicBezTo>
                  <a:pt x="15523" y="18311"/>
                  <a:pt x="13397" y="16718"/>
                  <a:pt x="12936" y="14223"/>
                </a:cubicBezTo>
                <a:cubicBezTo>
                  <a:pt x="12670" y="12777"/>
                  <a:pt x="13022" y="11346"/>
                  <a:pt x="13786" y="10295"/>
                </a:cubicBezTo>
                <a:lnTo>
                  <a:pt x="13180" y="9616"/>
                </a:lnTo>
                <a:lnTo>
                  <a:pt x="11655" y="14141"/>
                </a:lnTo>
                <a:cubicBezTo>
                  <a:pt x="11845" y="15192"/>
                  <a:pt x="12003" y="16082"/>
                  <a:pt x="12002" y="16116"/>
                </a:cubicBezTo>
                <a:cubicBezTo>
                  <a:pt x="11988" y="16676"/>
                  <a:pt x="11582" y="17117"/>
                  <a:pt x="11096" y="17100"/>
                </a:cubicBezTo>
                <a:cubicBezTo>
                  <a:pt x="10682" y="17085"/>
                  <a:pt x="10344" y="16743"/>
                  <a:pt x="10261" y="16295"/>
                </a:cubicBezTo>
                <a:lnTo>
                  <a:pt x="10260" y="16295"/>
                </a:lnTo>
                <a:lnTo>
                  <a:pt x="10079" y="15314"/>
                </a:lnTo>
                <a:lnTo>
                  <a:pt x="7974" y="15829"/>
                </a:lnTo>
                <a:cubicBezTo>
                  <a:pt x="8237" y="18189"/>
                  <a:pt x="6891" y="20425"/>
                  <a:pt x="4838" y="20928"/>
                </a:cubicBezTo>
                <a:cubicBezTo>
                  <a:pt x="2675" y="21457"/>
                  <a:pt x="549" y="19863"/>
                  <a:pt x="88" y="17369"/>
                </a:cubicBezTo>
                <a:cubicBezTo>
                  <a:pt x="-372" y="14874"/>
                  <a:pt x="1008" y="12422"/>
                  <a:pt x="3170" y="11892"/>
                </a:cubicBezTo>
                <a:cubicBezTo>
                  <a:pt x="3866" y="11722"/>
                  <a:pt x="4557" y="11772"/>
                  <a:pt x="5191" y="12001"/>
                </a:cubicBezTo>
                <a:lnTo>
                  <a:pt x="5611" y="10908"/>
                </a:lnTo>
                <a:cubicBezTo>
                  <a:pt x="5188" y="10637"/>
                  <a:pt x="4908" y="10111"/>
                  <a:pt x="4924" y="9516"/>
                </a:cubicBezTo>
                <a:cubicBezTo>
                  <a:pt x="4931" y="9235"/>
                  <a:pt x="5004" y="8976"/>
                  <a:pt x="5123" y="8753"/>
                </a:cubicBezTo>
                <a:lnTo>
                  <a:pt x="5122" y="8753"/>
                </a:lnTo>
                <a:lnTo>
                  <a:pt x="7375" y="4249"/>
                </a:lnTo>
                <a:lnTo>
                  <a:pt x="7375" y="4250"/>
                </a:lnTo>
                <a:cubicBezTo>
                  <a:pt x="7591" y="3700"/>
                  <a:pt x="8076" y="3326"/>
                  <a:pt x="8631" y="3346"/>
                </a:cubicBezTo>
                <a:cubicBezTo>
                  <a:pt x="9070" y="3361"/>
                  <a:pt x="9452" y="3620"/>
                  <a:pt x="9685" y="4006"/>
                </a:cubicBezTo>
                <a:lnTo>
                  <a:pt x="9686" y="4006"/>
                </a:lnTo>
                <a:lnTo>
                  <a:pt x="11018" y="6165"/>
                </a:lnTo>
                <a:lnTo>
                  <a:pt x="12915" y="5701"/>
                </a:lnTo>
                <a:cubicBezTo>
                  <a:pt x="13275" y="5613"/>
                  <a:pt x="13630" y="5878"/>
                  <a:pt x="13706" y="6294"/>
                </a:cubicBezTo>
                <a:cubicBezTo>
                  <a:pt x="13778" y="6683"/>
                  <a:pt x="13580" y="7062"/>
                  <a:pt x="13259" y="7182"/>
                </a:cubicBezTo>
                <a:lnTo>
                  <a:pt x="13534" y="8671"/>
                </a:lnTo>
                <a:lnTo>
                  <a:pt x="14385" y="9625"/>
                </a:lnTo>
                <a:cubicBezTo>
                  <a:pt x="14850" y="9205"/>
                  <a:pt x="15402" y="8898"/>
                  <a:pt x="16018" y="8747"/>
                </a:cubicBezTo>
                <a:cubicBezTo>
                  <a:pt x="18181" y="8217"/>
                  <a:pt x="20307" y="9811"/>
                  <a:pt x="20768" y="12306"/>
                </a:cubicBezTo>
                <a:close/>
                <a:moveTo>
                  <a:pt x="8795" y="1859"/>
                </a:moveTo>
                <a:cubicBezTo>
                  <a:pt x="8642" y="1027"/>
                  <a:pt x="9102" y="210"/>
                  <a:pt x="9823" y="34"/>
                </a:cubicBezTo>
                <a:cubicBezTo>
                  <a:pt x="10543" y="-143"/>
                  <a:pt x="11252" y="388"/>
                  <a:pt x="11406" y="1220"/>
                </a:cubicBezTo>
                <a:cubicBezTo>
                  <a:pt x="11559" y="2051"/>
                  <a:pt x="11099" y="2869"/>
                  <a:pt x="10378" y="3045"/>
                </a:cubicBezTo>
                <a:cubicBezTo>
                  <a:pt x="9658" y="3222"/>
                  <a:pt x="8949" y="2690"/>
                  <a:pt x="8795" y="18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0" name="PA-îṧḷídé">
            <a:extLst>
              <a:ext uri="{FF2B5EF4-FFF2-40B4-BE49-F238E27FC236}">
                <a16:creationId xmlns:a16="http://schemas.microsoft.com/office/drawing/2014/main" xmlns="" id="{6B45506D-39FD-47A6-8AC3-E678885B1562}"/>
              </a:ext>
            </a:extLst>
          </p:cNvPr>
          <p:cNvSpPr/>
          <p:nvPr>
            <p:custDataLst>
              <p:tags r:id="rId200"/>
            </p:custDataLst>
          </p:nvPr>
        </p:nvSpPr>
        <p:spPr>
          <a:xfrm>
            <a:off x="3042732" y="-2094589"/>
            <a:ext cx="313957" cy="37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43" y="12242"/>
                </a:moveTo>
                <a:cubicBezTo>
                  <a:pt x="19543" y="12836"/>
                  <a:pt x="18964" y="13322"/>
                  <a:pt x="18257" y="13322"/>
                </a:cubicBezTo>
                <a:lnTo>
                  <a:pt x="3343" y="13322"/>
                </a:lnTo>
                <a:cubicBezTo>
                  <a:pt x="2636" y="13322"/>
                  <a:pt x="2057" y="12836"/>
                  <a:pt x="2057" y="12242"/>
                </a:cubicBezTo>
                <a:lnTo>
                  <a:pt x="2057" y="4322"/>
                </a:lnTo>
                <a:cubicBezTo>
                  <a:pt x="2057" y="3728"/>
                  <a:pt x="2636" y="3242"/>
                  <a:pt x="3343" y="3242"/>
                </a:cubicBezTo>
                <a:lnTo>
                  <a:pt x="18257" y="3242"/>
                </a:lnTo>
                <a:cubicBezTo>
                  <a:pt x="18964" y="3242"/>
                  <a:pt x="19543" y="3728"/>
                  <a:pt x="19543" y="4322"/>
                </a:cubicBezTo>
                <a:cubicBezTo>
                  <a:pt x="19543" y="4322"/>
                  <a:pt x="19543" y="12242"/>
                  <a:pt x="19543" y="12242"/>
                </a:cubicBezTo>
                <a:close/>
                <a:moveTo>
                  <a:pt x="17743" y="18146"/>
                </a:moveTo>
                <a:cubicBezTo>
                  <a:pt x="16891" y="18146"/>
                  <a:pt x="16200" y="17566"/>
                  <a:pt x="16200" y="16850"/>
                </a:cubicBezTo>
                <a:cubicBezTo>
                  <a:pt x="16200" y="16134"/>
                  <a:pt x="16891" y="15554"/>
                  <a:pt x="17743" y="15554"/>
                </a:cubicBezTo>
                <a:cubicBezTo>
                  <a:pt x="18594" y="15554"/>
                  <a:pt x="19285" y="16134"/>
                  <a:pt x="19285" y="16850"/>
                </a:cubicBezTo>
                <a:cubicBezTo>
                  <a:pt x="19285" y="17566"/>
                  <a:pt x="18594" y="18146"/>
                  <a:pt x="17743" y="18146"/>
                </a:cubicBezTo>
                <a:close/>
                <a:moveTo>
                  <a:pt x="3857" y="18146"/>
                </a:moveTo>
                <a:cubicBezTo>
                  <a:pt x="3005" y="18146"/>
                  <a:pt x="2315" y="17566"/>
                  <a:pt x="2315" y="16850"/>
                </a:cubicBezTo>
                <a:cubicBezTo>
                  <a:pt x="2315" y="16134"/>
                  <a:pt x="3005" y="15554"/>
                  <a:pt x="3857" y="15554"/>
                </a:cubicBezTo>
                <a:cubicBezTo>
                  <a:pt x="4709" y="15554"/>
                  <a:pt x="5400" y="16134"/>
                  <a:pt x="5400" y="16850"/>
                </a:cubicBezTo>
                <a:cubicBezTo>
                  <a:pt x="5400" y="17566"/>
                  <a:pt x="4709" y="18146"/>
                  <a:pt x="3857" y="18146"/>
                </a:cubicBezTo>
                <a:close/>
                <a:moveTo>
                  <a:pt x="5657" y="1513"/>
                </a:moveTo>
                <a:cubicBezTo>
                  <a:pt x="5657" y="1275"/>
                  <a:pt x="5889" y="1081"/>
                  <a:pt x="6171" y="1081"/>
                </a:cubicBezTo>
                <a:lnTo>
                  <a:pt x="15429" y="1081"/>
                </a:lnTo>
                <a:cubicBezTo>
                  <a:pt x="15711" y="1081"/>
                  <a:pt x="15943" y="1275"/>
                  <a:pt x="15943" y="1513"/>
                </a:cubicBezTo>
                <a:lnTo>
                  <a:pt x="15943" y="1729"/>
                </a:lnTo>
                <a:cubicBezTo>
                  <a:pt x="15943" y="1967"/>
                  <a:pt x="15711" y="2161"/>
                  <a:pt x="15429" y="2161"/>
                </a:cubicBezTo>
                <a:lnTo>
                  <a:pt x="6171" y="2161"/>
                </a:lnTo>
                <a:cubicBezTo>
                  <a:pt x="5889" y="2161"/>
                  <a:pt x="5657" y="1967"/>
                  <a:pt x="5657" y="1729"/>
                </a:cubicBezTo>
                <a:cubicBezTo>
                  <a:pt x="5657" y="1729"/>
                  <a:pt x="5657" y="1513"/>
                  <a:pt x="5657" y="1513"/>
                </a:cubicBezTo>
                <a:close/>
                <a:moveTo>
                  <a:pt x="20314" y="0"/>
                </a:moveTo>
                <a:lnTo>
                  <a:pt x="1286" y="0"/>
                </a:lnTo>
                <a:cubicBezTo>
                  <a:pt x="579" y="0"/>
                  <a:pt x="0" y="486"/>
                  <a:pt x="0" y="1080"/>
                </a:cubicBezTo>
                <a:lnTo>
                  <a:pt x="0" y="18360"/>
                </a:lnTo>
                <a:cubicBezTo>
                  <a:pt x="0" y="18954"/>
                  <a:pt x="579" y="19440"/>
                  <a:pt x="1286" y="19440"/>
                </a:cubicBezTo>
                <a:lnTo>
                  <a:pt x="1800" y="19440"/>
                </a:lnTo>
                <a:cubicBezTo>
                  <a:pt x="1800" y="19440"/>
                  <a:pt x="1800" y="20498"/>
                  <a:pt x="1800" y="20520"/>
                </a:cubicBezTo>
                <a:cubicBezTo>
                  <a:pt x="1800" y="21114"/>
                  <a:pt x="2379" y="21600"/>
                  <a:pt x="3086" y="21600"/>
                </a:cubicBezTo>
                <a:lnTo>
                  <a:pt x="4629" y="21600"/>
                </a:lnTo>
                <a:cubicBezTo>
                  <a:pt x="5336" y="21600"/>
                  <a:pt x="5915" y="21114"/>
                  <a:pt x="5915" y="20520"/>
                </a:cubicBezTo>
                <a:cubicBezTo>
                  <a:pt x="5915" y="20498"/>
                  <a:pt x="5915" y="19440"/>
                  <a:pt x="5915" y="19440"/>
                </a:cubicBezTo>
                <a:lnTo>
                  <a:pt x="15685" y="19440"/>
                </a:lnTo>
                <a:cubicBezTo>
                  <a:pt x="15685" y="19440"/>
                  <a:pt x="15685" y="20498"/>
                  <a:pt x="15685" y="20520"/>
                </a:cubicBezTo>
                <a:cubicBezTo>
                  <a:pt x="15685" y="21114"/>
                  <a:pt x="16264" y="21600"/>
                  <a:pt x="16971" y="21600"/>
                </a:cubicBezTo>
                <a:lnTo>
                  <a:pt x="18514" y="21600"/>
                </a:lnTo>
                <a:cubicBezTo>
                  <a:pt x="19221" y="21600"/>
                  <a:pt x="19800" y="21114"/>
                  <a:pt x="19800" y="20520"/>
                </a:cubicBezTo>
                <a:cubicBezTo>
                  <a:pt x="19800" y="20498"/>
                  <a:pt x="19800" y="19440"/>
                  <a:pt x="19800" y="19440"/>
                </a:cubicBezTo>
                <a:lnTo>
                  <a:pt x="20314" y="19440"/>
                </a:lnTo>
                <a:cubicBezTo>
                  <a:pt x="21021" y="19440"/>
                  <a:pt x="21600" y="18954"/>
                  <a:pt x="21600" y="18360"/>
                </a:cubicBezTo>
                <a:lnTo>
                  <a:pt x="21600" y="1080"/>
                </a:lnTo>
                <a:cubicBezTo>
                  <a:pt x="21600" y="486"/>
                  <a:pt x="21021" y="0"/>
                  <a:pt x="2031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1" name="PA-ïṣḻiḋé">
            <a:extLst>
              <a:ext uri="{FF2B5EF4-FFF2-40B4-BE49-F238E27FC236}">
                <a16:creationId xmlns:a16="http://schemas.microsoft.com/office/drawing/2014/main" xmlns="" id="{89CC07EF-B7EC-41EE-8015-945FFE6C2BF3}"/>
              </a:ext>
            </a:extLst>
          </p:cNvPr>
          <p:cNvSpPr/>
          <p:nvPr>
            <p:custDataLst>
              <p:tags r:id="rId201"/>
            </p:custDataLst>
          </p:nvPr>
        </p:nvSpPr>
        <p:spPr>
          <a:xfrm>
            <a:off x="3798919" y="-2772961"/>
            <a:ext cx="290134" cy="580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4050"/>
                </a:moveTo>
                <a:lnTo>
                  <a:pt x="1618" y="4050"/>
                </a:lnTo>
                <a:lnTo>
                  <a:pt x="1618" y="17550"/>
                </a:lnTo>
                <a:lnTo>
                  <a:pt x="20250" y="17550"/>
                </a:lnTo>
                <a:lnTo>
                  <a:pt x="20250" y="4050"/>
                </a:lnTo>
                <a:close/>
                <a:moveTo>
                  <a:pt x="14175" y="2025"/>
                </a:moveTo>
                <a:lnTo>
                  <a:pt x="7425" y="2025"/>
                </a:lnTo>
                <a:cubicBezTo>
                  <a:pt x="7052" y="2025"/>
                  <a:pt x="6750" y="2176"/>
                  <a:pt x="6750" y="2363"/>
                </a:cubicBezTo>
                <a:cubicBezTo>
                  <a:pt x="6750" y="2549"/>
                  <a:pt x="7052" y="2700"/>
                  <a:pt x="7425" y="2700"/>
                </a:cubicBezTo>
                <a:lnTo>
                  <a:pt x="14175" y="2700"/>
                </a:lnTo>
                <a:cubicBezTo>
                  <a:pt x="14548" y="2700"/>
                  <a:pt x="14850" y="2549"/>
                  <a:pt x="14850" y="2363"/>
                </a:cubicBezTo>
                <a:cubicBezTo>
                  <a:pt x="14850" y="2176"/>
                  <a:pt x="14548" y="2025"/>
                  <a:pt x="14175" y="2025"/>
                </a:cubicBezTo>
                <a:close/>
                <a:moveTo>
                  <a:pt x="11475" y="20250"/>
                </a:moveTo>
                <a:cubicBezTo>
                  <a:pt x="12593" y="20250"/>
                  <a:pt x="13500" y="19797"/>
                  <a:pt x="13500" y="19238"/>
                </a:cubicBezTo>
                <a:cubicBezTo>
                  <a:pt x="13500" y="18678"/>
                  <a:pt x="12593" y="18225"/>
                  <a:pt x="11475" y="18225"/>
                </a:cubicBezTo>
                <a:cubicBezTo>
                  <a:pt x="10357" y="18225"/>
                  <a:pt x="9450" y="18678"/>
                  <a:pt x="9450" y="19238"/>
                </a:cubicBezTo>
                <a:cubicBezTo>
                  <a:pt x="9450" y="19797"/>
                  <a:pt x="10357" y="20250"/>
                  <a:pt x="11475" y="20250"/>
                </a:cubicBezTo>
                <a:close/>
                <a:moveTo>
                  <a:pt x="18900" y="21600"/>
                </a:moveTo>
                <a:lnTo>
                  <a:pt x="2700" y="21600"/>
                </a:lnTo>
                <a:cubicBezTo>
                  <a:pt x="1954" y="21600"/>
                  <a:pt x="1279" y="21449"/>
                  <a:pt x="791" y="21205"/>
                </a:cubicBezTo>
                <a:cubicBezTo>
                  <a:pt x="302" y="20960"/>
                  <a:pt x="0" y="20623"/>
                  <a:pt x="0" y="20250"/>
                </a:cubicBezTo>
                <a:lnTo>
                  <a:pt x="0" y="1350"/>
                </a:lnTo>
                <a:cubicBezTo>
                  <a:pt x="0" y="977"/>
                  <a:pt x="302" y="640"/>
                  <a:pt x="791" y="395"/>
                </a:cubicBezTo>
                <a:cubicBezTo>
                  <a:pt x="1279" y="151"/>
                  <a:pt x="1954" y="0"/>
                  <a:pt x="2700" y="0"/>
                </a:cubicBezTo>
                <a:lnTo>
                  <a:pt x="18900" y="0"/>
                </a:lnTo>
                <a:cubicBezTo>
                  <a:pt x="19646" y="0"/>
                  <a:pt x="20321" y="151"/>
                  <a:pt x="20809" y="395"/>
                </a:cubicBezTo>
                <a:cubicBezTo>
                  <a:pt x="21298" y="640"/>
                  <a:pt x="21600" y="977"/>
                  <a:pt x="21600" y="1350"/>
                </a:cubicBezTo>
                <a:lnTo>
                  <a:pt x="21600" y="20250"/>
                </a:lnTo>
                <a:cubicBezTo>
                  <a:pt x="21600" y="20623"/>
                  <a:pt x="21298" y="20960"/>
                  <a:pt x="20809" y="21205"/>
                </a:cubicBezTo>
                <a:cubicBezTo>
                  <a:pt x="20321" y="21449"/>
                  <a:pt x="19646" y="21600"/>
                  <a:pt x="1890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2" name="PA-iṣ1îḓê">
            <a:extLst>
              <a:ext uri="{FF2B5EF4-FFF2-40B4-BE49-F238E27FC236}">
                <a16:creationId xmlns:a16="http://schemas.microsoft.com/office/drawing/2014/main" xmlns="" id="{C860C7D2-B220-42CB-B350-DF3B0C1C565E}"/>
              </a:ext>
            </a:extLst>
          </p:cNvPr>
          <p:cNvSpPr/>
          <p:nvPr>
            <p:custDataLst>
              <p:tags r:id="rId202"/>
            </p:custDataLst>
          </p:nvPr>
        </p:nvSpPr>
        <p:spPr>
          <a:xfrm>
            <a:off x="3545844" y="-2016981"/>
            <a:ext cx="560708" cy="42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77" y="10069"/>
                </a:moveTo>
                <a:cubicBezTo>
                  <a:pt x="13591" y="10069"/>
                  <a:pt x="12956" y="9222"/>
                  <a:pt x="12956" y="8178"/>
                </a:cubicBezTo>
                <a:cubicBezTo>
                  <a:pt x="12956" y="7133"/>
                  <a:pt x="13591" y="6286"/>
                  <a:pt x="14377" y="6286"/>
                </a:cubicBezTo>
                <a:cubicBezTo>
                  <a:pt x="15161" y="6286"/>
                  <a:pt x="15797" y="7133"/>
                  <a:pt x="15797" y="8178"/>
                </a:cubicBezTo>
                <a:cubicBezTo>
                  <a:pt x="15797" y="9222"/>
                  <a:pt x="15161" y="10069"/>
                  <a:pt x="14377" y="10069"/>
                </a:cubicBezTo>
                <a:close/>
                <a:moveTo>
                  <a:pt x="9355" y="17542"/>
                </a:moveTo>
                <a:lnTo>
                  <a:pt x="6514" y="17542"/>
                </a:lnTo>
                <a:lnTo>
                  <a:pt x="6514" y="13759"/>
                </a:lnTo>
                <a:lnTo>
                  <a:pt x="9355" y="13759"/>
                </a:lnTo>
                <a:cubicBezTo>
                  <a:pt x="9355" y="13759"/>
                  <a:pt x="9355" y="17542"/>
                  <a:pt x="9355" y="17542"/>
                </a:cubicBezTo>
                <a:close/>
                <a:moveTo>
                  <a:pt x="4885" y="17542"/>
                </a:moveTo>
                <a:lnTo>
                  <a:pt x="2045" y="17542"/>
                </a:lnTo>
                <a:lnTo>
                  <a:pt x="2045" y="13759"/>
                </a:lnTo>
                <a:lnTo>
                  <a:pt x="4885" y="13759"/>
                </a:lnTo>
                <a:cubicBezTo>
                  <a:pt x="4885" y="13759"/>
                  <a:pt x="4885" y="17542"/>
                  <a:pt x="4885" y="17542"/>
                </a:cubicBezTo>
                <a:close/>
                <a:moveTo>
                  <a:pt x="14377" y="1737"/>
                </a:moveTo>
                <a:lnTo>
                  <a:pt x="7198" y="11684"/>
                </a:lnTo>
                <a:lnTo>
                  <a:pt x="624" y="11684"/>
                </a:lnTo>
                <a:lnTo>
                  <a:pt x="624" y="21600"/>
                </a:lnTo>
                <a:lnTo>
                  <a:pt x="12488" y="21600"/>
                </a:lnTo>
                <a:lnTo>
                  <a:pt x="12488" y="13750"/>
                </a:lnTo>
                <a:lnTo>
                  <a:pt x="16265" y="13750"/>
                </a:lnTo>
                <a:lnTo>
                  <a:pt x="16265" y="21600"/>
                </a:lnTo>
                <a:lnTo>
                  <a:pt x="20961" y="21600"/>
                </a:lnTo>
                <a:lnTo>
                  <a:pt x="20961" y="11747"/>
                </a:lnTo>
                <a:lnTo>
                  <a:pt x="21600" y="11747"/>
                </a:lnTo>
                <a:cubicBezTo>
                  <a:pt x="21600" y="11747"/>
                  <a:pt x="14377" y="1737"/>
                  <a:pt x="14377" y="1737"/>
                </a:cubicBezTo>
                <a:close/>
                <a:moveTo>
                  <a:pt x="21585" y="9988"/>
                </a:moveTo>
                <a:lnTo>
                  <a:pt x="21585" y="10640"/>
                </a:lnTo>
                <a:lnTo>
                  <a:pt x="14376" y="652"/>
                </a:lnTo>
                <a:lnTo>
                  <a:pt x="6905" y="11004"/>
                </a:lnTo>
                <a:lnTo>
                  <a:pt x="0" y="11004"/>
                </a:lnTo>
                <a:lnTo>
                  <a:pt x="4124" y="5099"/>
                </a:lnTo>
                <a:lnTo>
                  <a:pt x="10696" y="5099"/>
                </a:lnTo>
                <a:lnTo>
                  <a:pt x="14376" y="0"/>
                </a:lnTo>
                <a:cubicBezTo>
                  <a:pt x="14376" y="0"/>
                  <a:pt x="21585" y="9988"/>
                  <a:pt x="21585" y="998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3" name="PA-işlîdê">
            <a:extLst>
              <a:ext uri="{FF2B5EF4-FFF2-40B4-BE49-F238E27FC236}">
                <a16:creationId xmlns:a16="http://schemas.microsoft.com/office/drawing/2014/main" xmlns="" id="{63A64B9D-F527-40FE-8B39-E566AD6635C0}"/>
              </a:ext>
            </a:extLst>
          </p:cNvPr>
          <p:cNvSpPr/>
          <p:nvPr>
            <p:custDataLst>
              <p:tags r:id="rId203"/>
            </p:custDataLst>
          </p:nvPr>
        </p:nvSpPr>
        <p:spPr>
          <a:xfrm>
            <a:off x="4121778" y="-2335811"/>
            <a:ext cx="462066" cy="407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4" name="PA-ïṥḷîďe">
            <a:extLst>
              <a:ext uri="{FF2B5EF4-FFF2-40B4-BE49-F238E27FC236}">
                <a16:creationId xmlns:a16="http://schemas.microsoft.com/office/drawing/2014/main" xmlns="" id="{6C4B15A0-9D77-41DD-8560-5751C74558FE}"/>
              </a:ext>
            </a:extLst>
          </p:cNvPr>
          <p:cNvSpPr/>
          <p:nvPr>
            <p:custDataLst>
              <p:tags r:id="rId204"/>
            </p:custDataLst>
          </p:nvPr>
        </p:nvSpPr>
        <p:spPr>
          <a:xfrm>
            <a:off x="2137569" y="-1318554"/>
            <a:ext cx="603083" cy="400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3" extrusionOk="0">
                <a:moveTo>
                  <a:pt x="17523" y="7527"/>
                </a:moveTo>
                <a:lnTo>
                  <a:pt x="16892" y="5510"/>
                </a:lnTo>
                <a:lnTo>
                  <a:pt x="16892" y="5510"/>
                </a:lnTo>
                <a:cubicBezTo>
                  <a:pt x="16891" y="5509"/>
                  <a:pt x="16891" y="5507"/>
                  <a:pt x="16891" y="5505"/>
                </a:cubicBezTo>
                <a:cubicBezTo>
                  <a:pt x="16543" y="4391"/>
                  <a:pt x="13689" y="5277"/>
                  <a:pt x="10517" y="7484"/>
                </a:cubicBezTo>
                <a:cubicBezTo>
                  <a:pt x="7344" y="9692"/>
                  <a:pt x="5056" y="12384"/>
                  <a:pt x="5404" y="13498"/>
                </a:cubicBezTo>
                <a:cubicBezTo>
                  <a:pt x="5404" y="13499"/>
                  <a:pt x="5405" y="13501"/>
                  <a:pt x="5405" y="13502"/>
                </a:cubicBezTo>
                <a:lnTo>
                  <a:pt x="5405" y="13503"/>
                </a:lnTo>
                <a:lnTo>
                  <a:pt x="5495" y="13791"/>
                </a:lnTo>
                <a:lnTo>
                  <a:pt x="0" y="14107"/>
                </a:lnTo>
                <a:lnTo>
                  <a:pt x="8178" y="0"/>
                </a:lnTo>
                <a:lnTo>
                  <a:pt x="21600" y="1182"/>
                </a:lnTo>
                <a:cubicBezTo>
                  <a:pt x="21600" y="1182"/>
                  <a:pt x="17523" y="7527"/>
                  <a:pt x="17523" y="7527"/>
                </a:cubicBezTo>
                <a:close/>
                <a:moveTo>
                  <a:pt x="5685" y="19621"/>
                </a:moveTo>
                <a:cubicBezTo>
                  <a:pt x="5884" y="20257"/>
                  <a:pt x="5703" y="21011"/>
                  <a:pt x="5280" y="21306"/>
                </a:cubicBezTo>
                <a:cubicBezTo>
                  <a:pt x="4857" y="21600"/>
                  <a:pt x="4353" y="21323"/>
                  <a:pt x="4154" y="20686"/>
                </a:cubicBezTo>
                <a:cubicBezTo>
                  <a:pt x="4021" y="20261"/>
                  <a:pt x="4061" y="19785"/>
                  <a:pt x="4227" y="19427"/>
                </a:cubicBezTo>
                <a:lnTo>
                  <a:pt x="2645" y="14366"/>
                </a:lnTo>
                <a:lnTo>
                  <a:pt x="3561" y="14314"/>
                </a:lnTo>
                <a:lnTo>
                  <a:pt x="4992" y="18894"/>
                </a:lnTo>
                <a:cubicBezTo>
                  <a:pt x="5283" y="18935"/>
                  <a:pt x="5552" y="19195"/>
                  <a:pt x="5685" y="19621"/>
                </a:cubicBezTo>
                <a:close/>
                <a:moveTo>
                  <a:pt x="17927" y="11804"/>
                </a:moveTo>
                <a:lnTo>
                  <a:pt x="16207" y="6303"/>
                </a:lnTo>
                <a:cubicBezTo>
                  <a:pt x="15632" y="6170"/>
                  <a:pt x="13695" y="6675"/>
                  <a:pt x="10877" y="8636"/>
                </a:cubicBezTo>
                <a:cubicBezTo>
                  <a:pt x="8057" y="10598"/>
                  <a:pt x="6553" y="12487"/>
                  <a:pt x="6252" y="13230"/>
                </a:cubicBezTo>
                <a:lnTo>
                  <a:pt x="7971" y="18731"/>
                </a:lnTo>
                <a:cubicBezTo>
                  <a:pt x="7971" y="18731"/>
                  <a:pt x="17927" y="11804"/>
                  <a:pt x="17927" y="11804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5" name="PA-iSľïḋé">
            <a:extLst>
              <a:ext uri="{FF2B5EF4-FFF2-40B4-BE49-F238E27FC236}">
                <a16:creationId xmlns:a16="http://schemas.microsoft.com/office/drawing/2014/main" xmlns="" id="{EC4AD788-AE87-4ECD-8598-F343C64AC0A5}"/>
              </a:ext>
            </a:extLst>
          </p:cNvPr>
          <p:cNvSpPr/>
          <p:nvPr>
            <p:custDataLst>
              <p:tags r:id="rId205"/>
            </p:custDataLst>
          </p:nvPr>
        </p:nvSpPr>
        <p:spPr>
          <a:xfrm>
            <a:off x="3080945" y="-1252297"/>
            <a:ext cx="431163" cy="282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6" name="PA-ïŝḷíḓe">
            <a:extLst>
              <a:ext uri="{FF2B5EF4-FFF2-40B4-BE49-F238E27FC236}">
                <a16:creationId xmlns:a16="http://schemas.microsoft.com/office/drawing/2014/main" xmlns="" id="{3EE867FF-EB52-42D6-BDF9-9E46F4141454}"/>
              </a:ext>
            </a:extLst>
          </p:cNvPr>
          <p:cNvSpPr/>
          <p:nvPr>
            <p:custDataLst>
              <p:tags r:id="rId206"/>
            </p:custDataLst>
          </p:nvPr>
        </p:nvSpPr>
        <p:spPr>
          <a:xfrm>
            <a:off x="3080945" y="-1641559"/>
            <a:ext cx="294405" cy="294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585" extrusionOk="0">
                <a:moveTo>
                  <a:pt x="5809" y="19810"/>
                </a:moveTo>
                <a:lnTo>
                  <a:pt x="0" y="21585"/>
                </a:lnTo>
                <a:lnTo>
                  <a:pt x="1723" y="15720"/>
                </a:lnTo>
                <a:cubicBezTo>
                  <a:pt x="1723" y="15720"/>
                  <a:pt x="5809" y="19810"/>
                  <a:pt x="5809" y="19810"/>
                </a:cubicBezTo>
                <a:close/>
                <a:moveTo>
                  <a:pt x="14328" y="11295"/>
                </a:moveTo>
                <a:cubicBezTo>
                  <a:pt x="14857" y="12168"/>
                  <a:pt x="15219" y="12941"/>
                  <a:pt x="15338" y="13361"/>
                </a:cubicBezTo>
                <a:cubicBezTo>
                  <a:pt x="16735" y="12758"/>
                  <a:pt x="18442" y="13050"/>
                  <a:pt x="19809" y="14418"/>
                </a:cubicBezTo>
                <a:cubicBezTo>
                  <a:pt x="21600" y="16210"/>
                  <a:pt x="21590" y="21540"/>
                  <a:pt x="21590" y="21540"/>
                </a:cubicBezTo>
                <a:cubicBezTo>
                  <a:pt x="21590" y="21540"/>
                  <a:pt x="21587" y="21538"/>
                  <a:pt x="21583" y="21536"/>
                </a:cubicBezTo>
                <a:cubicBezTo>
                  <a:pt x="21586" y="21540"/>
                  <a:pt x="21587" y="21543"/>
                  <a:pt x="21587" y="21543"/>
                </a:cubicBezTo>
                <a:cubicBezTo>
                  <a:pt x="21587" y="21543"/>
                  <a:pt x="16257" y="21556"/>
                  <a:pt x="14467" y="19765"/>
                </a:cubicBezTo>
                <a:cubicBezTo>
                  <a:pt x="13114" y="18410"/>
                  <a:pt x="12816" y="16721"/>
                  <a:pt x="13396" y="15331"/>
                </a:cubicBezTo>
                <a:cubicBezTo>
                  <a:pt x="12981" y="15218"/>
                  <a:pt x="12197" y="14852"/>
                  <a:pt x="11308" y="14314"/>
                </a:cubicBezTo>
                <a:lnTo>
                  <a:pt x="6478" y="19142"/>
                </a:lnTo>
                <a:lnTo>
                  <a:pt x="2392" y="15051"/>
                </a:lnTo>
                <a:lnTo>
                  <a:pt x="6994" y="10450"/>
                </a:lnTo>
                <a:cubicBezTo>
                  <a:pt x="4968" y="7962"/>
                  <a:pt x="2105" y="4020"/>
                  <a:pt x="1025" y="2336"/>
                </a:cubicBezTo>
                <a:cubicBezTo>
                  <a:pt x="11" y="756"/>
                  <a:pt x="7" y="211"/>
                  <a:pt x="44" y="57"/>
                </a:cubicBezTo>
                <a:cubicBezTo>
                  <a:pt x="31" y="43"/>
                  <a:pt x="37" y="38"/>
                  <a:pt x="52" y="32"/>
                </a:cubicBezTo>
                <a:cubicBezTo>
                  <a:pt x="59" y="13"/>
                  <a:pt x="65" y="4"/>
                  <a:pt x="65" y="4"/>
                </a:cubicBezTo>
                <a:cubicBezTo>
                  <a:pt x="237" y="-15"/>
                  <a:pt x="782" y="-11"/>
                  <a:pt x="2361" y="1003"/>
                </a:cubicBezTo>
                <a:cubicBezTo>
                  <a:pt x="4043" y="2084"/>
                  <a:pt x="7984" y="4949"/>
                  <a:pt x="10469" y="6978"/>
                </a:cubicBezTo>
                <a:lnTo>
                  <a:pt x="14322" y="3125"/>
                </a:lnTo>
                <a:lnTo>
                  <a:pt x="18411" y="7213"/>
                </a:lnTo>
                <a:cubicBezTo>
                  <a:pt x="18411" y="7213"/>
                  <a:pt x="14328" y="11295"/>
                  <a:pt x="14328" y="11295"/>
                </a:cubicBezTo>
                <a:close/>
                <a:moveTo>
                  <a:pt x="15005" y="2441"/>
                </a:moveTo>
                <a:lnTo>
                  <a:pt x="17418" y="30"/>
                </a:lnTo>
                <a:lnTo>
                  <a:pt x="21507" y="4118"/>
                </a:lnTo>
                <a:lnTo>
                  <a:pt x="19094" y="6530"/>
                </a:lnTo>
                <a:cubicBezTo>
                  <a:pt x="19094" y="6530"/>
                  <a:pt x="15005" y="2441"/>
                  <a:pt x="15005" y="24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7" name="PA-ïśḻiḓe">
            <a:extLst>
              <a:ext uri="{FF2B5EF4-FFF2-40B4-BE49-F238E27FC236}">
                <a16:creationId xmlns:a16="http://schemas.microsoft.com/office/drawing/2014/main" xmlns="" id="{3A5E954B-28DB-4119-9A88-9FEBBC464239}"/>
              </a:ext>
            </a:extLst>
          </p:cNvPr>
          <p:cNvSpPr/>
          <p:nvPr>
            <p:custDataLst>
              <p:tags r:id="rId207"/>
            </p:custDataLst>
          </p:nvPr>
        </p:nvSpPr>
        <p:spPr>
          <a:xfrm>
            <a:off x="2287988" y="-1126228"/>
            <a:ext cx="751474" cy="647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37" y="21600"/>
                </a:moveTo>
                <a:cubicBezTo>
                  <a:pt x="7087" y="19915"/>
                  <a:pt x="7254" y="17403"/>
                  <a:pt x="7225" y="15022"/>
                </a:cubicBezTo>
                <a:cubicBezTo>
                  <a:pt x="9087" y="15916"/>
                  <a:pt x="11129" y="16612"/>
                  <a:pt x="13235" y="14961"/>
                </a:cubicBezTo>
                <a:cubicBezTo>
                  <a:pt x="15319" y="13326"/>
                  <a:pt x="15547" y="10891"/>
                  <a:pt x="15533" y="8574"/>
                </a:cubicBezTo>
                <a:cubicBezTo>
                  <a:pt x="17412" y="9482"/>
                  <a:pt x="19470" y="10214"/>
                  <a:pt x="21600" y="8543"/>
                </a:cubicBezTo>
                <a:lnTo>
                  <a:pt x="20969" y="7441"/>
                </a:lnTo>
                <a:cubicBezTo>
                  <a:pt x="19165" y="8855"/>
                  <a:pt x="17455" y="8115"/>
                  <a:pt x="15526" y="7147"/>
                </a:cubicBezTo>
                <a:cubicBezTo>
                  <a:pt x="15470" y="4670"/>
                  <a:pt x="15489" y="2522"/>
                  <a:pt x="17315" y="1092"/>
                </a:cubicBezTo>
                <a:lnTo>
                  <a:pt x="16670" y="0"/>
                </a:lnTo>
                <a:cubicBezTo>
                  <a:pt x="14521" y="1685"/>
                  <a:pt x="14346" y="4208"/>
                  <a:pt x="14375" y="6589"/>
                </a:cubicBezTo>
                <a:cubicBezTo>
                  <a:pt x="12514" y="5696"/>
                  <a:pt x="10476" y="5018"/>
                  <a:pt x="8371" y="6668"/>
                </a:cubicBezTo>
                <a:cubicBezTo>
                  <a:pt x="6282" y="8306"/>
                  <a:pt x="6070" y="10724"/>
                  <a:pt x="6085" y="13045"/>
                </a:cubicBezTo>
                <a:cubicBezTo>
                  <a:pt x="4204" y="12134"/>
                  <a:pt x="2134" y="11396"/>
                  <a:pt x="0" y="13068"/>
                </a:cubicBezTo>
                <a:cubicBezTo>
                  <a:pt x="0" y="13068"/>
                  <a:pt x="641" y="14162"/>
                  <a:pt x="641" y="14162"/>
                </a:cubicBezTo>
                <a:cubicBezTo>
                  <a:pt x="2449" y="12745"/>
                  <a:pt x="4156" y="13499"/>
                  <a:pt x="6093" y="14471"/>
                </a:cubicBezTo>
                <a:cubicBezTo>
                  <a:pt x="6148" y="16943"/>
                  <a:pt x="6117" y="19084"/>
                  <a:pt x="4295" y="20512"/>
                </a:cubicBezTo>
                <a:lnTo>
                  <a:pt x="4937" y="21600"/>
                </a:lnTo>
                <a:close/>
                <a:moveTo>
                  <a:pt x="4054" y="19679"/>
                </a:moveTo>
                <a:cubicBezTo>
                  <a:pt x="4369" y="19426"/>
                  <a:pt x="4614" y="19148"/>
                  <a:pt x="4809" y="18844"/>
                </a:cubicBezTo>
                <a:cubicBezTo>
                  <a:pt x="4809" y="18844"/>
                  <a:pt x="2134" y="14221"/>
                  <a:pt x="2134" y="14221"/>
                </a:cubicBezTo>
                <a:cubicBezTo>
                  <a:pt x="1820" y="14319"/>
                  <a:pt x="1507" y="14483"/>
                  <a:pt x="1188" y="14730"/>
                </a:cubicBezTo>
                <a:lnTo>
                  <a:pt x="4054" y="19679"/>
                </a:lnTo>
                <a:close/>
                <a:moveTo>
                  <a:pt x="5303" y="17641"/>
                </a:moveTo>
                <a:cubicBezTo>
                  <a:pt x="5447" y="17150"/>
                  <a:pt x="5511" y="16611"/>
                  <a:pt x="5534" y="16026"/>
                </a:cubicBezTo>
                <a:lnTo>
                  <a:pt x="4636" y="14466"/>
                </a:lnTo>
                <a:cubicBezTo>
                  <a:pt x="4164" y="14273"/>
                  <a:pt x="3712" y="14138"/>
                  <a:pt x="3269" y="14112"/>
                </a:cubicBezTo>
                <a:lnTo>
                  <a:pt x="5303" y="17641"/>
                </a:lnTo>
                <a:close/>
                <a:moveTo>
                  <a:pt x="7218" y="13596"/>
                </a:moveTo>
                <a:cubicBezTo>
                  <a:pt x="7170" y="11212"/>
                  <a:pt x="7244" y="9148"/>
                  <a:pt x="9015" y="7760"/>
                </a:cubicBezTo>
                <a:cubicBezTo>
                  <a:pt x="10800" y="6360"/>
                  <a:pt x="12484" y="7073"/>
                  <a:pt x="14389" y="8027"/>
                </a:cubicBezTo>
                <a:cubicBezTo>
                  <a:pt x="14437" y="10403"/>
                  <a:pt x="14371" y="12473"/>
                  <a:pt x="12604" y="13859"/>
                </a:cubicBezTo>
                <a:cubicBezTo>
                  <a:pt x="10819" y="15258"/>
                  <a:pt x="9123" y="14549"/>
                  <a:pt x="7218" y="13596"/>
                </a:cubicBezTo>
                <a:close/>
                <a:moveTo>
                  <a:pt x="9128" y="13531"/>
                </a:moveTo>
                <a:cubicBezTo>
                  <a:pt x="9683" y="13753"/>
                  <a:pt x="10215" y="13899"/>
                  <a:pt x="10736" y="13922"/>
                </a:cubicBezTo>
                <a:lnTo>
                  <a:pt x="8270" y="9693"/>
                </a:lnTo>
                <a:cubicBezTo>
                  <a:pt x="8094" y="10262"/>
                  <a:pt x="8018" y="10890"/>
                  <a:pt x="7988" y="11570"/>
                </a:cubicBezTo>
                <a:lnTo>
                  <a:pt x="9128" y="13531"/>
                </a:lnTo>
                <a:close/>
                <a:moveTo>
                  <a:pt x="11711" y="13445"/>
                </a:moveTo>
                <a:cubicBezTo>
                  <a:pt x="11906" y="13348"/>
                  <a:pt x="12100" y="13226"/>
                  <a:pt x="12298" y="13067"/>
                </a:cubicBezTo>
                <a:cubicBezTo>
                  <a:pt x="12398" y="12988"/>
                  <a:pt x="12489" y="12904"/>
                  <a:pt x="12577" y="12819"/>
                </a:cubicBezTo>
                <a:lnTo>
                  <a:pt x="9787" y="7934"/>
                </a:lnTo>
                <a:cubicBezTo>
                  <a:pt x="9688" y="7998"/>
                  <a:pt x="9589" y="8069"/>
                  <a:pt x="9488" y="8149"/>
                </a:cubicBezTo>
                <a:cubicBezTo>
                  <a:pt x="9290" y="8307"/>
                  <a:pt x="9121" y="8474"/>
                  <a:pt x="8972" y="8652"/>
                </a:cubicBezTo>
                <a:lnTo>
                  <a:pt x="11711" y="13445"/>
                </a:lnTo>
                <a:close/>
                <a:moveTo>
                  <a:pt x="13407" y="12000"/>
                </a:moveTo>
                <a:cubicBezTo>
                  <a:pt x="13611" y="11527"/>
                  <a:pt x="13723" y="11008"/>
                  <a:pt x="13784" y="10444"/>
                </a:cubicBezTo>
                <a:lnTo>
                  <a:pt x="12283" y="7830"/>
                </a:lnTo>
                <a:cubicBezTo>
                  <a:pt x="11815" y="7685"/>
                  <a:pt x="11363" y="7615"/>
                  <a:pt x="10913" y="7660"/>
                </a:cubicBezTo>
                <a:lnTo>
                  <a:pt x="13407" y="12000"/>
                </a:lnTo>
                <a:close/>
                <a:moveTo>
                  <a:pt x="16965" y="7123"/>
                </a:moveTo>
                <a:cubicBezTo>
                  <a:pt x="17421" y="7289"/>
                  <a:pt x="17855" y="7394"/>
                  <a:pt x="18279" y="7398"/>
                </a:cubicBezTo>
                <a:lnTo>
                  <a:pt x="16261" y="4044"/>
                </a:lnTo>
                <a:cubicBezTo>
                  <a:pt x="16133" y="4533"/>
                  <a:pt x="16081" y="5067"/>
                  <a:pt x="16071" y="5642"/>
                </a:cubicBezTo>
                <a:lnTo>
                  <a:pt x="16965" y="7123"/>
                </a:lnTo>
                <a:close/>
                <a:moveTo>
                  <a:pt x="19610" y="7085"/>
                </a:moveTo>
                <a:cubicBezTo>
                  <a:pt x="19909" y="6982"/>
                  <a:pt x="20208" y="6817"/>
                  <a:pt x="20510" y="6570"/>
                </a:cubicBezTo>
                <a:lnTo>
                  <a:pt x="17721" y="1845"/>
                </a:lnTo>
                <a:cubicBezTo>
                  <a:pt x="17423" y="2098"/>
                  <a:pt x="17191" y="2376"/>
                  <a:pt x="17007" y="2675"/>
                </a:cubicBezTo>
                <a:cubicBezTo>
                  <a:pt x="17007" y="2675"/>
                  <a:pt x="19610" y="7085"/>
                  <a:pt x="19610" y="708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8" name="PA-ïşľídè">
            <a:extLst>
              <a:ext uri="{FF2B5EF4-FFF2-40B4-BE49-F238E27FC236}">
                <a16:creationId xmlns:a16="http://schemas.microsoft.com/office/drawing/2014/main" xmlns="" id="{5031A60C-B655-4CF6-9BBD-A423BEEAFA5A}"/>
              </a:ext>
            </a:extLst>
          </p:cNvPr>
          <p:cNvSpPr/>
          <p:nvPr>
            <p:custDataLst>
              <p:tags r:id="rId208"/>
            </p:custDataLst>
          </p:nvPr>
        </p:nvSpPr>
        <p:spPr>
          <a:xfrm>
            <a:off x="4589291" y="-3450125"/>
            <a:ext cx="335368" cy="474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3" h="21600" extrusionOk="0">
                <a:moveTo>
                  <a:pt x="6837" y="0"/>
                </a:moveTo>
                <a:lnTo>
                  <a:pt x="6304" y="11896"/>
                </a:lnTo>
                <a:lnTo>
                  <a:pt x="10115" y="11984"/>
                </a:lnTo>
                <a:lnTo>
                  <a:pt x="10387" y="5819"/>
                </a:lnTo>
                <a:cubicBezTo>
                  <a:pt x="10807" y="5990"/>
                  <a:pt x="11286" y="6091"/>
                  <a:pt x="11799" y="6080"/>
                </a:cubicBezTo>
                <a:cubicBezTo>
                  <a:pt x="12816" y="6059"/>
                  <a:pt x="13721" y="5638"/>
                  <a:pt x="14293" y="5029"/>
                </a:cubicBezTo>
                <a:cubicBezTo>
                  <a:pt x="14344" y="4975"/>
                  <a:pt x="14392" y="4920"/>
                  <a:pt x="14437" y="4864"/>
                </a:cubicBezTo>
                <a:cubicBezTo>
                  <a:pt x="15870" y="5413"/>
                  <a:pt x="17048" y="6141"/>
                  <a:pt x="17879" y="7040"/>
                </a:cubicBezTo>
                <a:cubicBezTo>
                  <a:pt x="19250" y="8523"/>
                  <a:pt x="19623" y="10355"/>
                  <a:pt x="18956" y="12341"/>
                </a:cubicBezTo>
                <a:cubicBezTo>
                  <a:pt x="17917" y="15436"/>
                  <a:pt x="14349" y="17736"/>
                  <a:pt x="10109" y="18168"/>
                </a:cubicBezTo>
                <a:lnTo>
                  <a:pt x="10109" y="16337"/>
                </a:lnTo>
                <a:lnTo>
                  <a:pt x="12811" y="16337"/>
                </a:lnTo>
                <a:lnTo>
                  <a:pt x="12811" y="15424"/>
                </a:lnTo>
                <a:lnTo>
                  <a:pt x="2958" y="15424"/>
                </a:lnTo>
                <a:lnTo>
                  <a:pt x="2958" y="16337"/>
                </a:lnTo>
                <a:lnTo>
                  <a:pt x="5665" y="16337"/>
                </a:lnTo>
                <a:lnTo>
                  <a:pt x="5665" y="19312"/>
                </a:lnTo>
                <a:lnTo>
                  <a:pt x="0" y="19312"/>
                </a:lnTo>
                <a:lnTo>
                  <a:pt x="0" y="21600"/>
                </a:lnTo>
                <a:lnTo>
                  <a:pt x="15769" y="21600"/>
                </a:lnTo>
                <a:lnTo>
                  <a:pt x="15769" y="19312"/>
                </a:lnTo>
                <a:lnTo>
                  <a:pt x="11820" y="19312"/>
                </a:lnTo>
                <a:cubicBezTo>
                  <a:pt x="16159" y="18468"/>
                  <a:pt x="19703" y="15947"/>
                  <a:pt x="20805" y="12664"/>
                </a:cubicBezTo>
                <a:cubicBezTo>
                  <a:pt x="21600" y="10296"/>
                  <a:pt x="21135" y="8089"/>
                  <a:pt x="19462" y="6280"/>
                </a:cubicBezTo>
                <a:cubicBezTo>
                  <a:pt x="18352" y="5079"/>
                  <a:pt x="16769" y="4131"/>
                  <a:pt x="14820" y="3462"/>
                </a:cubicBezTo>
                <a:cubicBezTo>
                  <a:pt x="14558" y="2431"/>
                  <a:pt x="13305" y="1647"/>
                  <a:pt x="11799" y="1647"/>
                </a:cubicBezTo>
                <a:cubicBezTo>
                  <a:pt x="11359" y="1647"/>
                  <a:pt x="10947" y="1715"/>
                  <a:pt x="10568" y="1835"/>
                </a:cubicBezTo>
                <a:lnTo>
                  <a:pt x="10642" y="88"/>
                </a:lnTo>
                <a:lnTo>
                  <a:pt x="6837" y="0"/>
                </a:lnTo>
                <a:close/>
                <a:moveTo>
                  <a:pt x="11799" y="3017"/>
                </a:moveTo>
                <a:cubicBezTo>
                  <a:pt x="12376" y="3012"/>
                  <a:pt x="12879" y="3300"/>
                  <a:pt x="12982" y="3708"/>
                </a:cubicBezTo>
                <a:cubicBezTo>
                  <a:pt x="13088" y="4130"/>
                  <a:pt x="12736" y="4539"/>
                  <a:pt x="12167" y="4660"/>
                </a:cubicBezTo>
                <a:cubicBezTo>
                  <a:pt x="12051" y="4688"/>
                  <a:pt x="11928" y="4706"/>
                  <a:pt x="11799" y="4706"/>
                </a:cubicBezTo>
                <a:cubicBezTo>
                  <a:pt x="11152" y="4706"/>
                  <a:pt x="10625" y="4326"/>
                  <a:pt x="10626" y="3862"/>
                </a:cubicBezTo>
                <a:cubicBezTo>
                  <a:pt x="10628" y="3397"/>
                  <a:pt x="11153" y="3023"/>
                  <a:pt x="11799" y="301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9" name="PA-isḷïḋé">
            <a:extLst>
              <a:ext uri="{FF2B5EF4-FFF2-40B4-BE49-F238E27FC236}">
                <a16:creationId xmlns:a16="http://schemas.microsoft.com/office/drawing/2014/main" xmlns="" id="{118DDD70-2C62-4600-A8C9-44B4F0A77EE2}"/>
              </a:ext>
            </a:extLst>
          </p:cNvPr>
          <p:cNvSpPr/>
          <p:nvPr>
            <p:custDataLst>
              <p:tags r:id="rId209"/>
            </p:custDataLst>
          </p:nvPr>
        </p:nvSpPr>
        <p:spPr>
          <a:xfrm>
            <a:off x="4652435" y="-1470739"/>
            <a:ext cx="356575" cy="252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0" name="PA-îśḷîďe">
            <a:extLst>
              <a:ext uri="{FF2B5EF4-FFF2-40B4-BE49-F238E27FC236}">
                <a16:creationId xmlns:a16="http://schemas.microsoft.com/office/drawing/2014/main" xmlns="" id="{B5C795AE-4085-4D27-9561-945C0CD4D82C}"/>
              </a:ext>
            </a:extLst>
          </p:cNvPr>
          <p:cNvSpPr/>
          <p:nvPr>
            <p:custDataLst>
              <p:tags r:id="rId210"/>
            </p:custDataLst>
          </p:nvPr>
        </p:nvSpPr>
        <p:spPr>
          <a:xfrm>
            <a:off x="4174371" y="-3003066"/>
            <a:ext cx="524182" cy="580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1" name="PA-iṡľîḑe">
            <a:extLst>
              <a:ext uri="{FF2B5EF4-FFF2-40B4-BE49-F238E27FC236}">
                <a16:creationId xmlns:a16="http://schemas.microsoft.com/office/drawing/2014/main" xmlns="" id="{42643229-8A53-4F77-AC28-824925386E54}"/>
              </a:ext>
            </a:extLst>
          </p:cNvPr>
          <p:cNvSpPr/>
          <p:nvPr>
            <p:custDataLst>
              <p:tags r:id="rId211"/>
            </p:custDataLst>
          </p:nvPr>
        </p:nvSpPr>
        <p:spPr>
          <a:xfrm>
            <a:off x="4166611" y="-1257246"/>
            <a:ext cx="541814" cy="637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1" h="21329" extrusionOk="0">
                <a:moveTo>
                  <a:pt x="9479" y="69"/>
                </a:moveTo>
                <a:cubicBezTo>
                  <a:pt x="11124" y="274"/>
                  <a:pt x="12739" y="925"/>
                  <a:pt x="14086" y="2032"/>
                </a:cubicBezTo>
                <a:cubicBezTo>
                  <a:pt x="15976" y="3586"/>
                  <a:pt x="17010" y="5836"/>
                  <a:pt x="16935" y="8190"/>
                </a:cubicBezTo>
                <a:cubicBezTo>
                  <a:pt x="16907" y="10081"/>
                  <a:pt x="16182" y="11891"/>
                  <a:pt x="14858" y="13324"/>
                </a:cubicBezTo>
                <a:cubicBezTo>
                  <a:pt x="12857" y="15491"/>
                  <a:pt x="9835" y="16494"/>
                  <a:pt x="6856" y="15992"/>
                </a:cubicBezTo>
                <a:cubicBezTo>
                  <a:pt x="491" y="14715"/>
                  <a:pt x="-2156" y="7496"/>
                  <a:pt x="2011" y="2776"/>
                </a:cubicBezTo>
                <a:cubicBezTo>
                  <a:pt x="3901" y="635"/>
                  <a:pt x="6739" y="-271"/>
                  <a:pt x="9479" y="69"/>
                </a:cubicBezTo>
                <a:close/>
                <a:moveTo>
                  <a:pt x="16811" y="1700"/>
                </a:moveTo>
                <a:cubicBezTo>
                  <a:pt x="18616" y="3812"/>
                  <a:pt x="19444" y="6467"/>
                  <a:pt x="19139" y="9165"/>
                </a:cubicBezTo>
                <a:cubicBezTo>
                  <a:pt x="18834" y="11863"/>
                  <a:pt x="17427" y="14284"/>
                  <a:pt x="15191" y="15988"/>
                </a:cubicBezTo>
                <a:cubicBezTo>
                  <a:pt x="12662" y="17916"/>
                  <a:pt x="9407" y="18600"/>
                  <a:pt x="6359" y="18040"/>
                </a:cubicBezTo>
                <a:cubicBezTo>
                  <a:pt x="5749" y="17929"/>
                  <a:pt x="5143" y="17767"/>
                  <a:pt x="4558" y="17555"/>
                </a:cubicBezTo>
                <a:lnTo>
                  <a:pt x="4164" y="19468"/>
                </a:lnTo>
                <a:lnTo>
                  <a:pt x="7063" y="20000"/>
                </a:lnTo>
                <a:lnTo>
                  <a:pt x="6790" y="21329"/>
                </a:lnTo>
                <a:lnTo>
                  <a:pt x="227" y="20124"/>
                </a:lnTo>
                <a:lnTo>
                  <a:pt x="500" y="18796"/>
                </a:lnTo>
                <a:lnTo>
                  <a:pt x="2757" y="19210"/>
                </a:lnTo>
                <a:lnTo>
                  <a:pt x="3219" y="16965"/>
                </a:lnTo>
                <a:cubicBezTo>
                  <a:pt x="2951" y="16825"/>
                  <a:pt x="2688" y="16674"/>
                  <a:pt x="2431" y="16511"/>
                </a:cubicBezTo>
                <a:cubicBezTo>
                  <a:pt x="2174" y="16349"/>
                  <a:pt x="1928" y="16168"/>
                  <a:pt x="1684" y="15982"/>
                </a:cubicBezTo>
                <a:lnTo>
                  <a:pt x="2580" y="14934"/>
                </a:lnTo>
                <a:cubicBezTo>
                  <a:pt x="5970" y="17523"/>
                  <a:pt x="10902" y="17523"/>
                  <a:pt x="14300" y="14933"/>
                </a:cubicBezTo>
                <a:cubicBezTo>
                  <a:pt x="16239" y="13456"/>
                  <a:pt x="17444" y="11360"/>
                  <a:pt x="17708" y="9021"/>
                </a:cubicBezTo>
                <a:cubicBezTo>
                  <a:pt x="17973" y="6682"/>
                  <a:pt x="17267" y="4385"/>
                  <a:pt x="15703" y="2555"/>
                </a:cubicBezTo>
                <a:lnTo>
                  <a:pt x="16811" y="1700"/>
                </a:lnTo>
                <a:close/>
                <a:moveTo>
                  <a:pt x="9715" y="1064"/>
                </a:moveTo>
                <a:cubicBezTo>
                  <a:pt x="9278" y="996"/>
                  <a:pt x="8832" y="968"/>
                  <a:pt x="8387" y="974"/>
                </a:cubicBezTo>
                <a:cubicBezTo>
                  <a:pt x="8460" y="1222"/>
                  <a:pt x="8544" y="1461"/>
                  <a:pt x="8641" y="1699"/>
                </a:cubicBezTo>
                <a:cubicBezTo>
                  <a:pt x="8737" y="1936"/>
                  <a:pt x="8846" y="2172"/>
                  <a:pt x="8962" y="2399"/>
                </a:cubicBezTo>
                <a:cubicBezTo>
                  <a:pt x="9289" y="2208"/>
                  <a:pt x="9627" y="2028"/>
                  <a:pt x="9967" y="1859"/>
                </a:cubicBezTo>
                <a:cubicBezTo>
                  <a:pt x="10307" y="1689"/>
                  <a:pt x="10645" y="1529"/>
                  <a:pt x="10997" y="1382"/>
                </a:cubicBezTo>
                <a:cubicBezTo>
                  <a:pt x="10579" y="1244"/>
                  <a:pt x="10153" y="1132"/>
                  <a:pt x="9715" y="1064"/>
                </a:cubicBezTo>
                <a:close/>
                <a:moveTo>
                  <a:pt x="12202" y="1889"/>
                </a:moveTo>
                <a:cubicBezTo>
                  <a:pt x="11715" y="2060"/>
                  <a:pt x="11237" y="2254"/>
                  <a:pt x="10773" y="2470"/>
                </a:cubicBezTo>
                <a:cubicBezTo>
                  <a:pt x="10309" y="2687"/>
                  <a:pt x="9856" y="2925"/>
                  <a:pt x="9417" y="3184"/>
                </a:cubicBezTo>
                <a:cubicBezTo>
                  <a:pt x="9617" y="3488"/>
                  <a:pt x="9841" y="3788"/>
                  <a:pt x="10079" y="4067"/>
                </a:cubicBezTo>
                <a:cubicBezTo>
                  <a:pt x="10318" y="4345"/>
                  <a:pt x="10571" y="4610"/>
                  <a:pt x="10847" y="4861"/>
                </a:cubicBezTo>
                <a:lnTo>
                  <a:pt x="13083" y="2442"/>
                </a:lnTo>
                <a:cubicBezTo>
                  <a:pt x="12944" y="2342"/>
                  <a:pt x="12798" y="2240"/>
                  <a:pt x="12652" y="2149"/>
                </a:cubicBezTo>
                <a:cubicBezTo>
                  <a:pt x="12506" y="2059"/>
                  <a:pt x="12354" y="1969"/>
                  <a:pt x="12202" y="1889"/>
                </a:cubicBezTo>
                <a:close/>
                <a:moveTo>
                  <a:pt x="7362" y="1000"/>
                </a:moveTo>
                <a:cubicBezTo>
                  <a:pt x="6540" y="1111"/>
                  <a:pt x="5754" y="1343"/>
                  <a:pt x="5029" y="1689"/>
                </a:cubicBezTo>
                <a:cubicBezTo>
                  <a:pt x="4305" y="2035"/>
                  <a:pt x="3644" y="2485"/>
                  <a:pt x="3064" y="3041"/>
                </a:cubicBezTo>
                <a:lnTo>
                  <a:pt x="5529" y="5074"/>
                </a:lnTo>
                <a:cubicBezTo>
                  <a:pt x="5922" y="4671"/>
                  <a:pt x="6339" y="4283"/>
                  <a:pt x="6773" y="3923"/>
                </a:cubicBezTo>
                <a:cubicBezTo>
                  <a:pt x="7206" y="3564"/>
                  <a:pt x="7655" y="3227"/>
                  <a:pt x="8126" y="2912"/>
                </a:cubicBezTo>
                <a:cubicBezTo>
                  <a:pt x="7964" y="2608"/>
                  <a:pt x="7819" y="2296"/>
                  <a:pt x="7690" y="1976"/>
                </a:cubicBezTo>
                <a:cubicBezTo>
                  <a:pt x="7561" y="1655"/>
                  <a:pt x="7454" y="1336"/>
                  <a:pt x="7362" y="1000"/>
                </a:cubicBezTo>
                <a:close/>
                <a:moveTo>
                  <a:pt x="13806" y="3027"/>
                </a:moveTo>
                <a:lnTo>
                  <a:pt x="11570" y="5446"/>
                </a:lnTo>
                <a:cubicBezTo>
                  <a:pt x="11852" y="5649"/>
                  <a:pt x="12144" y="5840"/>
                  <a:pt x="12449" y="6011"/>
                </a:cubicBezTo>
                <a:cubicBezTo>
                  <a:pt x="12752" y="6182"/>
                  <a:pt x="13064" y="6332"/>
                  <a:pt x="13387" y="6469"/>
                </a:cubicBezTo>
                <a:cubicBezTo>
                  <a:pt x="13602" y="6013"/>
                  <a:pt x="13798" y="5550"/>
                  <a:pt x="13963" y="5077"/>
                </a:cubicBezTo>
                <a:cubicBezTo>
                  <a:pt x="14128" y="4603"/>
                  <a:pt x="14273" y="4122"/>
                  <a:pt x="14386" y="3633"/>
                </a:cubicBezTo>
                <a:cubicBezTo>
                  <a:pt x="14296" y="3528"/>
                  <a:pt x="14195" y="3418"/>
                  <a:pt x="14098" y="3318"/>
                </a:cubicBezTo>
                <a:cubicBezTo>
                  <a:pt x="14001" y="3218"/>
                  <a:pt x="13909" y="3123"/>
                  <a:pt x="13806" y="3027"/>
                </a:cubicBezTo>
                <a:close/>
                <a:moveTo>
                  <a:pt x="15097" y="4643"/>
                </a:moveTo>
                <a:cubicBezTo>
                  <a:pt x="14989" y="5011"/>
                  <a:pt x="14872" y="5369"/>
                  <a:pt x="14735" y="5729"/>
                </a:cubicBezTo>
                <a:cubicBezTo>
                  <a:pt x="14598" y="6089"/>
                  <a:pt x="14440" y="6449"/>
                  <a:pt x="14276" y="6798"/>
                </a:cubicBezTo>
                <a:cubicBezTo>
                  <a:pt x="14551" y="6884"/>
                  <a:pt x="14842" y="6953"/>
                  <a:pt x="15125" y="7013"/>
                </a:cubicBezTo>
                <a:cubicBezTo>
                  <a:pt x="15409" y="7074"/>
                  <a:pt x="15688" y="7122"/>
                  <a:pt x="15977" y="7158"/>
                </a:cubicBezTo>
                <a:cubicBezTo>
                  <a:pt x="15915" y="6710"/>
                  <a:pt x="15813" y="6274"/>
                  <a:pt x="15666" y="5853"/>
                </a:cubicBezTo>
                <a:cubicBezTo>
                  <a:pt x="15519" y="5432"/>
                  <a:pt x="15324" y="5029"/>
                  <a:pt x="15097" y="4643"/>
                </a:cubicBezTo>
                <a:close/>
                <a:moveTo>
                  <a:pt x="8606" y="3701"/>
                </a:moveTo>
                <a:cubicBezTo>
                  <a:pt x="8180" y="3989"/>
                  <a:pt x="7775" y="4303"/>
                  <a:pt x="7382" y="4630"/>
                </a:cubicBezTo>
                <a:cubicBezTo>
                  <a:pt x="6990" y="4957"/>
                  <a:pt x="6609" y="5294"/>
                  <a:pt x="6252" y="5658"/>
                </a:cubicBezTo>
                <a:lnTo>
                  <a:pt x="8448" y="7464"/>
                </a:lnTo>
                <a:lnTo>
                  <a:pt x="10216" y="5542"/>
                </a:lnTo>
                <a:cubicBezTo>
                  <a:pt x="9905" y="5266"/>
                  <a:pt x="9620" y="4976"/>
                  <a:pt x="9351" y="4670"/>
                </a:cubicBezTo>
                <a:cubicBezTo>
                  <a:pt x="9081" y="4363"/>
                  <a:pt x="8831" y="4036"/>
                  <a:pt x="8606" y="3701"/>
                </a:cubicBezTo>
                <a:close/>
                <a:moveTo>
                  <a:pt x="2433" y="3721"/>
                </a:moveTo>
                <a:cubicBezTo>
                  <a:pt x="1932" y="4341"/>
                  <a:pt x="1546" y="5031"/>
                  <a:pt x="1284" y="5757"/>
                </a:cubicBezTo>
                <a:cubicBezTo>
                  <a:pt x="1022" y="6483"/>
                  <a:pt x="879" y="7253"/>
                  <a:pt x="878" y="8036"/>
                </a:cubicBezTo>
                <a:cubicBezTo>
                  <a:pt x="1138" y="8064"/>
                  <a:pt x="1405" y="8097"/>
                  <a:pt x="1661" y="8144"/>
                </a:cubicBezTo>
                <a:cubicBezTo>
                  <a:pt x="2118" y="8228"/>
                  <a:pt x="2562" y="8343"/>
                  <a:pt x="3001" y="8485"/>
                </a:cubicBezTo>
                <a:cubicBezTo>
                  <a:pt x="3265" y="8000"/>
                  <a:pt x="3553" y="7531"/>
                  <a:pt x="3870" y="7076"/>
                </a:cubicBezTo>
                <a:cubicBezTo>
                  <a:pt x="4187" y="6619"/>
                  <a:pt x="4542" y="6181"/>
                  <a:pt x="4910" y="5757"/>
                </a:cubicBezTo>
                <a:lnTo>
                  <a:pt x="2433" y="3721"/>
                </a:lnTo>
                <a:close/>
                <a:moveTo>
                  <a:pt x="10939" y="6126"/>
                </a:moveTo>
                <a:lnTo>
                  <a:pt x="9169" y="8060"/>
                </a:lnTo>
                <a:lnTo>
                  <a:pt x="11249" y="9761"/>
                </a:lnTo>
                <a:cubicBezTo>
                  <a:pt x="11579" y="9378"/>
                  <a:pt x="11885" y="8986"/>
                  <a:pt x="12172" y="8576"/>
                </a:cubicBezTo>
                <a:cubicBezTo>
                  <a:pt x="12459" y="8166"/>
                  <a:pt x="12721" y="7741"/>
                  <a:pt x="12963" y="7306"/>
                </a:cubicBezTo>
                <a:cubicBezTo>
                  <a:pt x="12603" y="7149"/>
                  <a:pt x="12253" y="6964"/>
                  <a:pt x="11915" y="6769"/>
                </a:cubicBezTo>
                <a:cubicBezTo>
                  <a:pt x="11577" y="6573"/>
                  <a:pt x="11251" y="6358"/>
                  <a:pt x="10939" y="6126"/>
                </a:cubicBezTo>
                <a:close/>
                <a:moveTo>
                  <a:pt x="13849" y="7647"/>
                </a:moveTo>
                <a:cubicBezTo>
                  <a:pt x="13586" y="8127"/>
                  <a:pt x="13297" y="8593"/>
                  <a:pt x="12982" y="9045"/>
                </a:cubicBezTo>
                <a:cubicBezTo>
                  <a:pt x="12667" y="9497"/>
                  <a:pt x="12334" y="9936"/>
                  <a:pt x="11969" y="10357"/>
                </a:cubicBezTo>
                <a:lnTo>
                  <a:pt x="14436" y="12379"/>
                </a:lnTo>
                <a:cubicBezTo>
                  <a:pt x="14933" y="11764"/>
                  <a:pt x="15319" y="11085"/>
                  <a:pt x="15581" y="10366"/>
                </a:cubicBezTo>
                <a:cubicBezTo>
                  <a:pt x="15842" y="9647"/>
                  <a:pt x="15976" y="8886"/>
                  <a:pt x="15982" y="8110"/>
                </a:cubicBezTo>
                <a:cubicBezTo>
                  <a:pt x="15743" y="8082"/>
                  <a:pt x="15506" y="8058"/>
                  <a:pt x="15271" y="8015"/>
                </a:cubicBezTo>
                <a:cubicBezTo>
                  <a:pt x="15030" y="7970"/>
                  <a:pt x="14788" y="7908"/>
                  <a:pt x="14551" y="7847"/>
                </a:cubicBezTo>
                <a:cubicBezTo>
                  <a:pt x="14314" y="7786"/>
                  <a:pt x="14080" y="7724"/>
                  <a:pt x="13849" y="7647"/>
                </a:cubicBezTo>
                <a:close/>
                <a:moveTo>
                  <a:pt x="5621" y="6339"/>
                </a:moveTo>
                <a:cubicBezTo>
                  <a:pt x="5287" y="6724"/>
                  <a:pt x="4981" y="7134"/>
                  <a:pt x="4692" y="7547"/>
                </a:cubicBezTo>
                <a:cubicBezTo>
                  <a:pt x="4403" y="7961"/>
                  <a:pt x="4130" y="8387"/>
                  <a:pt x="3887" y="8826"/>
                </a:cubicBezTo>
                <a:cubicBezTo>
                  <a:pt x="4272" y="8990"/>
                  <a:pt x="4648" y="9168"/>
                  <a:pt x="5008" y="9376"/>
                </a:cubicBezTo>
                <a:cubicBezTo>
                  <a:pt x="5368" y="9585"/>
                  <a:pt x="5718" y="9817"/>
                  <a:pt x="6049" y="10067"/>
                </a:cubicBezTo>
                <a:lnTo>
                  <a:pt x="7817" y="8145"/>
                </a:lnTo>
                <a:lnTo>
                  <a:pt x="5621" y="6339"/>
                </a:lnTo>
                <a:close/>
                <a:moveTo>
                  <a:pt x="8538" y="8741"/>
                </a:moveTo>
                <a:lnTo>
                  <a:pt x="6770" y="10663"/>
                </a:lnTo>
                <a:cubicBezTo>
                  <a:pt x="7059" y="10924"/>
                  <a:pt x="7330" y="11201"/>
                  <a:pt x="7582" y="11489"/>
                </a:cubicBezTo>
                <a:cubicBezTo>
                  <a:pt x="7834" y="11777"/>
                  <a:pt x="8064" y="12076"/>
                  <a:pt x="8278" y="12390"/>
                </a:cubicBezTo>
                <a:cubicBezTo>
                  <a:pt x="8700" y="12103"/>
                  <a:pt x="9109" y="11798"/>
                  <a:pt x="9499" y="11473"/>
                </a:cubicBezTo>
                <a:cubicBezTo>
                  <a:pt x="9889" y="11147"/>
                  <a:pt x="10262" y="10804"/>
                  <a:pt x="10617" y="10442"/>
                </a:cubicBezTo>
                <a:lnTo>
                  <a:pt x="8538" y="8741"/>
                </a:lnTo>
                <a:close/>
                <a:moveTo>
                  <a:pt x="1798" y="9132"/>
                </a:moveTo>
                <a:cubicBezTo>
                  <a:pt x="1535" y="9075"/>
                  <a:pt x="1275" y="9033"/>
                  <a:pt x="1007" y="8999"/>
                </a:cubicBezTo>
                <a:cubicBezTo>
                  <a:pt x="1062" y="9423"/>
                  <a:pt x="1148" y="9837"/>
                  <a:pt x="1280" y="10238"/>
                </a:cubicBezTo>
                <a:cubicBezTo>
                  <a:pt x="1412" y="10638"/>
                  <a:pt x="1583" y="11018"/>
                  <a:pt x="1786" y="11388"/>
                </a:cubicBezTo>
                <a:cubicBezTo>
                  <a:pt x="1891" y="11037"/>
                  <a:pt x="2008" y="10691"/>
                  <a:pt x="2139" y="10348"/>
                </a:cubicBezTo>
                <a:cubicBezTo>
                  <a:pt x="2270" y="10005"/>
                  <a:pt x="2418" y="9667"/>
                  <a:pt x="2574" y="9334"/>
                </a:cubicBezTo>
                <a:cubicBezTo>
                  <a:pt x="2319" y="9257"/>
                  <a:pt x="2059" y="9189"/>
                  <a:pt x="1798" y="9132"/>
                </a:cubicBezTo>
                <a:close/>
                <a:moveTo>
                  <a:pt x="11338" y="11038"/>
                </a:moveTo>
                <a:cubicBezTo>
                  <a:pt x="10948" y="11437"/>
                  <a:pt x="10541" y="11810"/>
                  <a:pt x="10111" y="12167"/>
                </a:cubicBezTo>
                <a:cubicBezTo>
                  <a:pt x="9681" y="12525"/>
                  <a:pt x="9224" y="12866"/>
                  <a:pt x="8757" y="13179"/>
                </a:cubicBezTo>
                <a:cubicBezTo>
                  <a:pt x="8923" y="13483"/>
                  <a:pt x="9075" y="13796"/>
                  <a:pt x="9206" y="14117"/>
                </a:cubicBezTo>
                <a:cubicBezTo>
                  <a:pt x="9337" y="14439"/>
                  <a:pt x="9449" y="14769"/>
                  <a:pt x="9544" y="15106"/>
                </a:cubicBezTo>
                <a:cubicBezTo>
                  <a:pt x="10358" y="14993"/>
                  <a:pt x="11133" y="14757"/>
                  <a:pt x="11852" y="14413"/>
                </a:cubicBezTo>
                <a:cubicBezTo>
                  <a:pt x="12571" y="14068"/>
                  <a:pt x="13229" y="13610"/>
                  <a:pt x="13805" y="13059"/>
                </a:cubicBezTo>
                <a:lnTo>
                  <a:pt x="11338" y="11038"/>
                </a:lnTo>
                <a:close/>
                <a:moveTo>
                  <a:pt x="3466" y="9652"/>
                </a:moveTo>
                <a:cubicBezTo>
                  <a:pt x="3255" y="10099"/>
                  <a:pt x="3068" y="10559"/>
                  <a:pt x="2906" y="11023"/>
                </a:cubicBezTo>
                <a:cubicBezTo>
                  <a:pt x="2744" y="11488"/>
                  <a:pt x="2612" y="11967"/>
                  <a:pt x="2500" y="12447"/>
                </a:cubicBezTo>
                <a:cubicBezTo>
                  <a:pt x="2606" y="12576"/>
                  <a:pt x="2712" y="12693"/>
                  <a:pt x="2827" y="12816"/>
                </a:cubicBezTo>
                <a:cubicBezTo>
                  <a:pt x="2943" y="12939"/>
                  <a:pt x="3067" y="13064"/>
                  <a:pt x="3192" y="13180"/>
                </a:cubicBezTo>
                <a:lnTo>
                  <a:pt x="5416" y="10759"/>
                </a:lnTo>
                <a:cubicBezTo>
                  <a:pt x="5115" y="10538"/>
                  <a:pt x="4810" y="10332"/>
                  <a:pt x="4484" y="10148"/>
                </a:cubicBezTo>
                <a:cubicBezTo>
                  <a:pt x="4158" y="9964"/>
                  <a:pt x="3813" y="9796"/>
                  <a:pt x="3466" y="9652"/>
                </a:cubicBezTo>
                <a:close/>
                <a:moveTo>
                  <a:pt x="6136" y="11355"/>
                </a:moveTo>
                <a:lnTo>
                  <a:pt x="3901" y="13774"/>
                </a:lnTo>
                <a:cubicBezTo>
                  <a:pt x="4016" y="13856"/>
                  <a:pt x="4137" y="13929"/>
                  <a:pt x="4256" y="14005"/>
                </a:cubicBezTo>
                <a:cubicBezTo>
                  <a:pt x="4376" y="14081"/>
                  <a:pt x="4502" y="14158"/>
                  <a:pt x="4626" y="14228"/>
                </a:cubicBezTo>
                <a:cubicBezTo>
                  <a:pt x="5123" y="14054"/>
                  <a:pt x="5608" y="13859"/>
                  <a:pt x="6082" y="13639"/>
                </a:cubicBezTo>
                <a:cubicBezTo>
                  <a:pt x="6556" y="13419"/>
                  <a:pt x="7019" y="13171"/>
                  <a:pt x="7466" y="12906"/>
                </a:cubicBezTo>
                <a:cubicBezTo>
                  <a:pt x="7279" y="12625"/>
                  <a:pt x="7074" y="12352"/>
                  <a:pt x="6853" y="12093"/>
                </a:cubicBezTo>
                <a:cubicBezTo>
                  <a:pt x="6632" y="11833"/>
                  <a:pt x="6391" y="11591"/>
                  <a:pt x="6136" y="11355"/>
                </a:cubicBezTo>
                <a:close/>
                <a:moveTo>
                  <a:pt x="7934" y="13694"/>
                </a:moveTo>
                <a:cubicBezTo>
                  <a:pt x="7591" y="13896"/>
                  <a:pt x="7243" y="14084"/>
                  <a:pt x="6885" y="14262"/>
                </a:cubicBezTo>
                <a:cubicBezTo>
                  <a:pt x="6527" y="14440"/>
                  <a:pt x="6160" y="14609"/>
                  <a:pt x="5788" y="14762"/>
                </a:cubicBezTo>
                <a:cubicBezTo>
                  <a:pt x="6191" y="14908"/>
                  <a:pt x="6614" y="15020"/>
                  <a:pt x="7040" y="15099"/>
                </a:cubicBezTo>
                <a:cubicBezTo>
                  <a:pt x="7538" y="15190"/>
                  <a:pt x="8041" y="15236"/>
                  <a:pt x="8548" y="15233"/>
                </a:cubicBezTo>
                <a:cubicBezTo>
                  <a:pt x="8471" y="14966"/>
                  <a:pt x="8384" y="14704"/>
                  <a:pt x="8282" y="14447"/>
                </a:cubicBezTo>
                <a:cubicBezTo>
                  <a:pt x="8181" y="14190"/>
                  <a:pt x="8061" y="13938"/>
                  <a:pt x="7934" y="1369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2" name="PA-iš1iḑé">
            <a:extLst>
              <a:ext uri="{FF2B5EF4-FFF2-40B4-BE49-F238E27FC236}">
                <a16:creationId xmlns:a16="http://schemas.microsoft.com/office/drawing/2014/main" xmlns="" id="{48985DBC-BBC0-4BFF-AADB-ECD8FC46135C}"/>
              </a:ext>
            </a:extLst>
          </p:cNvPr>
          <p:cNvSpPr/>
          <p:nvPr>
            <p:custDataLst>
              <p:tags r:id="rId212"/>
            </p:custDataLst>
          </p:nvPr>
        </p:nvSpPr>
        <p:spPr>
          <a:xfrm>
            <a:off x="3470876" y="-2217072"/>
            <a:ext cx="258001" cy="298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3" name="PA-işḷîḓe">
            <a:extLst>
              <a:ext uri="{FF2B5EF4-FFF2-40B4-BE49-F238E27FC236}">
                <a16:creationId xmlns:a16="http://schemas.microsoft.com/office/drawing/2014/main" xmlns="" id="{E357A6A1-EB45-4BD2-AE60-7D3D10704251}"/>
              </a:ext>
            </a:extLst>
          </p:cNvPr>
          <p:cNvSpPr/>
          <p:nvPr>
            <p:custDataLst>
              <p:tags r:id="rId213"/>
            </p:custDataLst>
          </p:nvPr>
        </p:nvSpPr>
        <p:spPr>
          <a:xfrm>
            <a:off x="4185054" y="-1833832"/>
            <a:ext cx="277427" cy="38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6" h="21363" extrusionOk="0">
                <a:moveTo>
                  <a:pt x="10609" y="43"/>
                </a:moveTo>
                <a:cubicBezTo>
                  <a:pt x="8165" y="-162"/>
                  <a:pt x="5621" y="372"/>
                  <a:pt x="3560" y="1702"/>
                </a:cubicBezTo>
                <a:cubicBezTo>
                  <a:pt x="-561" y="4362"/>
                  <a:pt x="-1197" y="9181"/>
                  <a:pt x="2140" y="12465"/>
                </a:cubicBezTo>
                <a:cubicBezTo>
                  <a:pt x="4853" y="15135"/>
                  <a:pt x="9359" y="15971"/>
                  <a:pt x="13163" y="14762"/>
                </a:cubicBezTo>
                <a:cubicBezTo>
                  <a:pt x="13165" y="14832"/>
                  <a:pt x="13187" y="14904"/>
                  <a:pt x="13225" y="14972"/>
                </a:cubicBezTo>
                <a:lnTo>
                  <a:pt x="16612" y="21039"/>
                </a:lnTo>
                <a:cubicBezTo>
                  <a:pt x="16765" y="21313"/>
                  <a:pt x="17169" y="21438"/>
                  <a:pt x="17513" y="21316"/>
                </a:cubicBezTo>
                <a:lnTo>
                  <a:pt x="17878" y="21186"/>
                </a:lnTo>
                <a:cubicBezTo>
                  <a:pt x="18222" y="21064"/>
                  <a:pt x="18373" y="20741"/>
                  <a:pt x="18220" y="20467"/>
                </a:cubicBezTo>
                <a:lnTo>
                  <a:pt x="14832" y="14405"/>
                </a:lnTo>
                <a:cubicBezTo>
                  <a:pt x="14778" y="14307"/>
                  <a:pt x="14685" y="14238"/>
                  <a:pt x="14581" y="14183"/>
                </a:cubicBezTo>
                <a:cubicBezTo>
                  <a:pt x="14946" y="14006"/>
                  <a:pt x="15305" y="13816"/>
                  <a:pt x="15646" y="13596"/>
                </a:cubicBezTo>
                <a:cubicBezTo>
                  <a:pt x="19767" y="10937"/>
                  <a:pt x="20403" y="6118"/>
                  <a:pt x="17066" y="2833"/>
                </a:cubicBezTo>
                <a:cubicBezTo>
                  <a:pt x="15397" y="1191"/>
                  <a:pt x="13053" y="247"/>
                  <a:pt x="10609" y="43"/>
                </a:cubicBezTo>
                <a:close/>
                <a:moveTo>
                  <a:pt x="10451" y="1237"/>
                </a:moveTo>
                <a:cubicBezTo>
                  <a:pt x="12511" y="1410"/>
                  <a:pt x="14487" y="2210"/>
                  <a:pt x="15893" y="3594"/>
                </a:cubicBezTo>
                <a:cubicBezTo>
                  <a:pt x="18705" y="6361"/>
                  <a:pt x="18170" y="10422"/>
                  <a:pt x="14697" y="12663"/>
                </a:cubicBezTo>
                <a:cubicBezTo>
                  <a:pt x="11225" y="14903"/>
                  <a:pt x="6130" y="14477"/>
                  <a:pt x="3318" y="11709"/>
                </a:cubicBezTo>
                <a:cubicBezTo>
                  <a:pt x="506" y="8942"/>
                  <a:pt x="1041" y="4882"/>
                  <a:pt x="4514" y="2641"/>
                </a:cubicBezTo>
                <a:cubicBezTo>
                  <a:pt x="6250" y="1520"/>
                  <a:pt x="8392" y="1065"/>
                  <a:pt x="10451" y="123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4" name="PA-ïṣḻiḑe">
            <a:extLst>
              <a:ext uri="{FF2B5EF4-FFF2-40B4-BE49-F238E27FC236}">
                <a16:creationId xmlns:a16="http://schemas.microsoft.com/office/drawing/2014/main" xmlns="" id="{3BA47B49-D64B-4724-8356-67289EE61D3C}"/>
              </a:ext>
            </a:extLst>
          </p:cNvPr>
          <p:cNvSpPr/>
          <p:nvPr>
            <p:custDataLst>
              <p:tags r:id="rId214"/>
            </p:custDataLst>
          </p:nvPr>
        </p:nvSpPr>
        <p:spPr>
          <a:xfrm>
            <a:off x="2736714" y="-2459221"/>
            <a:ext cx="295504" cy="32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5" name="PA-ïsľiḑé">
            <a:extLst>
              <a:ext uri="{FF2B5EF4-FFF2-40B4-BE49-F238E27FC236}">
                <a16:creationId xmlns:a16="http://schemas.microsoft.com/office/drawing/2014/main" xmlns="" id="{8BA3DFF4-82CB-4435-94EA-26DBAF7EE4A9}"/>
              </a:ext>
            </a:extLst>
          </p:cNvPr>
          <p:cNvSpPr/>
          <p:nvPr>
            <p:custDataLst>
              <p:tags r:id="rId215"/>
            </p:custDataLst>
          </p:nvPr>
        </p:nvSpPr>
        <p:spPr>
          <a:xfrm>
            <a:off x="2599183" y="-1755674"/>
            <a:ext cx="412215" cy="346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666" y="8645"/>
                </a:moveTo>
                <a:cubicBezTo>
                  <a:pt x="12912" y="8819"/>
                  <a:pt x="12183" y="8233"/>
                  <a:pt x="12037" y="7337"/>
                </a:cubicBezTo>
                <a:cubicBezTo>
                  <a:pt x="11891" y="6440"/>
                  <a:pt x="12382" y="5571"/>
                  <a:pt x="13136" y="5397"/>
                </a:cubicBezTo>
                <a:cubicBezTo>
                  <a:pt x="13888" y="5223"/>
                  <a:pt x="14617" y="5809"/>
                  <a:pt x="14763" y="6705"/>
                </a:cubicBezTo>
                <a:cubicBezTo>
                  <a:pt x="14909" y="7602"/>
                  <a:pt x="14418" y="8471"/>
                  <a:pt x="13666" y="8645"/>
                </a:cubicBezTo>
                <a:close/>
                <a:moveTo>
                  <a:pt x="9893" y="16176"/>
                </a:moveTo>
                <a:lnTo>
                  <a:pt x="7167" y="16807"/>
                </a:lnTo>
                <a:lnTo>
                  <a:pt x="6637" y="13559"/>
                </a:lnTo>
                <a:lnTo>
                  <a:pt x="9363" y="12928"/>
                </a:lnTo>
                <a:cubicBezTo>
                  <a:pt x="9363" y="12928"/>
                  <a:pt x="9893" y="16176"/>
                  <a:pt x="9893" y="16176"/>
                </a:cubicBezTo>
                <a:close/>
                <a:moveTo>
                  <a:pt x="5604" y="17169"/>
                </a:moveTo>
                <a:lnTo>
                  <a:pt x="2878" y="17800"/>
                </a:lnTo>
                <a:lnTo>
                  <a:pt x="2348" y="14552"/>
                </a:lnTo>
                <a:lnTo>
                  <a:pt x="5074" y="13921"/>
                </a:lnTo>
                <a:cubicBezTo>
                  <a:pt x="5074" y="13921"/>
                  <a:pt x="5604" y="17169"/>
                  <a:pt x="5604" y="17169"/>
                </a:cubicBezTo>
                <a:close/>
                <a:moveTo>
                  <a:pt x="12498" y="1492"/>
                </a:moveTo>
                <a:lnTo>
                  <a:pt x="7003" y="11626"/>
                </a:lnTo>
                <a:lnTo>
                  <a:pt x="694" y="13086"/>
                </a:lnTo>
                <a:lnTo>
                  <a:pt x="2084" y="21600"/>
                </a:lnTo>
                <a:lnTo>
                  <a:pt x="13469" y="18964"/>
                </a:lnTo>
                <a:lnTo>
                  <a:pt x="12369" y="12224"/>
                </a:lnTo>
                <a:lnTo>
                  <a:pt x="15993" y="11385"/>
                </a:lnTo>
                <a:lnTo>
                  <a:pt x="17093" y="18125"/>
                </a:lnTo>
                <a:lnTo>
                  <a:pt x="21600" y="17082"/>
                </a:lnTo>
                <a:lnTo>
                  <a:pt x="20219" y="8622"/>
                </a:lnTo>
                <a:lnTo>
                  <a:pt x="20832" y="8481"/>
                </a:lnTo>
                <a:cubicBezTo>
                  <a:pt x="20832" y="8481"/>
                  <a:pt x="12498" y="1492"/>
                  <a:pt x="12498" y="1492"/>
                </a:cubicBezTo>
                <a:close/>
                <a:moveTo>
                  <a:pt x="20572" y="6974"/>
                </a:moveTo>
                <a:lnTo>
                  <a:pt x="20663" y="7533"/>
                </a:lnTo>
                <a:lnTo>
                  <a:pt x="12346" y="559"/>
                </a:lnTo>
                <a:lnTo>
                  <a:pt x="6626" y="11107"/>
                </a:lnTo>
                <a:lnTo>
                  <a:pt x="0" y="12641"/>
                </a:lnTo>
                <a:lnTo>
                  <a:pt x="3130" y="6656"/>
                </a:lnTo>
                <a:lnTo>
                  <a:pt x="9437" y="5195"/>
                </a:lnTo>
                <a:lnTo>
                  <a:pt x="12254" y="0"/>
                </a:lnTo>
                <a:cubicBezTo>
                  <a:pt x="12254" y="0"/>
                  <a:pt x="20572" y="6974"/>
                  <a:pt x="20572" y="697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6" name="PA-íslîďè">
            <a:extLst>
              <a:ext uri="{FF2B5EF4-FFF2-40B4-BE49-F238E27FC236}">
                <a16:creationId xmlns:a16="http://schemas.microsoft.com/office/drawing/2014/main" xmlns="" id="{B8F08F37-5CE8-4C39-8A03-31C18E50BDCD}"/>
              </a:ext>
            </a:extLst>
          </p:cNvPr>
          <p:cNvSpPr/>
          <p:nvPr>
            <p:custDataLst>
              <p:tags r:id="rId216"/>
            </p:custDataLst>
          </p:nvPr>
        </p:nvSpPr>
        <p:spPr>
          <a:xfrm>
            <a:off x="3238227" y="-3022093"/>
            <a:ext cx="477632" cy="436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09" h="20716" extrusionOk="0">
                <a:moveTo>
                  <a:pt x="19071" y="18146"/>
                </a:moveTo>
                <a:cubicBezTo>
                  <a:pt x="20183" y="16314"/>
                  <a:pt x="19749" y="13820"/>
                  <a:pt x="18102" y="12586"/>
                </a:cubicBezTo>
                <a:cubicBezTo>
                  <a:pt x="17662" y="12256"/>
                  <a:pt x="17178" y="12053"/>
                  <a:pt x="16685" y="11962"/>
                </a:cubicBezTo>
                <a:lnTo>
                  <a:pt x="16672" y="15889"/>
                </a:lnTo>
                <a:cubicBezTo>
                  <a:pt x="16671" y="16166"/>
                  <a:pt x="16469" y="16390"/>
                  <a:pt x="16220" y="16389"/>
                </a:cubicBezTo>
                <a:cubicBezTo>
                  <a:pt x="15971" y="16388"/>
                  <a:pt x="15770" y="16164"/>
                  <a:pt x="15771" y="15887"/>
                </a:cubicBezTo>
                <a:lnTo>
                  <a:pt x="15784" y="11921"/>
                </a:lnTo>
                <a:cubicBezTo>
                  <a:pt x="14735" y="12022"/>
                  <a:pt x="13732" y="12627"/>
                  <a:pt x="13098" y="13672"/>
                </a:cubicBezTo>
                <a:cubicBezTo>
                  <a:pt x="11985" y="15504"/>
                  <a:pt x="12420" y="17998"/>
                  <a:pt x="14067" y="19232"/>
                </a:cubicBezTo>
                <a:cubicBezTo>
                  <a:pt x="15713" y="20465"/>
                  <a:pt x="17958" y="19979"/>
                  <a:pt x="19071" y="18146"/>
                </a:cubicBezTo>
                <a:close/>
                <a:moveTo>
                  <a:pt x="16740" y="7857"/>
                </a:moveTo>
                <a:lnTo>
                  <a:pt x="15291" y="6772"/>
                </a:lnTo>
                <a:cubicBezTo>
                  <a:pt x="15127" y="6649"/>
                  <a:pt x="15015" y="6369"/>
                  <a:pt x="15043" y="6151"/>
                </a:cubicBezTo>
                <a:lnTo>
                  <a:pt x="15275" y="4322"/>
                </a:lnTo>
                <a:lnTo>
                  <a:pt x="11975" y="5321"/>
                </a:lnTo>
                <a:cubicBezTo>
                  <a:pt x="11975" y="5321"/>
                  <a:pt x="12203" y="5706"/>
                  <a:pt x="12483" y="6179"/>
                </a:cubicBezTo>
                <a:lnTo>
                  <a:pt x="16109" y="8895"/>
                </a:lnTo>
                <a:cubicBezTo>
                  <a:pt x="16109" y="8895"/>
                  <a:pt x="16740" y="7857"/>
                  <a:pt x="16740" y="7857"/>
                </a:cubicBezTo>
                <a:close/>
                <a:moveTo>
                  <a:pt x="15093" y="9342"/>
                </a:moveTo>
                <a:lnTo>
                  <a:pt x="13604" y="8227"/>
                </a:lnTo>
                <a:cubicBezTo>
                  <a:pt x="13647" y="8494"/>
                  <a:pt x="13599" y="8776"/>
                  <a:pt x="13458" y="9008"/>
                </a:cubicBezTo>
                <a:lnTo>
                  <a:pt x="13459" y="9008"/>
                </a:lnTo>
                <a:cubicBezTo>
                  <a:pt x="13459" y="9008"/>
                  <a:pt x="13042" y="9692"/>
                  <a:pt x="12523" y="10542"/>
                </a:cubicBezTo>
                <a:cubicBezTo>
                  <a:pt x="12523" y="10542"/>
                  <a:pt x="15093" y="9342"/>
                  <a:pt x="15093" y="9342"/>
                </a:cubicBezTo>
                <a:close/>
                <a:moveTo>
                  <a:pt x="11619" y="8259"/>
                </a:moveTo>
                <a:cubicBezTo>
                  <a:pt x="11619" y="8259"/>
                  <a:pt x="10321" y="6315"/>
                  <a:pt x="9704" y="5383"/>
                </a:cubicBezTo>
                <a:lnTo>
                  <a:pt x="8507" y="5869"/>
                </a:lnTo>
                <a:cubicBezTo>
                  <a:pt x="8769" y="6978"/>
                  <a:pt x="8675" y="8186"/>
                  <a:pt x="8184" y="9262"/>
                </a:cubicBezTo>
                <a:lnTo>
                  <a:pt x="10126" y="10718"/>
                </a:lnTo>
                <a:cubicBezTo>
                  <a:pt x="10126" y="10718"/>
                  <a:pt x="11619" y="8259"/>
                  <a:pt x="11619" y="8259"/>
                </a:cubicBezTo>
                <a:close/>
                <a:moveTo>
                  <a:pt x="7096" y="9656"/>
                </a:moveTo>
                <a:lnTo>
                  <a:pt x="4125" y="7430"/>
                </a:lnTo>
                <a:cubicBezTo>
                  <a:pt x="3919" y="7275"/>
                  <a:pt x="3865" y="6964"/>
                  <a:pt x="4004" y="6735"/>
                </a:cubicBezTo>
                <a:cubicBezTo>
                  <a:pt x="4067" y="6631"/>
                  <a:pt x="4159" y="6564"/>
                  <a:pt x="4260" y="6533"/>
                </a:cubicBezTo>
                <a:lnTo>
                  <a:pt x="4259" y="6531"/>
                </a:lnTo>
                <a:lnTo>
                  <a:pt x="7505" y="5212"/>
                </a:lnTo>
                <a:cubicBezTo>
                  <a:pt x="7238" y="4652"/>
                  <a:pt x="6848" y="4155"/>
                  <a:pt x="6343" y="3777"/>
                </a:cubicBezTo>
                <a:cubicBezTo>
                  <a:pt x="4697" y="2543"/>
                  <a:pt x="2452" y="3030"/>
                  <a:pt x="1339" y="4862"/>
                </a:cubicBezTo>
                <a:cubicBezTo>
                  <a:pt x="227" y="6694"/>
                  <a:pt x="661" y="9188"/>
                  <a:pt x="2308" y="10422"/>
                </a:cubicBezTo>
                <a:cubicBezTo>
                  <a:pt x="3854" y="11580"/>
                  <a:pt x="5928" y="11221"/>
                  <a:pt x="7096" y="9656"/>
                </a:cubicBezTo>
                <a:close/>
                <a:moveTo>
                  <a:pt x="5362" y="7148"/>
                </a:moveTo>
                <a:lnTo>
                  <a:pt x="7578" y="8808"/>
                </a:lnTo>
                <a:cubicBezTo>
                  <a:pt x="7940" y="7960"/>
                  <a:pt x="8013" y="7021"/>
                  <a:pt x="7822" y="6148"/>
                </a:cubicBezTo>
                <a:cubicBezTo>
                  <a:pt x="7822" y="6148"/>
                  <a:pt x="5362" y="7148"/>
                  <a:pt x="5362" y="7148"/>
                </a:cubicBezTo>
                <a:close/>
                <a:moveTo>
                  <a:pt x="19668" y="18594"/>
                </a:moveTo>
                <a:cubicBezTo>
                  <a:pt x="18331" y="20796"/>
                  <a:pt x="15642" y="21379"/>
                  <a:pt x="13663" y="19896"/>
                </a:cubicBezTo>
                <a:cubicBezTo>
                  <a:pt x="11684" y="18413"/>
                  <a:pt x="11164" y="15426"/>
                  <a:pt x="12501" y="13224"/>
                </a:cubicBezTo>
                <a:cubicBezTo>
                  <a:pt x="13276" y="11948"/>
                  <a:pt x="14505" y="11216"/>
                  <a:pt x="15787" y="11115"/>
                </a:cubicBezTo>
                <a:lnTo>
                  <a:pt x="15791" y="10101"/>
                </a:lnTo>
                <a:lnTo>
                  <a:pt x="11595" y="12059"/>
                </a:lnTo>
                <a:cubicBezTo>
                  <a:pt x="11028" y="12983"/>
                  <a:pt x="10547" y="13764"/>
                  <a:pt x="10524" y="13787"/>
                </a:cubicBezTo>
                <a:cubicBezTo>
                  <a:pt x="10135" y="14180"/>
                  <a:pt x="9533" y="14149"/>
                  <a:pt x="9180" y="13717"/>
                </a:cubicBezTo>
                <a:cubicBezTo>
                  <a:pt x="8879" y="13349"/>
                  <a:pt x="8857" y="12810"/>
                  <a:pt x="9097" y="12415"/>
                </a:cubicBezTo>
                <a:lnTo>
                  <a:pt x="9096" y="12414"/>
                </a:lnTo>
                <a:lnTo>
                  <a:pt x="9622" y="11548"/>
                </a:lnTo>
                <a:lnTo>
                  <a:pt x="7695" y="10105"/>
                </a:lnTo>
                <a:cubicBezTo>
                  <a:pt x="6301" y="12039"/>
                  <a:pt x="3783" y="12494"/>
                  <a:pt x="1904" y="11086"/>
                </a:cubicBezTo>
                <a:cubicBezTo>
                  <a:pt x="-75" y="9603"/>
                  <a:pt x="-595" y="6616"/>
                  <a:pt x="742" y="4414"/>
                </a:cubicBezTo>
                <a:cubicBezTo>
                  <a:pt x="2079" y="2212"/>
                  <a:pt x="4768" y="1629"/>
                  <a:pt x="6747" y="3112"/>
                </a:cubicBezTo>
                <a:cubicBezTo>
                  <a:pt x="7383" y="3589"/>
                  <a:pt x="7868" y="4222"/>
                  <a:pt x="8189" y="4933"/>
                </a:cubicBezTo>
                <a:lnTo>
                  <a:pt x="9242" y="4506"/>
                </a:lnTo>
                <a:cubicBezTo>
                  <a:pt x="9107" y="3945"/>
                  <a:pt x="9252" y="3323"/>
                  <a:pt x="9665" y="2905"/>
                </a:cubicBezTo>
                <a:cubicBezTo>
                  <a:pt x="9859" y="2709"/>
                  <a:pt x="10089" y="2584"/>
                  <a:pt x="10328" y="2526"/>
                </a:cubicBezTo>
                <a:lnTo>
                  <a:pt x="10328" y="2525"/>
                </a:lnTo>
                <a:lnTo>
                  <a:pt x="15055" y="1211"/>
                </a:lnTo>
                <a:lnTo>
                  <a:pt x="15055" y="1211"/>
                </a:lnTo>
                <a:cubicBezTo>
                  <a:pt x="15587" y="1000"/>
                  <a:pt x="16204" y="1148"/>
                  <a:pt x="16607" y="1641"/>
                </a:cubicBezTo>
                <a:cubicBezTo>
                  <a:pt x="16925" y="2031"/>
                  <a:pt x="17037" y="2548"/>
                  <a:pt x="16952" y="3028"/>
                </a:cubicBezTo>
                <a:lnTo>
                  <a:pt x="16953" y="3029"/>
                </a:lnTo>
                <a:lnTo>
                  <a:pt x="16496" y="5740"/>
                </a:lnTo>
                <a:lnTo>
                  <a:pt x="18231" y="7041"/>
                </a:lnTo>
                <a:cubicBezTo>
                  <a:pt x="18561" y="7288"/>
                  <a:pt x="18648" y="7786"/>
                  <a:pt x="18425" y="8153"/>
                </a:cubicBezTo>
                <a:cubicBezTo>
                  <a:pt x="18217" y="8496"/>
                  <a:pt x="17812" y="8599"/>
                  <a:pt x="17491" y="8409"/>
                </a:cubicBezTo>
                <a:lnTo>
                  <a:pt x="16693" y="9723"/>
                </a:lnTo>
                <a:lnTo>
                  <a:pt x="16688" y="11148"/>
                </a:lnTo>
                <a:cubicBezTo>
                  <a:pt x="17320" y="11245"/>
                  <a:pt x="17941" y="11499"/>
                  <a:pt x="18505" y="11922"/>
                </a:cubicBezTo>
                <a:cubicBezTo>
                  <a:pt x="20485" y="13405"/>
                  <a:pt x="21005" y="16392"/>
                  <a:pt x="19668" y="18594"/>
                </a:cubicBezTo>
                <a:close/>
                <a:moveTo>
                  <a:pt x="17732" y="707"/>
                </a:moveTo>
                <a:cubicBezTo>
                  <a:pt x="18178" y="-27"/>
                  <a:pt x="19074" y="-221"/>
                  <a:pt x="19734" y="273"/>
                </a:cubicBezTo>
                <a:cubicBezTo>
                  <a:pt x="20394" y="767"/>
                  <a:pt x="20567" y="1763"/>
                  <a:pt x="20121" y="2497"/>
                </a:cubicBezTo>
                <a:cubicBezTo>
                  <a:pt x="19676" y="3231"/>
                  <a:pt x="18780" y="3426"/>
                  <a:pt x="18120" y="2931"/>
                </a:cubicBezTo>
                <a:cubicBezTo>
                  <a:pt x="17460" y="2437"/>
                  <a:pt x="17287" y="1441"/>
                  <a:pt x="17732" y="70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7" name="PA-ï$líḍe">
            <a:extLst>
              <a:ext uri="{FF2B5EF4-FFF2-40B4-BE49-F238E27FC236}">
                <a16:creationId xmlns:a16="http://schemas.microsoft.com/office/drawing/2014/main" xmlns="" id="{7B9BCF6B-ADC4-4765-ACC3-B9E9E302D7C8}"/>
              </a:ext>
            </a:extLst>
          </p:cNvPr>
          <p:cNvSpPr/>
          <p:nvPr>
            <p:custDataLst>
              <p:tags r:id="rId217"/>
            </p:custDataLst>
          </p:nvPr>
        </p:nvSpPr>
        <p:spPr>
          <a:xfrm>
            <a:off x="2142092" y="-1752880"/>
            <a:ext cx="283960" cy="349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8" name="PA-işļiḓè">
            <a:extLst>
              <a:ext uri="{FF2B5EF4-FFF2-40B4-BE49-F238E27FC236}">
                <a16:creationId xmlns:a16="http://schemas.microsoft.com/office/drawing/2014/main" xmlns="" id="{D034D374-8D5D-46E1-8D5F-25FA365857F0}"/>
              </a:ext>
            </a:extLst>
          </p:cNvPr>
          <p:cNvSpPr/>
          <p:nvPr>
            <p:custDataLst>
              <p:tags r:id="rId218"/>
            </p:custDataLst>
          </p:nvPr>
        </p:nvSpPr>
        <p:spPr>
          <a:xfrm>
            <a:off x="2499838" y="-2225391"/>
            <a:ext cx="296702" cy="470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600" extrusionOk="0">
                <a:moveTo>
                  <a:pt x="0" y="938"/>
                </a:moveTo>
                <a:lnTo>
                  <a:pt x="6284" y="11455"/>
                </a:lnTo>
                <a:lnTo>
                  <a:pt x="10032" y="10516"/>
                </a:lnTo>
                <a:lnTo>
                  <a:pt x="6771" y="5067"/>
                </a:lnTo>
                <a:cubicBezTo>
                  <a:pt x="7276" y="5103"/>
                  <a:pt x="7799" y="5064"/>
                  <a:pt x="8290" y="4918"/>
                </a:cubicBezTo>
                <a:cubicBezTo>
                  <a:pt x="9265" y="4628"/>
                  <a:pt x="9902" y="4019"/>
                  <a:pt x="10109" y="3335"/>
                </a:cubicBezTo>
                <a:cubicBezTo>
                  <a:pt x="10127" y="3275"/>
                  <a:pt x="10142" y="3214"/>
                  <a:pt x="10154" y="3153"/>
                </a:cubicBezTo>
                <a:cubicBezTo>
                  <a:pt x="11859" y="3250"/>
                  <a:pt x="13418" y="3571"/>
                  <a:pt x="14738" y="4133"/>
                </a:cubicBezTo>
                <a:cubicBezTo>
                  <a:pt x="16916" y="5061"/>
                  <a:pt x="18325" y="6560"/>
                  <a:pt x="18814" y="8470"/>
                </a:cubicBezTo>
                <a:cubicBezTo>
                  <a:pt x="19575" y="11446"/>
                  <a:pt x="17428" y="14404"/>
                  <a:pt x="13562" y="15911"/>
                </a:cubicBezTo>
                <a:lnTo>
                  <a:pt x="12515" y="14314"/>
                </a:lnTo>
                <a:lnTo>
                  <a:pt x="15137" y="13594"/>
                </a:lnTo>
                <a:lnTo>
                  <a:pt x="14615" y="12797"/>
                </a:lnTo>
                <a:lnTo>
                  <a:pt x="5054" y="15424"/>
                </a:lnTo>
                <a:lnTo>
                  <a:pt x="5577" y="16221"/>
                </a:lnTo>
                <a:lnTo>
                  <a:pt x="8203" y="15499"/>
                </a:lnTo>
                <a:lnTo>
                  <a:pt x="9904" y="18094"/>
                </a:lnTo>
                <a:lnTo>
                  <a:pt x="4408" y="19605"/>
                </a:lnTo>
                <a:lnTo>
                  <a:pt x="5716" y="21600"/>
                </a:lnTo>
                <a:lnTo>
                  <a:pt x="21015" y="17395"/>
                </a:lnTo>
                <a:lnTo>
                  <a:pt x="19707" y="15399"/>
                </a:lnTo>
                <a:lnTo>
                  <a:pt x="15876" y="16453"/>
                </a:lnTo>
                <a:cubicBezTo>
                  <a:pt x="19603" y="14559"/>
                  <a:pt x="21600" y="11416"/>
                  <a:pt x="20792" y="8258"/>
                </a:cubicBezTo>
                <a:cubicBezTo>
                  <a:pt x="20210" y="5981"/>
                  <a:pt x="18497" y="4180"/>
                  <a:pt x="15839" y="3048"/>
                </a:cubicBezTo>
                <a:cubicBezTo>
                  <a:pt x="14076" y="2297"/>
                  <a:pt x="11998" y="1893"/>
                  <a:pt x="9725" y="1829"/>
                </a:cubicBezTo>
                <a:cubicBezTo>
                  <a:pt x="8880" y="999"/>
                  <a:pt x="7217" y="649"/>
                  <a:pt x="5755" y="1051"/>
                </a:cubicBezTo>
                <a:cubicBezTo>
                  <a:pt x="5329" y="1168"/>
                  <a:pt x="4967" y="1337"/>
                  <a:pt x="4668" y="1543"/>
                </a:cubicBezTo>
                <a:lnTo>
                  <a:pt x="3742" y="0"/>
                </a:lnTo>
                <a:lnTo>
                  <a:pt x="0" y="938"/>
                </a:lnTo>
                <a:close/>
                <a:moveTo>
                  <a:pt x="6539" y="2246"/>
                </a:moveTo>
                <a:cubicBezTo>
                  <a:pt x="7096" y="2088"/>
                  <a:pt x="7748" y="2205"/>
                  <a:pt x="8082" y="2533"/>
                </a:cubicBezTo>
                <a:cubicBezTo>
                  <a:pt x="8426" y="2872"/>
                  <a:pt x="8318" y="3324"/>
                  <a:pt x="7835" y="3581"/>
                </a:cubicBezTo>
                <a:cubicBezTo>
                  <a:pt x="7738" y="3636"/>
                  <a:pt x="7630" y="3685"/>
                  <a:pt x="7504" y="3719"/>
                </a:cubicBezTo>
                <a:cubicBezTo>
                  <a:pt x="6877" y="3892"/>
                  <a:pt x="6149" y="3701"/>
                  <a:pt x="5884" y="3295"/>
                </a:cubicBezTo>
                <a:cubicBezTo>
                  <a:pt x="5620" y="2890"/>
                  <a:pt x="5916" y="2423"/>
                  <a:pt x="6539" y="22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9" name="PA-ïSľîďè">
            <a:extLst>
              <a:ext uri="{FF2B5EF4-FFF2-40B4-BE49-F238E27FC236}">
                <a16:creationId xmlns:a16="http://schemas.microsoft.com/office/drawing/2014/main" xmlns="" id="{64181ADF-367B-406C-A5D4-91A8C5B5CDED}"/>
              </a:ext>
            </a:extLst>
          </p:cNvPr>
          <p:cNvSpPr/>
          <p:nvPr>
            <p:custDataLst>
              <p:tags r:id="rId219"/>
            </p:custDataLst>
          </p:nvPr>
        </p:nvSpPr>
        <p:spPr>
          <a:xfrm>
            <a:off x="2853422" y="-3333648"/>
            <a:ext cx="288116" cy="37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38" h="21519" extrusionOk="0">
                <a:moveTo>
                  <a:pt x="9842" y="0"/>
                </a:moveTo>
                <a:cubicBezTo>
                  <a:pt x="7324" y="0"/>
                  <a:pt x="4803" y="774"/>
                  <a:pt x="2881" y="2331"/>
                </a:cubicBezTo>
                <a:cubicBezTo>
                  <a:pt x="-961" y="5445"/>
                  <a:pt x="-961" y="10493"/>
                  <a:pt x="2881" y="13607"/>
                </a:cubicBezTo>
                <a:cubicBezTo>
                  <a:pt x="6005" y="16138"/>
                  <a:pt x="10709" y="16613"/>
                  <a:pt x="14423" y="15030"/>
                </a:cubicBezTo>
                <a:cubicBezTo>
                  <a:pt x="14434" y="15103"/>
                  <a:pt x="14466" y="15175"/>
                  <a:pt x="14515" y="15243"/>
                </a:cubicBezTo>
                <a:lnTo>
                  <a:pt x="18781" y="21235"/>
                </a:lnTo>
                <a:cubicBezTo>
                  <a:pt x="18974" y="21506"/>
                  <a:pt x="19402" y="21600"/>
                  <a:pt x="19736" y="21444"/>
                </a:cubicBezTo>
                <a:lnTo>
                  <a:pt x="20091" y="21277"/>
                </a:lnTo>
                <a:cubicBezTo>
                  <a:pt x="20425" y="21121"/>
                  <a:pt x="20535" y="20774"/>
                  <a:pt x="20343" y="20503"/>
                </a:cubicBezTo>
                <a:lnTo>
                  <a:pt x="16076" y="14515"/>
                </a:lnTo>
                <a:cubicBezTo>
                  <a:pt x="16007" y="14419"/>
                  <a:pt x="15903" y="14355"/>
                  <a:pt x="15790" y="14307"/>
                </a:cubicBezTo>
                <a:cubicBezTo>
                  <a:pt x="16138" y="14092"/>
                  <a:pt x="16479" y="13864"/>
                  <a:pt x="16797" y="13607"/>
                </a:cubicBezTo>
                <a:cubicBezTo>
                  <a:pt x="20639" y="10493"/>
                  <a:pt x="20639" y="5445"/>
                  <a:pt x="16797" y="2331"/>
                </a:cubicBezTo>
                <a:cubicBezTo>
                  <a:pt x="14875" y="774"/>
                  <a:pt x="12360" y="0"/>
                  <a:pt x="9842" y="0"/>
                </a:cubicBezTo>
                <a:close/>
                <a:moveTo>
                  <a:pt x="9842" y="1251"/>
                </a:moveTo>
                <a:cubicBezTo>
                  <a:pt x="11963" y="1251"/>
                  <a:pt x="14085" y="1909"/>
                  <a:pt x="15704" y="3221"/>
                </a:cubicBezTo>
                <a:cubicBezTo>
                  <a:pt x="18942" y="5844"/>
                  <a:pt x="18942" y="10098"/>
                  <a:pt x="15704" y="12722"/>
                </a:cubicBezTo>
                <a:cubicBezTo>
                  <a:pt x="12467" y="15345"/>
                  <a:pt x="7217" y="15345"/>
                  <a:pt x="3980" y="12722"/>
                </a:cubicBezTo>
                <a:cubicBezTo>
                  <a:pt x="742" y="10098"/>
                  <a:pt x="742" y="5844"/>
                  <a:pt x="3980" y="3221"/>
                </a:cubicBezTo>
                <a:cubicBezTo>
                  <a:pt x="5598" y="1909"/>
                  <a:pt x="7720" y="1251"/>
                  <a:pt x="9842" y="12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0" name="PA-isḷiḓè">
            <a:extLst>
              <a:ext uri="{FF2B5EF4-FFF2-40B4-BE49-F238E27FC236}">
                <a16:creationId xmlns:a16="http://schemas.microsoft.com/office/drawing/2014/main" xmlns="" id="{C07E619C-5A20-4CB6-9C5A-51825E766D5A}"/>
              </a:ext>
            </a:extLst>
          </p:cNvPr>
          <p:cNvSpPr/>
          <p:nvPr>
            <p:custDataLst>
              <p:tags r:id="rId220"/>
            </p:custDataLst>
          </p:nvPr>
        </p:nvSpPr>
        <p:spPr>
          <a:xfrm>
            <a:off x="2234356" y="-2831941"/>
            <a:ext cx="680299" cy="4822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1" name="PA-îṧlîďè">
            <a:extLst>
              <a:ext uri="{FF2B5EF4-FFF2-40B4-BE49-F238E27FC236}">
                <a16:creationId xmlns:a16="http://schemas.microsoft.com/office/drawing/2014/main" xmlns="" id="{4C2E1050-72B1-42D3-B5C5-79B49D1DF1A3}"/>
              </a:ext>
            </a:extLst>
          </p:cNvPr>
          <p:cNvSpPr/>
          <p:nvPr>
            <p:custDataLst>
              <p:tags r:id="rId221"/>
            </p:custDataLst>
          </p:nvPr>
        </p:nvSpPr>
        <p:spPr>
          <a:xfrm>
            <a:off x="4704483" y="-2721445"/>
            <a:ext cx="478135" cy="411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37" y="21600"/>
                </a:moveTo>
                <a:cubicBezTo>
                  <a:pt x="7087" y="19915"/>
                  <a:pt x="7254" y="17403"/>
                  <a:pt x="7225" y="15022"/>
                </a:cubicBezTo>
                <a:cubicBezTo>
                  <a:pt x="9087" y="15916"/>
                  <a:pt x="11129" y="16612"/>
                  <a:pt x="13235" y="14961"/>
                </a:cubicBezTo>
                <a:cubicBezTo>
                  <a:pt x="15319" y="13326"/>
                  <a:pt x="15547" y="10891"/>
                  <a:pt x="15533" y="8574"/>
                </a:cubicBezTo>
                <a:cubicBezTo>
                  <a:pt x="17412" y="9482"/>
                  <a:pt x="19470" y="10214"/>
                  <a:pt x="21600" y="8543"/>
                </a:cubicBezTo>
                <a:lnTo>
                  <a:pt x="20969" y="7441"/>
                </a:lnTo>
                <a:cubicBezTo>
                  <a:pt x="19165" y="8855"/>
                  <a:pt x="17455" y="8115"/>
                  <a:pt x="15526" y="7147"/>
                </a:cubicBezTo>
                <a:cubicBezTo>
                  <a:pt x="15470" y="4670"/>
                  <a:pt x="15489" y="2522"/>
                  <a:pt x="17315" y="1092"/>
                </a:cubicBezTo>
                <a:lnTo>
                  <a:pt x="16670" y="0"/>
                </a:lnTo>
                <a:cubicBezTo>
                  <a:pt x="14521" y="1685"/>
                  <a:pt x="14346" y="4208"/>
                  <a:pt x="14375" y="6589"/>
                </a:cubicBezTo>
                <a:cubicBezTo>
                  <a:pt x="12514" y="5696"/>
                  <a:pt x="10476" y="5018"/>
                  <a:pt x="8371" y="6668"/>
                </a:cubicBezTo>
                <a:cubicBezTo>
                  <a:pt x="6282" y="8306"/>
                  <a:pt x="6070" y="10724"/>
                  <a:pt x="6085" y="13045"/>
                </a:cubicBezTo>
                <a:cubicBezTo>
                  <a:pt x="4204" y="12134"/>
                  <a:pt x="2134" y="11396"/>
                  <a:pt x="0" y="13068"/>
                </a:cubicBezTo>
                <a:cubicBezTo>
                  <a:pt x="0" y="13068"/>
                  <a:pt x="641" y="14162"/>
                  <a:pt x="641" y="14162"/>
                </a:cubicBezTo>
                <a:cubicBezTo>
                  <a:pt x="2449" y="12745"/>
                  <a:pt x="4156" y="13499"/>
                  <a:pt x="6093" y="14471"/>
                </a:cubicBezTo>
                <a:cubicBezTo>
                  <a:pt x="6148" y="16943"/>
                  <a:pt x="6117" y="19084"/>
                  <a:pt x="4295" y="20512"/>
                </a:cubicBezTo>
                <a:lnTo>
                  <a:pt x="4937" y="21600"/>
                </a:lnTo>
                <a:close/>
                <a:moveTo>
                  <a:pt x="4054" y="19679"/>
                </a:moveTo>
                <a:cubicBezTo>
                  <a:pt x="4369" y="19426"/>
                  <a:pt x="4614" y="19148"/>
                  <a:pt x="4809" y="18844"/>
                </a:cubicBezTo>
                <a:cubicBezTo>
                  <a:pt x="4809" y="18844"/>
                  <a:pt x="2134" y="14221"/>
                  <a:pt x="2134" y="14221"/>
                </a:cubicBezTo>
                <a:cubicBezTo>
                  <a:pt x="1820" y="14319"/>
                  <a:pt x="1507" y="14483"/>
                  <a:pt x="1188" y="14730"/>
                </a:cubicBezTo>
                <a:lnTo>
                  <a:pt x="4054" y="19679"/>
                </a:lnTo>
                <a:close/>
                <a:moveTo>
                  <a:pt x="5303" y="17641"/>
                </a:moveTo>
                <a:cubicBezTo>
                  <a:pt x="5447" y="17150"/>
                  <a:pt x="5511" y="16611"/>
                  <a:pt x="5534" y="16026"/>
                </a:cubicBezTo>
                <a:lnTo>
                  <a:pt x="4636" y="14466"/>
                </a:lnTo>
                <a:cubicBezTo>
                  <a:pt x="4164" y="14273"/>
                  <a:pt x="3712" y="14138"/>
                  <a:pt x="3269" y="14112"/>
                </a:cubicBezTo>
                <a:lnTo>
                  <a:pt x="5303" y="17641"/>
                </a:lnTo>
                <a:close/>
                <a:moveTo>
                  <a:pt x="7218" y="13596"/>
                </a:moveTo>
                <a:cubicBezTo>
                  <a:pt x="7170" y="11212"/>
                  <a:pt x="7244" y="9148"/>
                  <a:pt x="9015" y="7760"/>
                </a:cubicBezTo>
                <a:cubicBezTo>
                  <a:pt x="10800" y="6360"/>
                  <a:pt x="12484" y="7073"/>
                  <a:pt x="14389" y="8027"/>
                </a:cubicBezTo>
                <a:cubicBezTo>
                  <a:pt x="14437" y="10403"/>
                  <a:pt x="14371" y="12473"/>
                  <a:pt x="12604" y="13859"/>
                </a:cubicBezTo>
                <a:cubicBezTo>
                  <a:pt x="10819" y="15258"/>
                  <a:pt x="9123" y="14549"/>
                  <a:pt x="7218" y="13596"/>
                </a:cubicBezTo>
                <a:close/>
                <a:moveTo>
                  <a:pt x="9128" y="13531"/>
                </a:moveTo>
                <a:cubicBezTo>
                  <a:pt x="9683" y="13753"/>
                  <a:pt x="10215" y="13899"/>
                  <a:pt x="10736" y="13922"/>
                </a:cubicBezTo>
                <a:lnTo>
                  <a:pt x="8270" y="9693"/>
                </a:lnTo>
                <a:cubicBezTo>
                  <a:pt x="8094" y="10262"/>
                  <a:pt x="8018" y="10890"/>
                  <a:pt x="7988" y="11570"/>
                </a:cubicBezTo>
                <a:lnTo>
                  <a:pt x="9128" y="13531"/>
                </a:lnTo>
                <a:close/>
                <a:moveTo>
                  <a:pt x="11711" y="13445"/>
                </a:moveTo>
                <a:cubicBezTo>
                  <a:pt x="11906" y="13348"/>
                  <a:pt x="12100" y="13226"/>
                  <a:pt x="12298" y="13067"/>
                </a:cubicBezTo>
                <a:cubicBezTo>
                  <a:pt x="12398" y="12988"/>
                  <a:pt x="12489" y="12904"/>
                  <a:pt x="12577" y="12819"/>
                </a:cubicBezTo>
                <a:lnTo>
                  <a:pt x="9787" y="7934"/>
                </a:lnTo>
                <a:cubicBezTo>
                  <a:pt x="9688" y="7998"/>
                  <a:pt x="9589" y="8069"/>
                  <a:pt x="9488" y="8149"/>
                </a:cubicBezTo>
                <a:cubicBezTo>
                  <a:pt x="9290" y="8307"/>
                  <a:pt x="9121" y="8474"/>
                  <a:pt x="8972" y="8652"/>
                </a:cubicBezTo>
                <a:lnTo>
                  <a:pt x="11711" y="13445"/>
                </a:lnTo>
                <a:close/>
                <a:moveTo>
                  <a:pt x="13407" y="12000"/>
                </a:moveTo>
                <a:cubicBezTo>
                  <a:pt x="13611" y="11527"/>
                  <a:pt x="13723" y="11008"/>
                  <a:pt x="13784" y="10444"/>
                </a:cubicBezTo>
                <a:lnTo>
                  <a:pt x="12283" y="7830"/>
                </a:lnTo>
                <a:cubicBezTo>
                  <a:pt x="11815" y="7685"/>
                  <a:pt x="11363" y="7615"/>
                  <a:pt x="10913" y="7660"/>
                </a:cubicBezTo>
                <a:lnTo>
                  <a:pt x="13407" y="12000"/>
                </a:lnTo>
                <a:close/>
                <a:moveTo>
                  <a:pt x="16965" y="7123"/>
                </a:moveTo>
                <a:cubicBezTo>
                  <a:pt x="17421" y="7289"/>
                  <a:pt x="17855" y="7394"/>
                  <a:pt x="18279" y="7398"/>
                </a:cubicBezTo>
                <a:lnTo>
                  <a:pt x="16261" y="4044"/>
                </a:lnTo>
                <a:cubicBezTo>
                  <a:pt x="16133" y="4533"/>
                  <a:pt x="16081" y="5067"/>
                  <a:pt x="16071" y="5642"/>
                </a:cubicBezTo>
                <a:lnTo>
                  <a:pt x="16965" y="7123"/>
                </a:lnTo>
                <a:close/>
                <a:moveTo>
                  <a:pt x="19610" y="7085"/>
                </a:moveTo>
                <a:cubicBezTo>
                  <a:pt x="19909" y="6982"/>
                  <a:pt x="20208" y="6817"/>
                  <a:pt x="20510" y="6570"/>
                </a:cubicBezTo>
                <a:lnTo>
                  <a:pt x="17721" y="1845"/>
                </a:lnTo>
                <a:cubicBezTo>
                  <a:pt x="17423" y="2098"/>
                  <a:pt x="17191" y="2376"/>
                  <a:pt x="17007" y="2675"/>
                </a:cubicBezTo>
                <a:cubicBezTo>
                  <a:pt x="17007" y="2675"/>
                  <a:pt x="19610" y="7085"/>
                  <a:pt x="19610" y="708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2" name="PA-íṡ1íḓé">
            <a:extLst>
              <a:ext uri="{FF2B5EF4-FFF2-40B4-BE49-F238E27FC236}">
                <a16:creationId xmlns:a16="http://schemas.microsoft.com/office/drawing/2014/main" xmlns="" id="{B23F6066-39A5-4A10-857C-5288F41CA781}"/>
              </a:ext>
            </a:extLst>
          </p:cNvPr>
          <p:cNvSpPr/>
          <p:nvPr>
            <p:custDataLst>
              <p:tags r:id="rId222"/>
            </p:custDataLst>
          </p:nvPr>
        </p:nvSpPr>
        <p:spPr>
          <a:xfrm>
            <a:off x="3780952" y="-3248753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3" name="PA-îṡlïďé">
            <a:extLst>
              <a:ext uri="{FF2B5EF4-FFF2-40B4-BE49-F238E27FC236}">
                <a16:creationId xmlns:a16="http://schemas.microsoft.com/office/drawing/2014/main" xmlns="" id="{2D9A6E57-BF2A-49E9-A8C6-416F7FC358C7}"/>
              </a:ext>
            </a:extLst>
          </p:cNvPr>
          <p:cNvSpPr/>
          <p:nvPr>
            <p:custDataLst>
              <p:tags r:id="rId223"/>
            </p:custDataLst>
          </p:nvPr>
        </p:nvSpPr>
        <p:spPr>
          <a:xfrm>
            <a:off x="3576997" y="-1509197"/>
            <a:ext cx="355249" cy="3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4" name="PA-îŝľiḍé">
            <a:extLst>
              <a:ext uri="{FF2B5EF4-FFF2-40B4-BE49-F238E27FC236}">
                <a16:creationId xmlns:a16="http://schemas.microsoft.com/office/drawing/2014/main" xmlns="" id="{05B3F6EB-A495-4B41-A410-8152E4BA8DD2}"/>
              </a:ext>
            </a:extLst>
          </p:cNvPr>
          <p:cNvSpPr/>
          <p:nvPr>
            <p:custDataLst>
              <p:tags r:id="rId224"/>
            </p:custDataLst>
          </p:nvPr>
        </p:nvSpPr>
        <p:spPr>
          <a:xfrm>
            <a:off x="1934988" y="-3055029"/>
            <a:ext cx="431163" cy="282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5" name="PA-iṣlïḍê">
            <a:extLst>
              <a:ext uri="{FF2B5EF4-FFF2-40B4-BE49-F238E27FC236}">
                <a16:creationId xmlns:a16="http://schemas.microsoft.com/office/drawing/2014/main" xmlns="" id="{186DB8D3-45F3-4590-8DC6-ECF316B3A0E9}"/>
              </a:ext>
            </a:extLst>
          </p:cNvPr>
          <p:cNvSpPr/>
          <p:nvPr>
            <p:custDataLst>
              <p:tags r:id="rId225"/>
            </p:custDataLst>
          </p:nvPr>
        </p:nvSpPr>
        <p:spPr>
          <a:xfrm>
            <a:off x="3830660" y="-1345696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6" name="PA-îṣľïďé">
            <a:extLst>
              <a:ext uri="{FF2B5EF4-FFF2-40B4-BE49-F238E27FC236}">
                <a16:creationId xmlns:a16="http://schemas.microsoft.com/office/drawing/2014/main" xmlns="" id="{963BCC9F-04AA-47BD-BF3A-AA3EC693EE00}"/>
              </a:ext>
            </a:extLst>
          </p:cNvPr>
          <p:cNvSpPr/>
          <p:nvPr>
            <p:custDataLst>
              <p:tags r:id="rId226"/>
            </p:custDataLst>
          </p:nvPr>
        </p:nvSpPr>
        <p:spPr>
          <a:xfrm>
            <a:off x="1307601" y="-3138491"/>
            <a:ext cx="524283" cy="616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1" h="21329" extrusionOk="0">
                <a:moveTo>
                  <a:pt x="9479" y="69"/>
                </a:moveTo>
                <a:cubicBezTo>
                  <a:pt x="11124" y="274"/>
                  <a:pt x="12739" y="925"/>
                  <a:pt x="14086" y="2032"/>
                </a:cubicBezTo>
                <a:cubicBezTo>
                  <a:pt x="15976" y="3586"/>
                  <a:pt x="17010" y="5836"/>
                  <a:pt x="16935" y="8190"/>
                </a:cubicBezTo>
                <a:cubicBezTo>
                  <a:pt x="16907" y="10081"/>
                  <a:pt x="16182" y="11891"/>
                  <a:pt x="14858" y="13324"/>
                </a:cubicBezTo>
                <a:cubicBezTo>
                  <a:pt x="12857" y="15491"/>
                  <a:pt x="9835" y="16494"/>
                  <a:pt x="6856" y="15992"/>
                </a:cubicBezTo>
                <a:cubicBezTo>
                  <a:pt x="491" y="14715"/>
                  <a:pt x="-2156" y="7496"/>
                  <a:pt x="2011" y="2776"/>
                </a:cubicBezTo>
                <a:cubicBezTo>
                  <a:pt x="3901" y="635"/>
                  <a:pt x="6739" y="-271"/>
                  <a:pt x="9479" y="69"/>
                </a:cubicBezTo>
                <a:close/>
                <a:moveTo>
                  <a:pt x="16811" y="1700"/>
                </a:moveTo>
                <a:cubicBezTo>
                  <a:pt x="18616" y="3812"/>
                  <a:pt x="19444" y="6467"/>
                  <a:pt x="19139" y="9165"/>
                </a:cubicBezTo>
                <a:cubicBezTo>
                  <a:pt x="18834" y="11863"/>
                  <a:pt x="17427" y="14284"/>
                  <a:pt x="15191" y="15988"/>
                </a:cubicBezTo>
                <a:cubicBezTo>
                  <a:pt x="12662" y="17916"/>
                  <a:pt x="9407" y="18600"/>
                  <a:pt x="6359" y="18040"/>
                </a:cubicBezTo>
                <a:cubicBezTo>
                  <a:pt x="5749" y="17929"/>
                  <a:pt x="5143" y="17767"/>
                  <a:pt x="4558" y="17555"/>
                </a:cubicBezTo>
                <a:lnTo>
                  <a:pt x="4164" y="19468"/>
                </a:lnTo>
                <a:lnTo>
                  <a:pt x="7063" y="20000"/>
                </a:lnTo>
                <a:lnTo>
                  <a:pt x="6790" y="21329"/>
                </a:lnTo>
                <a:lnTo>
                  <a:pt x="227" y="20124"/>
                </a:lnTo>
                <a:lnTo>
                  <a:pt x="500" y="18796"/>
                </a:lnTo>
                <a:lnTo>
                  <a:pt x="2757" y="19210"/>
                </a:lnTo>
                <a:lnTo>
                  <a:pt x="3219" y="16965"/>
                </a:lnTo>
                <a:cubicBezTo>
                  <a:pt x="2951" y="16825"/>
                  <a:pt x="2688" y="16674"/>
                  <a:pt x="2431" y="16511"/>
                </a:cubicBezTo>
                <a:cubicBezTo>
                  <a:pt x="2174" y="16349"/>
                  <a:pt x="1928" y="16168"/>
                  <a:pt x="1684" y="15982"/>
                </a:cubicBezTo>
                <a:lnTo>
                  <a:pt x="2580" y="14934"/>
                </a:lnTo>
                <a:cubicBezTo>
                  <a:pt x="5970" y="17523"/>
                  <a:pt x="10902" y="17523"/>
                  <a:pt x="14300" y="14933"/>
                </a:cubicBezTo>
                <a:cubicBezTo>
                  <a:pt x="16239" y="13456"/>
                  <a:pt x="17444" y="11360"/>
                  <a:pt x="17708" y="9021"/>
                </a:cubicBezTo>
                <a:cubicBezTo>
                  <a:pt x="17973" y="6682"/>
                  <a:pt x="17267" y="4385"/>
                  <a:pt x="15703" y="2555"/>
                </a:cubicBezTo>
                <a:lnTo>
                  <a:pt x="16811" y="1700"/>
                </a:lnTo>
                <a:close/>
                <a:moveTo>
                  <a:pt x="9715" y="1064"/>
                </a:moveTo>
                <a:cubicBezTo>
                  <a:pt x="9278" y="996"/>
                  <a:pt x="8832" y="968"/>
                  <a:pt x="8387" y="974"/>
                </a:cubicBezTo>
                <a:cubicBezTo>
                  <a:pt x="8460" y="1222"/>
                  <a:pt x="8544" y="1461"/>
                  <a:pt x="8641" y="1699"/>
                </a:cubicBezTo>
                <a:cubicBezTo>
                  <a:pt x="8737" y="1936"/>
                  <a:pt x="8846" y="2172"/>
                  <a:pt x="8962" y="2399"/>
                </a:cubicBezTo>
                <a:cubicBezTo>
                  <a:pt x="9289" y="2208"/>
                  <a:pt x="9627" y="2028"/>
                  <a:pt x="9967" y="1859"/>
                </a:cubicBezTo>
                <a:cubicBezTo>
                  <a:pt x="10307" y="1689"/>
                  <a:pt x="10645" y="1529"/>
                  <a:pt x="10997" y="1382"/>
                </a:cubicBezTo>
                <a:cubicBezTo>
                  <a:pt x="10579" y="1244"/>
                  <a:pt x="10153" y="1132"/>
                  <a:pt x="9715" y="1064"/>
                </a:cubicBezTo>
                <a:close/>
                <a:moveTo>
                  <a:pt x="12202" y="1889"/>
                </a:moveTo>
                <a:cubicBezTo>
                  <a:pt x="11715" y="2060"/>
                  <a:pt x="11237" y="2254"/>
                  <a:pt x="10773" y="2470"/>
                </a:cubicBezTo>
                <a:cubicBezTo>
                  <a:pt x="10309" y="2687"/>
                  <a:pt x="9856" y="2925"/>
                  <a:pt x="9417" y="3184"/>
                </a:cubicBezTo>
                <a:cubicBezTo>
                  <a:pt x="9617" y="3488"/>
                  <a:pt x="9841" y="3788"/>
                  <a:pt x="10079" y="4067"/>
                </a:cubicBezTo>
                <a:cubicBezTo>
                  <a:pt x="10318" y="4345"/>
                  <a:pt x="10571" y="4610"/>
                  <a:pt x="10847" y="4861"/>
                </a:cubicBezTo>
                <a:lnTo>
                  <a:pt x="13083" y="2442"/>
                </a:lnTo>
                <a:cubicBezTo>
                  <a:pt x="12944" y="2342"/>
                  <a:pt x="12798" y="2240"/>
                  <a:pt x="12652" y="2149"/>
                </a:cubicBezTo>
                <a:cubicBezTo>
                  <a:pt x="12506" y="2059"/>
                  <a:pt x="12354" y="1969"/>
                  <a:pt x="12202" y="1889"/>
                </a:cubicBezTo>
                <a:close/>
                <a:moveTo>
                  <a:pt x="7362" y="1000"/>
                </a:moveTo>
                <a:cubicBezTo>
                  <a:pt x="6540" y="1111"/>
                  <a:pt x="5754" y="1343"/>
                  <a:pt x="5029" y="1689"/>
                </a:cubicBezTo>
                <a:cubicBezTo>
                  <a:pt x="4305" y="2035"/>
                  <a:pt x="3644" y="2485"/>
                  <a:pt x="3064" y="3041"/>
                </a:cubicBezTo>
                <a:lnTo>
                  <a:pt x="5529" y="5074"/>
                </a:lnTo>
                <a:cubicBezTo>
                  <a:pt x="5922" y="4671"/>
                  <a:pt x="6339" y="4283"/>
                  <a:pt x="6773" y="3923"/>
                </a:cubicBezTo>
                <a:cubicBezTo>
                  <a:pt x="7206" y="3564"/>
                  <a:pt x="7655" y="3227"/>
                  <a:pt x="8126" y="2912"/>
                </a:cubicBezTo>
                <a:cubicBezTo>
                  <a:pt x="7964" y="2608"/>
                  <a:pt x="7819" y="2296"/>
                  <a:pt x="7690" y="1976"/>
                </a:cubicBezTo>
                <a:cubicBezTo>
                  <a:pt x="7561" y="1655"/>
                  <a:pt x="7454" y="1336"/>
                  <a:pt x="7362" y="1000"/>
                </a:cubicBezTo>
                <a:close/>
                <a:moveTo>
                  <a:pt x="13806" y="3027"/>
                </a:moveTo>
                <a:lnTo>
                  <a:pt x="11570" y="5446"/>
                </a:lnTo>
                <a:cubicBezTo>
                  <a:pt x="11852" y="5649"/>
                  <a:pt x="12144" y="5840"/>
                  <a:pt x="12449" y="6011"/>
                </a:cubicBezTo>
                <a:cubicBezTo>
                  <a:pt x="12752" y="6182"/>
                  <a:pt x="13064" y="6332"/>
                  <a:pt x="13387" y="6469"/>
                </a:cubicBezTo>
                <a:cubicBezTo>
                  <a:pt x="13602" y="6013"/>
                  <a:pt x="13798" y="5550"/>
                  <a:pt x="13963" y="5077"/>
                </a:cubicBezTo>
                <a:cubicBezTo>
                  <a:pt x="14128" y="4603"/>
                  <a:pt x="14273" y="4122"/>
                  <a:pt x="14386" y="3633"/>
                </a:cubicBezTo>
                <a:cubicBezTo>
                  <a:pt x="14296" y="3528"/>
                  <a:pt x="14195" y="3418"/>
                  <a:pt x="14098" y="3318"/>
                </a:cubicBezTo>
                <a:cubicBezTo>
                  <a:pt x="14001" y="3218"/>
                  <a:pt x="13909" y="3123"/>
                  <a:pt x="13806" y="3027"/>
                </a:cubicBezTo>
                <a:close/>
                <a:moveTo>
                  <a:pt x="15097" y="4643"/>
                </a:moveTo>
                <a:cubicBezTo>
                  <a:pt x="14989" y="5011"/>
                  <a:pt x="14872" y="5369"/>
                  <a:pt x="14735" y="5729"/>
                </a:cubicBezTo>
                <a:cubicBezTo>
                  <a:pt x="14598" y="6089"/>
                  <a:pt x="14440" y="6449"/>
                  <a:pt x="14276" y="6798"/>
                </a:cubicBezTo>
                <a:cubicBezTo>
                  <a:pt x="14551" y="6884"/>
                  <a:pt x="14842" y="6953"/>
                  <a:pt x="15125" y="7013"/>
                </a:cubicBezTo>
                <a:cubicBezTo>
                  <a:pt x="15409" y="7074"/>
                  <a:pt x="15688" y="7122"/>
                  <a:pt x="15977" y="7158"/>
                </a:cubicBezTo>
                <a:cubicBezTo>
                  <a:pt x="15915" y="6710"/>
                  <a:pt x="15813" y="6274"/>
                  <a:pt x="15666" y="5853"/>
                </a:cubicBezTo>
                <a:cubicBezTo>
                  <a:pt x="15519" y="5432"/>
                  <a:pt x="15324" y="5029"/>
                  <a:pt x="15097" y="4643"/>
                </a:cubicBezTo>
                <a:close/>
                <a:moveTo>
                  <a:pt x="8606" y="3701"/>
                </a:moveTo>
                <a:cubicBezTo>
                  <a:pt x="8180" y="3989"/>
                  <a:pt x="7775" y="4303"/>
                  <a:pt x="7382" y="4630"/>
                </a:cubicBezTo>
                <a:cubicBezTo>
                  <a:pt x="6990" y="4957"/>
                  <a:pt x="6609" y="5294"/>
                  <a:pt x="6252" y="5658"/>
                </a:cubicBezTo>
                <a:lnTo>
                  <a:pt x="8448" y="7464"/>
                </a:lnTo>
                <a:lnTo>
                  <a:pt x="10216" y="5542"/>
                </a:lnTo>
                <a:cubicBezTo>
                  <a:pt x="9905" y="5266"/>
                  <a:pt x="9620" y="4976"/>
                  <a:pt x="9351" y="4670"/>
                </a:cubicBezTo>
                <a:cubicBezTo>
                  <a:pt x="9081" y="4363"/>
                  <a:pt x="8831" y="4036"/>
                  <a:pt x="8606" y="3701"/>
                </a:cubicBezTo>
                <a:close/>
                <a:moveTo>
                  <a:pt x="2433" y="3721"/>
                </a:moveTo>
                <a:cubicBezTo>
                  <a:pt x="1932" y="4341"/>
                  <a:pt x="1546" y="5031"/>
                  <a:pt x="1284" y="5757"/>
                </a:cubicBezTo>
                <a:cubicBezTo>
                  <a:pt x="1022" y="6483"/>
                  <a:pt x="879" y="7253"/>
                  <a:pt x="878" y="8036"/>
                </a:cubicBezTo>
                <a:cubicBezTo>
                  <a:pt x="1138" y="8064"/>
                  <a:pt x="1405" y="8097"/>
                  <a:pt x="1661" y="8144"/>
                </a:cubicBezTo>
                <a:cubicBezTo>
                  <a:pt x="2118" y="8228"/>
                  <a:pt x="2562" y="8343"/>
                  <a:pt x="3001" y="8485"/>
                </a:cubicBezTo>
                <a:cubicBezTo>
                  <a:pt x="3265" y="8000"/>
                  <a:pt x="3553" y="7531"/>
                  <a:pt x="3870" y="7076"/>
                </a:cubicBezTo>
                <a:cubicBezTo>
                  <a:pt x="4187" y="6619"/>
                  <a:pt x="4542" y="6181"/>
                  <a:pt x="4910" y="5757"/>
                </a:cubicBezTo>
                <a:lnTo>
                  <a:pt x="2433" y="3721"/>
                </a:lnTo>
                <a:close/>
                <a:moveTo>
                  <a:pt x="10939" y="6126"/>
                </a:moveTo>
                <a:lnTo>
                  <a:pt x="9169" y="8060"/>
                </a:lnTo>
                <a:lnTo>
                  <a:pt x="11249" y="9761"/>
                </a:lnTo>
                <a:cubicBezTo>
                  <a:pt x="11579" y="9378"/>
                  <a:pt x="11885" y="8986"/>
                  <a:pt x="12172" y="8576"/>
                </a:cubicBezTo>
                <a:cubicBezTo>
                  <a:pt x="12459" y="8166"/>
                  <a:pt x="12721" y="7741"/>
                  <a:pt x="12963" y="7306"/>
                </a:cubicBezTo>
                <a:cubicBezTo>
                  <a:pt x="12603" y="7149"/>
                  <a:pt x="12253" y="6964"/>
                  <a:pt x="11915" y="6769"/>
                </a:cubicBezTo>
                <a:cubicBezTo>
                  <a:pt x="11577" y="6573"/>
                  <a:pt x="11251" y="6358"/>
                  <a:pt x="10939" y="6126"/>
                </a:cubicBezTo>
                <a:close/>
                <a:moveTo>
                  <a:pt x="13849" y="7647"/>
                </a:moveTo>
                <a:cubicBezTo>
                  <a:pt x="13586" y="8127"/>
                  <a:pt x="13297" y="8593"/>
                  <a:pt x="12982" y="9045"/>
                </a:cubicBezTo>
                <a:cubicBezTo>
                  <a:pt x="12667" y="9497"/>
                  <a:pt x="12334" y="9936"/>
                  <a:pt x="11969" y="10357"/>
                </a:cubicBezTo>
                <a:lnTo>
                  <a:pt x="14436" y="12379"/>
                </a:lnTo>
                <a:cubicBezTo>
                  <a:pt x="14933" y="11764"/>
                  <a:pt x="15319" y="11085"/>
                  <a:pt x="15581" y="10366"/>
                </a:cubicBezTo>
                <a:cubicBezTo>
                  <a:pt x="15842" y="9647"/>
                  <a:pt x="15976" y="8886"/>
                  <a:pt x="15982" y="8110"/>
                </a:cubicBezTo>
                <a:cubicBezTo>
                  <a:pt x="15743" y="8082"/>
                  <a:pt x="15506" y="8058"/>
                  <a:pt x="15271" y="8015"/>
                </a:cubicBezTo>
                <a:cubicBezTo>
                  <a:pt x="15030" y="7970"/>
                  <a:pt x="14788" y="7908"/>
                  <a:pt x="14551" y="7847"/>
                </a:cubicBezTo>
                <a:cubicBezTo>
                  <a:pt x="14314" y="7786"/>
                  <a:pt x="14080" y="7724"/>
                  <a:pt x="13849" y="7647"/>
                </a:cubicBezTo>
                <a:close/>
                <a:moveTo>
                  <a:pt x="5621" y="6339"/>
                </a:moveTo>
                <a:cubicBezTo>
                  <a:pt x="5287" y="6724"/>
                  <a:pt x="4981" y="7134"/>
                  <a:pt x="4692" y="7547"/>
                </a:cubicBezTo>
                <a:cubicBezTo>
                  <a:pt x="4403" y="7961"/>
                  <a:pt x="4130" y="8387"/>
                  <a:pt x="3887" y="8826"/>
                </a:cubicBezTo>
                <a:cubicBezTo>
                  <a:pt x="4272" y="8990"/>
                  <a:pt x="4648" y="9168"/>
                  <a:pt x="5008" y="9376"/>
                </a:cubicBezTo>
                <a:cubicBezTo>
                  <a:pt x="5368" y="9585"/>
                  <a:pt x="5718" y="9817"/>
                  <a:pt x="6049" y="10067"/>
                </a:cubicBezTo>
                <a:lnTo>
                  <a:pt x="7817" y="8145"/>
                </a:lnTo>
                <a:lnTo>
                  <a:pt x="5621" y="6339"/>
                </a:lnTo>
                <a:close/>
                <a:moveTo>
                  <a:pt x="8538" y="8741"/>
                </a:moveTo>
                <a:lnTo>
                  <a:pt x="6770" y="10663"/>
                </a:lnTo>
                <a:cubicBezTo>
                  <a:pt x="7059" y="10924"/>
                  <a:pt x="7330" y="11201"/>
                  <a:pt x="7582" y="11489"/>
                </a:cubicBezTo>
                <a:cubicBezTo>
                  <a:pt x="7834" y="11777"/>
                  <a:pt x="8064" y="12076"/>
                  <a:pt x="8278" y="12390"/>
                </a:cubicBezTo>
                <a:cubicBezTo>
                  <a:pt x="8700" y="12103"/>
                  <a:pt x="9109" y="11798"/>
                  <a:pt x="9499" y="11473"/>
                </a:cubicBezTo>
                <a:cubicBezTo>
                  <a:pt x="9889" y="11147"/>
                  <a:pt x="10262" y="10804"/>
                  <a:pt x="10617" y="10442"/>
                </a:cubicBezTo>
                <a:lnTo>
                  <a:pt x="8538" y="8741"/>
                </a:lnTo>
                <a:close/>
                <a:moveTo>
                  <a:pt x="1798" y="9132"/>
                </a:moveTo>
                <a:cubicBezTo>
                  <a:pt x="1535" y="9075"/>
                  <a:pt x="1275" y="9033"/>
                  <a:pt x="1007" y="8999"/>
                </a:cubicBezTo>
                <a:cubicBezTo>
                  <a:pt x="1062" y="9423"/>
                  <a:pt x="1148" y="9837"/>
                  <a:pt x="1280" y="10238"/>
                </a:cubicBezTo>
                <a:cubicBezTo>
                  <a:pt x="1412" y="10638"/>
                  <a:pt x="1583" y="11018"/>
                  <a:pt x="1786" y="11388"/>
                </a:cubicBezTo>
                <a:cubicBezTo>
                  <a:pt x="1891" y="11037"/>
                  <a:pt x="2008" y="10691"/>
                  <a:pt x="2139" y="10348"/>
                </a:cubicBezTo>
                <a:cubicBezTo>
                  <a:pt x="2270" y="10005"/>
                  <a:pt x="2418" y="9667"/>
                  <a:pt x="2574" y="9334"/>
                </a:cubicBezTo>
                <a:cubicBezTo>
                  <a:pt x="2319" y="9257"/>
                  <a:pt x="2059" y="9189"/>
                  <a:pt x="1798" y="9132"/>
                </a:cubicBezTo>
                <a:close/>
                <a:moveTo>
                  <a:pt x="11338" y="11038"/>
                </a:moveTo>
                <a:cubicBezTo>
                  <a:pt x="10948" y="11437"/>
                  <a:pt x="10541" y="11810"/>
                  <a:pt x="10111" y="12167"/>
                </a:cubicBezTo>
                <a:cubicBezTo>
                  <a:pt x="9681" y="12525"/>
                  <a:pt x="9224" y="12866"/>
                  <a:pt x="8757" y="13179"/>
                </a:cubicBezTo>
                <a:cubicBezTo>
                  <a:pt x="8923" y="13483"/>
                  <a:pt x="9075" y="13796"/>
                  <a:pt x="9206" y="14117"/>
                </a:cubicBezTo>
                <a:cubicBezTo>
                  <a:pt x="9337" y="14439"/>
                  <a:pt x="9449" y="14769"/>
                  <a:pt x="9544" y="15106"/>
                </a:cubicBezTo>
                <a:cubicBezTo>
                  <a:pt x="10358" y="14993"/>
                  <a:pt x="11133" y="14757"/>
                  <a:pt x="11852" y="14413"/>
                </a:cubicBezTo>
                <a:cubicBezTo>
                  <a:pt x="12571" y="14068"/>
                  <a:pt x="13229" y="13610"/>
                  <a:pt x="13805" y="13059"/>
                </a:cubicBezTo>
                <a:lnTo>
                  <a:pt x="11338" y="11038"/>
                </a:lnTo>
                <a:close/>
                <a:moveTo>
                  <a:pt x="3466" y="9652"/>
                </a:moveTo>
                <a:cubicBezTo>
                  <a:pt x="3255" y="10099"/>
                  <a:pt x="3068" y="10559"/>
                  <a:pt x="2906" y="11023"/>
                </a:cubicBezTo>
                <a:cubicBezTo>
                  <a:pt x="2744" y="11488"/>
                  <a:pt x="2612" y="11967"/>
                  <a:pt x="2500" y="12447"/>
                </a:cubicBezTo>
                <a:cubicBezTo>
                  <a:pt x="2606" y="12576"/>
                  <a:pt x="2712" y="12693"/>
                  <a:pt x="2827" y="12816"/>
                </a:cubicBezTo>
                <a:cubicBezTo>
                  <a:pt x="2943" y="12939"/>
                  <a:pt x="3067" y="13064"/>
                  <a:pt x="3192" y="13180"/>
                </a:cubicBezTo>
                <a:lnTo>
                  <a:pt x="5416" y="10759"/>
                </a:lnTo>
                <a:cubicBezTo>
                  <a:pt x="5115" y="10538"/>
                  <a:pt x="4810" y="10332"/>
                  <a:pt x="4484" y="10148"/>
                </a:cubicBezTo>
                <a:cubicBezTo>
                  <a:pt x="4158" y="9964"/>
                  <a:pt x="3813" y="9796"/>
                  <a:pt x="3466" y="9652"/>
                </a:cubicBezTo>
                <a:close/>
                <a:moveTo>
                  <a:pt x="6136" y="11355"/>
                </a:moveTo>
                <a:lnTo>
                  <a:pt x="3901" y="13774"/>
                </a:lnTo>
                <a:cubicBezTo>
                  <a:pt x="4016" y="13856"/>
                  <a:pt x="4137" y="13929"/>
                  <a:pt x="4256" y="14005"/>
                </a:cubicBezTo>
                <a:cubicBezTo>
                  <a:pt x="4376" y="14081"/>
                  <a:pt x="4502" y="14158"/>
                  <a:pt x="4626" y="14228"/>
                </a:cubicBezTo>
                <a:cubicBezTo>
                  <a:pt x="5123" y="14054"/>
                  <a:pt x="5608" y="13859"/>
                  <a:pt x="6082" y="13639"/>
                </a:cubicBezTo>
                <a:cubicBezTo>
                  <a:pt x="6556" y="13419"/>
                  <a:pt x="7019" y="13171"/>
                  <a:pt x="7466" y="12906"/>
                </a:cubicBezTo>
                <a:cubicBezTo>
                  <a:pt x="7279" y="12625"/>
                  <a:pt x="7074" y="12352"/>
                  <a:pt x="6853" y="12093"/>
                </a:cubicBezTo>
                <a:cubicBezTo>
                  <a:pt x="6632" y="11833"/>
                  <a:pt x="6391" y="11591"/>
                  <a:pt x="6136" y="11355"/>
                </a:cubicBezTo>
                <a:close/>
                <a:moveTo>
                  <a:pt x="7934" y="13694"/>
                </a:moveTo>
                <a:cubicBezTo>
                  <a:pt x="7591" y="13896"/>
                  <a:pt x="7243" y="14084"/>
                  <a:pt x="6885" y="14262"/>
                </a:cubicBezTo>
                <a:cubicBezTo>
                  <a:pt x="6527" y="14440"/>
                  <a:pt x="6160" y="14609"/>
                  <a:pt x="5788" y="14762"/>
                </a:cubicBezTo>
                <a:cubicBezTo>
                  <a:pt x="6191" y="14908"/>
                  <a:pt x="6614" y="15020"/>
                  <a:pt x="7040" y="15099"/>
                </a:cubicBezTo>
                <a:cubicBezTo>
                  <a:pt x="7538" y="15190"/>
                  <a:pt x="8041" y="15236"/>
                  <a:pt x="8548" y="15233"/>
                </a:cubicBezTo>
                <a:cubicBezTo>
                  <a:pt x="8471" y="14966"/>
                  <a:pt x="8384" y="14704"/>
                  <a:pt x="8282" y="14447"/>
                </a:cubicBezTo>
                <a:cubicBezTo>
                  <a:pt x="8181" y="14190"/>
                  <a:pt x="8061" y="13938"/>
                  <a:pt x="7934" y="1369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7" name="PA-ïṥ1iḑè">
            <a:extLst>
              <a:ext uri="{FF2B5EF4-FFF2-40B4-BE49-F238E27FC236}">
                <a16:creationId xmlns:a16="http://schemas.microsoft.com/office/drawing/2014/main" xmlns="" id="{F1A419F5-2C81-4012-A627-234015CA021B}"/>
              </a:ext>
            </a:extLst>
          </p:cNvPr>
          <p:cNvSpPr/>
          <p:nvPr>
            <p:custDataLst>
              <p:tags r:id="rId227"/>
            </p:custDataLst>
          </p:nvPr>
        </p:nvSpPr>
        <p:spPr>
          <a:xfrm>
            <a:off x="3206650" y="-3535678"/>
            <a:ext cx="391437" cy="391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3" h="20113" extrusionOk="0">
                <a:moveTo>
                  <a:pt x="8483" y="125"/>
                </a:moveTo>
                <a:cubicBezTo>
                  <a:pt x="2996" y="994"/>
                  <a:pt x="-744" y="6142"/>
                  <a:pt x="125" y="11629"/>
                </a:cubicBezTo>
                <a:cubicBezTo>
                  <a:pt x="994" y="17116"/>
                  <a:pt x="6142" y="20856"/>
                  <a:pt x="11629" y="19987"/>
                </a:cubicBezTo>
                <a:cubicBezTo>
                  <a:pt x="17116" y="19118"/>
                  <a:pt x="20856" y="13970"/>
                  <a:pt x="19987" y="8483"/>
                </a:cubicBezTo>
                <a:cubicBezTo>
                  <a:pt x="19118" y="2996"/>
                  <a:pt x="13970" y="-744"/>
                  <a:pt x="8483" y="125"/>
                </a:cubicBezTo>
                <a:close/>
                <a:moveTo>
                  <a:pt x="8760" y="1873"/>
                </a:moveTo>
                <a:cubicBezTo>
                  <a:pt x="8956" y="1842"/>
                  <a:pt x="9163" y="1878"/>
                  <a:pt x="9336" y="2004"/>
                </a:cubicBezTo>
                <a:cubicBezTo>
                  <a:pt x="9681" y="2255"/>
                  <a:pt x="9758" y="2741"/>
                  <a:pt x="9507" y="3087"/>
                </a:cubicBezTo>
                <a:cubicBezTo>
                  <a:pt x="9256" y="3432"/>
                  <a:pt x="8770" y="3509"/>
                  <a:pt x="8424" y="3258"/>
                </a:cubicBezTo>
                <a:cubicBezTo>
                  <a:pt x="8079" y="3007"/>
                  <a:pt x="8002" y="2521"/>
                  <a:pt x="8253" y="2175"/>
                </a:cubicBezTo>
                <a:cubicBezTo>
                  <a:pt x="8378" y="2002"/>
                  <a:pt x="8564" y="1904"/>
                  <a:pt x="8760" y="1873"/>
                </a:cubicBezTo>
                <a:close/>
                <a:moveTo>
                  <a:pt x="9098" y="4008"/>
                </a:moveTo>
                <a:cubicBezTo>
                  <a:pt x="9327" y="3971"/>
                  <a:pt x="9546" y="4130"/>
                  <a:pt x="9582" y="4359"/>
                </a:cubicBezTo>
                <a:lnTo>
                  <a:pt x="10314" y="8984"/>
                </a:lnTo>
                <a:cubicBezTo>
                  <a:pt x="10465" y="9019"/>
                  <a:pt x="10626" y="8992"/>
                  <a:pt x="10759" y="9088"/>
                </a:cubicBezTo>
                <a:cubicBezTo>
                  <a:pt x="10893" y="9186"/>
                  <a:pt x="10931" y="9343"/>
                  <a:pt x="11011" y="9477"/>
                </a:cubicBezTo>
                <a:lnTo>
                  <a:pt x="14460" y="8930"/>
                </a:lnTo>
                <a:cubicBezTo>
                  <a:pt x="14689" y="8894"/>
                  <a:pt x="14908" y="9053"/>
                  <a:pt x="14944" y="9282"/>
                </a:cubicBezTo>
                <a:cubicBezTo>
                  <a:pt x="14980" y="9511"/>
                  <a:pt x="14822" y="9729"/>
                  <a:pt x="14593" y="9766"/>
                </a:cubicBezTo>
                <a:lnTo>
                  <a:pt x="11143" y="10312"/>
                </a:lnTo>
                <a:cubicBezTo>
                  <a:pt x="11108" y="10464"/>
                  <a:pt x="11121" y="10625"/>
                  <a:pt x="11024" y="10759"/>
                </a:cubicBezTo>
                <a:cubicBezTo>
                  <a:pt x="10636" y="11292"/>
                  <a:pt x="9886" y="11411"/>
                  <a:pt x="9353" y="11024"/>
                </a:cubicBezTo>
                <a:cubicBezTo>
                  <a:pt x="8820" y="10636"/>
                  <a:pt x="8701" y="9886"/>
                  <a:pt x="9088" y="9353"/>
                </a:cubicBezTo>
                <a:cubicBezTo>
                  <a:pt x="9188" y="9215"/>
                  <a:pt x="9357" y="9195"/>
                  <a:pt x="9495" y="9114"/>
                </a:cubicBezTo>
                <a:lnTo>
                  <a:pt x="8762" y="4489"/>
                </a:lnTo>
                <a:cubicBezTo>
                  <a:pt x="8726" y="4260"/>
                  <a:pt x="8869" y="4044"/>
                  <a:pt x="9098" y="4008"/>
                </a:cubicBezTo>
                <a:close/>
                <a:moveTo>
                  <a:pt x="2495" y="10476"/>
                </a:moveTo>
                <a:cubicBezTo>
                  <a:pt x="2691" y="10446"/>
                  <a:pt x="2898" y="10482"/>
                  <a:pt x="3071" y="10607"/>
                </a:cubicBezTo>
                <a:cubicBezTo>
                  <a:pt x="3417" y="10859"/>
                  <a:pt x="3494" y="11345"/>
                  <a:pt x="3243" y="11690"/>
                </a:cubicBezTo>
                <a:cubicBezTo>
                  <a:pt x="2992" y="12035"/>
                  <a:pt x="2505" y="12113"/>
                  <a:pt x="2160" y="11862"/>
                </a:cubicBezTo>
                <a:cubicBezTo>
                  <a:pt x="1814" y="11610"/>
                  <a:pt x="1737" y="11124"/>
                  <a:pt x="1988" y="10779"/>
                </a:cubicBezTo>
                <a:cubicBezTo>
                  <a:pt x="2114" y="10606"/>
                  <a:pt x="2300" y="10507"/>
                  <a:pt x="2495" y="10476"/>
                </a:cubicBezTo>
                <a:close/>
                <a:moveTo>
                  <a:pt x="17392" y="8117"/>
                </a:moveTo>
                <a:cubicBezTo>
                  <a:pt x="17587" y="8086"/>
                  <a:pt x="17779" y="8125"/>
                  <a:pt x="17952" y="8250"/>
                </a:cubicBezTo>
                <a:cubicBezTo>
                  <a:pt x="18298" y="8502"/>
                  <a:pt x="18375" y="8988"/>
                  <a:pt x="18124" y="9333"/>
                </a:cubicBezTo>
                <a:cubicBezTo>
                  <a:pt x="17872" y="9678"/>
                  <a:pt x="17402" y="9753"/>
                  <a:pt x="17056" y="9502"/>
                </a:cubicBezTo>
                <a:cubicBezTo>
                  <a:pt x="16711" y="9251"/>
                  <a:pt x="16634" y="8765"/>
                  <a:pt x="16885" y="8419"/>
                </a:cubicBezTo>
                <a:cubicBezTo>
                  <a:pt x="17010" y="8247"/>
                  <a:pt x="17196" y="8148"/>
                  <a:pt x="17392" y="8117"/>
                </a:cubicBezTo>
                <a:close/>
                <a:moveTo>
                  <a:pt x="11112" y="16723"/>
                </a:moveTo>
                <a:cubicBezTo>
                  <a:pt x="11308" y="16692"/>
                  <a:pt x="11515" y="16728"/>
                  <a:pt x="11688" y="16854"/>
                </a:cubicBezTo>
                <a:cubicBezTo>
                  <a:pt x="12033" y="17105"/>
                  <a:pt x="12110" y="17591"/>
                  <a:pt x="11859" y="17937"/>
                </a:cubicBezTo>
                <a:cubicBezTo>
                  <a:pt x="11608" y="18282"/>
                  <a:pt x="11122" y="18359"/>
                  <a:pt x="10776" y="18108"/>
                </a:cubicBezTo>
                <a:cubicBezTo>
                  <a:pt x="10431" y="17857"/>
                  <a:pt x="10354" y="17371"/>
                  <a:pt x="10605" y="17025"/>
                </a:cubicBezTo>
                <a:cubicBezTo>
                  <a:pt x="10730" y="16853"/>
                  <a:pt x="10916" y="16754"/>
                  <a:pt x="11112" y="16723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8" name="PA-íṥlïďé">
            <a:extLst>
              <a:ext uri="{FF2B5EF4-FFF2-40B4-BE49-F238E27FC236}">
                <a16:creationId xmlns:a16="http://schemas.microsoft.com/office/drawing/2014/main" xmlns="" id="{3941FA61-A475-4BF5-9FF8-3C754D44FBFF}"/>
              </a:ext>
            </a:extLst>
          </p:cNvPr>
          <p:cNvSpPr/>
          <p:nvPr>
            <p:custDataLst>
              <p:tags r:id="rId228"/>
            </p:custDataLst>
          </p:nvPr>
        </p:nvSpPr>
        <p:spPr>
          <a:xfrm>
            <a:off x="4823690" y="-2069074"/>
            <a:ext cx="333915" cy="42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9" name="PA-iṩliḑe">
            <a:extLst>
              <a:ext uri="{FF2B5EF4-FFF2-40B4-BE49-F238E27FC236}">
                <a16:creationId xmlns:a16="http://schemas.microsoft.com/office/drawing/2014/main" xmlns="" id="{93AA7078-3823-49A3-97DC-D69EA781777B}"/>
              </a:ext>
            </a:extLst>
          </p:cNvPr>
          <p:cNvSpPr/>
          <p:nvPr>
            <p:custDataLst>
              <p:tags r:id="rId229"/>
            </p:custDataLst>
          </p:nvPr>
        </p:nvSpPr>
        <p:spPr>
          <a:xfrm>
            <a:off x="4524712" y="-2184908"/>
            <a:ext cx="336433" cy="714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19" y="0"/>
                </a:moveTo>
                <a:lnTo>
                  <a:pt x="15512" y="1725"/>
                </a:lnTo>
                <a:cubicBezTo>
                  <a:pt x="15654" y="1751"/>
                  <a:pt x="17066" y="2005"/>
                  <a:pt x="17066" y="2005"/>
                </a:cubicBezTo>
                <a:lnTo>
                  <a:pt x="16932" y="2169"/>
                </a:lnTo>
                <a:lnTo>
                  <a:pt x="15379" y="1889"/>
                </a:lnTo>
                <a:lnTo>
                  <a:pt x="14764" y="2643"/>
                </a:lnTo>
                <a:cubicBezTo>
                  <a:pt x="14901" y="2667"/>
                  <a:pt x="15906" y="2848"/>
                  <a:pt x="15906" y="2848"/>
                </a:cubicBezTo>
                <a:lnTo>
                  <a:pt x="15773" y="3012"/>
                </a:lnTo>
                <a:lnTo>
                  <a:pt x="14631" y="2807"/>
                </a:lnTo>
                <a:lnTo>
                  <a:pt x="14016" y="3561"/>
                </a:lnTo>
                <a:cubicBezTo>
                  <a:pt x="14158" y="3586"/>
                  <a:pt x="15569" y="3841"/>
                  <a:pt x="15569" y="3841"/>
                </a:cubicBezTo>
                <a:lnTo>
                  <a:pt x="15436" y="4004"/>
                </a:lnTo>
                <a:lnTo>
                  <a:pt x="13883" y="3724"/>
                </a:lnTo>
                <a:lnTo>
                  <a:pt x="13267" y="4479"/>
                </a:lnTo>
                <a:cubicBezTo>
                  <a:pt x="13404" y="4504"/>
                  <a:pt x="14409" y="4684"/>
                  <a:pt x="14409" y="4684"/>
                </a:cubicBezTo>
                <a:lnTo>
                  <a:pt x="14276" y="4848"/>
                </a:lnTo>
                <a:lnTo>
                  <a:pt x="13134" y="4643"/>
                </a:lnTo>
                <a:lnTo>
                  <a:pt x="12519" y="5397"/>
                </a:lnTo>
                <a:cubicBezTo>
                  <a:pt x="12661" y="5422"/>
                  <a:pt x="14072" y="5676"/>
                  <a:pt x="14072" y="5676"/>
                </a:cubicBezTo>
                <a:lnTo>
                  <a:pt x="13939" y="5840"/>
                </a:lnTo>
                <a:lnTo>
                  <a:pt x="12386" y="5561"/>
                </a:lnTo>
                <a:lnTo>
                  <a:pt x="11771" y="6315"/>
                </a:lnTo>
                <a:cubicBezTo>
                  <a:pt x="11908" y="6339"/>
                  <a:pt x="12913" y="6520"/>
                  <a:pt x="12913" y="6520"/>
                </a:cubicBezTo>
                <a:lnTo>
                  <a:pt x="12780" y="6684"/>
                </a:lnTo>
                <a:lnTo>
                  <a:pt x="11638" y="6478"/>
                </a:lnTo>
                <a:lnTo>
                  <a:pt x="11023" y="7232"/>
                </a:lnTo>
                <a:cubicBezTo>
                  <a:pt x="11164" y="7258"/>
                  <a:pt x="12575" y="7513"/>
                  <a:pt x="12575" y="7513"/>
                </a:cubicBezTo>
                <a:lnTo>
                  <a:pt x="12442" y="7677"/>
                </a:lnTo>
                <a:lnTo>
                  <a:pt x="10890" y="7396"/>
                </a:lnTo>
                <a:lnTo>
                  <a:pt x="10274" y="8151"/>
                </a:lnTo>
                <a:cubicBezTo>
                  <a:pt x="10411" y="8176"/>
                  <a:pt x="11416" y="8356"/>
                  <a:pt x="11416" y="8356"/>
                </a:cubicBezTo>
                <a:lnTo>
                  <a:pt x="11283" y="8520"/>
                </a:lnTo>
                <a:lnTo>
                  <a:pt x="10141" y="8315"/>
                </a:lnTo>
                <a:lnTo>
                  <a:pt x="9526" y="9069"/>
                </a:lnTo>
                <a:cubicBezTo>
                  <a:pt x="9667" y="9094"/>
                  <a:pt x="11079" y="9348"/>
                  <a:pt x="11079" y="9348"/>
                </a:cubicBezTo>
                <a:lnTo>
                  <a:pt x="10946" y="9512"/>
                </a:lnTo>
                <a:lnTo>
                  <a:pt x="9392" y="9232"/>
                </a:lnTo>
                <a:lnTo>
                  <a:pt x="8778" y="9986"/>
                </a:lnTo>
                <a:cubicBezTo>
                  <a:pt x="8914" y="10011"/>
                  <a:pt x="9919" y="10193"/>
                  <a:pt x="9919" y="10193"/>
                </a:cubicBezTo>
                <a:lnTo>
                  <a:pt x="9786" y="10355"/>
                </a:lnTo>
                <a:lnTo>
                  <a:pt x="8644" y="10150"/>
                </a:lnTo>
                <a:lnTo>
                  <a:pt x="8029" y="10905"/>
                </a:lnTo>
                <a:cubicBezTo>
                  <a:pt x="8170" y="10930"/>
                  <a:pt x="9582" y="11185"/>
                  <a:pt x="9582" y="11184"/>
                </a:cubicBezTo>
                <a:lnTo>
                  <a:pt x="9449" y="11348"/>
                </a:lnTo>
                <a:lnTo>
                  <a:pt x="7896" y="11068"/>
                </a:lnTo>
                <a:lnTo>
                  <a:pt x="7281" y="11823"/>
                </a:lnTo>
                <a:cubicBezTo>
                  <a:pt x="7417" y="11847"/>
                  <a:pt x="8423" y="12028"/>
                  <a:pt x="8423" y="12028"/>
                </a:cubicBezTo>
                <a:lnTo>
                  <a:pt x="8289" y="12192"/>
                </a:lnTo>
                <a:lnTo>
                  <a:pt x="7147" y="11987"/>
                </a:lnTo>
                <a:lnTo>
                  <a:pt x="6533" y="12740"/>
                </a:lnTo>
                <a:cubicBezTo>
                  <a:pt x="6674" y="12766"/>
                  <a:pt x="8086" y="13020"/>
                  <a:pt x="8086" y="13020"/>
                </a:cubicBezTo>
                <a:lnTo>
                  <a:pt x="7952" y="13184"/>
                </a:lnTo>
                <a:lnTo>
                  <a:pt x="6399" y="12904"/>
                </a:lnTo>
                <a:lnTo>
                  <a:pt x="5784" y="13659"/>
                </a:lnTo>
                <a:cubicBezTo>
                  <a:pt x="5920" y="13684"/>
                  <a:pt x="6926" y="13864"/>
                  <a:pt x="6926" y="13864"/>
                </a:cubicBezTo>
                <a:lnTo>
                  <a:pt x="6792" y="14028"/>
                </a:lnTo>
                <a:lnTo>
                  <a:pt x="5651" y="13822"/>
                </a:lnTo>
                <a:lnTo>
                  <a:pt x="5036" y="14577"/>
                </a:lnTo>
                <a:cubicBezTo>
                  <a:pt x="5177" y="14602"/>
                  <a:pt x="6589" y="14856"/>
                  <a:pt x="6589" y="14856"/>
                </a:cubicBezTo>
                <a:lnTo>
                  <a:pt x="6455" y="15020"/>
                </a:lnTo>
                <a:lnTo>
                  <a:pt x="4902" y="14741"/>
                </a:lnTo>
                <a:lnTo>
                  <a:pt x="4288" y="15494"/>
                </a:lnTo>
                <a:cubicBezTo>
                  <a:pt x="4424" y="15519"/>
                  <a:pt x="5430" y="15700"/>
                  <a:pt x="5430" y="15700"/>
                </a:cubicBezTo>
                <a:lnTo>
                  <a:pt x="5296" y="15863"/>
                </a:lnTo>
                <a:lnTo>
                  <a:pt x="4154" y="15658"/>
                </a:lnTo>
                <a:lnTo>
                  <a:pt x="3540" y="16412"/>
                </a:lnTo>
                <a:cubicBezTo>
                  <a:pt x="3681" y="16437"/>
                  <a:pt x="5093" y="16691"/>
                  <a:pt x="5093" y="16691"/>
                </a:cubicBezTo>
                <a:lnTo>
                  <a:pt x="4959" y="16855"/>
                </a:lnTo>
                <a:lnTo>
                  <a:pt x="3406" y="16576"/>
                </a:lnTo>
                <a:lnTo>
                  <a:pt x="2791" y="17331"/>
                </a:lnTo>
                <a:cubicBezTo>
                  <a:pt x="2927" y="17355"/>
                  <a:pt x="3933" y="17536"/>
                  <a:pt x="3933" y="17536"/>
                </a:cubicBezTo>
                <a:lnTo>
                  <a:pt x="3799" y="17700"/>
                </a:lnTo>
                <a:lnTo>
                  <a:pt x="2658" y="17493"/>
                </a:lnTo>
                <a:lnTo>
                  <a:pt x="2042" y="18248"/>
                </a:lnTo>
                <a:cubicBezTo>
                  <a:pt x="2184" y="18274"/>
                  <a:pt x="3596" y="18528"/>
                  <a:pt x="3596" y="18528"/>
                </a:cubicBezTo>
                <a:lnTo>
                  <a:pt x="3462" y="18692"/>
                </a:lnTo>
                <a:lnTo>
                  <a:pt x="1909" y="18412"/>
                </a:lnTo>
                <a:lnTo>
                  <a:pt x="1294" y="19166"/>
                </a:lnTo>
                <a:cubicBezTo>
                  <a:pt x="1431" y="19191"/>
                  <a:pt x="2436" y="19371"/>
                  <a:pt x="2436" y="19371"/>
                </a:cubicBezTo>
                <a:lnTo>
                  <a:pt x="2303" y="19535"/>
                </a:lnTo>
                <a:lnTo>
                  <a:pt x="1161" y="19330"/>
                </a:lnTo>
                <a:lnTo>
                  <a:pt x="546" y="20084"/>
                </a:lnTo>
                <a:cubicBezTo>
                  <a:pt x="688" y="20109"/>
                  <a:pt x="2099" y="20364"/>
                  <a:pt x="2099" y="20364"/>
                </a:cubicBezTo>
                <a:lnTo>
                  <a:pt x="1966" y="20527"/>
                </a:lnTo>
                <a:lnTo>
                  <a:pt x="413" y="20248"/>
                </a:lnTo>
                <a:lnTo>
                  <a:pt x="0" y="20754"/>
                </a:lnTo>
                <a:lnTo>
                  <a:pt x="4681" y="21600"/>
                </a:lnTo>
                <a:lnTo>
                  <a:pt x="21600" y="846"/>
                </a:lnTo>
                <a:lnTo>
                  <a:pt x="16919" y="0"/>
                </a:lnTo>
                <a:close/>
                <a:moveTo>
                  <a:pt x="18807" y="978"/>
                </a:moveTo>
                <a:cubicBezTo>
                  <a:pt x="19275" y="1062"/>
                  <a:pt x="19509" y="1308"/>
                  <a:pt x="19330" y="1528"/>
                </a:cubicBezTo>
                <a:cubicBezTo>
                  <a:pt x="19151" y="1748"/>
                  <a:pt x="18626" y="1858"/>
                  <a:pt x="18158" y="1774"/>
                </a:cubicBezTo>
                <a:cubicBezTo>
                  <a:pt x="17691" y="1689"/>
                  <a:pt x="17457" y="1442"/>
                  <a:pt x="17637" y="1222"/>
                </a:cubicBezTo>
                <a:cubicBezTo>
                  <a:pt x="17816" y="1002"/>
                  <a:pt x="18340" y="893"/>
                  <a:pt x="18807" y="97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0" name="PA-iṩľîḑè">
            <a:extLst>
              <a:ext uri="{FF2B5EF4-FFF2-40B4-BE49-F238E27FC236}">
                <a16:creationId xmlns:a16="http://schemas.microsoft.com/office/drawing/2014/main" xmlns="" id="{2970AB9F-D4B6-4988-B984-7F0F3A5FCAC9}"/>
              </a:ext>
            </a:extLst>
          </p:cNvPr>
          <p:cNvSpPr/>
          <p:nvPr>
            <p:custDataLst>
              <p:tags r:id="rId230"/>
            </p:custDataLst>
          </p:nvPr>
        </p:nvSpPr>
        <p:spPr>
          <a:xfrm>
            <a:off x="4098216" y="-1560893"/>
            <a:ext cx="207255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1" name="PA-íṩḻíḓe">
            <a:extLst>
              <a:ext uri="{FF2B5EF4-FFF2-40B4-BE49-F238E27FC236}">
                <a16:creationId xmlns:a16="http://schemas.microsoft.com/office/drawing/2014/main" xmlns="" id="{EB29519E-0EF3-48FD-AD65-F6BEF1932E8B}"/>
              </a:ext>
            </a:extLst>
          </p:cNvPr>
          <p:cNvSpPr/>
          <p:nvPr>
            <p:custDataLst>
              <p:tags r:id="rId231"/>
            </p:custDataLst>
          </p:nvPr>
        </p:nvSpPr>
        <p:spPr>
          <a:xfrm>
            <a:off x="1291897" y="-3631256"/>
            <a:ext cx="584616" cy="355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2" name="PA-išľîḓè">
            <a:extLst>
              <a:ext uri="{FF2B5EF4-FFF2-40B4-BE49-F238E27FC236}">
                <a16:creationId xmlns:a16="http://schemas.microsoft.com/office/drawing/2014/main" xmlns="" id="{955DD5D3-8CD1-41EA-8F35-9C2CE064BE38}"/>
              </a:ext>
            </a:extLst>
          </p:cNvPr>
          <p:cNvSpPr/>
          <p:nvPr>
            <p:custDataLst>
              <p:tags r:id="rId232"/>
            </p:custDataLst>
          </p:nvPr>
        </p:nvSpPr>
        <p:spPr>
          <a:xfrm>
            <a:off x="4412172" y="-3665866"/>
            <a:ext cx="284209" cy="295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3" name="PA-îṥ1iḓê">
            <a:extLst>
              <a:ext uri="{FF2B5EF4-FFF2-40B4-BE49-F238E27FC236}">
                <a16:creationId xmlns:a16="http://schemas.microsoft.com/office/drawing/2014/main" xmlns="" id="{A1CFE6C3-D43A-4992-A039-40F15A0EB5F3}"/>
              </a:ext>
            </a:extLst>
          </p:cNvPr>
          <p:cNvSpPr/>
          <p:nvPr>
            <p:custDataLst>
              <p:tags r:id="rId233"/>
            </p:custDataLst>
          </p:nvPr>
        </p:nvSpPr>
        <p:spPr>
          <a:xfrm>
            <a:off x="436937" y="-3504221"/>
            <a:ext cx="297212" cy="459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353" extrusionOk="0">
                <a:moveTo>
                  <a:pt x="15021" y="3564"/>
                </a:moveTo>
                <a:lnTo>
                  <a:pt x="1858" y="5543"/>
                </a:lnTo>
                <a:lnTo>
                  <a:pt x="6199" y="17788"/>
                </a:lnTo>
                <a:lnTo>
                  <a:pt x="19362" y="15809"/>
                </a:lnTo>
                <a:cubicBezTo>
                  <a:pt x="19362" y="15809"/>
                  <a:pt x="15021" y="3564"/>
                  <a:pt x="15021" y="3564"/>
                </a:cubicBezTo>
                <a:close/>
                <a:moveTo>
                  <a:pt x="10139" y="2364"/>
                </a:moveTo>
                <a:lnTo>
                  <a:pt x="5438" y="3070"/>
                </a:lnTo>
                <a:cubicBezTo>
                  <a:pt x="5178" y="3109"/>
                  <a:pt x="5016" y="3278"/>
                  <a:pt x="5076" y="3447"/>
                </a:cubicBezTo>
                <a:cubicBezTo>
                  <a:pt x="5136" y="3616"/>
                  <a:pt x="5395" y="3722"/>
                  <a:pt x="5655" y="3683"/>
                </a:cubicBezTo>
                <a:lnTo>
                  <a:pt x="10356" y="2976"/>
                </a:lnTo>
                <a:cubicBezTo>
                  <a:pt x="10615" y="2937"/>
                  <a:pt x="10777" y="2768"/>
                  <a:pt x="10717" y="2599"/>
                </a:cubicBezTo>
                <a:cubicBezTo>
                  <a:pt x="10657" y="2430"/>
                  <a:pt x="10398" y="2325"/>
                  <a:pt x="10139" y="2364"/>
                </a:cubicBezTo>
                <a:close/>
                <a:moveTo>
                  <a:pt x="14119" y="19177"/>
                </a:moveTo>
                <a:cubicBezTo>
                  <a:pt x="14897" y="19060"/>
                  <a:pt x="15383" y="18554"/>
                  <a:pt x="15204" y="18046"/>
                </a:cubicBezTo>
                <a:cubicBezTo>
                  <a:pt x="15024" y="17539"/>
                  <a:pt x="14246" y="17223"/>
                  <a:pt x="13468" y="17340"/>
                </a:cubicBezTo>
                <a:cubicBezTo>
                  <a:pt x="12689" y="17457"/>
                  <a:pt x="12203" y="17963"/>
                  <a:pt x="12383" y="18470"/>
                </a:cubicBezTo>
                <a:cubicBezTo>
                  <a:pt x="12563" y="18978"/>
                  <a:pt x="13340" y="19294"/>
                  <a:pt x="14119" y="19177"/>
                </a:cubicBezTo>
                <a:close/>
                <a:moveTo>
                  <a:pt x="19724" y="19624"/>
                </a:moveTo>
                <a:lnTo>
                  <a:pt x="8442" y="21320"/>
                </a:lnTo>
                <a:cubicBezTo>
                  <a:pt x="7403" y="21476"/>
                  <a:pt x="6367" y="21054"/>
                  <a:pt x="6127" y="20378"/>
                </a:cubicBezTo>
                <a:lnTo>
                  <a:pt x="50" y="3235"/>
                </a:lnTo>
                <a:cubicBezTo>
                  <a:pt x="-190" y="2559"/>
                  <a:pt x="458" y="1884"/>
                  <a:pt x="1496" y="1728"/>
                </a:cubicBezTo>
                <a:lnTo>
                  <a:pt x="12778" y="32"/>
                </a:lnTo>
                <a:cubicBezTo>
                  <a:pt x="13817" y="-124"/>
                  <a:pt x="14853" y="298"/>
                  <a:pt x="15093" y="974"/>
                </a:cubicBezTo>
                <a:lnTo>
                  <a:pt x="21170" y="18117"/>
                </a:lnTo>
                <a:cubicBezTo>
                  <a:pt x="21410" y="18793"/>
                  <a:pt x="20762" y="19468"/>
                  <a:pt x="19724" y="1962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4" name="PA-í$ļîďe">
            <a:extLst>
              <a:ext uri="{FF2B5EF4-FFF2-40B4-BE49-F238E27FC236}">
                <a16:creationId xmlns:a16="http://schemas.microsoft.com/office/drawing/2014/main" xmlns="" id="{614A665B-4990-4BF8-86CB-FB56DAE4C409}"/>
              </a:ext>
            </a:extLst>
          </p:cNvPr>
          <p:cNvSpPr/>
          <p:nvPr>
            <p:custDataLst>
              <p:tags r:id="rId234"/>
            </p:custDataLst>
          </p:nvPr>
        </p:nvSpPr>
        <p:spPr>
          <a:xfrm>
            <a:off x="3124231" y="-2553277"/>
            <a:ext cx="601141" cy="32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16536" y="15317"/>
                </a:moveTo>
                <a:lnTo>
                  <a:pt x="16511" y="12603"/>
                </a:lnTo>
                <a:lnTo>
                  <a:pt x="16510" y="12603"/>
                </a:lnTo>
                <a:cubicBezTo>
                  <a:pt x="16510" y="12601"/>
                  <a:pt x="16511" y="12598"/>
                  <a:pt x="16511" y="12596"/>
                </a:cubicBezTo>
                <a:cubicBezTo>
                  <a:pt x="16497" y="11097"/>
                  <a:pt x="13851" y="9967"/>
                  <a:pt x="10600" y="10073"/>
                </a:cubicBezTo>
                <a:cubicBezTo>
                  <a:pt x="7350" y="10179"/>
                  <a:pt x="4727" y="11481"/>
                  <a:pt x="4741" y="12979"/>
                </a:cubicBezTo>
                <a:cubicBezTo>
                  <a:pt x="4741" y="12982"/>
                  <a:pt x="4741" y="12984"/>
                  <a:pt x="4741" y="12986"/>
                </a:cubicBezTo>
                <a:lnTo>
                  <a:pt x="4741" y="12986"/>
                </a:lnTo>
                <a:lnTo>
                  <a:pt x="4744" y="13374"/>
                </a:lnTo>
                <a:lnTo>
                  <a:pt x="0" y="9650"/>
                </a:lnTo>
                <a:lnTo>
                  <a:pt x="10506" y="0"/>
                </a:lnTo>
                <a:lnTo>
                  <a:pt x="21600" y="11274"/>
                </a:lnTo>
                <a:cubicBezTo>
                  <a:pt x="21600" y="11274"/>
                  <a:pt x="16536" y="15317"/>
                  <a:pt x="16536" y="15317"/>
                </a:cubicBezTo>
                <a:close/>
                <a:moveTo>
                  <a:pt x="3433" y="20010"/>
                </a:moveTo>
                <a:cubicBezTo>
                  <a:pt x="3441" y="20866"/>
                  <a:pt x="3096" y="21572"/>
                  <a:pt x="2663" y="21586"/>
                </a:cubicBezTo>
                <a:cubicBezTo>
                  <a:pt x="2229" y="21600"/>
                  <a:pt x="1871" y="20917"/>
                  <a:pt x="1863" y="20061"/>
                </a:cubicBezTo>
                <a:cubicBezTo>
                  <a:pt x="1858" y="19488"/>
                  <a:pt x="2012" y="18988"/>
                  <a:pt x="2243" y="18712"/>
                </a:cubicBezTo>
                <a:lnTo>
                  <a:pt x="2180" y="11901"/>
                </a:lnTo>
                <a:lnTo>
                  <a:pt x="2970" y="12521"/>
                </a:lnTo>
                <a:lnTo>
                  <a:pt x="3028" y="18686"/>
                </a:lnTo>
                <a:cubicBezTo>
                  <a:pt x="3264" y="18947"/>
                  <a:pt x="3427" y="19437"/>
                  <a:pt x="3433" y="20010"/>
                </a:cubicBezTo>
                <a:close/>
                <a:moveTo>
                  <a:pt x="15799" y="20383"/>
                </a:moveTo>
                <a:lnTo>
                  <a:pt x="15729" y="12978"/>
                </a:lnTo>
                <a:cubicBezTo>
                  <a:pt x="15274" y="12403"/>
                  <a:pt x="13503" y="11530"/>
                  <a:pt x="10615" y="11624"/>
                </a:cubicBezTo>
                <a:cubicBezTo>
                  <a:pt x="7726" y="11718"/>
                  <a:pt x="5972" y="12706"/>
                  <a:pt x="5529" y="13310"/>
                </a:cubicBezTo>
                <a:lnTo>
                  <a:pt x="5598" y="20715"/>
                </a:lnTo>
                <a:cubicBezTo>
                  <a:pt x="5598" y="20715"/>
                  <a:pt x="15799" y="20383"/>
                  <a:pt x="15799" y="2038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5" name="PA-îṥ1íḓè">
            <a:extLst>
              <a:ext uri="{FF2B5EF4-FFF2-40B4-BE49-F238E27FC236}">
                <a16:creationId xmlns:a16="http://schemas.microsoft.com/office/drawing/2014/main" xmlns="" id="{3BB0FD7C-6415-4E3E-ACF2-678037628408}"/>
              </a:ext>
            </a:extLst>
          </p:cNvPr>
          <p:cNvSpPr/>
          <p:nvPr>
            <p:custDataLst>
              <p:tags r:id="rId235"/>
            </p:custDataLst>
          </p:nvPr>
        </p:nvSpPr>
        <p:spPr>
          <a:xfrm>
            <a:off x="1552798" y="-2100216"/>
            <a:ext cx="220245" cy="467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754"/>
                </a:moveTo>
                <a:lnTo>
                  <a:pt x="20194" y="19029"/>
                </a:lnTo>
                <a:cubicBezTo>
                  <a:pt x="20052" y="19054"/>
                  <a:pt x="18642" y="19310"/>
                  <a:pt x="18642" y="19310"/>
                </a:cubicBezTo>
                <a:lnTo>
                  <a:pt x="18509" y="19147"/>
                </a:lnTo>
                <a:lnTo>
                  <a:pt x="20060" y="18865"/>
                </a:lnTo>
                <a:lnTo>
                  <a:pt x="19445" y="18111"/>
                </a:lnTo>
                <a:cubicBezTo>
                  <a:pt x="19309" y="18136"/>
                  <a:pt x="18305" y="18318"/>
                  <a:pt x="18305" y="18318"/>
                </a:cubicBezTo>
                <a:lnTo>
                  <a:pt x="18172" y="18155"/>
                </a:lnTo>
                <a:lnTo>
                  <a:pt x="19312" y="17947"/>
                </a:lnTo>
                <a:lnTo>
                  <a:pt x="18697" y="17193"/>
                </a:lnTo>
                <a:cubicBezTo>
                  <a:pt x="18556" y="17219"/>
                  <a:pt x="17145" y="17474"/>
                  <a:pt x="17145" y="17474"/>
                </a:cubicBezTo>
                <a:lnTo>
                  <a:pt x="17013" y="17311"/>
                </a:lnTo>
                <a:lnTo>
                  <a:pt x="18564" y="17030"/>
                </a:lnTo>
                <a:lnTo>
                  <a:pt x="17948" y="16275"/>
                </a:lnTo>
                <a:cubicBezTo>
                  <a:pt x="17812" y="16299"/>
                  <a:pt x="16808" y="16482"/>
                  <a:pt x="16808" y="16482"/>
                </a:cubicBezTo>
                <a:lnTo>
                  <a:pt x="16675" y="16318"/>
                </a:lnTo>
                <a:lnTo>
                  <a:pt x="17815" y="16111"/>
                </a:lnTo>
                <a:lnTo>
                  <a:pt x="17200" y="15357"/>
                </a:lnTo>
                <a:cubicBezTo>
                  <a:pt x="17059" y="15383"/>
                  <a:pt x="15649" y="15639"/>
                  <a:pt x="15649" y="15639"/>
                </a:cubicBezTo>
                <a:lnTo>
                  <a:pt x="15515" y="15475"/>
                </a:lnTo>
                <a:lnTo>
                  <a:pt x="17067" y="15193"/>
                </a:lnTo>
                <a:lnTo>
                  <a:pt x="16452" y="14439"/>
                </a:lnTo>
                <a:cubicBezTo>
                  <a:pt x="16316" y="14464"/>
                  <a:pt x="15312" y="14647"/>
                  <a:pt x="15312" y="14647"/>
                </a:cubicBezTo>
                <a:lnTo>
                  <a:pt x="15179" y="14483"/>
                </a:lnTo>
                <a:lnTo>
                  <a:pt x="16319" y="14275"/>
                </a:lnTo>
                <a:lnTo>
                  <a:pt x="15704" y="13522"/>
                </a:lnTo>
                <a:cubicBezTo>
                  <a:pt x="15563" y="13547"/>
                  <a:pt x="14152" y="13802"/>
                  <a:pt x="14152" y="13802"/>
                </a:cubicBezTo>
                <a:lnTo>
                  <a:pt x="14018" y="13638"/>
                </a:lnTo>
                <a:lnTo>
                  <a:pt x="15571" y="13358"/>
                </a:lnTo>
                <a:lnTo>
                  <a:pt x="14955" y="12603"/>
                </a:lnTo>
                <a:cubicBezTo>
                  <a:pt x="14819" y="12628"/>
                  <a:pt x="13815" y="12810"/>
                  <a:pt x="13815" y="12810"/>
                </a:cubicBezTo>
                <a:lnTo>
                  <a:pt x="13681" y="12646"/>
                </a:lnTo>
                <a:lnTo>
                  <a:pt x="14822" y="12439"/>
                </a:lnTo>
                <a:lnTo>
                  <a:pt x="14207" y="11685"/>
                </a:lnTo>
                <a:cubicBezTo>
                  <a:pt x="14066" y="11711"/>
                  <a:pt x="12656" y="11967"/>
                  <a:pt x="12656" y="11967"/>
                </a:cubicBezTo>
                <a:lnTo>
                  <a:pt x="12522" y="11803"/>
                </a:lnTo>
                <a:lnTo>
                  <a:pt x="14073" y="11521"/>
                </a:lnTo>
                <a:lnTo>
                  <a:pt x="13459" y="10768"/>
                </a:lnTo>
                <a:cubicBezTo>
                  <a:pt x="13323" y="10792"/>
                  <a:pt x="12318" y="10974"/>
                  <a:pt x="12318" y="10974"/>
                </a:cubicBezTo>
                <a:lnTo>
                  <a:pt x="12185" y="10811"/>
                </a:lnTo>
                <a:lnTo>
                  <a:pt x="13325" y="10604"/>
                </a:lnTo>
                <a:lnTo>
                  <a:pt x="12710" y="9849"/>
                </a:lnTo>
                <a:cubicBezTo>
                  <a:pt x="12569" y="9874"/>
                  <a:pt x="11159" y="10131"/>
                  <a:pt x="11159" y="10131"/>
                </a:cubicBezTo>
                <a:lnTo>
                  <a:pt x="11025" y="9967"/>
                </a:lnTo>
                <a:lnTo>
                  <a:pt x="12577" y="9686"/>
                </a:lnTo>
                <a:lnTo>
                  <a:pt x="11962" y="8931"/>
                </a:lnTo>
                <a:cubicBezTo>
                  <a:pt x="11826" y="8956"/>
                  <a:pt x="10822" y="9139"/>
                  <a:pt x="10822" y="9139"/>
                </a:cubicBezTo>
                <a:lnTo>
                  <a:pt x="10688" y="8975"/>
                </a:lnTo>
                <a:lnTo>
                  <a:pt x="11828" y="8767"/>
                </a:lnTo>
                <a:lnTo>
                  <a:pt x="11214" y="8014"/>
                </a:lnTo>
                <a:cubicBezTo>
                  <a:pt x="11073" y="8039"/>
                  <a:pt x="9663" y="8295"/>
                  <a:pt x="9663" y="8295"/>
                </a:cubicBezTo>
                <a:lnTo>
                  <a:pt x="9529" y="8131"/>
                </a:lnTo>
                <a:lnTo>
                  <a:pt x="11080" y="7850"/>
                </a:lnTo>
                <a:lnTo>
                  <a:pt x="10465" y="7095"/>
                </a:lnTo>
                <a:cubicBezTo>
                  <a:pt x="10329" y="7120"/>
                  <a:pt x="9325" y="7302"/>
                  <a:pt x="9325" y="7302"/>
                </a:cubicBezTo>
                <a:lnTo>
                  <a:pt x="9191" y="7138"/>
                </a:lnTo>
                <a:lnTo>
                  <a:pt x="10332" y="6932"/>
                </a:lnTo>
                <a:lnTo>
                  <a:pt x="9717" y="6177"/>
                </a:lnTo>
                <a:cubicBezTo>
                  <a:pt x="9576" y="6203"/>
                  <a:pt x="8165" y="6459"/>
                  <a:pt x="8165" y="6459"/>
                </a:cubicBezTo>
                <a:lnTo>
                  <a:pt x="8032" y="6295"/>
                </a:lnTo>
                <a:lnTo>
                  <a:pt x="9583" y="6013"/>
                </a:lnTo>
                <a:lnTo>
                  <a:pt x="8969" y="5260"/>
                </a:lnTo>
                <a:cubicBezTo>
                  <a:pt x="8832" y="5284"/>
                  <a:pt x="7829" y="5467"/>
                  <a:pt x="7829" y="5467"/>
                </a:cubicBezTo>
                <a:lnTo>
                  <a:pt x="7695" y="5303"/>
                </a:lnTo>
                <a:lnTo>
                  <a:pt x="8835" y="5096"/>
                </a:lnTo>
                <a:lnTo>
                  <a:pt x="8221" y="4342"/>
                </a:lnTo>
                <a:cubicBezTo>
                  <a:pt x="8079" y="4367"/>
                  <a:pt x="6669" y="4624"/>
                  <a:pt x="6669" y="4624"/>
                </a:cubicBezTo>
                <a:lnTo>
                  <a:pt x="6536" y="4460"/>
                </a:lnTo>
                <a:lnTo>
                  <a:pt x="8087" y="4178"/>
                </a:lnTo>
                <a:lnTo>
                  <a:pt x="7472" y="3423"/>
                </a:lnTo>
                <a:cubicBezTo>
                  <a:pt x="7335" y="3448"/>
                  <a:pt x="6331" y="3630"/>
                  <a:pt x="6331" y="3630"/>
                </a:cubicBezTo>
                <a:lnTo>
                  <a:pt x="6198" y="3467"/>
                </a:lnTo>
                <a:lnTo>
                  <a:pt x="7339" y="3260"/>
                </a:lnTo>
                <a:lnTo>
                  <a:pt x="6724" y="2505"/>
                </a:lnTo>
                <a:cubicBezTo>
                  <a:pt x="6582" y="2531"/>
                  <a:pt x="5172" y="2787"/>
                  <a:pt x="5172" y="2787"/>
                </a:cubicBezTo>
                <a:lnTo>
                  <a:pt x="5039" y="2623"/>
                </a:lnTo>
                <a:lnTo>
                  <a:pt x="6590" y="2342"/>
                </a:lnTo>
                <a:lnTo>
                  <a:pt x="5975" y="1588"/>
                </a:lnTo>
                <a:cubicBezTo>
                  <a:pt x="5839" y="1613"/>
                  <a:pt x="4835" y="1795"/>
                  <a:pt x="4835" y="1795"/>
                </a:cubicBezTo>
                <a:lnTo>
                  <a:pt x="4702" y="1631"/>
                </a:lnTo>
                <a:lnTo>
                  <a:pt x="5842" y="1424"/>
                </a:lnTo>
                <a:lnTo>
                  <a:pt x="5227" y="670"/>
                </a:lnTo>
                <a:cubicBezTo>
                  <a:pt x="5086" y="696"/>
                  <a:pt x="3675" y="951"/>
                  <a:pt x="3675" y="951"/>
                </a:cubicBezTo>
                <a:lnTo>
                  <a:pt x="3543" y="788"/>
                </a:lnTo>
                <a:lnTo>
                  <a:pt x="5094" y="506"/>
                </a:lnTo>
                <a:lnTo>
                  <a:pt x="4681" y="0"/>
                </a:lnTo>
                <a:lnTo>
                  <a:pt x="0" y="846"/>
                </a:lnTo>
                <a:lnTo>
                  <a:pt x="16919" y="21600"/>
                </a:lnTo>
                <a:lnTo>
                  <a:pt x="21600" y="20754"/>
                </a:lnTo>
                <a:close/>
                <a:moveTo>
                  <a:pt x="18807" y="20622"/>
                </a:moveTo>
                <a:cubicBezTo>
                  <a:pt x="18340" y="20707"/>
                  <a:pt x="17816" y="20598"/>
                  <a:pt x="17637" y="20378"/>
                </a:cubicBezTo>
                <a:cubicBezTo>
                  <a:pt x="17457" y="20158"/>
                  <a:pt x="17691" y="19911"/>
                  <a:pt x="18158" y="19826"/>
                </a:cubicBezTo>
                <a:cubicBezTo>
                  <a:pt x="18626" y="19742"/>
                  <a:pt x="19151" y="19852"/>
                  <a:pt x="19330" y="20072"/>
                </a:cubicBezTo>
                <a:cubicBezTo>
                  <a:pt x="19509" y="20292"/>
                  <a:pt x="19275" y="20538"/>
                  <a:pt x="18807" y="2062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6" name="PA-iśḻïḓe">
            <a:extLst>
              <a:ext uri="{FF2B5EF4-FFF2-40B4-BE49-F238E27FC236}">
                <a16:creationId xmlns:a16="http://schemas.microsoft.com/office/drawing/2014/main" xmlns="" id="{5064CC31-0785-4014-B35A-6912254D0FE3}"/>
              </a:ext>
            </a:extLst>
          </p:cNvPr>
          <p:cNvSpPr/>
          <p:nvPr>
            <p:custDataLst>
              <p:tags r:id="rId236"/>
            </p:custDataLst>
          </p:nvPr>
        </p:nvSpPr>
        <p:spPr>
          <a:xfrm>
            <a:off x="787216" y="-3633090"/>
            <a:ext cx="258209" cy="327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37"/>
                </a:moveTo>
                <a:lnTo>
                  <a:pt x="1844" y="21600"/>
                </a:lnTo>
                <a:lnTo>
                  <a:pt x="21600" y="20512"/>
                </a:lnTo>
                <a:lnTo>
                  <a:pt x="20076" y="3352"/>
                </a:lnTo>
                <a:lnTo>
                  <a:pt x="15202" y="0"/>
                </a:lnTo>
                <a:lnTo>
                  <a:pt x="0" y="837"/>
                </a:lnTo>
                <a:close/>
                <a:moveTo>
                  <a:pt x="6705" y="5273"/>
                </a:moveTo>
                <a:lnTo>
                  <a:pt x="13900" y="4876"/>
                </a:lnTo>
                <a:lnTo>
                  <a:pt x="13951" y="5450"/>
                </a:lnTo>
                <a:lnTo>
                  <a:pt x="6756" y="5846"/>
                </a:lnTo>
                <a:lnTo>
                  <a:pt x="6705" y="5273"/>
                </a:lnTo>
                <a:close/>
                <a:moveTo>
                  <a:pt x="3609" y="11120"/>
                </a:moveTo>
                <a:lnTo>
                  <a:pt x="18000" y="10328"/>
                </a:lnTo>
                <a:lnTo>
                  <a:pt x="18049" y="10884"/>
                </a:lnTo>
                <a:lnTo>
                  <a:pt x="3658" y="11677"/>
                </a:lnTo>
                <a:lnTo>
                  <a:pt x="3609" y="11120"/>
                </a:lnTo>
                <a:close/>
                <a:moveTo>
                  <a:pt x="3859" y="13936"/>
                </a:moveTo>
                <a:lnTo>
                  <a:pt x="18250" y="13144"/>
                </a:lnTo>
                <a:lnTo>
                  <a:pt x="18301" y="13717"/>
                </a:lnTo>
                <a:lnTo>
                  <a:pt x="3910" y="14509"/>
                </a:lnTo>
                <a:lnTo>
                  <a:pt x="3859" y="13936"/>
                </a:lnTo>
                <a:close/>
                <a:moveTo>
                  <a:pt x="4109" y="16753"/>
                </a:moveTo>
                <a:lnTo>
                  <a:pt x="11305" y="16357"/>
                </a:lnTo>
                <a:lnTo>
                  <a:pt x="11356" y="16930"/>
                </a:lnTo>
                <a:lnTo>
                  <a:pt x="4160" y="17326"/>
                </a:lnTo>
                <a:lnTo>
                  <a:pt x="4109" y="16753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7" name="PA-íSḻiḓe">
            <a:extLst>
              <a:ext uri="{FF2B5EF4-FFF2-40B4-BE49-F238E27FC236}">
                <a16:creationId xmlns:a16="http://schemas.microsoft.com/office/drawing/2014/main" xmlns="" id="{87BDA211-E1EC-48E2-9B7D-F4EEA670B7D7}"/>
              </a:ext>
            </a:extLst>
          </p:cNvPr>
          <p:cNvSpPr/>
          <p:nvPr>
            <p:custDataLst>
              <p:tags r:id="rId237"/>
            </p:custDataLst>
          </p:nvPr>
        </p:nvSpPr>
        <p:spPr>
          <a:xfrm>
            <a:off x="3369930" y="-990578"/>
            <a:ext cx="511440" cy="489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8" name="PA-iṩļïḍe">
            <a:extLst>
              <a:ext uri="{FF2B5EF4-FFF2-40B4-BE49-F238E27FC236}">
                <a16:creationId xmlns:a16="http://schemas.microsoft.com/office/drawing/2014/main" xmlns="" id="{7702DE23-9B75-4B8D-B3A5-C3D23D475BE7}"/>
              </a:ext>
            </a:extLst>
          </p:cNvPr>
          <p:cNvSpPr/>
          <p:nvPr>
            <p:custDataLst>
              <p:tags r:id="rId238"/>
            </p:custDataLst>
          </p:nvPr>
        </p:nvSpPr>
        <p:spPr>
          <a:xfrm>
            <a:off x="1837989" y="-1416273"/>
            <a:ext cx="307072" cy="301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1" h="21600" extrusionOk="0">
                <a:moveTo>
                  <a:pt x="0" y="6005"/>
                </a:moveTo>
                <a:lnTo>
                  <a:pt x="2577" y="11807"/>
                </a:lnTo>
                <a:cubicBezTo>
                  <a:pt x="2577" y="11807"/>
                  <a:pt x="3706" y="12286"/>
                  <a:pt x="4255" y="11343"/>
                </a:cubicBezTo>
                <a:cubicBezTo>
                  <a:pt x="4860" y="10297"/>
                  <a:pt x="7052" y="9212"/>
                  <a:pt x="8001" y="11472"/>
                </a:cubicBezTo>
                <a:cubicBezTo>
                  <a:pt x="8949" y="13731"/>
                  <a:pt x="7204" y="14700"/>
                  <a:pt x="5987" y="14655"/>
                </a:cubicBezTo>
                <a:cubicBezTo>
                  <a:pt x="4886" y="14615"/>
                  <a:pt x="4270" y="15618"/>
                  <a:pt x="4270" y="15618"/>
                </a:cubicBezTo>
                <a:lnTo>
                  <a:pt x="6927" y="21600"/>
                </a:lnTo>
                <a:lnTo>
                  <a:pt x="11852" y="19189"/>
                </a:lnTo>
                <a:cubicBezTo>
                  <a:pt x="11852" y="19189"/>
                  <a:pt x="11984" y="18276"/>
                  <a:pt x="11207" y="17738"/>
                </a:cubicBezTo>
                <a:cubicBezTo>
                  <a:pt x="10263" y="17087"/>
                  <a:pt x="9280" y="15038"/>
                  <a:pt x="11605" y="13899"/>
                </a:cubicBezTo>
                <a:cubicBezTo>
                  <a:pt x="13931" y="12761"/>
                  <a:pt x="14808" y="14792"/>
                  <a:pt x="14617" y="16180"/>
                </a:cubicBezTo>
                <a:cubicBezTo>
                  <a:pt x="14474" y="17220"/>
                  <a:pt x="15221" y="17540"/>
                  <a:pt x="15221" y="17540"/>
                </a:cubicBezTo>
                <a:lnTo>
                  <a:pt x="19368" y="15510"/>
                </a:lnTo>
                <a:cubicBezTo>
                  <a:pt x="19368" y="15510"/>
                  <a:pt x="17338" y="11290"/>
                  <a:pt x="17019" y="10076"/>
                </a:cubicBezTo>
                <a:cubicBezTo>
                  <a:pt x="16676" y="8775"/>
                  <a:pt x="18369" y="8955"/>
                  <a:pt x="18673" y="8964"/>
                </a:cubicBezTo>
                <a:cubicBezTo>
                  <a:pt x="20424" y="9020"/>
                  <a:pt x="21600" y="7510"/>
                  <a:pt x="20656" y="5385"/>
                </a:cubicBezTo>
                <a:cubicBezTo>
                  <a:pt x="19712" y="3260"/>
                  <a:pt x="17321" y="3778"/>
                  <a:pt x="16643" y="5120"/>
                </a:cubicBezTo>
                <a:cubicBezTo>
                  <a:pt x="16139" y="6117"/>
                  <a:pt x="15546" y="6529"/>
                  <a:pt x="15164" y="5995"/>
                </a:cubicBezTo>
                <a:cubicBezTo>
                  <a:pt x="14272" y="4748"/>
                  <a:pt x="12268" y="0"/>
                  <a:pt x="12268" y="0"/>
                </a:cubicBezTo>
                <a:lnTo>
                  <a:pt x="8380" y="1903"/>
                </a:lnTo>
                <a:cubicBezTo>
                  <a:pt x="8380" y="1903"/>
                  <a:pt x="8041" y="3203"/>
                  <a:pt x="8973" y="3711"/>
                </a:cubicBezTo>
                <a:cubicBezTo>
                  <a:pt x="10375" y="4474"/>
                  <a:pt x="10679" y="6519"/>
                  <a:pt x="8834" y="7423"/>
                </a:cubicBezTo>
                <a:cubicBezTo>
                  <a:pt x="6988" y="8326"/>
                  <a:pt x="5715" y="6969"/>
                  <a:pt x="5997" y="5295"/>
                </a:cubicBezTo>
                <a:cubicBezTo>
                  <a:pt x="6154" y="4357"/>
                  <a:pt x="5083" y="3527"/>
                  <a:pt x="5083" y="3527"/>
                </a:cubicBezTo>
                <a:cubicBezTo>
                  <a:pt x="5083" y="3527"/>
                  <a:pt x="0" y="6005"/>
                  <a:pt x="0" y="600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9" name="PA-işļîḍè">
            <a:extLst>
              <a:ext uri="{FF2B5EF4-FFF2-40B4-BE49-F238E27FC236}">
                <a16:creationId xmlns:a16="http://schemas.microsoft.com/office/drawing/2014/main" xmlns="" id="{445C5086-6745-4D94-87F1-4F4E70697C85}"/>
              </a:ext>
            </a:extLst>
          </p:cNvPr>
          <p:cNvSpPr/>
          <p:nvPr>
            <p:custDataLst>
              <p:tags r:id="rId239"/>
            </p:custDataLst>
          </p:nvPr>
        </p:nvSpPr>
        <p:spPr>
          <a:xfrm>
            <a:off x="3693210" y="-3487860"/>
            <a:ext cx="247491" cy="264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0" name="PA-îŝļïḓe">
            <a:extLst>
              <a:ext uri="{FF2B5EF4-FFF2-40B4-BE49-F238E27FC236}">
                <a16:creationId xmlns:a16="http://schemas.microsoft.com/office/drawing/2014/main" xmlns="" id="{F855F7B5-3EB9-47F6-9F2F-DF90E050F37F}"/>
              </a:ext>
            </a:extLst>
          </p:cNvPr>
          <p:cNvSpPr/>
          <p:nvPr>
            <p:custDataLst>
              <p:tags r:id="rId240"/>
            </p:custDataLst>
          </p:nvPr>
        </p:nvSpPr>
        <p:spPr>
          <a:xfrm>
            <a:off x="3007508" y="-2784945"/>
            <a:ext cx="251412" cy="234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1" name="PA-iš1iḑé">
            <a:extLst>
              <a:ext uri="{FF2B5EF4-FFF2-40B4-BE49-F238E27FC236}">
                <a16:creationId xmlns:a16="http://schemas.microsoft.com/office/drawing/2014/main" xmlns="" id="{0FF44113-B1B1-4829-97F1-B71C09BC6134}"/>
              </a:ext>
            </a:extLst>
          </p:cNvPr>
          <p:cNvSpPr/>
          <p:nvPr>
            <p:custDataLst>
              <p:tags r:id="rId241"/>
            </p:custDataLst>
          </p:nvPr>
        </p:nvSpPr>
        <p:spPr>
          <a:xfrm>
            <a:off x="5005851" y="-2414194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2" name="PA-íšḷïḑê">
            <a:extLst>
              <a:ext uri="{FF2B5EF4-FFF2-40B4-BE49-F238E27FC236}">
                <a16:creationId xmlns:a16="http://schemas.microsoft.com/office/drawing/2014/main" xmlns="" id="{B7B0D3BB-4AA8-4E4D-A0C1-E4D142B1C52C}"/>
              </a:ext>
            </a:extLst>
          </p:cNvPr>
          <p:cNvSpPr/>
          <p:nvPr>
            <p:custDataLst>
              <p:tags r:id="rId242"/>
            </p:custDataLst>
          </p:nvPr>
        </p:nvSpPr>
        <p:spPr>
          <a:xfrm>
            <a:off x="916320" y="-2345815"/>
            <a:ext cx="541066" cy="35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3" name="PA-iśļîḍè">
            <a:extLst>
              <a:ext uri="{FF2B5EF4-FFF2-40B4-BE49-F238E27FC236}">
                <a16:creationId xmlns:a16="http://schemas.microsoft.com/office/drawing/2014/main" xmlns="" id="{FBB17FB1-9844-4350-9F9C-2DB64EAC55FA}"/>
              </a:ext>
            </a:extLst>
          </p:cNvPr>
          <p:cNvSpPr/>
          <p:nvPr>
            <p:custDataLst>
              <p:tags r:id="rId243"/>
            </p:custDataLst>
          </p:nvPr>
        </p:nvSpPr>
        <p:spPr>
          <a:xfrm>
            <a:off x="1764144" y="-2154636"/>
            <a:ext cx="434086" cy="453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47" y="16723"/>
                </a:moveTo>
                <a:lnTo>
                  <a:pt x="0" y="16809"/>
                </a:lnTo>
                <a:lnTo>
                  <a:pt x="2774" y="12622"/>
                </a:lnTo>
                <a:cubicBezTo>
                  <a:pt x="2774" y="12622"/>
                  <a:pt x="5147" y="16723"/>
                  <a:pt x="5147" y="16723"/>
                </a:cubicBezTo>
                <a:close/>
                <a:moveTo>
                  <a:pt x="14076" y="11989"/>
                </a:moveTo>
                <a:cubicBezTo>
                  <a:pt x="14302" y="12788"/>
                  <a:pt x="14417" y="13471"/>
                  <a:pt x="14416" y="13825"/>
                </a:cubicBezTo>
                <a:cubicBezTo>
                  <a:pt x="15694" y="13667"/>
                  <a:pt x="17017" y="14276"/>
                  <a:pt x="17811" y="15648"/>
                </a:cubicBezTo>
                <a:cubicBezTo>
                  <a:pt x="18851" y="17445"/>
                  <a:pt x="17597" y="21598"/>
                  <a:pt x="17597" y="21598"/>
                </a:cubicBezTo>
                <a:cubicBezTo>
                  <a:pt x="17597" y="21598"/>
                  <a:pt x="17595" y="21596"/>
                  <a:pt x="17592" y="21593"/>
                </a:cubicBezTo>
                <a:cubicBezTo>
                  <a:pt x="17594" y="21598"/>
                  <a:pt x="17594" y="21600"/>
                  <a:pt x="17594" y="21600"/>
                </a:cubicBezTo>
                <a:cubicBezTo>
                  <a:pt x="17594" y="21600"/>
                  <a:pt x="13250" y="20419"/>
                  <a:pt x="12210" y="18622"/>
                </a:cubicBezTo>
                <a:cubicBezTo>
                  <a:pt x="11424" y="17264"/>
                  <a:pt x="11576" y="15881"/>
                  <a:pt x="12373" y="14927"/>
                </a:cubicBezTo>
                <a:cubicBezTo>
                  <a:pt x="12061" y="14746"/>
                  <a:pt x="11508" y="14286"/>
                  <a:pt x="10910" y="13667"/>
                </a:cubicBezTo>
                <a:lnTo>
                  <a:pt x="5848" y="16352"/>
                </a:lnTo>
                <a:lnTo>
                  <a:pt x="3475" y="12249"/>
                </a:lnTo>
                <a:lnTo>
                  <a:pt x="8299" y="9692"/>
                </a:lnTo>
                <a:cubicBezTo>
                  <a:pt x="7229" y="7299"/>
                  <a:pt x="5819" y="3586"/>
                  <a:pt x="5332" y="2032"/>
                </a:cubicBezTo>
                <a:cubicBezTo>
                  <a:pt x="4875" y="574"/>
                  <a:pt x="5000" y="148"/>
                  <a:pt x="5066" y="36"/>
                </a:cubicBezTo>
                <a:cubicBezTo>
                  <a:pt x="5058" y="23"/>
                  <a:pt x="5065" y="20"/>
                  <a:pt x="5078" y="19"/>
                </a:cubicBezTo>
                <a:cubicBezTo>
                  <a:pt x="5088" y="6"/>
                  <a:pt x="5095" y="0"/>
                  <a:pt x="5095" y="0"/>
                </a:cubicBezTo>
                <a:cubicBezTo>
                  <a:pt x="5240" y="24"/>
                  <a:pt x="5683" y="148"/>
                  <a:pt x="6732" y="1292"/>
                </a:cubicBezTo>
                <a:cubicBezTo>
                  <a:pt x="7850" y="2510"/>
                  <a:pt x="10390" y="5624"/>
                  <a:pt x="11941" y="7761"/>
                </a:cubicBezTo>
                <a:lnTo>
                  <a:pt x="15980" y="5619"/>
                </a:lnTo>
                <a:lnTo>
                  <a:pt x="18355" y="9720"/>
                </a:lnTo>
                <a:cubicBezTo>
                  <a:pt x="18355" y="9720"/>
                  <a:pt x="14076" y="11989"/>
                  <a:pt x="14076" y="11989"/>
                </a:cubicBezTo>
                <a:close/>
                <a:moveTo>
                  <a:pt x="16695" y="5238"/>
                </a:moveTo>
                <a:lnTo>
                  <a:pt x="19224" y="3898"/>
                </a:lnTo>
                <a:lnTo>
                  <a:pt x="21600" y="7999"/>
                </a:lnTo>
                <a:lnTo>
                  <a:pt x="19071" y="9339"/>
                </a:lnTo>
                <a:cubicBezTo>
                  <a:pt x="19071" y="9339"/>
                  <a:pt x="16695" y="5238"/>
                  <a:pt x="16695" y="523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4" name="PA-íṧ1iḋê">
            <a:extLst>
              <a:ext uri="{FF2B5EF4-FFF2-40B4-BE49-F238E27FC236}">
                <a16:creationId xmlns:a16="http://schemas.microsoft.com/office/drawing/2014/main" xmlns="" id="{D9C5DEF1-5E6D-4E26-9773-4465FCCA0408}"/>
              </a:ext>
            </a:extLst>
          </p:cNvPr>
          <p:cNvSpPr/>
          <p:nvPr>
            <p:custDataLst>
              <p:tags r:id="rId244"/>
            </p:custDataLst>
          </p:nvPr>
        </p:nvSpPr>
        <p:spPr>
          <a:xfrm>
            <a:off x="5184901" y="-2052704"/>
            <a:ext cx="296702" cy="470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600" extrusionOk="0">
                <a:moveTo>
                  <a:pt x="0" y="938"/>
                </a:moveTo>
                <a:lnTo>
                  <a:pt x="6284" y="11455"/>
                </a:lnTo>
                <a:lnTo>
                  <a:pt x="10032" y="10516"/>
                </a:lnTo>
                <a:lnTo>
                  <a:pt x="6771" y="5067"/>
                </a:lnTo>
                <a:cubicBezTo>
                  <a:pt x="7276" y="5103"/>
                  <a:pt x="7799" y="5064"/>
                  <a:pt x="8290" y="4918"/>
                </a:cubicBezTo>
                <a:cubicBezTo>
                  <a:pt x="9265" y="4628"/>
                  <a:pt x="9902" y="4019"/>
                  <a:pt x="10109" y="3335"/>
                </a:cubicBezTo>
                <a:cubicBezTo>
                  <a:pt x="10127" y="3275"/>
                  <a:pt x="10142" y="3214"/>
                  <a:pt x="10154" y="3153"/>
                </a:cubicBezTo>
                <a:cubicBezTo>
                  <a:pt x="11859" y="3250"/>
                  <a:pt x="13418" y="3571"/>
                  <a:pt x="14738" y="4133"/>
                </a:cubicBezTo>
                <a:cubicBezTo>
                  <a:pt x="16916" y="5061"/>
                  <a:pt x="18325" y="6560"/>
                  <a:pt x="18814" y="8470"/>
                </a:cubicBezTo>
                <a:cubicBezTo>
                  <a:pt x="19575" y="11446"/>
                  <a:pt x="17428" y="14404"/>
                  <a:pt x="13562" y="15911"/>
                </a:cubicBezTo>
                <a:lnTo>
                  <a:pt x="12515" y="14314"/>
                </a:lnTo>
                <a:lnTo>
                  <a:pt x="15137" y="13594"/>
                </a:lnTo>
                <a:lnTo>
                  <a:pt x="14615" y="12797"/>
                </a:lnTo>
                <a:lnTo>
                  <a:pt x="5054" y="15424"/>
                </a:lnTo>
                <a:lnTo>
                  <a:pt x="5577" y="16221"/>
                </a:lnTo>
                <a:lnTo>
                  <a:pt x="8203" y="15499"/>
                </a:lnTo>
                <a:lnTo>
                  <a:pt x="9904" y="18094"/>
                </a:lnTo>
                <a:lnTo>
                  <a:pt x="4408" y="19605"/>
                </a:lnTo>
                <a:lnTo>
                  <a:pt x="5716" y="21600"/>
                </a:lnTo>
                <a:lnTo>
                  <a:pt x="21015" y="17395"/>
                </a:lnTo>
                <a:lnTo>
                  <a:pt x="19707" y="15399"/>
                </a:lnTo>
                <a:lnTo>
                  <a:pt x="15876" y="16453"/>
                </a:lnTo>
                <a:cubicBezTo>
                  <a:pt x="19603" y="14559"/>
                  <a:pt x="21600" y="11416"/>
                  <a:pt x="20792" y="8258"/>
                </a:cubicBezTo>
                <a:cubicBezTo>
                  <a:pt x="20210" y="5981"/>
                  <a:pt x="18497" y="4180"/>
                  <a:pt x="15839" y="3048"/>
                </a:cubicBezTo>
                <a:cubicBezTo>
                  <a:pt x="14076" y="2297"/>
                  <a:pt x="11998" y="1893"/>
                  <a:pt x="9725" y="1829"/>
                </a:cubicBezTo>
                <a:cubicBezTo>
                  <a:pt x="8880" y="999"/>
                  <a:pt x="7217" y="649"/>
                  <a:pt x="5755" y="1051"/>
                </a:cubicBezTo>
                <a:cubicBezTo>
                  <a:pt x="5329" y="1168"/>
                  <a:pt x="4967" y="1337"/>
                  <a:pt x="4668" y="1543"/>
                </a:cubicBezTo>
                <a:lnTo>
                  <a:pt x="3742" y="0"/>
                </a:lnTo>
                <a:lnTo>
                  <a:pt x="0" y="938"/>
                </a:lnTo>
                <a:close/>
                <a:moveTo>
                  <a:pt x="6539" y="2246"/>
                </a:moveTo>
                <a:cubicBezTo>
                  <a:pt x="7096" y="2088"/>
                  <a:pt x="7748" y="2205"/>
                  <a:pt x="8082" y="2533"/>
                </a:cubicBezTo>
                <a:cubicBezTo>
                  <a:pt x="8426" y="2872"/>
                  <a:pt x="8318" y="3324"/>
                  <a:pt x="7835" y="3581"/>
                </a:cubicBezTo>
                <a:cubicBezTo>
                  <a:pt x="7738" y="3636"/>
                  <a:pt x="7630" y="3685"/>
                  <a:pt x="7504" y="3719"/>
                </a:cubicBezTo>
                <a:cubicBezTo>
                  <a:pt x="6877" y="3892"/>
                  <a:pt x="6149" y="3701"/>
                  <a:pt x="5884" y="3295"/>
                </a:cubicBezTo>
                <a:cubicBezTo>
                  <a:pt x="5620" y="2890"/>
                  <a:pt x="5916" y="2423"/>
                  <a:pt x="6539" y="22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5" name="PA-îṥḻîde">
            <a:extLst>
              <a:ext uri="{FF2B5EF4-FFF2-40B4-BE49-F238E27FC236}">
                <a16:creationId xmlns:a16="http://schemas.microsoft.com/office/drawing/2014/main" xmlns="" id="{A07307EC-E020-4EAE-91D8-7DF445520B5E}"/>
              </a:ext>
            </a:extLst>
          </p:cNvPr>
          <p:cNvSpPr/>
          <p:nvPr>
            <p:custDataLst>
              <p:tags r:id="rId245"/>
            </p:custDataLst>
          </p:nvPr>
        </p:nvSpPr>
        <p:spPr>
          <a:xfrm>
            <a:off x="4144192" y="-3269925"/>
            <a:ext cx="356576" cy="252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6" name="PA-îṣlîḓê">
            <a:extLst>
              <a:ext uri="{FF2B5EF4-FFF2-40B4-BE49-F238E27FC236}">
                <a16:creationId xmlns:a16="http://schemas.microsoft.com/office/drawing/2014/main" xmlns="" id="{31E28386-D0A3-4985-8F04-292057ADBE20}"/>
              </a:ext>
            </a:extLst>
          </p:cNvPr>
          <p:cNvSpPr/>
          <p:nvPr>
            <p:custDataLst>
              <p:tags r:id="rId246"/>
            </p:custDataLst>
          </p:nvPr>
        </p:nvSpPr>
        <p:spPr>
          <a:xfrm>
            <a:off x="3001180" y="-861159"/>
            <a:ext cx="296550" cy="317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7" name="PA-iSḻiḋé">
            <a:extLst>
              <a:ext uri="{FF2B5EF4-FFF2-40B4-BE49-F238E27FC236}">
                <a16:creationId xmlns:a16="http://schemas.microsoft.com/office/drawing/2014/main" xmlns="" id="{47FDAE0A-1FC0-45F6-8E01-AFF8C8CB1550}"/>
              </a:ext>
            </a:extLst>
          </p:cNvPr>
          <p:cNvSpPr/>
          <p:nvPr>
            <p:custDataLst>
              <p:tags r:id="rId247"/>
            </p:custDataLst>
          </p:nvPr>
        </p:nvSpPr>
        <p:spPr>
          <a:xfrm>
            <a:off x="2635568" y="-510714"/>
            <a:ext cx="391497" cy="3914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57" h="18957" extrusionOk="0">
                <a:moveTo>
                  <a:pt x="5474" y="890"/>
                </a:moveTo>
                <a:cubicBezTo>
                  <a:pt x="729" y="3103"/>
                  <a:pt x="-1322" y="8738"/>
                  <a:pt x="890" y="13482"/>
                </a:cubicBezTo>
                <a:cubicBezTo>
                  <a:pt x="3103" y="18227"/>
                  <a:pt x="8738" y="20278"/>
                  <a:pt x="13482" y="18066"/>
                </a:cubicBezTo>
                <a:cubicBezTo>
                  <a:pt x="18227" y="15853"/>
                  <a:pt x="20278" y="10218"/>
                  <a:pt x="18066" y="5474"/>
                </a:cubicBezTo>
                <a:cubicBezTo>
                  <a:pt x="15853" y="729"/>
                  <a:pt x="10218" y="-1322"/>
                  <a:pt x="5474" y="890"/>
                </a:cubicBezTo>
                <a:close/>
                <a:moveTo>
                  <a:pt x="6178" y="2402"/>
                </a:moveTo>
                <a:cubicBezTo>
                  <a:pt x="6348" y="2323"/>
                  <a:pt x="6545" y="2302"/>
                  <a:pt x="6734" y="2371"/>
                </a:cubicBezTo>
                <a:cubicBezTo>
                  <a:pt x="7112" y="2509"/>
                  <a:pt x="7308" y="2929"/>
                  <a:pt x="7170" y="3307"/>
                </a:cubicBezTo>
                <a:cubicBezTo>
                  <a:pt x="7033" y="3685"/>
                  <a:pt x="6612" y="3882"/>
                  <a:pt x="6234" y="3744"/>
                </a:cubicBezTo>
                <a:cubicBezTo>
                  <a:pt x="5856" y="3606"/>
                  <a:pt x="5660" y="3186"/>
                  <a:pt x="5798" y="2808"/>
                </a:cubicBezTo>
                <a:cubicBezTo>
                  <a:pt x="5866" y="2618"/>
                  <a:pt x="6009" y="2481"/>
                  <a:pt x="6178" y="2402"/>
                </a:cubicBezTo>
                <a:close/>
                <a:moveTo>
                  <a:pt x="7039" y="4248"/>
                </a:moveTo>
                <a:cubicBezTo>
                  <a:pt x="7237" y="4156"/>
                  <a:pt x="7476" y="4242"/>
                  <a:pt x="7569" y="4441"/>
                </a:cubicBezTo>
                <a:lnTo>
                  <a:pt x="9434" y="8440"/>
                </a:lnTo>
                <a:cubicBezTo>
                  <a:pt x="9580" y="8433"/>
                  <a:pt x="9718" y="8366"/>
                  <a:pt x="9863" y="8419"/>
                </a:cubicBezTo>
                <a:cubicBezTo>
                  <a:pt x="10010" y="8472"/>
                  <a:pt x="10085" y="8605"/>
                  <a:pt x="10192" y="8705"/>
                </a:cubicBezTo>
                <a:lnTo>
                  <a:pt x="13175" y="7314"/>
                </a:lnTo>
                <a:cubicBezTo>
                  <a:pt x="13373" y="7222"/>
                  <a:pt x="13612" y="7309"/>
                  <a:pt x="13705" y="7507"/>
                </a:cubicBezTo>
                <a:cubicBezTo>
                  <a:pt x="13797" y="7705"/>
                  <a:pt x="13710" y="7944"/>
                  <a:pt x="13512" y="8037"/>
                </a:cubicBezTo>
                <a:lnTo>
                  <a:pt x="10529" y="9427"/>
                </a:lnTo>
                <a:cubicBezTo>
                  <a:pt x="10537" y="9574"/>
                  <a:pt x="10591" y="9717"/>
                  <a:pt x="10537" y="9863"/>
                </a:cubicBezTo>
                <a:cubicBezTo>
                  <a:pt x="10325" y="10447"/>
                  <a:pt x="9676" y="10750"/>
                  <a:pt x="9092" y="10537"/>
                </a:cubicBezTo>
                <a:cubicBezTo>
                  <a:pt x="8509" y="10325"/>
                  <a:pt x="8206" y="9676"/>
                  <a:pt x="8419" y="9092"/>
                </a:cubicBezTo>
                <a:cubicBezTo>
                  <a:pt x="8474" y="8942"/>
                  <a:pt x="8621" y="8880"/>
                  <a:pt x="8725" y="8771"/>
                </a:cubicBezTo>
                <a:lnTo>
                  <a:pt x="6860" y="4771"/>
                </a:lnTo>
                <a:cubicBezTo>
                  <a:pt x="6767" y="4573"/>
                  <a:pt x="6841" y="4340"/>
                  <a:pt x="7039" y="4248"/>
                </a:cubicBezTo>
                <a:close/>
                <a:moveTo>
                  <a:pt x="2738" y="11823"/>
                </a:moveTo>
                <a:cubicBezTo>
                  <a:pt x="2908" y="11744"/>
                  <a:pt x="3105" y="11723"/>
                  <a:pt x="3294" y="11792"/>
                </a:cubicBezTo>
                <a:cubicBezTo>
                  <a:pt x="3672" y="11930"/>
                  <a:pt x="3868" y="12350"/>
                  <a:pt x="3730" y="12728"/>
                </a:cubicBezTo>
                <a:cubicBezTo>
                  <a:pt x="3593" y="13106"/>
                  <a:pt x="3172" y="13302"/>
                  <a:pt x="2794" y="13165"/>
                </a:cubicBezTo>
                <a:cubicBezTo>
                  <a:pt x="2416" y="13027"/>
                  <a:pt x="2220" y="12607"/>
                  <a:pt x="2358" y="12228"/>
                </a:cubicBezTo>
                <a:cubicBezTo>
                  <a:pt x="2426" y="12039"/>
                  <a:pt x="2569" y="11902"/>
                  <a:pt x="2738" y="11823"/>
                </a:cubicBezTo>
                <a:close/>
                <a:moveTo>
                  <a:pt x="15620" y="5816"/>
                </a:moveTo>
                <a:cubicBezTo>
                  <a:pt x="15789" y="5737"/>
                  <a:pt x="15973" y="5722"/>
                  <a:pt x="16162" y="5791"/>
                </a:cubicBezTo>
                <a:cubicBezTo>
                  <a:pt x="16540" y="5929"/>
                  <a:pt x="16736" y="6349"/>
                  <a:pt x="16598" y="6728"/>
                </a:cubicBezTo>
                <a:cubicBezTo>
                  <a:pt x="16461" y="7106"/>
                  <a:pt x="16054" y="7296"/>
                  <a:pt x="15675" y="7158"/>
                </a:cubicBezTo>
                <a:cubicBezTo>
                  <a:pt x="15297" y="7020"/>
                  <a:pt x="15101" y="6600"/>
                  <a:pt x="15239" y="6222"/>
                </a:cubicBezTo>
                <a:cubicBezTo>
                  <a:pt x="15308" y="6033"/>
                  <a:pt x="15451" y="5895"/>
                  <a:pt x="15620" y="5816"/>
                </a:cubicBezTo>
                <a:close/>
                <a:moveTo>
                  <a:pt x="12166" y="15243"/>
                </a:moveTo>
                <a:cubicBezTo>
                  <a:pt x="12335" y="15164"/>
                  <a:pt x="12533" y="15143"/>
                  <a:pt x="12722" y="15212"/>
                </a:cubicBezTo>
                <a:cubicBezTo>
                  <a:pt x="13100" y="15350"/>
                  <a:pt x="13296" y="15770"/>
                  <a:pt x="13158" y="16148"/>
                </a:cubicBezTo>
                <a:cubicBezTo>
                  <a:pt x="13021" y="16526"/>
                  <a:pt x="12600" y="16723"/>
                  <a:pt x="12222" y="16585"/>
                </a:cubicBezTo>
                <a:cubicBezTo>
                  <a:pt x="11844" y="16447"/>
                  <a:pt x="11648" y="16027"/>
                  <a:pt x="11785" y="15649"/>
                </a:cubicBezTo>
                <a:cubicBezTo>
                  <a:pt x="11854" y="15460"/>
                  <a:pt x="11997" y="15322"/>
                  <a:pt x="12166" y="1524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8" name="PA-isľïḑe">
            <a:extLst>
              <a:ext uri="{FF2B5EF4-FFF2-40B4-BE49-F238E27FC236}">
                <a16:creationId xmlns:a16="http://schemas.microsoft.com/office/drawing/2014/main" xmlns="" id="{B86F4EB2-E9EC-4AE1-9C9D-A5EB3ECB5749}"/>
              </a:ext>
            </a:extLst>
          </p:cNvPr>
          <p:cNvSpPr/>
          <p:nvPr>
            <p:custDataLst>
              <p:tags r:id="rId248"/>
            </p:custDataLst>
          </p:nvPr>
        </p:nvSpPr>
        <p:spPr>
          <a:xfrm>
            <a:off x="3594856" y="-485380"/>
            <a:ext cx="365276" cy="379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9" name="PA-ïsliḍê">
            <a:extLst>
              <a:ext uri="{FF2B5EF4-FFF2-40B4-BE49-F238E27FC236}">
                <a16:creationId xmlns:a16="http://schemas.microsoft.com/office/drawing/2014/main" xmlns="" id="{4E359B2B-4989-4287-8380-893562658963}"/>
              </a:ext>
            </a:extLst>
          </p:cNvPr>
          <p:cNvSpPr/>
          <p:nvPr>
            <p:custDataLst>
              <p:tags r:id="rId249"/>
            </p:custDataLst>
          </p:nvPr>
        </p:nvSpPr>
        <p:spPr>
          <a:xfrm>
            <a:off x="5296803" y="-2475778"/>
            <a:ext cx="372638" cy="224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89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0" name="PA-isḷíḍe">
            <a:extLst>
              <a:ext uri="{FF2B5EF4-FFF2-40B4-BE49-F238E27FC236}">
                <a16:creationId xmlns:a16="http://schemas.microsoft.com/office/drawing/2014/main" xmlns="" id="{9B878654-9F63-4E4E-A17A-9F4F305F1D8A}"/>
              </a:ext>
            </a:extLst>
          </p:cNvPr>
          <p:cNvSpPr/>
          <p:nvPr>
            <p:custDataLst>
              <p:tags r:id="rId250"/>
            </p:custDataLst>
          </p:nvPr>
        </p:nvSpPr>
        <p:spPr>
          <a:xfrm>
            <a:off x="3927325" y="-647673"/>
            <a:ext cx="301349" cy="276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91" h="21254" extrusionOk="0">
                <a:moveTo>
                  <a:pt x="14806" y="20802"/>
                </a:moveTo>
                <a:cubicBezTo>
                  <a:pt x="16771" y="20078"/>
                  <a:pt x="18497" y="18506"/>
                  <a:pt x="19509" y="16252"/>
                </a:cubicBezTo>
                <a:cubicBezTo>
                  <a:pt x="21534" y="11744"/>
                  <a:pt x="19954" y="6226"/>
                  <a:pt x="15980" y="3929"/>
                </a:cubicBezTo>
                <a:cubicBezTo>
                  <a:pt x="12750" y="2062"/>
                  <a:pt x="8929" y="2896"/>
                  <a:pt x="6525" y="5695"/>
                </a:cubicBezTo>
                <a:cubicBezTo>
                  <a:pt x="6494" y="5619"/>
                  <a:pt x="6446" y="5549"/>
                  <a:pt x="6387" y="5489"/>
                </a:cubicBezTo>
                <a:lnTo>
                  <a:pt x="1181" y="167"/>
                </a:lnTo>
                <a:cubicBezTo>
                  <a:pt x="946" y="-73"/>
                  <a:pt x="582" y="-53"/>
                  <a:pt x="370" y="214"/>
                </a:cubicBezTo>
                <a:lnTo>
                  <a:pt x="146" y="499"/>
                </a:lnTo>
                <a:cubicBezTo>
                  <a:pt x="-66" y="765"/>
                  <a:pt x="-44" y="1177"/>
                  <a:pt x="192" y="1417"/>
                </a:cubicBezTo>
                <a:lnTo>
                  <a:pt x="5396" y="6733"/>
                </a:lnTo>
                <a:cubicBezTo>
                  <a:pt x="5480" y="6818"/>
                  <a:pt x="5581" y="6859"/>
                  <a:pt x="5685" y="6879"/>
                </a:cubicBezTo>
                <a:cubicBezTo>
                  <a:pt x="5480" y="7214"/>
                  <a:pt x="5286" y="7560"/>
                  <a:pt x="5118" y="7933"/>
                </a:cubicBezTo>
                <a:cubicBezTo>
                  <a:pt x="3093" y="12441"/>
                  <a:pt x="4673" y="17959"/>
                  <a:pt x="8647" y="20256"/>
                </a:cubicBezTo>
                <a:cubicBezTo>
                  <a:pt x="10634" y="21405"/>
                  <a:pt x="12840" y="21527"/>
                  <a:pt x="14806" y="20802"/>
                </a:cubicBezTo>
                <a:close/>
                <a:moveTo>
                  <a:pt x="14414" y="19435"/>
                </a:moveTo>
                <a:cubicBezTo>
                  <a:pt x="12758" y="20045"/>
                  <a:pt x="10896" y="19937"/>
                  <a:pt x="9221" y="18969"/>
                </a:cubicBezTo>
                <a:cubicBezTo>
                  <a:pt x="5873" y="17034"/>
                  <a:pt x="4542" y="12385"/>
                  <a:pt x="6248" y="8586"/>
                </a:cubicBezTo>
                <a:cubicBezTo>
                  <a:pt x="7954" y="4788"/>
                  <a:pt x="12052" y="3277"/>
                  <a:pt x="15400" y="5212"/>
                </a:cubicBezTo>
                <a:cubicBezTo>
                  <a:pt x="18748" y="7148"/>
                  <a:pt x="20080" y="11797"/>
                  <a:pt x="18374" y="15596"/>
                </a:cubicBezTo>
                <a:cubicBezTo>
                  <a:pt x="17521" y="17495"/>
                  <a:pt x="16070" y="18824"/>
                  <a:pt x="14414" y="1943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1" name="PA-îšḷîḍe">
            <a:extLst>
              <a:ext uri="{FF2B5EF4-FFF2-40B4-BE49-F238E27FC236}">
                <a16:creationId xmlns:a16="http://schemas.microsoft.com/office/drawing/2014/main" xmlns="" id="{A9E9716B-14B9-4F33-954F-AF9BD2ED07AE}"/>
              </a:ext>
            </a:extLst>
          </p:cNvPr>
          <p:cNvSpPr/>
          <p:nvPr>
            <p:custDataLst>
              <p:tags r:id="rId251"/>
            </p:custDataLst>
          </p:nvPr>
        </p:nvSpPr>
        <p:spPr>
          <a:xfrm>
            <a:off x="3166453" y="-409862"/>
            <a:ext cx="262553" cy="290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2" name="PA-íśľîḑè">
            <a:extLst>
              <a:ext uri="{FF2B5EF4-FFF2-40B4-BE49-F238E27FC236}">
                <a16:creationId xmlns:a16="http://schemas.microsoft.com/office/drawing/2014/main" xmlns="" id="{078372A1-D293-4C06-8180-210337BC2BCA}"/>
              </a:ext>
            </a:extLst>
          </p:cNvPr>
          <p:cNvSpPr/>
          <p:nvPr>
            <p:custDataLst>
              <p:tags r:id="rId252"/>
            </p:custDataLst>
          </p:nvPr>
        </p:nvSpPr>
        <p:spPr>
          <a:xfrm>
            <a:off x="3913430" y="-975263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3" name="PA-îśľíḓe">
            <a:extLst>
              <a:ext uri="{FF2B5EF4-FFF2-40B4-BE49-F238E27FC236}">
                <a16:creationId xmlns:a16="http://schemas.microsoft.com/office/drawing/2014/main" xmlns="" id="{A5647A7C-5042-4170-8876-0D9A6D20BE53}"/>
              </a:ext>
            </a:extLst>
          </p:cNvPr>
          <p:cNvSpPr/>
          <p:nvPr>
            <p:custDataLst>
              <p:tags r:id="rId253"/>
            </p:custDataLst>
          </p:nvPr>
        </p:nvSpPr>
        <p:spPr>
          <a:xfrm>
            <a:off x="4118886" y="-3637280"/>
            <a:ext cx="233925" cy="26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4" name="PA-íṧḻïḓê">
            <a:extLst>
              <a:ext uri="{FF2B5EF4-FFF2-40B4-BE49-F238E27FC236}">
                <a16:creationId xmlns:a16="http://schemas.microsoft.com/office/drawing/2014/main" xmlns="" id="{DC9DD720-D3D4-46AC-91B9-72AA20453E5F}"/>
              </a:ext>
            </a:extLst>
          </p:cNvPr>
          <p:cNvSpPr/>
          <p:nvPr>
            <p:custDataLst>
              <p:tags r:id="rId254"/>
            </p:custDataLst>
          </p:nvPr>
        </p:nvSpPr>
        <p:spPr>
          <a:xfrm>
            <a:off x="2173778" y="-2336899"/>
            <a:ext cx="254629" cy="237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5" name="PA-ïślíḑé">
            <a:extLst>
              <a:ext uri="{FF2B5EF4-FFF2-40B4-BE49-F238E27FC236}">
                <a16:creationId xmlns:a16="http://schemas.microsoft.com/office/drawing/2014/main" xmlns="" id="{BF7991D0-8F4B-4C15-98D9-AA239F079A5A}"/>
              </a:ext>
            </a:extLst>
          </p:cNvPr>
          <p:cNvSpPr/>
          <p:nvPr>
            <p:custDataLst>
              <p:tags r:id="rId255"/>
            </p:custDataLst>
          </p:nvPr>
        </p:nvSpPr>
        <p:spPr>
          <a:xfrm>
            <a:off x="2561782" y="-3222605"/>
            <a:ext cx="228779" cy="32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6" name="PA-iṣḷïḑè">
            <a:extLst>
              <a:ext uri="{FF2B5EF4-FFF2-40B4-BE49-F238E27FC236}">
                <a16:creationId xmlns:a16="http://schemas.microsoft.com/office/drawing/2014/main" xmlns="" id="{AF841D89-9E3B-4971-B894-B5920D08DE20}"/>
              </a:ext>
            </a:extLst>
          </p:cNvPr>
          <p:cNvSpPr/>
          <p:nvPr>
            <p:custDataLst>
              <p:tags r:id="rId256"/>
            </p:custDataLst>
          </p:nvPr>
        </p:nvSpPr>
        <p:spPr>
          <a:xfrm>
            <a:off x="1964686" y="-3358289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7" name="PA-ïṣḷíḍe">
            <a:extLst>
              <a:ext uri="{FF2B5EF4-FFF2-40B4-BE49-F238E27FC236}">
                <a16:creationId xmlns:a16="http://schemas.microsoft.com/office/drawing/2014/main" xmlns="" id="{DD700757-011C-4FB5-A4A5-B133387209ED}"/>
              </a:ext>
            </a:extLst>
          </p:cNvPr>
          <p:cNvSpPr/>
          <p:nvPr>
            <p:custDataLst>
              <p:tags r:id="rId257"/>
            </p:custDataLst>
          </p:nvPr>
        </p:nvSpPr>
        <p:spPr>
          <a:xfrm>
            <a:off x="4772224" y="-2960970"/>
            <a:ext cx="322703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8" name="PA-îsļïḓe">
            <a:extLst>
              <a:ext uri="{FF2B5EF4-FFF2-40B4-BE49-F238E27FC236}">
                <a16:creationId xmlns:a16="http://schemas.microsoft.com/office/drawing/2014/main" xmlns="" id="{2795CB99-8B54-44C8-825B-BED2823907CB}"/>
              </a:ext>
            </a:extLst>
          </p:cNvPr>
          <p:cNvSpPr/>
          <p:nvPr>
            <p:custDataLst>
              <p:tags r:id="rId258"/>
            </p:custDataLst>
          </p:nvPr>
        </p:nvSpPr>
        <p:spPr>
          <a:xfrm>
            <a:off x="5558679" y="-2199358"/>
            <a:ext cx="247127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99999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9" name="PA-íṥľîďé">
            <a:extLst>
              <a:ext uri="{FF2B5EF4-FFF2-40B4-BE49-F238E27FC236}">
                <a16:creationId xmlns:a16="http://schemas.microsoft.com/office/drawing/2014/main" xmlns="" id="{8547AE91-4A38-4687-A48D-E735516FD5F6}"/>
              </a:ext>
            </a:extLst>
          </p:cNvPr>
          <p:cNvSpPr/>
          <p:nvPr>
            <p:custDataLst>
              <p:tags r:id="rId259"/>
            </p:custDataLst>
          </p:nvPr>
        </p:nvSpPr>
        <p:spPr>
          <a:xfrm>
            <a:off x="5233640" y="-2895606"/>
            <a:ext cx="431162" cy="282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0" name="PA-iŝlïďe">
            <a:extLst>
              <a:ext uri="{FF2B5EF4-FFF2-40B4-BE49-F238E27FC236}">
                <a16:creationId xmlns:a16="http://schemas.microsoft.com/office/drawing/2014/main" xmlns="" id="{3CC21C8F-0B85-4A46-86EC-3263EC935625}"/>
              </a:ext>
            </a:extLst>
          </p:cNvPr>
          <p:cNvSpPr/>
          <p:nvPr>
            <p:custDataLst>
              <p:tags r:id="rId260"/>
            </p:custDataLst>
          </p:nvPr>
        </p:nvSpPr>
        <p:spPr>
          <a:xfrm>
            <a:off x="-353716" y="-3630908"/>
            <a:ext cx="290134" cy="5802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4050"/>
                </a:moveTo>
                <a:lnTo>
                  <a:pt x="1618" y="4050"/>
                </a:lnTo>
                <a:lnTo>
                  <a:pt x="1618" y="17550"/>
                </a:lnTo>
                <a:lnTo>
                  <a:pt x="20250" y="17550"/>
                </a:lnTo>
                <a:lnTo>
                  <a:pt x="20250" y="4050"/>
                </a:lnTo>
                <a:close/>
                <a:moveTo>
                  <a:pt x="14175" y="2025"/>
                </a:moveTo>
                <a:lnTo>
                  <a:pt x="7425" y="2025"/>
                </a:lnTo>
                <a:cubicBezTo>
                  <a:pt x="7052" y="2025"/>
                  <a:pt x="6750" y="2176"/>
                  <a:pt x="6750" y="2363"/>
                </a:cubicBezTo>
                <a:cubicBezTo>
                  <a:pt x="6750" y="2549"/>
                  <a:pt x="7052" y="2700"/>
                  <a:pt x="7425" y="2700"/>
                </a:cubicBezTo>
                <a:lnTo>
                  <a:pt x="14175" y="2700"/>
                </a:lnTo>
                <a:cubicBezTo>
                  <a:pt x="14548" y="2700"/>
                  <a:pt x="14850" y="2549"/>
                  <a:pt x="14850" y="2363"/>
                </a:cubicBezTo>
                <a:cubicBezTo>
                  <a:pt x="14850" y="2176"/>
                  <a:pt x="14548" y="2025"/>
                  <a:pt x="14175" y="2025"/>
                </a:cubicBezTo>
                <a:close/>
                <a:moveTo>
                  <a:pt x="11475" y="20250"/>
                </a:moveTo>
                <a:cubicBezTo>
                  <a:pt x="12593" y="20250"/>
                  <a:pt x="13500" y="19797"/>
                  <a:pt x="13500" y="19238"/>
                </a:cubicBezTo>
                <a:cubicBezTo>
                  <a:pt x="13500" y="18678"/>
                  <a:pt x="12593" y="18225"/>
                  <a:pt x="11475" y="18225"/>
                </a:cubicBezTo>
                <a:cubicBezTo>
                  <a:pt x="10357" y="18225"/>
                  <a:pt x="9450" y="18678"/>
                  <a:pt x="9450" y="19238"/>
                </a:cubicBezTo>
                <a:cubicBezTo>
                  <a:pt x="9450" y="19797"/>
                  <a:pt x="10357" y="20250"/>
                  <a:pt x="11475" y="20250"/>
                </a:cubicBezTo>
                <a:close/>
                <a:moveTo>
                  <a:pt x="18900" y="21600"/>
                </a:moveTo>
                <a:lnTo>
                  <a:pt x="2700" y="21600"/>
                </a:lnTo>
                <a:cubicBezTo>
                  <a:pt x="1954" y="21600"/>
                  <a:pt x="1279" y="21449"/>
                  <a:pt x="791" y="21205"/>
                </a:cubicBezTo>
                <a:cubicBezTo>
                  <a:pt x="302" y="20960"/>
                  <a:pt x="0" y="20623"/>
                  <a:pt x="0" y="20250"/>
                </a:cubicBezTo>
                <a:lnTo>
                  <a:pt x="0" y="1350"/>
                </a:lnTo>
                <a:cubicBezTo>
                  <a:pt x="0" y="977"/>
                  <a:pt x="302" y="640"/>
                  <a:pt x="791" y="395"/>
                </a:cubicBezTo>
                <a:cubicBezTo>
                  <a:pt x="1279" y="151"/>
                  <a:pt x="1954" y="0"/>
                  <a:pt x="2700" y="0"/>
                </a:cubicBezTo>
                <a:lnTo>
                  <a:pt x="18900" y="0"/>
                </a:lnTo>
                <a:cubicBezTo>
                  <a:pt x="19646" y="0"/>
                  <a:pt x="20321" y="151"/>
                  <a:pt x="20809" y="395"/>
                </a:cubicBezTo>
                <a:cubicBezTo>
                  <a:pt x="21298" y="640"/>
                  <a:pt x="21600" y="977"/>
                  <a:pt x="21600" y="1350"/>
                </a:cubicBezTo>
                <a:lnTo>
                  <a:pt x="21600" y="20250"/>
                </a:lnTo>
                <a:cubicBezTo>
                  <a:pt x="21600" y="20623"/>
                  <a:pt x="21298" y="20960"/>
                  <a:pt x="20809" y="21205"/>
                </a:cubicBezTo>
                <a:cubicBezTo>
                  <a:pt x="20321" y="21449"/>
                  <a:pt x="19646" y="21600"/>
                  <a:pt x="1890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1" name="PA-ïSḷïḑê">
            <a:extLst>
              <a:ext uri="{FF2B5EF4-FFF2-40B4-BE49-F238E27FC236}">
                <a16:creationId xmlns:a16="http://schemas.microsoft.com/office/drawing/2014/main" xmlns="" id="{4A06E4CE-1257-4739-8A95-CE0AC5A3650E}"/>
              </a:ext>
            </a:extLst>
          </p:cNvPr>
          <p:cNvSpPr/>
          <p:nvPr>
            <p:custDataLst>
              <p:tags r:id="rId261"/>
            </p:custDataLst>
          </p:nvPr>
        </p:nvSpPr>
        <p:spPr>
          <a:xfrm>
            <a:off x="5726238" y="-3192759"/>
            <a:ext cx="560708" cy="4211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77" y="10069"/>
                </a:moveTo>
                <a:cubicBezTo>
                  <a:pt x="13591" y="10069"/>
                  <a:pt x="12956" y="9222"/>
                  <a:pt x="12956" y="8178"/>
                </a:cubicBezTo>
                <a:cubicBezTo>
                  <a:pt x="12956" y="7133"/>
                  <a:pt x="13591" y="6286"/>
                  <a:pt x="14377" y="6286"/>
                </a:cubicBezTo>
                <a:cubicBezTo>
                  <a:pt x="15161" y="6286"/>
                  <a:pt x="15797" y="7133"/>
                  <a:pt x="15797" y="8178"/>
                </a:cubicBezTo>
                <a:cubicBezTo>
                  <a:pt x="15797" y="9222"/>
                  <a:pt x="15161" y="10069"/>
                  <a:pt x="14377" y="10069"/>
                </a:cubicBezTo>
                <a:close/>
                <a:moveTo>
                  <a:pt x="9355" y="17542"/>
                </a:moveTo>
                <a:lnTo>
                  <a:pt x="6514" y="17542"/>
                </a:lnTo>
                <a:lnTo>
                  <a:pt x="6514" y="13759"/>
                </a:lnTo>
                <a:lnTo>
                  <a:pt x="9355" y="13759"/>
                </a:lnTo>
                <a:cubicBezTo>
                  <a:pt x="9355" y="13759"/>
                  <a:pt x="9355" y="17542"/>
                  <a:pt x="9355" y="17542"/>
                </a:cubicBezTo>
                <a:close/>
                <a:moveTo>
                  <a:pt x="4885" y="17542"/>
                </a:moveTo>
                <a:lnTo>
                  <a:pt x="2045" y="17542"/>
                </a:lnTo>
                <a:lnTo>
                  <a:pt x="2045" y="13759"/>
                </a:lnTo>
                <a:lnTo>
                  <a:pt x="4885" y="13759"/>
                </a:lnTo>
                <a:cubicBezTo>
                  <a:pt x="4885" y="13759"/>
                  <a:pt x="4885" y="17542"/>
                  <a:pt x="4885" y="17542"/>
                </a:cubicBezTo>
                <a:close/>
                <a:moveTo>
                  <a:pt x="14377" y="1737"/>
                </a:moveTo>
                <a:lnTo>
                  <a:pt x="7198" y="11684"/>
                </a:lnTo>
                <a:lnTo>
                  <a:pt x="624" y="11684"/>
                </a:lnTo>
                <a:lnTo>
                  <a:pt x="624" y="21600"/>
                </a:lnTo>
                <a:lnTo>
                  <a:pt x="12488" y="21600"/>
                </a:lnTo>
                <a:lnTo>
                  <a:pt x="12488" y="13750"/>
                </a:lnTo>
                <a:lnTo>
                  <a:pt x="16265" y="13750"/>
                </a:lnTo>
                <a:lnTo>
                  <a:pt x="16265" y="21600"/>
                </a:lnTo>
                <a:lnTo>
                  <a:pt x="20961" y="21600"/>
                </a:lnTo>
                <a:lnTo>
                  <a:pt x="20961" y="11747"/>
                </a:lnTo>
                <a:lnTo>
                  <a:pt x="21600" y="11747"/>
                </a:lnTo>
                <a:cubicBezTo>
                  <a:pt x="21600" y="11747"/>
                  <a:pt x="14377" y="1737"/>
                  <a:pt x="14377" y="1737"/>
                </a:cubicBezTo>
                <a:close/>
                <a:moveTo>
                  <a:pt x="21585" y="9988"/>
                </a:moveTo>
                <a:lnTo>
                  <a:pt x="21585" y="10640"/>
                </a:lnTo>
                <a:lnTo>
                  <a:pt x="14376" y="652"/>
                </a:lnTo>
                <a:lnTo>
                  <a:pt x="6905" y="11004"/>
                </a:lnTo>
                <a:lnTo>
                  <a:pt x="0" y="11004"/>
                </a:lnTo>
                <a:lnTo>
                  <a:pt x="4124" y="5099"/>
                </a:lnTo>
                <a:lnTo>
                  <a:pt x="10696" y="5099"/>
                </a:lnTo>
                <a:lnTo>
                  <a:pt x="14376" y="0"/>
                </a:lnTo>
                <a:cubicBezTo>
                  <a:pt x="14376" y="0"/>
                  <a:pt x="21585" y="9988"/>
                  <a:pt x="21585" y="9988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2" name="PA-îŝḷiḓe">
            <a:extLst>
              <a:ext uri="{FF2B5EF4-FFF2-40B4-BE49-F238E27FC236}">
                <a16:creationId xmlns:a16="http://schemas.microsoft.com/office/drawing/2014/main" xmlns="" id="{FAB84315-0E70-40C0-B6B5-6390698A0E83}"/>
              </a:ext>
            </a:extLst>
          </p:cNvPr>
          <p:cNvSpPr/>
          <p:nvPr>
            <p:custDataLst>
              <p:tags r:id="rId262"/>
            </p:custDataLst>
          </p:nvPr>
        </p:nvSpPr>
        <p:spPr>
          <a:xfrm>
            <a:off x="6302172" y="-3511589"/>
            <a:ext cx="462066" cy="407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3" name="PA-íSľîḋé">
            <a:extLst>
              <a:ext uri="{FF2B5EF4-FFF2-40B4-BE49-F238E27FC236}">
                <a16:creationId xmlns:a16="http://schemas.microsoft.com/office/drawing/2014/main" xmlns="" id="{4AD7DF3B-0563-465C-8D16-3FECA05D92B0}"/>
              </a:ext>
            </a:extLst>
          </p:cNvPr>
          <p:cNvSpPr/>
          <p:nvPr>
            <p:custDataLst>
              <p:tags r:id="rId263"/>
            </p:custDataLst>
          </p:nvPr>
        </p:nvSpPr>
        <p:spPr>
          <a:xfrm>
            <a:off x="51855" y="-3638303"/>
            <a:ext cx="335368" cy="474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3" h="21600" extrusionOk="0">
                <a:moveTo>
                  <a:pt x="6837" y="0"/>
                </a:moveTo>
                <a:lnTo>
                  <a:pt x="6304" y="11896"/>
                </a:lnTo>
                <a:lnTo>
                  <a:pt x="10115" y="11984"/>
                </a:lnTo>
                <a:lnTo>
                  <a:pt x="10387" y="5819"/>
                </a:lnTo>
                <a:cubicBezTo>
                  <a:pt x="10807" y="5990"/>
                  <a:pt x="11286" y="6091"/>
                  <a:pt x="11799" y="6080"/>
                </a:cubicBezTo>
                <a:cubicBezTo>
                  <a:pt x="12816" y="6059"/>
                  <a:pt x="13721" y="5638"/>
                  <a:pt x="14293" y="5029"/>
                </a:cubicBezTo>
                <a:cubicBezTo>
                  <a:pt x="14344" y="4975"/>
                  <a:pt x="14392" y="4920"/>
                  <a:pt x="14437" y="4864"/>
                </a:cubicBezTo>
                <a:cubicBezTo>
                  <a:pt x="15870" y="5413"/>
                  <a:pt x="17048" y="6141"/>
                  <a:pt x="17879" y="7040"/>
                </a:cubicBezTo>
                <a:cubicBezTo>
                  <a:pt x="19250" y="8523"/>
                  <a:pt x="19623" y="10355"/>
                  <a:pt x="18956" y="12341"/>
                </a:cubicBezTo>
                <a:cubicBezTo>
                  <a:pt x="17917" y="15436"/>
                  <a:pt x="14349" y="17736"/>
                  <a:pt x="10109" y="18168"/>
                </a:cubicBezTo>
                <a:lnTo>
                  <a:pt x="10109" y="16337"/>
                </a:lnTo>
                <a:lnTo>
                  <a:pt x="12811" y="16337"/>
                </a:lnTo>
                <a:lnTo>
                  <a:pt x="12811" y="15424"/>
                </a:lnTo>
                <a:lnTo>
                  <a:pt x="2958" y="15424"/>
                </a:lnTo>
                <a:lnTo>
                  <a:pt x="2958" y="16337"/>
                </a:lnTo>
                <a:lnTo>
                  <a:pt x="5665" y="16337"/>
                </a:lnTo>
                <a:lnTo>
                  <a:pt x="5665" y="19312"/>
                </a:lnTo>
                <a:lnTo>
                  <a:pt x="0" y="19312"/>
                </a:lnTo>
                <a:lnTo>
                  <a:pt x="0" y="21600"/>
                </a:lnTo>
                <a:lnTo>
                  <a:pt x="15769" y="21600"/>
                </a:lnTo>
                <a:lnTo>
                  <a:pt x="15769" y="19312"/>
                </a:lnTo>
                <a:lnTo>
                  <a:pt x="11820" y="19312"/>
                </a:lnTo>
                <a:cubicBezTo>
                  <a:pt x="16159" y="18468"/>
                  <a:pt x="19703" y="15947"/>
                  <a:pt x="20805" y="12664"/>
                </a:cubicBezTo>
                <a:cubicBezTo>
                  <a:pt x="21600" y="10296"/>
                  <a:pt x="21135" y="8089"/>
                  <a:pt x="19462" y="6280"/>
                </a:cubicBezTo>
                <a:cubicBezTo>
                  <a:pt x="18352" y="5079"/>
                  <a:pt x="16769" y="4131"/>
                  <a:pt x="14820" y="3462"/>
                </a:cubicBezTo>
                <a:cubicBezTo>
                  <a:pt x="14558" y="2431"/>
                  <a:pt x="13305" y="1647"/>
                  <a:pt x="11799" y="1647"/>
                </a:cubicBezTo>
                <a:cubicBezTo>
                  <a:pt x="11359" y="1647"/>
                  <a:pt x="10947" y="1715"/>
                  <a:pt x="10568" y="1835"/>
                </a:cubicBezTo>
                <a:lnTo>
                  <a:pt x="10642" y="88"/>
                </a:lnTo>
                <a:lnTo>
                  <a:pt x="6837" y="0"/>
                </a:lnTo>
                <a:close/>
                <a:moveTo>
                  <a:pt x="11799" y="3017"/>
                </a:moveTo>
                <a:cubicBezTo>
                  <a:pt x="12376" y="3012"/>
                  <a:pt x="12879" y="3300"/>
                  <a:pt x="12982" y="3708"/>
                </a:cubicBezTo>
                <a:cubicBezTo>
                  <a:pt x="13088" y="4130"/>
                  <a:pt x="12736" y="4539"/>
                  <a:pt x="12167" y="4660"/>
                </a:cubicBezTo>
                <a:cubicBezTo>
                  <a:pt x="12051" y="4688"/>
                  <a:pt x="11928" y="4706"/>
                  <a:pt x="11799" y="4706"/>
                </a:cubicBezTo>
                <a:cubicBezTo>
                  <a:pt x="11152" y="4706"/>
                  <a:pt x="10625" y="4326"/>
                  <a:pt x="10626" y="3862"/>
                </a:cubicBezTo>
                <a:cubicBezTo>
                  <a:pt x="10628" y="3397"/>
                  <a:pt x="11153" y="3023"/>
                  <a:pt x="11799" y="301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4" name="PA-íṧļiďe">
            <a:extLst>
              <a:ext uri="{FF2B5EF4-FFF2-40B4-BE49-F238E27FC236}">
                <a16:creationId xmlns:a16="http://schemas.microsoft.com/office/drawing/2014/main" xmlns="" id="{79306A6D-F9B6-4068-849F-D8095E1B5273}"/>
              </a:ext>
            </a:extLst>
          </p:cNvPr>
          <p:cNvSpPr/>
          <p:nvPr>
            <p:custDataLst>
              <p:tags r:id="rId264"/>
            </p:custDataLst>
          </p:nvPr>
        </p:nvSpPr>
        <p:spPr>
          <a:xfrm>
            <a:off x="8538544" y="-3927167"/>
            <a:ext cx="274333" cy="1944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5" name="PA-íṩḷiḓê">
            <a:extLst>
              <a:ext uri="{FF2B5EF4-FFF2-40B4-BE49-F238E27FC236}">
                <a16:creationId xmlns:a16="http://schemas.microsoft.com/office/drawing/2014/main" xmlns="" id="{1CBFB234-3386-43F1-8929-43EBEE3A5824}"/>
              </a:ext>
            </a:extLst>
          </p:cNvPr>
          <p:cNvSpPr/>
          <p:nvPr>
            <p:custDataLst>
              <p:tags r:id="rId265"/>
            </p:custDataLst>
          </p:nvPr>
        </p:nvSpPr>
        <p:spPr>
          <a:xfrm>
            <a:off x="286267" y="-2937739"/>
            <a:ext cx="437099" cy="483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6" name="PA-íşḷîḑè">
            <a:extLst>
              <a:ext uri="{FF2B5EF4-FFF2-40B4-BE49-F238E27FC236}">
                <a16:creationId xmlns:a16="http://schemas.microsoft.com/office/drawing/2014/main" xmlns="" id="{1442D482-DF54-4B78-828D-E90DFE8D5EF8}"/>
              </a:ext>
            </a:extLst>
          </p:cNvPr>
          <p:cNvSpPr/>
          <p:nvPr>
            <p:custDataLst>
              <p:tags r:id="rId266"/>
            </p:custDataLst>
          </p:nvPr>
        </p:nvSpPr>
        <p:spPr>
          <a:xfrm>
            <a:off x="-1116567" y="-3884700"/>
            <a:ext cx="457423" cy="538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1" h="21329" extrusionOk="0">
                <a:moveTo>
                  <a:pt x="9479" y="69"/>
                </a:moveTo>
                <a:cubicBezTo>
                  <a:pt x="11124" y="274"/>
                  <a:pt x="12739" y="925"/>
                  <a:pt x="14086" y="2032"/>
                </a:cubicBezTo>
                <a:cubicBezTo>
                  <a:pt x="15976" y="3586"/>
                  <a:pt x="17010" y="5836"/>
                  <a:pt x="16935" y="8190"/>
                </a:cubicBezTo>
                <a:cubicBezTo>
                  <a:pt x="16907" y="10081"/>
                  <a:pt x="16182" y="11891"/>
                  <a:pt x="14858" y="13324"/>
                </a:cubicBezTo>
                <a:cubicBezTo>
                  <a:pt x="12857" y="15491"/>
                  <a:pt x="9835" y="16494"/>
                  <a:pt x="6856" y="15992"/>
                </a:cubicBezTo>
                <a:cubicBezTo>
                  <a:pt x="491" y="14715"/>
                  <a:pt x="-2156" y="7496"/>
                  <a:pt x="2011" y="2776"/>
                </a:cubicBezTo>
                <a:cubicBezTo>
                  <a:pt x="3901" y="635"/>
                  <a:pt x="6739" y="-271"/>
                  <a:pt x="9479" y="69"/>
                </a:cubicBezTo>
                <a:close/>
                <a:moveTo>
                  <a:pt x="16811" y="1700"/>
                </a:moveTo>
                <a:cubicBezTo>
                  <a:pt x="18616" y="3812"/>
                  <a:pt x="19444" y="6467"/>
                  <a:pt x="19139" y="9165"/>
                </a:cubicBezTo>
                <a:cubicBezTo>
                  <a:pt x="18834" y="11863"/>
                  <a:pt x="17427" y="14284"/>
                  <a:pt x="15191" y="15988"/>
                </a:cubicBezTo>
                <a:cubicBezTo>
                  <a:pt x="12662" y="17916"/>
                  <a:pt x="9407" y="18600"/>
                  <a:pt x="6359" y="18040"/>
                </a:cubicBezTo>
                <a:cubicBezTo>
                  <a:pt x="5749" y="17929"/>
                  <a:pt x="5143" y="17767"/>
                  <a:pt x="4558" y="17555"/>
                </a:cubicBezTo>
                <a:lnTo>
                  <a:pt x="4164" y="19468"/>
                </a:lnTo>
                <a:lnTo>
                  <a:pt x="7063" y="20000"/>
                </a:lnTo>
                <a:lnTo>
                  <a:pt x="6790" y="21329"/>
                </a:lnTo>
                <a:lnTo>
                  <a:pt x="227" y="20124"/>
                </a:lnTo>
                <a:lnTo>
                  <a:pt x="500" y="18796"/>
                </a:lnTo>
                <a:lnTo>
                  <a:pt x="2757" y="19210"/>
                </a:lnTo>
                <a:lnTo>
                  <a:pt x="3219" y="16965"/>
                </a:lnTo>
                <a:cubicBezTo>
                  <a:pt x="2951" y="16825"/>
                  <a:pt x="2688" y="16674"/>
                  <a:pt x="2431" y="16511"/>
                </a:cubicBezTo>
                <a:cubicBezTo>
                  <a:pt x="2174" y="16349"/>
                  <a:pt x="1928" y="16168"/>
                  <a:pt x="1684" y="15982"/>
                </a:cubicBezTo>
                <a:lnTo>
                  <a:pt x="2580" y="14934"/>
                </a:lnTo>
                <a:cubicBezTo>
                  <a:pt x="5970" y="17523"/>
                  <a:pt x="10902" y="17523"/>
                  <a:pt x="14300" y="14933"/>
                </a:cubicBezTo>
                <a:cubicBezTo>
                  <a:pt x="16239" y="13456"/>
                  <a:pt x="17444" y="11360"/>
                  <a:pt x="17708" y="9021"/>
                </a:cubicBezTo>
                <a:cubicBezTo>
                  <a:pt x="17973" y="6682"/>
                  <a:pt x="17267" y="4385"/>
                  <a:pt x="15703" y="2555"/>
                </a:cubicBezTo>
                <a:lnTo>
                  <a:pt x="16811" y="1700"/>
                </a:lnTo>
                <a:close/>
                <a:moveTo>
                  <a:pt x="9715" y="1064"/>
                </a:moveTo>
                <a:cubicBezTo>
                  <a:pt x="9278" y="996"/>
                  <a:pt x="8832" y="968"/>
                  <a:pt x="8387" y="974"/>
                </a:cubicBezTo>
                <a:cubicBezTo>
                  <a:pt x="8460" y="1222"/>
                  <a:pt x="8544" y="1461"/>
                  <a:pt x="8641" y="1699"/>
                </a:cubicBezTo>
                <a:cubicBezTo>
                  <a:pt x="8737" y="1936"/>
                  <a:pt x="8846" y="2172"/>
                  <a:pt x="8962" y="2399"/>
                </a:cubicBezTo>
                <a:cubicBezTo>
                  <a:pt x="9289" y="2208"/>
                  <a:pt x="9627" y="2028"/>
                  <a:pt x="9967" y="1859"/>
                </a:cubicBezTo>
                <a:cubicBezTo>
                  <a:pt x="10307" y="1689"/>
                  <a:pt x="10645" y="1529"/>
                  <a:pt x="10997" y="1382"/>
                </a:cubicBezTo>
                <a:cubicBezTo>
                  <a:pt x="10579" y="1244"/>
                  <a:pt x="10153" y="1132"/>
                  <a:pt x="9715" y="1064"/>
                </a:cubicBezTo>
                <a:close/>
                <a:moveTo>
                  <a:pt x="12202" y="1889"/>
                </a:moveTo>
                <a:cubicBezTo>
                  <a:pt x="11715" y="2060"/>
                  <a:pt x="11237" y="2254"/>
                  <a:pt x="10773" y="2470"/>
                </a:cubicBezTo>
                <a:cubicBezTo>
                  <a:pt x="10309" y="2687"/>
                  <a:pt x="9856" y="2925"/>
                  <a:pt x="9417" y="3184"/>
                </a:cubicBezTo>
                <a:cubicBezTo>
                  <a:pt x="9617" y="3488"/>
                  <a:pt x="9841" y="3788"/>
                  <a:pt x="10079" y="4067"/>
                </a:cubicBezTo>
                <a:cubicBezTo>
                  <a:pt x="10318" y="4345"/>
                  <a:pt x="10571" y="4610"/>
                  <a:pt x="10847" y="4861"/>
                </a:cubicBezTo>
                <a:lnTo>
                  <a:pt x="13083" y="2442"/>
                </a:lnTo>
                <a:cubicBezTo>
                  <a:pt x="12944" y="2342"/>
                  <a:pt x="12798" y="2240"/>
                  <a:pt x="12652" y="2149"/>
                </a:cubicBezTo>
                <a:cubicBezTo>
                  <a:pt x="12506" y="2059"/>
                  <a:pt x="12354" y="1969"/>
                  <a:pt x="12202" y="1889"/>
                </a:cubicBezTo>
                <a:close/>
                <a:moveTo>
                  <a:pt x="7362" y="1000"/>
                </a:moveTo>
                <a:cubicBezTo>
                  <a:pt x="6540" y="1111"/>
                  <a:pt x="5754" y="1343"/>
                  <a:pt x="5029" y="1689"/>
                </a:cubicBezTo>
                <a:cubicBezTo>
                  <a:pt x="4305" y="2035"/>
                  <a:pt x="3644" y="2485"/>
                  <a:pt x="3064" y="3041"/>
                </a:cubicBezTo>
                <a:lnTo>
                  <a:pt x="5529" y="5074"/>
                </a:lnTo>
                <a:cubicBezTo>
                  <a:pt x="5922" y="4671"/>
                  <a:pt x="6339" y="4283"/>
                  <a:pt x="6773" y="3923"/>
                </a:cubicBezTo>
                <a:cubicBezTo>
                  <a:pt x="7206" y="3564"/>
                  <a:pt x="7655" y="3227"/>
                  <a:pt x="8126" y="2912"/>
                </a:cubicBezTo>
                <a:cubicBezTo>
                  <a:pt x="7964" y="2608"/>
                  <a:pt x="7819" y="2296"/>
                  <a:pt x="7690" y="1976"/>
                </a:cubicBezTo>
                <a:cubicBezTo>
                  <a:pt x="7561" y="1655"/>
                  <a:pt x="7454" y="1336"/>
                  <a:pt x="7362" y="1000"/>
                </a:cubicBezTo>
                <a:close/>
                <a:moveTo>
                  <a:pt x="13806" y="3027"/>
                </a:moveTo>
                <a:lnTo>
                  <a:pt x="11570" y="5446"/>
                </a:lnTo>
                <a:cubicBezTo>
                  <a:pt x="11852" y="5649"/>
                  <a:pt x="12144" y="5840"/>
                  <a:pt x="12449" y="6011"/>
                </a:cubicBezTo>
                <a:cubicBezTo>
                  <a:pt x="12752" y="6182"/>
                  <a:pt x="13064" y="6332"/>
                  <a:pt x="13387" y="6469"/>
                </a:cubicBezTo>
                <a:cubicBezTo>
                  <a:pt x="13602" y="6013"/>
                  <a:pt x="13798" y="5550"/>
                  <a:pt x="13963" y="5077"/>
                </a:cubicBezTo>
                <a:cubicBezTo>
                  <a:pt x="14128" y="4603"/>
                  <a:pt x="14273" y="4122"/>
                  <a:pt x="14386" y="3633"/>
                </a:cubicBezTo>
                <a:cubicBezTo>
                  <a:pt x="14296" y="3528"/>
                  <a:pt x="14195" y="3418"/>
                  <a:pt x="14098" y="3318"/>
                </a:cubicBezTo>
                <a:cubicBezTo>
                  <a:pt x="14001" y="3218"/>
                  <a:pt x="13909" y="3123"/>
                  <a:pt x="13806" y="3027"/>
                </a:cubicBezTo>
                <a:close/>
                <a:moveTo>
                  <a:pt x="15097" y="4643"/>
                </a:moveTo>
                <a:cubicBezTo>
                  <a:pt x="14989" y="5011"/>
                  <a:pt x="14872" y="5369"/>
                  <a:pt x="14735" y="5729"/>
                </a:cubicBezTo>
                <a:cubicBezTo>
                  <a:pt x="14598" y="6089"/>
                  <a:pt x="14440" y="6449"/>
                  <a:pt x="14276" y="6798"/>
                </a:cubicBezTo>
                <a:cubicBezTo>
                  <a:pt x="14551" y="6884"/>
                  <a:pt x="14842" y="6953"/>
                  <a:pt x="15125" y="7013"/>
                </a:cubicBezTo>
                <a:cubicBezTo>
                  <a:pt x="15409" y="7074"/>
                  <a:pt x="15688" y="7122"/>
                  <a:pt x="15977" y="7158"/>
                </a:cubicBezTo>
                <a:cubicBezTo>
                  <a:pt x="15915" y="6710"/>
                  <a:pt x="15813" y="6274"/>
                  <a:pt x="15666" y="5853"/>
                </a:cubicBezTo>
                <a:cubicBezTo>
                  <a:pt x="15519" y="5432"/>
                  <a:pt x="15324" y="5029"/>
                  <a:pt x="15097" y="4643"/>
                </a:cubicBezTo>
                <a:close/>
                <a:moveTo>
                  <a:pt x="8606" y="3701"/>
                </a:moveTo>
                <a:cubicBezTo>
                  <a:pt x="8180" y="3989"/>
                  <a:pt x="7775" y="4303"/>
                  <a:pt x="7382" y="4630"/>
                </a:cubicBezTo>
                <a:cubicBezTo>
                  <a:pt x="6990" y="4957"/>
                  <a:pt x="6609" y="5294"/>
                  <a:pt x="6252" y="5658"/>
                </a:cubicBezTo>
                <a:lnTo>
                  <a:pt x="8448" y="7464"/>
                </a:lnTo>
                <a:lnTo>
                  <a:pt x="10216" y="5542"/>
                </a:lnTo>
                <a:cubicBezTo>
                  <a:pt x="9905" y="5266"/>
                  <a:pt x="9620" y="4976"/>
                  <a:pt x="9351" y="4670"/>
                </a:cubicBezTo>
                <a:cubicBezTo>
                  <a:pt x="9081" y="4363"/>
                  <a:pt x="8831" y="4036"/>
                  <a:pt x="8606" y="3701"/>
                </a:cubicBezTo>
                <a:close/>
                <a:moveTo>
                  <a:pt x="2433" y="3721"/>
                </a:moveTo>
                <a:cubicBezTo>
                  <a:pt x="1932" y="4341"/>
                  <a:pt x="1546" y="5031"/>
                  <a:pt x="1284" y="5757"/>
                </a:cubicBezTo>
                <a:cubicBezTo>
                  <a:pt x="1022" y="6483"/>
                  <a:pt x="879" y="7253"/>
                  <a:pt x="878" y="8036"/>
                </a:cubicBezTo>
                <a:cubicBezTo>
                  <a:pt x="1138" y="8064"/>
                  <a:pt x="1405" y="8097"/>
                  <a:pt x="1661" y="8144"/>
                </a:cubicBezTo>
                <a:cubicBezTo>
                  <a:pt x="2118" y="8228"/>
                  <a:pt x="2562" y="8343"/>
                  <a:pt x="3001" y="8485"/>
                </a:cubicBezTo>
                <a:cubicBezTo>
                  <a:pt x="3265" y="8000"/>
                  <a:pt x="3553" y="7531"/>
                  <a:pt x="3870" y="7076"/>
                </a:cubicBezTo>
                <a:cubicBezTo>
                  <a:pt x="4187" y="6619"/>
                  <a:pt x="4542" y="6181"/>
                  <a:pt x="4910" y="5757"/>
                </a:cubicBezTo>
                <a:lnTo>
                  <a:pt x="2433" y="3721"/>
                </a:lnTo>
                <a:close/>
                <a:moveTo>
                  <a:pt x="10939" y="6126"/>
                </a:moveTo>
                <a:lnTo>
                  <a:pt x="9169" y="8060"/>
                </a:lnTo>
                <a:lnTo>
                  <a:pt x="11249" y="9761"/>
                </a:lnTo>
                <a:cubicBezTo>
                  <a:pt x="11579" y="9378"/>
                  <a:pt x="11885" y="8986"/>
                  <a:pt x="12172" y="8576"/>
                </a:cubicBezTo>
                <a:cubicBezTo>
                  <a:pt x="12459" y="8166"/>
                  <a:pt x="12721" y="7741"/>
                  <a:pt x="12963" y="7306"/>
                </a:cubicBezTo>
                <a:cubicBezTo>
                  <a:pt x="12603" y="7149"/>
                  <a:pt x="12253" y="6964"/>
                  <a:pt x="11915" y="6769"/>
                </a:cubicBezTo>
                <a:cubicBezTo>
                  <a:pt x="11577" y="6573"/>
                  <a:pt x="11251" y="6358"/>
                  <a:pt x="10939" y="6126"/>
                </a:cubicBezTo>
                <a:close/>
                <a:moveTo>
                  <a:pt x="13849" y="7647"/>
                </a:moveTo>
                <a:cubicBezTo>
                  <a:pt x="13586" y="8127"/>
                  <a:pt x="13297" y="8593"/>
                  <a:pt x="12982" y="9045"/>
                </a:cubicBezTo>
                <a:cubicBezTo>
                  <a:pt x="12667" y="9497"/>
                  <a:pt x="12334" y="9936"/>
                  <a:pt x="11969" y="10357"/>
                </a:cubicBezTo>
                <a:lnTo>
                  <a:pt x="14436" y="12379"/>
                </a:lnTo>
                <a:cubicBezTo>
                  <a:pt x="14933" y="11764"/>
                  <a:pt x="15319" y="11085"/>
                  <a:pt x="15581" y="10366"/>
                </a:cubicBezTo>
                <a:cubicBezTo>
                  <a:pt x="15842" y="9647"/>
                  <a:pt x="15976" y="8886"/>
                  <a:pt x="15982" y="8110"/>
                </a:cubicBezTo>
                <a:cubicBezTo>
                  <a:pt x="15743" y="8082"/>
                  <a:pt x="15506" y="8058"/>
                  <a:pt x="15271" y="8015"/>
                </a:cubicBezTo>
                <a:cubicBezTo>
                  <a:pt x="15030" y="7970"/>
                  <a:pt x="14788" y="7908"/>
                  <a:pt x="14551" y="7847"/>
                </a:cubicBezTo>
                <a:cubicBezTo>
                  <a:pt x="14314" y="7786"/>
                  <a:pt x="14080" y="7724"/>
                  <a:pt x="13849" y="7647"/>
                </a:cubicBezTo>
                <a:close/>
                <a:moveTo>
                  <a:pt x="5621" y="6339"/>
                </a:moveTo>
                <a:cubicBezTo>
                  <a:pt x="5287" y="6724"/>
                  <a:pt x="4981" y="7134"/>
                  <a:pt x="4692" y="7547"/>
                </a:cubicBezTo>
                <a:cubicBezTo>
                  <a:pt x="4403" y="7961"/>
                  <a:pt x="4130" y="8387"/>
                  <a:pt x="3887" y="8826"/>
                </a:cubicBezTo>
                <a:cubicBezTo>
                  <a:pt x="4272" y="8990"/>
                  <a:pt x="4648" y="9168"/>
                  <a:pt x="5008" y="9376"/>
                </a:cubicBezTo>
                <a:cubicBezTo>
                  <a:pt x="5368" y="9585"/>
                  <a:pt x="5718" y="9817"/>
                  <a:pt x="6049" y="10067"/>
                </a:cubicBezTo>
                <a:lnTo>
                  <a:pt x="7817" y="8145"/>
                </a:lnTo>
                <a:lnTo>
                  <a:pt x="5621" y="6339"/>
                </a:lnTo>
                <a:close/>
                <a:moveTo>
                  <a:pt x="8538" y="8741"/>
                </a:moveTo>
                <a:lnTo>
                  <a:pt x="6770" y="10663"/>
                </a:lnTo>
                <a:cubicBezTo>
                  <a:pt x="7059" y="10924"/>
                  <a:pt x="7330" y="11201"/>
                  <a:pt x="7582" y="11489"/>
                </a:cubicBezTo>
                <a:cubicBezTo>
                  <a:pt x="7834" y="11777"/>
                  <a:pt x="8064" y="12076"/>
                  <a:pt x="8278" y="12390"/>
                </a:cubicBezTo>
                <a:cubicBezTo>
                  <a:pt x="8700" y="12103"/>
                  <a:pt x="9109" y="11798"/>
                  <a:pt x="9499" y="11473"/>
                </a:cubicBezTo>
                <a:cubicBezTo>
                  <a:pt x="9889" y="11147"/>
                  <a:pt x="10262" y="10804"/>
                  <a:pt x="10617" y="10442"/>
                </a:cubicBezTo>
                <a:lnTo>
                  <a:pt x="8538" y="8741"/>
                </a:lnTo>
                <a:close/>
                <a:moveTo>
                  <a:pt x="1798" y="9132"/>
                </a:moveTo>
                <a:cubicBezTo>
                  <a:pt x="1535" y="9075"/>
                  <a:pt x="1275" y="9033"/>
                  <a:pt x="1007" y="8999"/>
                </a:cubicBezTo>
                <a:cubicBezTo>
                  <a:pt x="1062" y="9423"/>
                  <a:pt x="1148" y="9837"/>
                  <a:pt x="1280" y="10238"/>
                </a:cubicBezTo>
                <a:cubicBezTo>
                  <a:pt x="1412" y="10638"/>
                  <a:pt x="1583" y="11018"/>
                  <a:pt x="1786" y="11388"/>
                </a:cubicBezTo>
                <a:cubicBezTo>
                  <a:pt x="1891" y="11037"/>
                  <a:pt x="2008" y="10691"/>
                  <a:pt x="2139" y="10348"/>
                </a:cubicBezTo>
                <a:cubicBezTo>
                  <a:pt x="2270" y="10005"/>
                  <a:pt x="2418" y="9667"/>
                  <a:pt x="2574" y="9334"/>
                </a:cubicBezTo>
                <a:cubicBezTo>
                  <a:pt x="2319" y="9257"/>
                  <a:pt x="2059" y="9189"/>
                  <a:pt x="1798" y="9132"/>
                </a:cubicBezTo>
                <a:close/>
                <a:moveTo>
                  <a:pt x="11338" y="11038"/>
                </a:moveTo>
                <a:cubicBezTo>
                  <a:pt x="10948" y="11437"/>
                  <a:pt x="10541" y="11810"/>
                  <a:pt x="10111" y="12167"/>
                </a:cubicBezTo>
                <a:cubicBezTo>
                  <a:pt x="9681" y="12525"/>
                  <a:pt x="9224" y="12866"/>
                  <a:pt x="8757" y="13179"/>
                </a:cubicBezTo>
                <a:cubicBezTo>
                  <a:pt x="8923" y="13483"/>
                  <a:pt x="9075" y="13796"/>
                  <a:pt x="9206" y="14117"/>
                </a:cubicBezTo>
                <a:cubicBezTo>
                  <a:pt x="9337" y="14439"/>
                  <a:pt x="9449" y="14769"/>
                  <a:pt x="9544" y="15106"/>
                </a:cubicBezTo>
                <a:cubicBezTo>
                  <a:pt x="10358" y="14993"/>
                  <a:pt x="11133" y="14757"/>
                  <a:pt x="11852" y="14413"/>
                </a:cubicBezTo>
                <a:cubicBezTo>
                  <a:pt x="12571" y="14068"/>
                  <a:pt x="13229" y="13610"/>
                  <a:pt x="13805" y="13059"/>
                </a:cubicBezTo>
                <a:lnTo>
                  <a:pt x="11338" y="11038"/>
                </a:lnTo>
                <a:close/>
                <a:moveTo>
                  <a:pt x="3466" y="9652"/>
                </a:moveTo>
                <a:cubicBezTo>
                  <a:pt x="3255" y="10099"/>
                  <a:pt x="3068" y="10559"/>
                  <a:pt x="2906" y="11023"/>
                </a:cubicBezTo>
                <a:cubicBezTo>
                  <a:pt x="2744" y="11488"/>
                  <a:pt x="2612" y="11967"/>
                  <a:pt x="2500" y="12447"/>
                </a:cubicBezTo>
                <a:cubicBezTo>
                  <a:pt x="2606" y="12576"/>
                  <a:pt x="2712" y="12693"/>
                  <a:pt x="2827" y="12816"/>
                </a:cubicBezTo>
                <a:cubicBezTo>
                  <a:pt x="2943" y="12939"/>
                  <a:pt x="3067" y="13064"/>
                  <a:pt x="3192" y="13180"/>
                </a:cubicBezTo>
                <a:lnTo>
                  <a:pt x="5416" y="10759"/>
                </a:lnTo>
                <a:cubicBezTo>
                  <a:pt x="5115" y="10538"/>
                  <a:pt x="4810" y="10332"/>
                  <a:pt x="4484" y="10148"/>
                </a:cubicBezTo>
                <a:cubicBezTo>
                  <a:pt x="4158" y="9964"/>
                  <a:pt x="3813" y="9796"/>
                  <a:pt x="3466" y="9652"/>
                </a:cubicBezTo>
                <a:close/>
                <a:moveTo>
                  <a:pt x="6136" y="11355"/>
                </a:moveTo>
                <a:lnTo>
                  <a:pt x="3901" y="13774"/>
                </a:lnTo>
                <a:cubicBezTo>
                  <a:pt x="4016" y="13856"/>
                  <a:pt x="4137" y="13929"/>
                  <a:pt x="4256" y="14005"/>
                </a:cubicBezTo>
                <a:cubicBezTo>
                  <a:pt x="4376" y="14081"/>
                  <a:pt x="4502" y="14158"/>
                  <a:pt x="4626" y="14228"/>
                </a:cubicBezTo>
                <a:cubicBezTo>
                  <a:pt x="5123" y="14054"/>
                  <a:pt x="5608" y="13859"/>
                  <a:pt x="6082" y="13639"/>
                </a:cubicBezTo>
                <a:cubicBezTo>
                  <a:pt x="6556" y="13419"/>
                  <a:pt x="7019" y="13171"/>
                  <a:pt x="7466" y="12906"/>
                </a:cubicBezTo>
                <a:cubicBezTo>
                  <a:pt x="7279" y="12625"/>
                  <a:pt x="7074" y="12352"/>
                  <a:pt x="6853" y="12093"/>
                </a:cubicBezTo>
                <a:cubicBezTo>
                  <a:pt x="6632" y="11833"/>
                  <a:pt x="6391" y="11591"/>
                  <a:pt x="6136" y="11355"/>
                </a:cubicBezTo>
                <a:close/>
                <a:moveTo>
                  <a:pt x="7934" y="13694"/>
                </a:moveTo>
                <a:cubicBezTo>
                  <a:pt x="7591" y="13896"/>
                  <a:pt x="7243" y="14084"/>
                  <a:pt x="6885" y="14262"/>
                </a:cubicBezTo>
                <a:cubicBezTo>
                  <a:pt x="6527" y="14440"/>
                  <a:pt x="6160" y="14609"/>
                  <a:pt x="5788" y="14762"/>
                </a:cubicBezTo>
                <a:cubicBezTo>
                  <a:pt x="6191" y="14908"/>
                  <a:pt x="6614" y="15020"/>
                  <a:pt x="7040" y="15099"/>
                </a:cubicBezTo>
                <a:cubicBezTo>
                  <a:pt x="7538" y="15190"/>
                  <a:pt x="8041" y="15236"/>
                  <a:pt x="8548" y="15233"/>
                </a:cubicBezTo>
                <a:cubicBezTo>
                  <a:pt x="8471" y="14966"/>
                  <a:pt x="8384" y="14704"/>
                  <a:pt x="8282" y="14447"/>
                </a:cubicBezTo>
                <a:cubicBezTo>
                  <a:pt x="8181" y="14190"/>
                  <a:pt x="8061" y="13938"/>
                  <a:pt x="7934" y="1369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7" name="PA-îŝľïḋe">
            <a:extLst>
              <a:ext uri="{FF2B5EF4-FFF2-40B4-BE49-F238E27FC236}">
                <a16:creationId xmlns:a16="http://schemas.microsoft.com/office/drawing/2014/main" xmlns="" id="{28E32806-A07A-477F-8166-CAA27481ECA9}"/>
              </a:ext>
            </a:extLst>
          </p:cNvPr>
          <p:cNvSpPr/>
          <p:nvPr>
            <p:custDataLst>
              <p:tags r:id="rId267"/>
            </p:custDataLst>
          </p:nvPr>
        </p:nvSpPr>
        <p:spPr>
          <a:xfrm>
            <a:off x="5651269" y="-3392850"/>
            <a:ext cx="258002" cy="298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8" name="PA-íṩḻiḋê">
            <a:extLst>
              <a:ext uri="{FF2B5EF4-FFF2-40B4-BE49-F238E27FC236}">
                <a16:creationId xmlns:a16="http://schemas.microsoft.com/office/drawing/2014/main" xmlns="" id="{4F9D88E1-CB44-425F-BD31-FDD5F62C784E}"/>
              </a:ext>
            </a:extLst>
          </p:cNvPr>
          <p:cNvSpPr/>
          <p:nvPr>
            <p:custDataLst>
              <p:tags r:id="rId268"/>
            </p:custDataLst>
          </p:nvPr>
        </p:nvSpPr>
        <p:spPr>
          <a:xfrm>
            <a:off x="6365447" y="-3009610"/>
            <a:ext cx="277428" cy="38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6" h="21363" extrusionOk="0">
                <a:moveTo>
                  <a:pt x="10609" y="43"/>
                </a:moveTo>
                <a:cubicBezTo>
                  <a:pt x="8165" y="-162"/>
                  <a:pt x="5621" y="372"/>
                  <a:pt x="3560" y="1702"/>
                </a:cubicBezTo>
                <a:cubicBezTo>
                  <a:pt x="-561" y="4362"/>
                  <a:pt x="-1197" y="9181"/>
                  <a:pt x="2140" y="12465"/>
                </a:cubicBezTo>
                <a:cubicBezTo>
                  <a:pt x="4853" y="15135"/>
                  <a:pt x="9359" y="15971"/>
                  <a:pt x="13163" y="14762"/>
                </a:cubicBezTo>
                <a:cubicBezTo>
                  <a:pt x="13165" y="14832"/>
                  <a:pt x="13187" y="14904"/>
                  <a:pt x="13225" y="14972"/>
                </a:cubicBezTo>
                <a:lnTo>
                  <a:pt x="16612" y="21039"/>
                </a:lnTo>
                <a:cubicBezTo>
                  <a:pt x="16765" y="21313"/>
                  <a:pt x="17169" y="21438"/>
                  <a:pt x="17513" y="21316"/>
                </a:cubicBezTo>
                <a:lnTo>
                  <a:pt x="17878" y="21186"/>
                </a:lnTo>
                <a:cubicBezTo>
                  <a:pt x="18222" y="21064"/>
                  <a:pt x="18373" y="20741"/>
                  <a:pt x="18220" y="20467"/>
                </a:cubicBezTo>
                <a:lnTo>
                  <a:pt x="14832" y="14405"/>
                </a:lnTo>
                <a:cubicBezTo>
                  <a:pt x="14778" y="14307"/>
                  <a:pt x="14685" y="14238"/>
                  <a:pt x="14581" y="14183"/>
                </a:cubicBezTo>
                <a:cubicBezTo>
                  <a:pt x="14946" y="14006"/>
                  <a:pt x="15305" y="13816"/>
                  <a:pt x="15646" y="13596"/>
                </a:cubicBezTo>
                <a:cubicBezTo>
                  <a:pt x="19767" y="10937"/>
                  <a:pt x="20403" y="6118"/>
                  <a:pt x="17066" y="2833"/>
                </a:cubicBezTo>
                <a:cubicBezTo>
                  <a:pt x="15397" y="1191"/>
                  <a:pt x="13053" y="247"/>
                  <a:pt x="10609" y="43"/>
                </a:cubicBezTo>
                <a:close/>
                <a:moveTo>
                  <a:pt x="10451" y="1237"/>
                </a:moveTo>
                <a:cubicBezTo>
                  <a:pt x="12511" y="1410"/>
                  <a:pt x="14487" y="2210"/>
                  <a:pt x="15893" y="3594"/>
                </a:cubicBezTo>
                <a:cubicBezTo>
                  <a:pt x="18705" y="6361"/>
                  <a:pt x="18170" y="10422"/>
                  <a:pt x="14697" y="12663"/>
                </a:cubicBezTo>
                <a:cubicBezTo>
                  <a:pt x="11225" y="14903"/>
                  <a:pt x="6130" y="14477"/>
                  <a:pt x="3318" y="11709"/>
                </a:cubicBezTo>
                <a:cubicBezTo>
                  <a:pt x="506" y="8942"/>
                  <a:pt x="1041" y="4882"/>
                  <a:pt x="4514" y="2641"/>
                </a:cubicBezTo>
                <a:cubicBezTo>
                  <a:pt x="6250" y="1520"/>
                  <a:pt x="8392" y="1065"/>
                  <a:pt x="10451" y="123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9" name="PA-iṡľîḍe">
            <a:extLst>
              <a:ext uri="{FF2B5EF4-FFF2-40B4-BE49-F238E27FC236}">
                <a16:creationId xmlns:a16="http://schemas.microsoft.com/office/drawing/2014/main" xmlns="" id="{D0301988-5255-4633-9718-88C8F7655186}"/>
              </a:ext>
            </a:extLst>
          </p:cNvPr>
          <p:cNvSpPr/>
          <p:nvPr>
            <p:custDataLst>
              <p:tags r:id="rId269"/>
            </p:custDataLst>
          </p:nvPr>
        </p:nvSpPr>
        <p:spPr>
          <a:xfrm>
            <a:off x="-2439832" y="-4291761"/>
            <a:ext cx="641547" cy="558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1" h="20755" extrusionOk="0">
                <a:moveTo>
                  <a:pt x="19584" y="17493"/>
                </a:moveTo>
                <a:cubicBezTo>
                  <a:pt x="20285" y="15474"/>
                  <a:pt x="19446" y="13169"/>
                  <a:pt x="17713" y="12355"/>
                </a:cubicBezTo>
                <a:cubicBezTo>
                  <a:pt x="17250" y="12137"/>
                  <a:pt x="16769" y="12051"/>
                  <a:pt x="16299" y="12076"/>
                </a:cubicBezTo>
                <a:lnTo>
                  <a:pt x="16979" y="15864"/>
                </a:lnTo>
                <a:cubicBezTo>
                  <a:pt x="17026" y="16130"/>
                  <a:pt x="16880" y="16392"/>
                  <a:pt x="16651" y="16448"/>
                </a:cubicBezTo>
                <a:cubicBezTo>
                  <a:pt x="16421" y="16504"/>
                  <a:pt x="16197" y="16333"/>
                  <a:pt x="16149" y="16066"/>
                </a:cubicBezTo>
                <a:lnTo>
                  <a:pt x="15463" y="12241"/>
                </a:lnTo>
                <a:cubicBezTo>
                  <a:pt x="14515" y="12577"/>
                  <a:pt x="13699" y="13388"/>
                  <a:pt x="13299" y="14539"/>
                </a:cubicBezTo>
                <a:cubicBezTo>
                  <a:pt x="12598" y="16558"/>
                  <a:pt x="13437" y="18863"/>
                  <a:pt x="15170" y="19678"/>
                </a:cubicBezTo>
                <a:cubicBezTo>
                  <a:pt x="16902" y="20492"/>
                  <a:pt x="18883" y="19512"/>
                  <a:pt x="19584" y="17493"/>
                </a:cubicBezTo>
                <a:close/>
                <a:moveTo>
                  <a:pt x="15627" y="8106"/>
                </a:moveTo>
                <a:lnTo>
                  <a:pt x="14103" y="7390"/>
                </a:lnTo>
                <a:cubicBezTo>
                  <a:pt x="13930" y="7309"/>
                  <a:pt x="13778" y="7065"/>
                  <a:pt x="13765" y="6848"/>
                </a:cubicBezTo>
                <a:lnTo>
                  <a:pt x="13656" y="5032"/>
                </a:lnTo>
                <a:lnTo>
                  <a:pt x="10795" y="6746"/>
                </a:lnTo>
                <a:cubicBezTo>
                  <a:pt x="10795" y="6746"/>
                  <a:pt x="11073" y="7066"/>
                  <a:pt x="11414" y="7457"/>
                </a:cubicBezTo>
                <a:lnTo>
                  <a:pt x="15229" y="9251"/>
                </a:lnTo>
                <a:cubicBezTo>
                  <a:pt x="15229" y="9251"/>
                  <a:pt x="15627" y="8106"/>
                  <a:pt x="15627" y="8106"/>
                </a:cubicBezTo>
                <a:close/>
                <a:moveTo>
                  <a:pt x="14372" y="9913"/>
                </a:moveTo>
                <a:lnTo>
                  <a:pt x="12806" y="9176"/>
                </a:lnTo>
                <a:cubicBezTo>
                  <a:pt x="12893" y="9424"/>
                  <a:pt x="12898" y="9706"/>
                  <a:pt x="12809" y="9962"/>
                </a:cubicBezTo>
                <a:lnTo>
                  <a:pt x="12810" y="9962"/>
                </a:lnTo>
                <a:cubicBezTo>
                  <a:pt x="12810" y="9962"/>
                  <a:pt x="12547" y="10716"/>
                  <a:pt x="12219" y="11653"/>
                </a:cubicBezTo>
                <a:cubicBezTo>
                  <a:pt x="12219" y="11653"/>
                  <a:pt x="14372" y="9913"/>
                  <a:pt x="14372" y="9913"/>
                </a:cubicBezTo>
                <a:close/>
                <a:moveTo>
                  <a:pt x="10985" y="9659"/>
                </a:moveTo>
                <a:cubicBezTo>
                  <a:pt x="10985" y="9659"/>
                  <a:pt x="9447" y="8080"/>
                  <a:pt x="8716" y="7322"/>
                </a:cubicBezTo>
                <a:lnTo>
                  <a:pt x="7700" y="8064"/>
                </a:lnTo>
                <a:cubicBezTo>
                  <a:pt x="8137" y="9073"/>
                  <a:pt x="8262" y="10259"/>
                  <a:pt x="8000" y="11408"/>
                </a:cubicBezTo>
                <a:lnTo>
                  <a:pt x="10044" y="12368"/>
                </a:lnTo>
                <a:cubicBezTo>
                  <a:pt x="10044" y="12368"/>
                  <a:pt x="10985" y="9659"/>
                  <a:pt x="10985" y="9659"/>
                </a:cubicBezTo>
                <a:close/>
                <a:moveTo>
                  <a:pt x="7069" y="12035"/>
                </a:moveTo>
                <a:lnTo>
                  <a:pt x="3942" y="10565"/>
                </a:lnTo>
                <a:cubicBezTo>
                  <a:pt x="3725" y="10463"/>
                  <a:pt x="3620" y="10176"/>
                  <a:pt x="3708" y="9923"/>
                </a:cubicBezTo>
                <a:cubicBezTo>
                  <a:pt x="3748" y="9808"/>
                  <a:pt x="3821" y="9723"/>
                  <a:pt x="3908" y="9670"/>
                </a:cubicBezTo>
                <a:lnTo>
                  <a:pt x="3907" y="9669"/>
                </a:lnTo>
                <a:lnTo>
                  <a:pt x="6662" y="7658"/>
                </a:lnTo>
                <a:cubicBezTo>
                  <a:pt x="6317" y="7179"/>
                  <a:pt x="5871" y="6789"/>
                  <a:pt x="5340" y="6539"/>
                </a:cubicBezTo>
                <a:cubicBezTo>
                  <a:pt x="3607" y="5725"/>
                  <a:pt x="1627" y="6705"/>
                  <a:pt x="926" y="8724"/>
                </a:cubicBezTo>
                <a:cubicBezTo>
                  <a:pt x="225" y="10743"/>
                  <a:pt x="1064" y="13048"/>
                  <a:pt x="2797" y="13862"/>
                </a:cubicBezTo>
                <a:cubicBezTo>
                  <a:pt x="4424" y="14627"/>
                  <a:pt x="6269" y="13809"/>
                  <a:pt x="7069" y="12035"/>
                </a:cubicBezTo>
                <a:close/>
                <a:moveTo>
                  <a:pt x="5031" y="10012"/>
                </a:moveTo>
                <a:lnTo>
                  <a:pt x="7363" y="11108"/>
                </a:lnTo>
                <a:cubicBezTo>
                  <a:pt x="7547" y="10207"/>
                  <a:pt x="7448" y="9286"/>
                  <a:pt x="7119" y="8488"/>
                </a:cubicBezTo>
                <a:cubicBezTo>
                  <a:pt x="7119" y="8488"/>
                  <a:pt x="5031" y="10012"/>
                  <a:pt x="5031" y="10012"/>
                </a:cubicBezTo>
                <a:close/>
                <a:moveTo>
                  <a:pt x="20212" y="17789"/>
                </a:moveTo>
                <a:cubicBezTo>
                  <a:pt x="19369" y="20215"/>
                  <a:pt x="16998" y="21389"/>
                  <a:pt x="14915" y="20410"/>
                </a:cubicBezTo>
                <a:cubicBezTo>
                  <a:pt x="12833" y="19431"/>
                  <a:pt x="11828" y="16670"/>
                  <a:pt x="12671" y="14244"/>
                </a:cubicBezTo>
                <a:cubicBezTo>
                  <a:pt x="13159" y="12837"/>
                  <a:pt x="14162" y="11853"/>
                  <a:pt x="15324" y="11463"/>
                </a:cubicBezTo>
                <a:lnTo>
                  <a:pt x="15148" y="10486"/>
                </a:lnTo>
                <a:lnTo>
                  <a:pt x="11632" y="13327"/>
                </a:lnTo>
                <a:cubicBezTo>
                  <a:pt x="11273" y="14347"/>
                  <a:pt x="10968" y="15209"/>
                  <a:pt x="10950" y="15237"/>
                </a:cubicBezTo>
                <a:cubicBezTo>
                  <a:pt x="10662" y="15704"/>
                  <a:pt x="10102" y="15811"/>
                  <a:pt x="9701" y="15475"/>
                </a:cubicBezTo>
                <a:cubicBezTo>
                  <a:pt x="9360" y="15189"/>
                  <a:pt x="9244" y="14674"/>
                  <a:pt x="9396" y="14239"/>
                </a:cubicBezTo>
                <a:lnTo>
                  <a:pt x="9395" y="14238"/>
                </a:lnTo>
                <a:lnTo>
                  <a:pt x="9726" y="13284"/>
                </a:lnTo>
                <a:lnTo>
                  <a:pt x="7699" y="12331"/>
                </a:lnTo>
                <a:cubicBezTo>
                  <a:pt x="6756" y="14512"/>
                  <a:pt x="4520" y="15524"/>
                  <a:pt x="2543" y="14595"/>
                </a:cubicBezTo>
                <a:cubicBezTo>
                  <a:pt x="460" y="13616"/>
                  <a:pt x="-545" y="10855"/>
                  <a:pt x="298" y="8428"/>
                </a:cubicBezTo>
                <a:cubicBezTo>
                  <a:pt x="1141" y="6002"/>
                  <a:pt x="3512" y="4828"/>
                  <a:pt x="5595" y="5807"/>
                </a:cubicBezTo>
                <a:cubicBezTo>
                  <a:pt x="6264" y="6122"/>
                  <a:pt x="6822" y="6621"/>
                  <a:pt x="7243" y="7234"/>
                </a:cubicBezTo>
                <a:lnTo>
                  <a:pt x="8136" y="6582"/>
                </a:lnTo>
                <a:cubicBezTo>
                  <a:pt x="7913" y="6073"/>
                  <a:pt x="7937" y="5440"/>
                  <a:pt x="8243" y="4944"/>
                </a:cubicBezTo>
                <a:cubicBezTo>
                  <a:pt x="8388" y="4710"/>
                  <a:pt x="8577" y="4537"/>
                  <a:pt x="8788" y="4427"/>
                </a:cubicBezTo>
                <a:lnTo>
                  <a:pt x="8787" y="4426"/>
                </a:lnTo>
                <a:lnTo>
                  <a:pt x="12906" y="2084"/>
                </a:lnTo>
                <a:lnTo>
                  <a:pt x="12906" y="2084"/>
                </a:lnTo>
                <a:cubicBezTo>
                  <a:pt x="13358" y="1760"/>
                  <a:pt x="13952" y="1762"/>
                  <a:pt x="14409" y="2145"/>
                </a:cubicBezTo>
                <a:cubicBezTo>
                  <a:pt x="14771" y="2449"/>
                  <a:pt x="14965" y="2921"/>
                  <a:pt x="14971" y="3404"/>
                </a:cubicBezTo>
                <a:lnTo>
                  <a:pt x="14972" y="3404"/>
                </a:lnTo>
                <a:lnTo>
                  <a:pt x="15029" y="6122"/>
                </a:lnTo>
                <a:lnTo>
                  <a:pt x="16856" y="6980"/>
                </a:lnTo>
                <a:cubicBezTo>
                  <a:pt x="17203" y="7143"/>
                  <a:pt x="17370" y="7603"/>
                  <a:pt x="17230" y="8008"/>
                </a:cubicBezTo>
                <a:cubicBezTo>
                  <a:pt x="17098" y="8386"/>
                  <a:pt x="16745" y="8578"/>
                  <a:pt x="16415" y="8468"/>
                </a:cubicBezTo>
                <a:lnTo>
                  <a:pt x="15912" y="9916"/>
                </a:lnTo>
                <a:lnTo>
                  <a:pt x="16158" y="11290"/>
                </a:lnTo>
                <a:cubicBezTo>
                  <a:pt x="16757" y="11240"/>
                  <a:pt x="17374" y="11343"/>
                  <a:pt x="17967" y="11622"/>
                </a:cubicBezTo>
                <a:cubicBezTo>
                  <a:pt x="20050" y="12601"/>
                  <a:pt x="21055" y="15362"/>
                  <a:pt x="20212" y="17789"/>
                </a:cubicBezTo>
                <a:close/>
                <a:moveTo>
                  <a:pt x="15281" y="989"/>
                </a:moveTo>
                <a:cubicBezTo>
                  <a:pt x="15562" y="180"/>
                  <a:pt x="16353" y="-211"/>
                  <a:pt x="17047" y="115"/>
                </a:cubicBezTo>
                <a:cubicBezTo>
                  <a:pt x="17741" y="442"/>
                  <a:pt x="18076" y="1362"/>
                  <a:pt x="17795" y="2171"/>
                </a:cubicBezTo>
                <a:cubicBezTo>
                  <a:pt x="17514" y="2979"/>
                  <a:pt x="16723" y="3371"/>
                  <a:pt x="16029" y="3044"/>
                </a:cubicBezTo>
                <a:cubicBezTo>
                  <a:pt x="15335" y="2718"/>
                  <a:pt x="15000" y="1798"/>
                  <a:pt x="15281" y="9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0" name="PA-îŝlîḑe">
            <a:extLst>
              <a:ext uri="{FF2B5EF4-FFF2-40B4-BE49-F238E27FC236}">
                <a16:creationId xmlns:a16="http://schemas.microsoft.com/office/drawing/2014/main" xmlns="" id="{591BF022-6C4A-4E41-8F3B-02B29CD6A3BB}"/>
              </a:ext>
            </a:extLst>
          </p:cNvPr>
          <p:cNvSpPr/>
          <p:nvPr>
            <p:custDataLst>
              <p:tags r:id="rId270"/>
            </p:custDataLst>
          </p:nvPr>
        </p:nvSpPr>
        <p:spPr>
          <a:xfrm>
            <a:off x="821182" y="-3292477"/>
            <a:ext cx="478135" cy="411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37" y="21600"/>
                </a:moveTo>
                <a:cubicBezTo>
                  <a:pt x="7087" y="19915"/>
                  <a:pt x="7254" y="17403"/>
                  <a:pt x="7225" y="15022"/>
                </a:cubicBezTo>
                <a:cubicBezTo>
                  <a:pt x="9087" y="15916"/>
                  <a:pt x="11129" y="16612"/>
                  <a:pt x="13235" y="14961"/>
                </a:cubicBezTo>
                <a:cubicBezTo>
                  <a:pt x="15319" y="13326"/>
                  <a:pt x="15547" y="10891"/>
                  <a:pt x="15533" y="8574"/>
                </a:cubicBezTo>
                <a:cubicBezTo>
                  <a:pt x="17412" y="9482"/>
                  <a:pt x="19470" y="10214"/>
                  <a:pt x="21600" y="8543"/>
                </a:cubicBezTo>
                <a:lnTo>
                  <a:pt x="20969" y="7441"/>
                </a:lnTo>
                <a:cubicBezTo>
                  <a:pt x="19165" y="8855"/>
                  <a:pt x="17455" y="8115"/>
                  <a:pt x="15526" y="7147"/>
                </a:cubicBezTo>
                <a:cubicBezTo>
                  <a:pt x="15470" y="4670"/>
                  <a:pt x="15489" y="2522"/>
                  <a:pt x="17315" y="1092"/>
                </a:cubicBezTo>
                <a:lnTo>
                  <a:pt x="16670" y="0"/>
                </a:lnTo>
                <a:cubicBezTo>
                  <a:pt x="14521" y="1685"/>
                  <a:pt x="14346" y="4208"/>
                  <a:pt x="14375" y="6589"/>
                </a:cubicBezTo>
                <a:cubicBezTo>
                  <a:pt x="12514" y="5696"/>
                  <a:pt x="10476" y="5018"/>
                  <a:pt x="8371" y="6668"/>
                </a:cubicBezTo>
                <a:cubicBezTo>
                  <a:pt x="6282" y="8306"/>
                  <a:pt x="6070" y="10724"/>
                  <a:pt x="6085" y="13045"/>
                </a:cubicBezTo>
                <a:cubicBezTo>
                  <a:pt x="4204" y="12134"/>
                  <a:pt x="2134" y="11396"/>
                  <a:pt x="0" y="13068"/>
                </a:cubicBezTo>
                <a:cubicBezTo>
                  <a:pt x="0" y="13068"/>
                  <a:pt x="641" y="14162"/>
                  <a:pt x="641" y="14162"/>
                </a:cubicBezTo>
                <a:cubicBezTo>
                  <a:pt x="2449" y="12745"/>
                  <a:pt x="4156" y="13499"/>
                  <a:pt x="6093" y="14471"/>
                </a:cubicBezTo>
                <a:cubicBezTo>
                  <a:pt x="6148" y="16943"/>
                  <a:pt x="6117" y="19084"/>
                  <a:pt x="4295" y="20512"/>
                </a:cubicBezTo>
                <a:lnTo>
                  <a:pt x="4937" y="21600"/>
                </a:lnTo>
                <a:close/>
                <a:moveTo>
                  <a:pt x="4054" y="19679"/>
                </a:moveTo>
                <a:cubicBezTo>
                  <a:pt x="4369" y="19426"/>
                  <a:pt x="4614" y="19148"/>
                  <a:pt x="4809" y="18844"/>
                </a:cubicBezTo>
                <a:cubicBezTo>
                  <a:pt x="4809" y="18844"/>
                  <a:pt x="2134" y="14221"/>
                  <a:pt x="2134" y="14221"/>
                </a:cubicBezTo>
                <a:cubicBezTo>
                  <a:pt x="1820" y="14319"/>
                  <a:pt x="1507" y="14483"/>
                  <a:pt x="1188" y="14730"/>
                </a:cubicBezTo>
                <a:lnTo>
                  <a:pt x="4054" y="19679"/>
                </a:lnTo>
                <a:close/>
                <a:moveTo>
                  <a:pt x="5303" y="17641"/>
                </a:moveTo>
                <a:cubicBezTo>
                  <a:pt x="5447" y="17150"/>
                  <a:pt x="5511" y="16611"/>
                  <a:pt x="5534" y="16026"/>
                </a:cubicBezTo>
                <a:lnTo>
                  <a:pt x="4636" y="14466"/>
                </a:lnTo>
                <a:cubicBezTo>
                  <a:pt x="4164" y="14273"/>
                  <a:pt x="3712" y="14138"/>
                  <a:pt x="3269" y="14112"/>
                </a:cubicBezTo>
                <a:lnTo>
                  <a:pt x="5303" y="17641"/>
                </a:lnTo>
                <a:close/>
                <a:moveTo>
                  <a:pt x="7218" y="13596"/>
                </a:moveTo>
                <a:cubicBezTo>
                  <a:pt x="7170" y="11212"/>
                  <a:pt x="7244" y="9148"/>
                  <a:pt x="9015" y="7760"/>
                </a:cubicBezTo>
                <a:cubicBezTo>
                  <a:pt x="10800" y="6360"/>
                  <a:pt x="12484" y="7073"/>
                  <a:pt x="14389" y="8027"/>
                </a:cubicBezTo>
                <a:cubicBezTo>
                  <a:pt x="14437" y="10403"/>
                  <a:pt x="14371" y="12473"/>
                  <a:pt x="12604" y="13859"/>
                </a:cubicBezTo>
                <a:cubicBezTo>
                  <a:pt x="10819" y="15258"/>
                  <a:pt x="9123" y="14549"/>
                  <a:pt x="7218" y="13596"/>
                </a:cubicBezTo>
                <a:close/>
                <a:moveTo>
                  <a:pt x="9128" y="13531"/>
                </a:moveTo>
                <a:cubicBezTo>
                  <a:pt x="9683" y="13753"/>
                  <a:pt x="10215" y="13899"/>
                  <a:pt x="10736" y="13922"/>
                </a:cubicBezTo>
                <a:lnTo>
                  <a:pt x="8270" y="9693"/>
                </a:lnTo>
                <a:cubicBezTo>
                  <a:pt x="8094" y="10262"/>
                  <a:pt x="8018" y="10890"/>
                  <a:pt x="7988" y="11570"/>
                </a:cubicBezTo>
                <a:lnTo>
                  <a:pt x="9128" y="13531"/>
                </a:lnTo>
                <a:close/>
                <a:moveTo>
                  <a:pt x="11711" y="13445"/>
                </a:moveTo>
                <a:cubicBezTo>
                  <a:pt x="11906" y="13348"/>
                  <a:pt x="12100" y="13226"/>
                  <a:pt x="12298" y="13067"/>
                </a:cubicBezTo>
                <a:cubicBezTo>
                  <a:pt x="12398" y="12988"/>
                  <a:pt x="12489" y="12904"/>
                  <a:pt x="12577" y="12819"/>
                </a:cubicBezTo>
                <a:lnTo>
                  <a:pt x="9787" y="7934"/>
                </a:lnTo>
                <a:cubicBezTo>
                  <a:pt x="9688" y="7998"/>
                  <a:pt x="9589" y="8069"/>
                  <a:pt x="9488" y="8149"/>
                </a:cubicBezTo>
                <a:cubicBezTo>
                  <a:pt x="9290" y="8307"/>
                  <a:pt x="9121" y="8474"/>
                  <a:pt x="8972" y="8652"/>
                </a:cubicBezTo>
                <a:lnTo>
                  <a:pt x="11711" y="13445"/>
                </a:lnTo>
                <a:close/>
                <a:moveTo>
                  <a:pt x="13407" y="12000"/>
                </a:moveTo>
                <a:cubicBezTo>
                  <a:pt x="13611" y="11527"/>
                  <a:pt x="13723" y="11008"/>
                  <a:pt x="13784" y="10444"/>
                </a:cubicBezTo>
                <a:lnTo>
                  <a:pt x="12283" y="7830"/>
                </a:lnTo>
                <a:cubicBezTo>
                  <a:pt x="11815" y="7685"/>
                  <a:pt x="11363" y="7615"/>
                  <a:pt x="10913" y="7660"/>
                </a:cubicBezTo>
                <a:lnTo>
                  <a:pt x="13407" y="12000"/>
                </a:lnTo>
                <a:close/>
                <a:moveTo>
                  <a:pt x="16965" y="7123"/>
                </a:moveTo>
                <a:cubicBezTo>
                  <a:pt x="17421" y="7289"/>
                  <a:pt x="17855" y="7394"/>
                  <a:pt x="18279" y="7398"/>
                </a:cubicBezTo>
                <a:lnTo>
                  <a:pt x="16261" y="4044"/>
                </a:lnTo>
                <a:cubicBezTo>
                  <a:pt x="16133" y="4533"/>
                  <a:pt x="16081" y="5067"/>
                  <a:pt x="16071" y="5642"/>
                </a:cubicBezTo>
                <a:lnTo>
                  <a:pt x="16965" y="7123"/>
                </a:lnTo>
                <a:close/>
                <a:moveTo>
                  <a:pt x="19610" y="7085"/>
                </a:moveTo>
                <a:cubicBezTo>
                  <a:pt x="19909" y="6982"/>
                  <a:pt x="20208" y="6817"/>
                  <a:pt x="20510" y="6570"/>
                </a:cubicBezTo>
                <a:lnTo>
                  <a:pt x="17721" y="1845"/>
                </a:lnTo>
                <a:cubicBezTo>
                  <a:pt x="17423" y="2098"/>
                  <a:pt x="17191" y="2376"/>
                  <a:pt x="17007" y="2675"/>
                </a:cubicBezTo>
                <a:cubicBezTo>
                  <a:pt x="17007" y="2675"/>
                  <a:pt x="19610" y="7085"/>
                  <a:pt x="19610" y="708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1" name="PA-iṥḻïḓé">
            <a:extLst>
              <a:ext uri="{FF2B5EF4-FFF2-40B4-BE49-F238E27FC236}">
                <a16:creationId xmlns:a16="http://schemas.microsoft.com/office/drawing/2014/main" xmlns="" id="{068E32D4-1C7D-4C57-8E7A-01FC418C5EDD}"/>
              </a:ext>
            </a:extLst>
          </p:cNvPr>
          <p:cNvSpPr/>
          <p:nvPr>
            <p:custDataLst>
              <p:tags r:id="rId271"/>
            </p:custDataLst>
          </p:nvPr>
        </p:nvSpPr>
        <p:spPr>
          <a:xfrm>
            <a:off x="5941722" y="-3601634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2" name="PA-íŝľidé">
            <a:extLst>
              <a:ext uri="{FF2B5EF4-FFF2-40B4-BE49-F238E27FC236}">
                <a16:creationId xmlns:a16="http://schemas.microsoft.com/office/drawing/2014/main" xmlns="" id="{4AADC8A3-34D9-4652-ACB2-5C5879A7DCA8}"/>
              </a:ext>
            </a:extLst>
          </p:cNvPr>
          <p:cNvSpPr/>
          <p:nvPr>
            <p:custDataLst>
              <p:tags r:id="rId272"/>
            </p:custDataLst>
          </p:nvPr>
        </p:nvSpPr>
        <p:spPr>
          <a:xfrm>
            <a:off x="5757390" y="-2684975"/>
            <a:ext cx="355250" cy="3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3" name="PA-iṥļîḓè">
            <a:extLst>
              <a:ext uri="{FF2B5EF4-FFF2-40B4-BE49-F238E27FC236}">
                <a16:creationId xmlns:a16="http://schemas.microsoft.com/office/drawing/2014/main" xmlns="" id="{59CF4317-5DC1-4AEA-8A86-6DBE9BD91B31}"/>
              </a:ext>
            </a:extLst>
          </p:cNvPr>
          <p:cNvSpPr/>
          <p:nvPr>
            <p:custDataLst>
              <p:tags r:id="rId273"/>
            </p:custDataLst>
          </p:nvPr>
        </p:nvSpPr>
        <p:spPr>
          <a:xfrm>
            <a:off x="5962360" y="-2549774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4" name="PA-iSlîďè">
            <a:extLst>
              <a:ext uri="{FF2B5EF4-FFF2-40B4-BE49-F238E27FC236}">
                <a16:creationId xmlns:a16="http://schemas.microsoft.com/office/drawing/2014/main" xmlns="" id="{A0DBCA1D-51FC-4D8D-8A89-2850ACC87E8F}"/>
              </a:ext>
            </a:extLst>
          </p:cNvPr>
          <p:cNvSpPr/>
          <p:nvPr>
            <p:custDataLst>
              <p:tags r:id="rId274"/>
            </p:custDataLst>
          </p:nvPr>
        </p:nvSpPr>
        <p:spPr>
          <a:xfrm>
            <a:off x="7128670" y="-3549989"/>
            <a:ext cx="333914" cy="42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5" name="PA-îŝļîďê">
            <a:extLst>
              <a:ext uri="{FF2B5EF4-FFF2-40B4-BE49-F238E27FC236}">
                <a16:creationId xmlns:a16="http://schemas.microsoft.com/office/drawing/2014/main" xmlns="" id="{146B158E-3C18-4114-8C4B-C8AEFBF5AE1D}"/>
              </a:ext>
            </a:extLst>
          </p:cNvPr>
          <p:cNvSpPr/>
          <p:nvPr>
            <p:custDataLst>
              <p:tags r:id="rId275"/>
            </p:custDataLst>
          </p:nvPr>
        </p:nvSpPr>
        <p:spPr>
          <a:xfrm>
            <a:off x="6657760" y="-3547610"/>
            <a:ext cx="396408" cy="8418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19" y="0"/>
                </a:moveTo>
                <a:lnTo>
                  <a:pt x="15512" y="1725"/>
                </a:lnTo>
                <a:cubicBezTo>
                  <a:pt x="15654" y="1751"/>
                  <a:pt x="17066" y="2005"/>
                  <a:pt x="17066" y="2005"/>
                </a:cubicBezTo>
                <a:lnTo>
                  <a:pt x="16932" y="2169"/>
                </a:lnTo>
                <a:lnTo>
                  <a:pt x="15379" y="1889"/>
                </a:lnTo>
                <a:lnTo>
                  <a:pt x="14764" y="2643"/>
                </a:lnTo>
                <a:cubicBezTo>
                  <a:pt x="14901" y="2667"/>
                  <a:pt x="15906" y="2848"/>
                  <a:pt x="15906" y="2848"/>
                </a:cubicBezTo>
                <a:lnTo>
                  <a:pt x="15773" y="3012"/>
                </a:lnTo>
                <a:lnTo>
                  <a:pt x="14631" y="2807"/>
                </a:lnTo>
                <a:lnTo>
                  <a:pt x="14016" y="3561"/>
                </a:lnTo>
                <a:cubicBezTo>
                  <a:pt x="14158" y="3586"/>
                  <a:pt x="15569" y="3841"/>
                  <a:pt x="15569" y="3841"/>
                </a:cubicBezTo>
                <a:lnTo>
                  <a:pt x="15436" y="4004"/>
                </a:lnTo>
                <a:lnTo>
                  <a:pt x="13883" y="3724"/>
                </a:lnTo>
                <a:lnTo>
                  <a:pt x="13267" y="4479"/>
                </a:lnTo>
                <a:cubicBezTo>
                  <a:pt x="13404" y="4504"/>
                  <a:pt x="14409" y="4684"/>
                  <a:pt x="14409" y="4684"/>
                </a:cubicBezTo>
                <a:lnTo>
                  <a:pt x="14276" y="4848"/>
                </a:lnTo>
                <a:lnTo>
                  <a:pt x="13134" y="4643"/>
                </a:lnTo>
                <a:lnTo>
                  <a:pt x="12519" y="5397"/>
                </a:lnTo>
                <a:cubicBezTo>
                  <a:pt x="12661" y="5422"/>
                  <a:pt x="14072" y="5676"/>
                  <a:pt x="14072" y="5676"/>
                </a:cubicBezTo>
                <a:lnTo>
                  <a:pt x="13939" y="5840"/>
                </a:lnTo>
                <a:lnTo>
                  <a:pt x="12386" y="5561"/>
                </a:lnTo>
                <a:lnTo>
                  <a:pt x="11771" y="6315"/>
                </a:lnTo>
                <a:cubicBezTo>
                  <a:pt x="11908" y="6339"/>
                  <a:pt x="12913" y="6520"/>
                  <a:pt x="12913" y="6520"/>
                </a:cubicBezTo>
                <a:lnTo>
                  <a:pt x="12780" y="6684"/>
                </a:lnTo>
                <a:lnTo>
                  <a:pt x="11638" y="6478"/>
                </a:lnTo>
                <a:lnTo>
                  <a:pt x="11023" y="7232"/>
                </a:lnTo>
                <a:cubicBezTo>
                  <a:pt x="11164" y="7258"/>
                  <a:pt x="12575" y="7513"/>
                  <a:pt x="12575" y="7513"/>
                </a:cubicBezTo>
                <a:lnTo>
                  <a:pt x="12442" y="7677"/>
                </a:lnTo>
                <a:lnTo>
                  <a:pt x="10890" y="7396"/>
                </a:lnTo>
                <a:lnTo>
                  <a:pt x="10274" y="8151"/>
                </a:lnTo>
                <a:cubicBezTo>
                  <a:pt x="10411" y="8176"/>
                  <a:pt x="11416" y="8356"/>
                  <a:pt x="11416" y="8356"/>
                </a:cubicBezTo>
                <a:lnTo>
                  <a:pt x="11283" y="8520"/>
                </a:lnTo>
                <a:lnTo>
                  <a:pt x="10141" y="8315"/>
                </a:lnTo>
                <a:lnTo>
                  <a:pt x="9526" y="9069"/>
                </a:lnTo>
                <a:cubicBezTo>
                  <a:pt x="9667" y="9094"/>
                  <a:pt x="11079" y="9348"/>
                  <a:pt x="11079" y="9348"/>
                </a:cubicBezTo>
                <a:lnTo>
                  <a:pt x="10946" y="9512"/>
                </a:lnTo>
                <a:lnTo>
                  <a:pt x="9392" y="9232"/>
                </a:lnTo>
                <a:lnTo>
                  <a:pt x="8778" y="9986"/>
                </a:lnTo>
                <a:cubicBezTo>
                  <a:pt x="8914" y="10011"/>
                  <a:pt x="9919" y="10193"/>
                  <a:pt x="9919" y="10193"/>
                </a:cubicBezTo>
                <a:lnTo>
                  <a:pt x="9786" y="10355"/>
                </a:lnTo>
                <a:lnTo>
                  <a:pt x="8644" y="10150"/>
                </a:lnTo>
                <a:lnTo>
                  <a:pt x="8029" y="10905"/>
                </a:lnTo>
                <a:cubicBezTo>
                  <a:pt x="8170" y="10930"/>
                  <a:pt x="9582" y="11185"/>
                  <a:pt x="9582" y="11184"/>
                </a:cubicBezTo>
                <a:lnTo>
                  <a:pt x="9449" y="11348"/>
                </a:lnTo>
                <a:lnTo>
                  <a:pt x="7896" y="11068"/>
                </a:lnTo>
                <a:lnTo>
                  <a:pt x="7281" y="11823"/>
                </a:lnTo>
                <a:cubicBezTo>
                  <a:pt x="7417" y="11847"/>
                  <a:pt x="8423" y="12028"/>
                  <a:pt x="8423" y="12028"/>
                </a:cubicBezTo>
                <a:lnTo>
                  <a:pt x="8289" y="12192"/>
                </a:lnTo>
                <a:lnTo>
                  <a:pt x="7147" y="11987"/>
                </a:lnTo>
                <a:lnTo>
                  <a:pt x="6533" y="12740"/>
                </a:lnTo>
                <a:cubicBezTo>
                  <a:pt x="6674" y="12766"/>
                  <a:pt x="8086" y="13020"/>
                  <a:pt x="8086" y="13020"/>
                </a:cubicBezTo>
                <a:lnTo>
                  <a:pt x="7952" y="13184"/>
                </a:lnTo>
                <a:lnTo>
                  <a:pt x="6399" y="12904"/>
                </a:lnTo>
                <a:lnTo>
                  <a:pt x="5784" y="13659"/>
                </a:lnTo>
                <a:cubicBezTo>
                  <a:pt x="5920" y="13684"/>
                  <a:pt x="6926" y="13864"/>
                  <a:pt x="6926" y="13864"/>
                </a:cubicBezTo>
                <a:lnTo>
                  <a:pt x="6792" y="14028"/>
                </a:lnTo>
                <a:lnTo>
                  <a:pt x="5651" y="13822"/>
                </a:lnTo>
                <a:lnTo>
                  <a:pt x="5036" y="14577"/>
                </a:lnTo>
                <a:cubicBezTo>
                  <a:pt x="5177" y="14602"/>
                  <a:pt x="6589" y="14856"/>
                  <a:pt x="6589" y="14856"/>
                </a:cubicBezTo>
                <a:lnTo>
                  <a:pt x="6455" y="15020"/>
                </a:lnTo>
                <a:lnTo>
                  <a:pt x="4902" y="14741"/>
                </a:lnTo>
                <a:lnTo>
                  <a:pt x="4288" y="15494"/>
                </a:lnTo>
                <a:cubicBezTo>
                  <a:pt x="4424" y="15519"/>
                  <a:pt x="5430" y="15700"/>
                  <a:pt x="5430" y="15700"/>
                </a:cubicBezTo>
                <a:lnTo>
                  <a:pt x="5296" y="15863"/>
                </a:lnTo>
                <a:lnTo>
                  <a:pt x="4154" y="15658"/>
                </a:lnTo>
                <a:lnTo>
                  <a:pt x="3540" y="16412"/>
                </a:lnTo>
                <a:cubicBezTo>
                  <a:pt x="3681" y="16437"/>
                  <a:pt x="5093" y="16691"/>
                  <a:pt x="5093" y="16691"/>
                </a:cubicBezTo>
                <a:lnTo>
                  <a:pt x="4959" y="16855"/>
                </a:lnTo>
                <a:lnTo>
                  <a:pt x="3406" y="16576"/>
                </a:lnTo>
                <a:lnTo>
                  <a:pt x="2791" y="17331"/>
                </a:lnTo>
                <a:cubicBezTo>
                  <a:pt x="2927" y="17355"/>
                  <a:pt x="3933" y="17536"/>
                  <a:pt x="3933" y="17536"/>
                </a:cubicBezTo>
                <a:lnTo>
                  <a:pt x="3799" y="17700"/>
                </a:lnTo>
                <a:lnTo>
                  <a:pt x="2658" y="17493"/>
                </a:lnTo>
                <a:lnTo>
                  <a:pt x="2042" y="18248"/>
                </a:lnTo>
                <a:cubicBezTo>
                  <a:pt x="2184" y="18274"/>
                  <a:pt x="3596" y="18528"/>
                  <a:pt x="3596" y="18528"/>
                </a:cubicBezTo>
                <a:lnTo>
                  <a:pt x="3462" y="18692"/>
                </a:lnTo>
                <a:lnTo>
                  <a:pt x="1909" y="18412"/>
                </a:lnTo>
                <a:lnTo>
                  <a:pt x="1294" y="19166"/>
                </a:lnTo>
                <a:cubicBezTo>
                  <a:pt x="1431" y="19191"/>
                  <a:pt x="2436" y="19371"/>
                  <a:pt x="2436" y="19371"/>
                </a:cubicBezTo>
                <a:lnTo>
                  <a:pt x="2303" y="19535"/>
                </a:lnTo>
                <a:lnTo>
                  <a:pt x="1161" y="19330"/>
                </a:lnTo>
                <a:lnTo>
                  <a:pt x="546" y="20084"/>
                </a:lnTo>
                <a:cubicBezTo>
                  <a:pt x="688" y="20109"/>
                  <a:pt x="2099" y="20364"/>
                  <a:pt x="2099" y="20364"/>
                </a:cubicBezTo>
                <a:lnTo>
                  <a:pt x="1966" y="20527"/>
                </a:lnTo>
                <a:lnTo>
                  <a:pt x="413" y="20248"/>
                </a:lnTo>
                <a:lnTo>
                  <a:pt x="0" y="20754"/>
                </a:lnTo>
                <a:lnTo>
                  <a:pt x="4681" y="21600"/>
                </a:lnTo>
                <a:lnTo>
                  <a:pt x="21600" y="846"/>
                </a:lnTo>
                <a:lnTo>
                  <a:pt x="16919" y="0"/>
                </a:lnTo>
                <a:close/>
                <a:moveTo>
                  <a:pt x="18807" y="978"/>
                </a:moveTo>
                <a:cubicBezTo>
                  <a:pt x="19275" y="1062"/>
                  <a:pt x="19509" y="1308"/>
                  <a:pt x="19330" y="1528"/>
                </a:cubicBezTo>
                <a:cubicBezTo>
                  <a:pt x="19151" y="1748"/>
                  <a:pt x="18626" y="1858"/>
                  <a:pt x="18158" y="1774"/>
                </a:cubicBezTo>
                <a:cubicBezTo>
                  <a:pt x="17691" y="1689"/>
                  <a:pt x="17457" y="1442"/>
                  <a:pt x="17637" y="1222"/>
                </a:cubicBezTo>
                <a:cubicBezTo>
                  <a:pt x="17816" y="1002"/>
                  <a:pt x="18340" y="893"/>
                  <a:pt x="18807" y="97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6" name="PA-iş1íḑê">
            <a:extLst>
              <a:ext uri="{FF2B5EF4-FFF2-40B4-BE49-F238E27FC236}">
                <a16:creationId xmlns:a16="http://schemas.microsoft.com/office/drawing/2014/main" xmlns="" id="{8C26CBCC-B600-4956-8699-7127F1DE1EBA}"/>
              </a:ext>
            </a:extLst>
          </p:cNvPr>
          <p:cNvSpPr/>
          <p:nvPr>
            <p:custDataLst>
              <p:tags r:id="rId276"/>
            </p:custDataLst>
          </p:nvPr>
        </p:nvSpPr>
        <p:spPr>
          <a:xfrm>
            <a:off x="6278610" y="-2736671"/>
            <a:ext cx="207254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7" name="PA-iṥḷiḓé">
            <a:extLst>
              <a:ext uri="{FF2B5EF4-FFF2-40B4-BE49-F238E27FC236}">
                <a16:creationId xmlns:a16="http://schemas.microsoft.com/office/drawing/2014/main" xmlns="" id="{F2088A68-C61B-425F-B1CC-69B1A3FAD2AA}"/>
              </a:ext>
            </a:extLst>
          </p:cNvPr>
          <p:cNvSpPr/>
          <p:nvPr>
            <p:custDataLst>
              <p:tags r:id="rId277"/>
            </p:custDataLst>
          </p:nvPr>
        </p:nvSpPr>
        <p:spPr>
          <a:xfrm>
            <a:off x="5319466" y="-3241968"/>
            <a:ext cx="247926" cy="257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8" name="PA-îSlïḍê">
            <a:extLst>
              <a:ext uri="{FF2B5EF4-FFF2-40B4-BE49-F238E27FC236}">
                <a16:creationId xmlns:a16="http://schemas.microsoft.com/office/drawing/2014/main" xmlns="" id="{20727378-5199-4EC2-8381-C0EEF68D47DF}"/>
              </a:ext>
            </a:extLst>
          </p:cNvPr>
          <p:cNvSpPr/>
          <p:nvPr>
            <p:custDataLst>
              <p:tags r:id="rId278"/>
            </p:custDataLst>
          </p:nvPr>
        </p:nvSpPr>
        <p:spPr>
          <a:xfrm>
            <a:off x="5278321" y="-3638107"/>
            <a:ext cx="601141" cy="32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16536" y="15317"/>
                </a:moveTo>
                <a:lnTo>
                  <a:pt x="16511" y="12603"/>
                </a:lnTo>
                <a:lnTo>
                  <a:pt x="16510" y="12603"/>
                </a:lnTo>
                <a:cubicBezTo>
                  <a:pt x="16510" y="12601"/>
                  <a:pt x="16511" y="12598"/>
                  <a:pt x="16511" y="12596"/>
                </a:cubicBezTo>
                <a:cubicBezTo>
                  <a:pt x="16497" y="11097"/>
                  <a:pt x="13851" y="9967"/>
                  <a:pt x="10600" y="10073"/>
                </a:cubicBezTo>
                <a:cubicBezTo>
                  <a:pt x="7350" y="10179"/>
                  <a:pt x="4727" y="11481"/>
                  <a:pt x="4741" y="12979"/>
                </a:cubicBezTo>
                <a:cubicBezTo>
                  <a:pt x="4741" y="12982"/>
                  <a:pt x="4741" y="12984"/>
                  <a:pt x="4741" y="12986"/>
                </a:cubicBezTo>
                <a:lnTo>
                  <a:pt x="4741" y="12986"/>
                </a:lnTo>
                <a:lnTo>
                  <a:pt x="4744" y="13374"/>
                </a:lnTo>
                <a:lnTo>
                  <a:pt x="0" y="9650"/>
                </a:lnTo>
                <a:lnTo>
                  <a:pt x="10506" y="0"/>
                </a:lnTo>
                <a:lnTo>
                  <a:pt x="21600" y="11274"/>
                </a:lnTo>
                <a:cubicBezTo>
                  <a:pt x="21600" y="11274"/>
                  <a:pt x="16536" y="15317"/>
                  <a:pt x="16536" y="15317"/>
                </a:cubicBezTo>
                <a:close/>
                <a:moveTo>
                  <a:pt x="3433" y="20010"/>
                </a:moveTo>
                <a:cubicBezTo>
                  <a:pt x="3441" y="20866"/>
                  <a:pt x="3096" y="21572"/>
                  <a:pt x="2663" y="21586"/>
                </a:cubicBezTo>
                <a:cubicBezTo>
                  <a:pt x="2229" y="21600"/>
                  <a:pt x="1871" y="20917"/>
                  <a:pt x="1863" y="20061"/>
                </a:cubicBezTo>
                <a:cubicBezTo>
                  <a:pt x="1858" y="19488"/>
                  <a:pt x="2012" y="18988"/>
                  <a:pt x="2243" y="18712"/>
                </a:cubicBezTo>
                <a:lnTo>
                  <a:pt x="2180" y="11901"/>
                </a:lnTo>
                <a:lnTo>
                  <a:pt x="2970" y="12521"/>
                </a:lnTo>
                <a:lnTo>
                  <a:pt x="3028" y="18686"/>
                </a:lnTo>
                <a:cubicBezTo>
                  <a:pt x="3264" y="18947"/>
                  <a:pt x="3427" y="19437"/>
                  <a:pt x="3433" y="20010"/>
                </a:cubicBezTo>
                <a:close/>
                <a:moveTo>
                  <a:pt x="15799" y="20383"/>
                </a:moveTo>
                <a:lnTo>
                  <a:pt x="15729" y="12978"/>
                </a:lnTo>
                <a:cubicBezTo>
                  <a:pt x="15274" y="12403"/>
                  <a:pt x="13503" y="11530"/>
                  <a:pt x="10615" y="11624"/>
                </a:cubicBezTo>
                <a:cubicBezTo>
                  <a:pt x="7726" y="11718"/>
                  <a:pt x="5972" y="12706"/>
                  <a:pt x="5529" y="13310"/>
                </a:cubicBezTo>
                <a:lnTo>
                  <a:pt x="5598" y="20715"/>
                </a:lnTo>
                <a:cubicBezTo>
                  <a:pt x="5598" y="20715"/>
                  <a:pt x="15799" y="20383"/>
                  <a:pt x="15799" y="2038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69" name="PA-îSḻîḍè">
            <a:extLst>
              <a:ext uri="{FF2B5EF4-FFF2-40B4-BE49-F238E27FC236}">
                <a16:creationId xmlns:a16="http://schemas.microsoft.com/office/drawing/2014/main" xmlns="" id="{4039E43B-8D63-4851-A096-CCCA1002F2D8}"/>
              </a:ext>
            </a:extLst>
          </p:cNvPr>
          <p:cNvSpPr/>
          <p:nvPr>
            <p:custDataLst>
              <p:tags r:id="rId279"/>
            </p:custDataLst>
          </p:nvPr>
        </p:nvSpPr>
        <p:spPr>
          <a:xfrm>
            <a:off x="7997763" y="-4057154"/>
            <a:ext cx="511439" cy="4899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0" name="PA-ïṡļíḍe">
            <a:extLst>
              <a:ext uri="{FF2B5EF4-FFF2-40B4-BE49-F238E27FC236}">
                <a16:creationId xmlns:a16="http://schemas.microsoft.com/office/drawing/2014/main" xmlns="" id="{81DAD0F5-6990-4736-84FE-0794A134CD45}"/>
              </a:ext>
            </a:extLst>
          </p:cNvPr>
          <p:cNvSpPr/>
          <p:nvPr>
            <p:custDataLst>
              <p:tags r:id="rId280"/>
            </p:custDataLst>
          </p:nvPr>
        </p:nvSpPr>
        <p:spPr>
          <a:xfrm>
            <a:off x="4936341" y="-3648404"/>
            <a:ext cx="247491" cy="2648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1" name="PA-iṧḷîďe">
            <a:extLst>
              <a:ext uri="{FF2B5EF4-FFF2-40B4-BE49-F238E27FC236}">
                <a16:creationId xmlns:a16="http://schemas.microsoft.com/office/drawing/2014/main" xmlns="" id="{652E951D-A4AB-4E80-BEFD-9B321C3D76E5}"/>
              </a:ext>
            </a:extLst>
          </p:cNvPr>
          <p:cNvSpPr/>
          <p:nvPr>
            <p:custDataLst>
              <p:tags r:id="rId281"/>
            </p:custDataLst>
          </p:nvPr>
        </p:nvSpPr>
        <p:spPr>
          <a:xfrm>
            <a:off x="6938612" y="-3186786"/>
            <a:ext cx="199964" cy="21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2" name="PA-íšḻïḍe">
            <a:extLst>
              <a:ext uri="{FF2B5EF4-FFF2-40B4-BE49-F238E27FC236}">
                <a16:creationId xmlns:a16="http://schemas.microsoft.com/office/drawing/2014/main" xmlns="" id="{447ED104-195B-42A7-96E0-889028662308}"/>
              </a:ext>
            </a:extLst>
          </p:cNvPr>
          <p:cNvSpPr/>
          <p:nvPr>
            <p:custDataLst>
              <p:tags r:id="rId282"/>
            </p:custDataLst>
          </p:nvPr>
        </p:nvSpPr>
        <p:spPr>
          <a:xfrm>
            <a:off x="9116682" y="-4262493"/>
            <a:ext cx="231534" cy="367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600" extrusionOk="0">
                <a:moveTo>
                  <a:pt x="0" y="938"/>
                </a:moveTo>
                <a:lnTo>
                  <a:pt x="6284" y="11455"/>
                </a:lnTo>
                <a:lnTo>
                  <a:pt x="10032" y="10516"/>
                </a:lnTo>
                <a:lnTo>
                  <a:pt x="6771" y="5067"/>
                </a:lnTo>
                <a:cubicBezTo>
                  <a:pt x="7276" y="5103"/>
                  <a:pt x="7799" y="5064"/>
                  <a:pt x="8290" y="4918"/>
                </a:cubicBezTo>
                <a:cubicBezTo>
                  <a:pt x="9265" y="4628"/>
                  <a:pt x="9902" y="4019"/>
                  <a:pt x="10109" y="3335"/>
                </a:cubicBezTo>
                <a:cubicBezTo>
                  <a:pt x="10127" y="3275"/>
                  <a:pt x="10142" y="3214"/>
                  <a:pt x="10154" y="3153"/>
                </a:cubicBezTo>
                <a:cubicBezTo>
                  <a:pt x="11859" y="3250"/>
                  <a:pt x="13418" y="3571"/>
                  <a:pt x="14738" y="4133"/>
                </a:cubicBezTo>
                <a:cubicBezTo>
                  <a:pt x="16916" y="5061"/>
                  <a:pt x="18325" y="6560"/>
                  <a:pt x="18814" y="8470"/>
                </a:cubicBezTo>
                <a:cubicBezTo>
                  <a:pt x="19575" y="11446"/>
                  <a:pt x="17428" y="14404"/>
                  <a:pt x="13562" y="15911"/>
                </a:cubicBezTo>
                <a:lnTo>
                  <a:pt x="12515" y="14314"/>
                </a:lnTo>
                <a:lnTo>
                  <a:pt x="15137" y="13594"/>
                </a:lnTo>
                <a:lnTo>
                  <a:pt x="14615" y="12797"/>
                </a:lnTo>
                <a:lnTo>
                  <a:pt x="5054" y="15424"/>
                </a:lnTo>
                <a:lnTo>
                  <a:pt x="5577" y="16221"/>
                </a:lnTo>
                <a:lnTo>
                  <a:pt x="8203" y="15499"/>
                </a:lnTo>
                <a:lnTo>
                  <a:pt x="9904" y="18094"/>
                </a:lnTo>
                <a:lnTo>
                  <a:pt x="4408" y="19605"/>
                </a:lnTo>
                <a:lnTo>
                  <a:pt x="5716" y="21600"/>
                </a:lnTo>
                <a:lnTo>
                  <a:pt x="21015" y="17395"/>
                </a:lnTo>
                <a:lnTo>
                  <a:pt x="19707" y="15399"/>
                </a:lnTo>
                <a:lnTo>
                  <a:pt x="15876" y="16453"/>
                </a:lnTo>
                <a:cubicBezTo>
                  <a:pt x="19603" y="14559"/>
                  <a:pt x="21600" y="11416"/>
                  <a:pt x="20792" y="8258"/>
                </a:cubicBezTo>
                <a:cubicBezTo>
                  <a:pt x="20210" y="5981"/>
                  <a:pt x="18497" y="4180"/>
                  <a:pt x="15839" y="3048"/>
                </a:cubicBezTo>
                <a:cubicBezTo>
                  <a:pt x="14076" y="2297"/>
                  <a:pt x="11998" y="1893"/>
                  <a:pt x="9725" y="1829"/>
                </a:cubicBezTo>
                <a:cubicBezTo>
                  <a:pt x="8880" y="999"/>
                  <a:pt x="7217" y="649"/>
                  <a:pt x="5755" y="1051"/>
                </a:cubicBezTo>
                <a:cubicBezTo>
                  <a:pt x="5329" y="1168"/>
                  <a:pt x="4967" y="1337"/>
                  <a:pt x="4668" y="1543"/>
                </a:cubicBezTo>
                <a:lnTo>
                  <a:pt x="3742" y="0"/>
                </a:lnTo>
                <a:lnTo>
                  <a:pt x="0" y="938"/>
                </a:lnTo>
                <a:close/>
                <a:moveTo>
                  <a:pt x="6539" y="2246"/>
                </a:moveTo>
                <a:cubicBezTo>
                  <a:pt x="7096" y="2088"/>
                  <a:pt x="7748" y="2205"/>
                  <a:pt x="8082" y="2533"/>
                </a:cubicBezTo>
                <a:cubicBezTo>
                  <a:pt x="8426" y="2872"/>
                  <a:pt x="8318" y="3324"/>
                  <a:pt x="7835" y="3581"/>
                </a:cubicBezTo>
                <a:cubicBezTo>
                  <a:pt x="7738" y="3636"/>
                  <a:pt x="7630" y="3685"/>
                  <a:pt x="7504" y="3719"/>
                </a:cubicBezTo>
                <a:cubicBezTo>
                  <a:pt x="6877" y="3892"/>
                  <a:pt x="6149" y="3701"/>
                  <a:pt x="5884" y="3295"/>
                </a:cubicBezTo>
                <a:cubicBezTo>
                  <a:pt x="5620" y="2890"/>
                  <a:pt x="5916" y="2423"/>
                  <a:pt x="6539" y="22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3" name="PA-îşľîḋê">
            <a:extLst>
              <a:ext uri="{FF2B5EF4-FFF2-40B4-BE49-F238E27FC236}">
                <a16:creationId xmlns:a16="http://schemas.microsoft.com/office/drawing/2014/main" xmlns="" id="{5945CF9B-F2CD-42D5-BEAB-A6D19F64752C}"/>
              </a:ext>
            </a:extLst>
          </p:cNvPr>
          <p:cNvSpPr/>
          <p:nvPr>
            <p:custDataLst>
              <p:tags r:id="rId283"/>
            </p:custDataLst>
          </p:nvPr>
        </p:nvSpPr>
        <p:spPr>
          <a:xfrm>
            <a:off x="-130245" y="-3052497"/>
            <a:ext cx="364200" cy="258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4" name="PA-iṧlîdê">
            <a:extLst>
              <a:ext uri="{FF2B5EF4-FFF2-40B4-BE49-F238E27FC236}">
                <a16:creationId xmlns:a16="http://schemas.microsoft.com/office/drawing/2014/main" xmlns="" id="{0C3BD060-F2F2-45D5-B11C-A76AB361DCC5}"/>
              </a:ext>
            </a:extLst>
          </p:cNvPr>
          <p:cNvSpPr/>
          <p:nvPr>
            <p:custDataLst>
              <p:tags r:id="rId284"/>
            </p:custDataLst>
          </p:nvPr>
        </p:nvSpPr>
        <p:spPr>
          <a:xfrm>
            <a:off x="834190" y="-2848510"/>
            <a:ext cx="365276" cy="379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5" name="PA-ïṩļîḋe">
            <a:extLst>
              <a:ext uri="{FF2B5EF4-FFF2-40B4-BE49-F238E27FC236}">
                <a16:creationId xmlns:a16="http://schemas.microsoft.com/office/drawing/2014/main" xmlns="" id="{F91F43F7-4322-411B-81C6-6B1D4D8E59C0}"/>
              </a:ext>
            </a:extLst>
          </p:cNvPr>
          <p:cNvSpPr/>
          <p:nvPr>
            <p:custDataLst>
              <p:tags r:id="rId285"/>
            </p:custDataLst>
          </p:nvPr>
        </p:nvSpPr>
        <p:spPr>
          <a:xfrm>
            <a:off x="7518476" y="-3665505"/>
            <a:ext cx="448206" cy="270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90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6" name="PA-iṣlîdê">
            <a:extLst>
              <a:ext uri="{FF2B5EF4-FFF2-40B4-BE49-F238E27FC236}">
                <a16:creationId xmlns:a16="http://schemas.microsoft.com/office/drawing/2014/main" xmlns="" id="{D34355A0-0365-4A39-92A1-899BA4F4F990}"/>
              </a:ext>
            </a:extLst>
          </p:cNvPr>
          <p:cNvSpPr/>
          <p:nvPr>
            <p:custDataLst>
              <p:tags r:id="rId286"/>
            </p:custDataLst>
          </p:nvPr>
        </p:nvSpPr>
        <p:spPr>
          <a:xfrm>
            <a:off x="2364449" y="-3382532"/>
            <a:ext cx="301349" cy="276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91" h="21254" extrusionOk="0">
                <a:moveTo>
                  <a:pt x="14806" y="20802"/>
                </a:moveTo>
                <a:cubicBezTo>
                  <a:pt x="16771" y="20078"/>
                  <a:pt x="18497" y="18506"/>
                  <a:pt x="19509" y="16252"/>
                </a:cubicBezTo>
                <a:cubicBezTo>
                  <a:pt x="21534" y="11744"/>
                  <a:pt x="19954" y="6226"/>
                  <a:pt x="15980" y="3929"/>
                </a:cubicBezTo>
                <a:cubicBezTo>
                  <a:pt x="12750" y="2062"/>
                  <a:pt x="8929" y="2896"/>
                  <a:pt x="6525" y="5695"/>
                </a:cubicBezTo>
                <a:cubicBezTo>
                  <a:pt x="6494" y="5619"/>
                  <a:pt x="6446" y="5549"/>
                  <a:pt x="6387" y="5489"/>
                </a:cubicBezTo>
                <a:lnTo>
                  <a:pt x="1181" y="167"/>
                </a:lnTo>
                <a:cubicBezTo>
                  <a:pt x="946" y="-73"/>
                  <a:pt x="582" y="-53"/>
                  <a:pt x="370" y="214"/>
                </a:cubicBezTo>
                <a:lnTo>
                  <a:pt x="146" y="499"/>
                </a:lnTo>
                <a:cubicBezTo>
                  <a:pt x="-66" y="765"/>
                  <a:pt x="-44" y="1177"/>
                  <a:pt x="192" y="1417"/>
                </a:cubicBezTo>
                <a:lnTo>
                  <a:pt x="5396" y="6733"/>
                </a:lnTo>
                <a:cubicBezTo>
                  <a:pt x="5480" y="6818"/>
                  <a:pt x="5581" y="6859"/>
                  <a:pt x="5685" y="6879"/>
                </a:cubicBezTo>
                <a:cubicBezTo>
                  <a:pt x="5480" y="7214"/>
                  <a:pt x="5286" y="7560"/>
                  <a:pt x="5118" y="7933"/>
                </a:cubicBezTo>
                <a:cubicBezTo>
                  <a:pt x="3093" y="12441"/>
                  <a:pt x="4673" y="17959"/>
                  <a:pt x="8647" y="20256"/>
                </a:cubicBezTo>
                <a:cubicBezTo>
                  <a:pt x="10634" y="21405"/>
                  <a:pt x="12840" y="21527"/>
                  <a:pt x="14806" y="20802"/>
                </a:cubicBezTo>
                <a:close/>
                <a:moveTo>
                  <a:pt x="14414" y="19435"/>
                </a:moveTo>
                <a:cubicBezTo>
                  <a:pt x="12758" y="20045"/>
                  <a:pt x="10896" y="19937"/>
                  <a:pt x="9221" y="18969"/>
                </a:cubicBezTo>
                <a:cubicBezTo>
                  <a:pt x="5873" y="17034"/>
                  <a:pt x="4542" y="12385"/>
                  <a:pt x="6248" y="8586"/>
                </a:cubicBezTo>
                <a:cubicBezTo>
                  <a:pt x="7954" y="4788"/>
                  <a:pt x="12052" y="3277"/>
                  <a:pt x="15400" y="5212"/>
                </a:cubicBezTo>
                <a:cubicBezTo>
                  <a:pt x="18748" y="7148"/>
                  <a:pt x="20080" y="11797"/>
                  <a:pt x="18374" y="15596"/>
                </a:cubicBezTo>
                <a:cubicBezTo>
                  <a:pt x="17521" y="17495"/>
                  <a:pt x="16070" y="18824"/>
                  <a:pt x="14414" y="1943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7" name="PA-ïşlïḋé">
            <a:extLst>
              <a:ext uri="{FF2B5EF4-FFF2-40B4-BE49-F238E27FC236}">
                <a16:creationId xmlns:a16="http://schemas.microsoft.com/office/drawing/2014/main" xmlns="" id="{9DB4F80D-06D2-4B1E-AEB1-56C907513E39}"/>
              </a:ext>
            </a:extLst>
          </p:cNvPr>
          <p:cNvSpPr/>
          <p:nvPr>
            <p:custDataLst>
              <p:tags r:id="rId287"/>
            </p:custDataLst>
          </p:nvPr>
        </p:nvSpPr>
        <p:spPr>
          <a:xfrm>
            <a:off x="8915416" y="-4054262"/>
            <a:ext cx="198558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8" name="PA-ïṧļîďé">
            <a:extLst>
              <a:ext uri="{FF2B5EF4-FFF2-40B4-BE49-F238E27FC236}">
                <a16:creationId xmlns:a16="http://schemas.microsoft.com/office/drawing/2014/main" xmlns="" id="{3B844ACF-B834-4B40-9049-872D8E426BD4}"/>
              </a:ext>
            </a:extLst>
          </p:cNvPr>
          <p:cNvSpPr/>
          <p:nvPr>
            <p:custDataLst>
              <p:tags r:id="rId288"/>
            </p:custDataLst>
          </p:nvPr>
        </p:nvSpPr>
        <p:spPr>
          <a:xfrm>
            <a:off x="5001990" y="-3299169"/>
            <a:ext cx="233924" cy="26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7" h="21254" extrusionOk="0">
                <a:moveTo>
                  <a:pt x="8090" y="6610"/>
                </a:moveTo>
                <a:lnTo>
                  <a:pt x="8090" y="3934"/>
                </a:lnTo>
                <a:lnTo>
                  <a:pt x="19378" y="1852"/>
                </a:lnTo>
                <a:lnTo>
                  <a:pt x="19378" y="4528"/>
                </a:lnTo>
                <a:cubicBezTo>
                  <a:pt x="19378" y="4528"/>
                  <a:pt x="8090" y="6610"/>
                  <a:pt x="8090" y="6610"/>
                </a:cubicBezTo>
                <a:close/>
                <a:moveTo>
                  <a:pt x="21057" y="0"/>
                </a:moveTo>
                <a:lnTo>
                  <a:pt x="6411" y="2701"/>
                </a:lnTo>
                <a:lnTo>
                  <a:pt x="6411" y="15495"/>
                </a:lnTo>
                <a:cubicBezTo>
                  <a:pt x="5363" y="15254"/>
                  <a:pt x="3972" y="15448"/>
                  <a:pt x="2666" y="16104"/>
                </a:cubicBezTo>
                <a:cubicBezTo>
                  <a:pt x="567" y="17160"/>
                  <a:pt x="-518" y="19009"/>
                  <a:pt x="244" y="20236"/>
                </a:cubicBezTo>
                <a:cubicBezTo>
                  <a:pt x="1005" y="21462"/>
                  <a:pt x="3325" y="21600"/>
                  <a:pt x="5425" y="20544"/>
                </a:cubicBezTo>
                <a:cubicBezTo>
                  <a:pt x="7005" y="19749"/>
                  <a:pt x="8010" y="18505"/>
                  <a:pt x="8085" y="17416"/>
                </a:cubicBezTo>
                <a:lnTo>
                  <a:pt x="8090" y="17416"/>
                </a:lnTo>
                <a:lnTo>
                  <a:pt x="8090" y="8152"/>
                </a:lnTo>
                <a:lnTo>
                  <a:pt x="19378" y="6070"/>
                </a:lnTo>
                <a:lnTo>
                  <a:pt x="19378" y="10758"/>
                </a:lnTo>
                <a:cubicBezTo>
                  <a:pt x="18330" y="10518"/>
                  <a:pt x="16941" y="10712"/>
                  <a:pt x="15636" y="11368"/>
                </a:cubicBezTo>
                <a:cubicBezTo>
                  <a:pt x="13536" y="12424"/>
                  <a:pt x="12452" y="14273"/>
                  <a:pt x="13213" y="15499"/>
                </a:cubicBezTo>
                <a:cubicBezTo>
                  <a:pt x="13975" y="16725"/>
                  <a:pt x="16295" y="16863"/>
                  <a:pt x="18395" y="15807"/>
                </a:cubicBezTo>
                <a:cubicBezTo>
                  <a:pt x="20060" y="14970"/>
                  <a:pt x="21082" y="13635"/>
                  <a:pt x="21056" y="12506"/>
                </a:cubicBezTo>
                <a:lnTo>
                  <a:pt x="21057" y="12506"/>
                </a:lnTo>
                <a:cubicBezTo>
                  <a:pt x="21057" y="12506"/>
                  <a:pt x="21057" y="0"/>
                  <a:pt x="21057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9" name="PA-iṡlîḋé">
            <a:extLst>
              <a:ext uri="{FF2B5EF4-FFF2-40B4-BE49-F238E27FC236}">
                <a16:creationId xmlns:a16="http://schemas.microsoft.com/office/drawing/2014/main" xmlns="" id="{8FC498C2-081E-44D9-90CE-5679D914EB24}"/>
              </a:ext>
            </a:extLst>
          </p:cNvPr>
          <p:cNvSpPr/>
          <p:nvPr>
            <p:custDataLst>
              <p:tags r:id="rId289"/>
            </p:custDataLst>
          </p:nvPr>
        </p:nvSpPr>
        <p:spPr>
          <a:xfrm>
            <a:off x="-1755117" y="-3854311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0" name="PA-ïṥļïḑè">
            <a:extLst>
              <a:ext uri="{FF2B5EF4-FFF2-40B4-BE49-F238E27FC236}">
                <a16:creationId xmlns:a16="http://schemas.microsoft.com/office/drawing/2014/main" xmlns="" id="{A70F9C1F-F87E-4152-BA01-2880FF3F76CF}"/>
              </a:ext>
            </a:extLst>
          </p:cNvPr>
          <p:cNvSpPr/>
          <p:nvPr>
            <p:custDataLst>
              <p:tags r:id="rId290"/>
            </p:custDataLst>
          </p:nvPr>
        </p:nvSpPr>
        <p:spPr>
          <a:xfrm>
            <a:off x="7719555" y="-3973779"/>
            <a:ext cx="247128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1" name="PA-îṧļïḑê">
            <a:extLst>
              <a:ext uri="{FF2B5EF4-FFF2-40B4-BE49-F238E27FC236}">
                <a16:creationId xmlns:a16="http://schemas.microsoft.com/office/drawing/2014/main" xmlns="" id="{5756F122-0DE1-42D3-B08B-3E95CEA2D0A8}"/>
              </a:ext>
            </a:extLst>
          </p:cNvPr>
          <p:cNvSpPr/>
          <p:nvPr>
            <p:custDataLst>
              <p:tags r:id="rId291"/>
            </p:custDataLst>
          </p:nvPr>
        </p:nvSpPr>
        <p:spPr>
          <a:xfrm>
            <a:off x="-748570" y="-3432812"/>
            <a:ext cx="379240" cy="248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2" name="PA-isḻíḓe">
            <a:extLst>
              <a:ext uri="{FF2B5EF4-FFF2-40B4-BE49-F238E27FC236}">
                <a16:creationId xmlns:a16="http://schemas.microsoft.com/office/drawing/2014/main" xmlns="" id="{D18E6AA5-1A2D-440D-A75E-6C4286599856}"/>
              </a:ext>
            </a:extLst>
          </p:cNvPr>
          <p:cNvSpPr/>
          <p:nvPr>
            <p:custDataLst>
              <p:tags r:id="rId292"/>
            </p:custDataLst>
          </p:nvPr>
        </p:nvSpPr>
        <p:spPr>
          <a:xfrm>
            <a:off x="2597881" y="-3673473"/>
            <a:ext cx="306387" cy="339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3" name="PA-îśľïḓè">
            <a:extLst>
              <a:ext uri="{FF2B5EF4-FFF2-40B4-BE49-F238E27FC236}">
                <a16:creationId xmlns:a16="http://schemas.microsoft.com/office/drawing/2014/main" xmlns="" id="{8FAB7AEA-76CC-4AC5-9570-3D3BB81D0F79}"/>
              </a:ext>
            </a:extLst>
          </p:cNvPr>
          <p:cNvSpPr/>
          <p:nvPr>
            <p:custDataLst>
              <p:tags r:id="rId293"/>
            </p:custDataLst>
          </p:nvPr>
        </p:nvSpPr>
        <p:spPr>
          <a:xfrm>
            <a:off x="649128" y="-2419810"/>
            <a:ext cx="254629" cy="23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4" name="PA-íśľiḑê">
            <a:extLst>
              <a:ext uri="{FF2B5EF4-FFF2-40B4-BE49-F238E27FC236}">
                <a16:creationId xmlns:a16="http://schemas.microsoft.com/office/drawing/2014/main" xmlns="" id="{F618C42C-D0F0-41E6-8886-A90BF0CB0B51}"/>
              </a:ext>
            </a:extLst>
          </p:cNvPr>
          <p:cNvSpPr/>
          <p:nvPr>
            <p:custDataLst>
              <p:tags r:id="rId294"/>
            </p:custDataLst>
          </p:nvPr>
        </p:nvSpPr>
        <p:spPr>
          <a:xfrm>
            <a:off x="1278537" y="-1925228"/>
            <a:ext cx="274263" cy="274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3" h="20113" extrusionOk="0">
                <a:moveTo>
                  <a:pt x="8483" y="125"/>
                </a:moveTo>
                <a:cubicBezTo>
                  <a:pt x="2996" y="994"/>
                  <a:pt x="-744" y="6142"/>
                  <a:pt x="125" y="11629"/>
                </a:cubicBezTo>
                <a:cubicBezTo>
                  <a:pt x="994" y="17116"/>
                  <a:pt x="6142" y="20856"/>
                  <a:pt x="11629" y="19987"/>
                </a:cubicBezTo>
                <a:cubicBezTo>
                  <a:pt x="17116" y="19118"/>
                  <a:pt x="20856" y="13970"/>
                  <a:pt x="19987" y="8483"/>
                </a:cubicBezTo>
                <a:cubicBezTo>
                  <a:pt x="19118" y="2996"/>
                  <a:pt x="13970" y="-744"/>
                  <a:pt x="8483" y="125"/>
                </a:cubicBezTo>
                <a:close/>
                <a:moveTo>
                  <a:pt x="8760" y="1873"/>
                </a:moveTo>
                <a:cubicBezTo>
                  <a:pt x="8956" y="1842"/>
                  <a:pt x="9163" y="1878"/>
                  <a:pt x="9336" y="2004"/>
                </a:cubicBezTo>
                <a:cubicBezTo>
                  <a:pt x="9681" y="2255"/>
                  <a:pt x="9758" y="2741"/>
                  <a:pt x="9507" y="3087"/>
                </a:cubicBezTo>
                <a:cubicBezTo>
                  <a:pt x="9256" y="3432"/>
                  <a:pt x="8770" y="3509"/>
                  <a:pt x="8424" y="3258"/>
                </a:cubicBezTo>
                <a:cubicBezTo>
                  <a:pt x="8079" y="3007"/>
                  <a:pt x="8002" y="2521"/>
                  <a:pt x="8253" y="2175"/>
                </a:cubicBezTo>
                <a:cubicBezTo>
                  <a:pt x="8378" y="2002"/>
                  <a:pt x="8564" y="1904"/>
                  <a:pt x="8760" y="1873"/>
                </a:cubicBezTo>
                <a:close/>
                <a:moveTo>
                  <a:pt x="9098" y="4008"/>
                </a:moveTo>
                <a:cubicBezTo>
                  <a:pt x="9327" y="3971"/>
                  <a:pt x="9546" y="4130"/>
                  <a:pt x="9582" y="4359"/>
                </a:cubicBezTo>
                <a:lnTo>
                  <a:pt x="10314" y="8984"/>
                </a:lnTo>
                <a:cubicBezTo>
                  <a:pt x="10465" y="9019"/>
                  <a:pt x="10626" y="8992"/>
                  <a:pt x="10759" y="9088"/>
                </a:cubicBezTo>
                <a:cubicBezTo>
                  <a:pt x="10893" y="9186"/>
                  <a:pt x="10931" y="9343"/>
                  <a:pt x="11011" y="9477"/>
                </a:cubicBezTo>
                <a:lnTo>
                  <a:pt x="14460" y="8930"/>
                </a:lnTo>
                <a:cubicBezTo>
                  <a:pt x="14689" y="8894"/>
                  <a:pt x="14908" y="9053"/>
                  <a:pt x="14944" y="9282"/>
                </a:cubicBezTo>
                <a:cubicBezTo>
                  <a:pt x="14980" y="9511"/>
                  <a:pt x="14822" y="9729"/>
                  <a:pt x="14593" y="9766"/>
                </a:cubicBezTo>
                <a:lnTo>
                  <a:pt x="11143" y="10312"/>
                </a:lnTo>
                <a:cubicBezTo>
                  <a:pt x="11108" y="10464"/>
                  <a:pt x="11121" y="10625"/>
                  <a:pt x="11024" y="10759"/>
                </a:cubicBezTo>
                <a:cubicBezTo>
                  <a:pt x="10636" y="11292"/>
                  <a:pt x="9886" y="11411"/>
                  <a:pt x="9353" y="11024"/>
                </a:cubicBezTo>
                <a:cubicBezTo>
                  <a:pt x="8820" y="10636"/>
                  <a:pt x="8701" y="9886"/>
                  <a:pt x="9088" y="9353"/>
                </a:cubicBezTo>
                <a:cubicBezTo>
                  <a:pt x="9188" y="9215"/>
                  <a:pt x="9357" y="9195"/>
                  <a:pt x="9495" y="9114"/>
                </a:cubicBezTo>
                <a:lnTo>
                  <a:pt x="8762" y="4489"/>
                </a:lnTo>
                <a:cubicBezTo>
                  <a:pt x="8726" y="4260"/>
                  <a:pt x="8869" y="4044"/>
                  <a:pt x="9098" y="4008"/>
                </a:cubicBezTo>
                <a:close/>
                <a:moveTo>
                  <a:pt x="2495" y="10476"/>
                </a:moveTo>
                <a:cubicBezTo>
                  <a:pt x="2691" y="10446"/>
                  <a:pt x="2898" y="10482"/>
                  <a:pt x="3071" y="10607"/>
                </a:cubicBezTo>
                <a:cubicBezTo>
                  <a:pt x="3417" y="10859"/>
                  <a:pt x="3494" y="11345"/>
                  <a:pt x="3243" y="11690"/>
                </a:cubicBezTo>
                <a:cubicBezTo>
                  <a:pt x="2992" y="12035"/>
                  <a:pt x="2505" y="12113"/>
                  <a:pt x="2160" y="11862"/>
                </a:cubicBezTo>
                <a:cubicBezTo>
                  <a:pt x="1814" y="11610"/>
                  <a:pt x="1737" y="11124"/>
                  <a:pt x="1988" y="10779"/>
                </a:cubicBezTo>
                <a:cubicBezTo>
                  <a:pt x="2114" y="10606"/>
                  <a:pt x="2300" y="10507"/>
                  <a:pt x="2495" y="10476"/>
                </a:cubicBezTo>
                <a:close/>
                <a:moveTo>
                  <a:pt x="17392" y="8117"/>
                </a:moveTo>
                <a:cubicBezTo>
                  <a:pt x="17587" y="8086"/>
                  <a:pt x="17779" y="8125"/>
                  <a:pt x="17952" y="8250"/>
                </a:cubicBezTo>
                <a:cubicBezTo>
                  <a:pt x="18298" y="8502"/>
                  <a:pt x="18375" y="8988"/>
                  <a:pt x="18124" y="9333"/>
                </a:cubicBezTo>
                <a:cubicBezTo>
                  <a:pt x="17872" y="9678"/>
                  <a:pt x="17402" y="9753"/>
                  <a:pt x="17056" y="9502"/>
                </a:cubicBezTo>
                <a:cubicBezTo>
                  <a:pt x="16711" y="9251"/>
                  <a:pt x="16634" y="8765"/>
                  <a:pt x="16885" y="8419"/>
                </a:cubicBezTo>
                <a:cubicBezTo>
                  <a:pt x="17010" y="8247"/>
                  <a:pt x="17196" y="8148"/>
                  <a:pt x="17392" y="8117"/>
                </a:cubicBezTo>
                <a:close/>
                <a:moveTo>
                  <a:pt x="11112" y="16723"/>
                </a:moveTo>
                <a:cubicBezTo>
                  <a:pt x="11308" y="16692"/>
                  <a:pt x="11515" y="16728"/>
                  <a:pt x="11688" y="16854"/>
                </a:cubicBezTo>
                <a:cubicBezTo>
                  <a:pt x="12033" y="17105"/>
                  <a:pt x="12110" y="17591"/>
                  <a:pt x="11859" y="17937"/>
                </a:cubicBezTo>
                <a:cubicBezTo>
                  <a:pt x="11608" y="18282"/>
                  <a:pt x="11122" y="18359"/>
                  <a:pt x="10776" y="18108"/>
                </a:cubicBezTo>
                <a:cubicBezTo>
                  <a:pt x="10431" y="17857"/>
                  <a:pt x="10354" y="17371"/>
                  <a:pt x="10605" y="17025"/>
                </a:cubicBezTo>
                <a:cubicBezTo>
                  <a:pt x="10730" y="16853"/>
                  <a:pt x="10916" y="16754"/>
                  <a:pt x="11112" y="1672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5" name="PA-iṥľîďé">
            <a:extLst>
              <a:ext uri="{FF2B5EF4-FFF2-40B4-BE49-F238E27FC236}">
                <a16:creationId xmlns:a16="http://schemas.microsoft.com/office/drawing/2014/main" xmlns="" id="{C6EC54F3-F5E6-49AD-9B19-539371232582}"/>
              </a:ext>
            </a:extLst>
          </p:cNvPr>
          <p:cNvSpPr/>
          <p:nvPr>
            <p:custDataLst>
              <p:tags r:id="rId295"/>
            </p:custDataLst>
          </p:nvPr>
        </p:nvSpPr>
        <p:spPr>
          <a:xfrm>
            <a:off x="-1419372" y="-3789130"/>
            <a:ext cx="257691" cy="275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6" name="PA-íSľîḋè">
            <a:extLst>
              <a:ext uri="{FF2B5EF4-FFF2-40B4-BE49-F238E27FC236}">
                <a16:creationId xmlns:a16="http://schemas.microsoft.com/office/drawing/2014/main" xmlns="" id="{8676E5D4-F9D9-4FA6-8A91-4464E3ADEB78}"/>
              </a:ext>
            </a:extLst>
          </p:cNvPr>
          <p:cNvSpPr/>
          <p:nvPr>
            <p:custDataLst>
              <p:tags r:id="rId296"/>
            </p:custDataLst>
          </p:nvPr>
        </p:nvSpPr>
        <p:spPr>
          <a:xfrm>
            <a:off x="-611533" y="-3828024"/>
            <a:ext cx="247127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7" name="PA-ï$lïḑê">
            <a:extLst>
              <a:ext uri="{FF2B5EF4-FFF2-40B4-BE49-F238E27FC236}">
                <a16:creationId xmlns:a16="http://schemas.microsoft.com/office/drawing/2014/main" xmlns="" id="{17A0EEF8-A999-47DC-9BCD-9D94E4207112}"/>
              </a:ext>
            </a:extLst>
          </p:cNvPr>
          <p:cNvSpPr/>
          <p:nvPr>
            <p:custDataLst>
              <p:tags r:id="rId297"/>
            </p:custDataLst>
          </p:nvPr>
        </p:nvSpPr>
        <p:spPr>
          <a:xfrm>
            <a:off x="2128226" y="-3668058"/>
            <a:ext cx="225103" cy="2408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1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8" name="PA-îṣļïďe">
            <a:extLst>
              <a:ext uri="{FF2B5EF4-FFF2-40B4-BE49-F238E27FC236}">
                <a16:creationId xmlns:a16="http://schemas.microsoft.com/office/drawing/2014/main" xmlns="" id="{DAAEAD7D-3FF7-4A67-B0CE-188D22DA3F82}"/>
              </a:ext>
            </a:extLst>
          </p:cNvPr>
          <p:cNvSpPr/>
          <p:nvPr>
            <p:custDataLst>
              <p:tags r:id="rId298"/>
            </p:custDataLst>
          </p:nvPr>
        </p:nvSpPr>
        <p:spPr>
          <a:xfrm>
            <a:off x="6790742" y="-3723063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9" name="PA-işḷíḑe">
            <a:extLst>
              <a:ext uri="{FF2B5EF4-FFF2-40B4-BE49-F238E27FC236}">
                <a16:creationId xmlns:a16="http://schemas.microsoft.com/office/drawing/2014/main" xmlns="" id="{760F08DB-CC00-4E1E-AFED-05500B36F8A5}"/>
              </a:ext>
            </a:extLst>
          </p:cNvPr>
          <p:cNvSpPr/>
          <p:nvPr>
            <p:custDataLst>
              <p:tags r:id="rId299"/>
            </p:custDataLst>
          </p:nvPr>
        </p:nvSpPr>
        <p:spPr>
          <a:xfrm>
            <a:off x="2978242" y="-3691747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0" name="PA-iŝlîḓe">
            <a:extLst>
              <a:ext uri="{FF2B5EF4-FFF2-40B4-BE49-F238E27FC236}">
                <a16:creationId xmlns:a16="http://schemas.microsoft.com/office/drawing/2014/main" xmlns="" id="{104FA81B-5EC9-423E-98B5-BB20E60CD153}"/>
              </a:ext>
            </a:extLst>
          </p:cNvPr>
          <p:cNvSpPr/>
          <p:nvPr>
            <p:custDataLst>
              <p:tags r:id="rId300"/>
            </p:custDataLst>
          </p:nvPr>
        </p:nvSpPr>
        <p:spPr>
          <a:xfrm>
            <a:off x="1620321" y="-1593252"/>
            <a:ext cx="199964" cy="21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1" name="PA-íṩlíḋé">
            <a:extLst>
              <a:ext uri="{FF2B5EF4-FFF2-40B4-BE49-F238E27FC236}">
                <a16:creationId xmlns:a16="http://schemas.microsoft.com/office/drawing/2014/main" xmlns="" id="{1C62BDC9-EA76-4DD9-A2E0-CABAA43D31CC}"/>
              </a:ext>
            </a:extLst>
          </p:cNvPr>
          <p:cNvSpPr/>
          <p:nvPr>
            <p:custDataLst>
              <p:tags r:id="rId301"/>
            </p:custDataLst>
          </p:nvPr>
        </p:nvSpPr>
        <p:spPr>
          <a:xfrm>
            <a:off x="381835" y="-3783702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2" name="PA-ïSḻïďé">
            <a:extLst>
              <a:ext uri="{FF2B5EF4-FFF2-40B4-BE49-F238E27FC236}">
                <a16:creationId xmlns:a16="http://schemas.microsoft.com/office/drawing/2014/main" xmlns="" id="{A395E901-ECD4-41D8-BF3F-11BF03AF59DF}"/>
              </a:ext>
            </a:extLst>
          </p:cNvPr>
          <p:cNvSpPr/>
          <p:nvPr>
            <p:custDataLst>
              <p:tags r:id="rId302"/>
            </p:custDataLst>
          </p:nvPr>
        </p:nvSpPr>
        <p:spPr>
          <a:xfrm>
            <a:off x="3522720" y="-3758330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3" name="PA-iṩḷîḍê">
            <a:extLst>
              <a:ext uri="{FF2B5EF4-FFF2-40B4-BE49-F238E27FC236}">
                <a16:creationId xmlns:a16="http://schemas.microsoft.com/office/drawing/2014/main" xmlns="" id="{58CBA57B-D529-4468-B6BD-A36E6AC806F8}"/>
              </a:ext>
            </a:extLst>
          </p:cNvPr>
          <p:cNvSpPr/>
          <p:nvPr>
            <p:custDataLst>
              <p:tags r:id="rId303"/>
            </p:custDataLst>
          </p:nvPr>
        </p:nvSpPr>
        <p:spPr>
          <a:xfrm>
            <a:off x="7055659" y="-3903012"/>
            <a:ext cx="460119" cy="326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4" name="PA-íSļíḍê">
            <a:extLst>
              <a:ext uri="{FF2B5EF4-FFF2-40B4-BE49-F238E27FC236}">
                <a16:creationId xmlns:a16="http://schemas.microsoft.com/office/drawing/2014/main" xmlns="" id="{9175B550-D24E-4BC5-81BE-B0DED12AF615}"/>
              </a:ext>
            </a:extLst>
          </p:cNvPr>
          <p:cNvSpPr/>
          <p:nvPr>
            <p:custDataLst>
              <p:tags r:id="rId304"/>
            </p:custDataLst>
          </p:nvPr>
        </p:nvSpPr>
        <p:spPr>
          <a:xfrm>
            <a:off x="5103687" y="-4016149"/>
            <a:ext cx="383982" cy="425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5" name="PA-ïşľiḓé">
            <a:extLst>
              <a:ext uri="{FF2B5EF4-FFF2-40B4-BE49-F238E27FC236}">
                <a16:creationId xmlns:a16="http://schemas.microsoft.com/office/drawing/2014/main" xmlns="" id="{E4EEFD29-52DA-4B02-9D01-ED735B3D1754}"/>
              </a:ext>
            </a:extLst>
          </p:cNvPr>
          <p:cNvSpPr/>
          <p:nvPr>
            <p:custDataLst>
              <p:tags r:id="rId305"/>
            </p:custDataLst>
          </p:nvPr>
        </p:nvSpPr>
        <p:spPr>
          <a:xfrm>
            <a:off x="960271" y="-4023824"/>
            <a:ext cx="339603" cy="375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6" name="PA-íśľiḍe">
            <a:extLst>
              <a:ext uri="{FF2B5EF4-FFF2-40B4-BE49-F238E27FC236}">
                <a16:creationId xmlns:a16="http://schemas.microsoft.com/office/drawing/2014/main" xmlns="" id="{89D25642-35D3-4579-AD21-7ACE3B2D75F2}"/>
              </a:ext>
            </a:extLst>
          </p:cNvPr>
          <p:cNvSpPr/>
          <p:nvPr>
            <p:custDataLst>
              <p:tags r:id="rId306"/>
            </p:custDataLst>
          </p:nvPr>
        </p:nvSpPr>
        <p:spPr>
          <a:xfrm>
            <a:off x="5766153" y="-4257892"/>
            <a:ext cx="851660" cy="673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8" y="16416"/>
                </a:moveTo>
                <a:cubicBezTo>
                  <a:pt x="20918" y="14034"/>
                  <a:pt x="19389" y="12096"/>
                  <a:pt x="17510" y="12096"/>
                </a:cubicBezTo>
                <a:cubicBezTo>
                  <a:pt x="17007" y="12096"/>
                  <a:pt x="16531" y="12238"/>
                  <a:pt x="16102" y="12487"/>
                </a:cubicBezTo>
                <a:lnTo>
                  <a:pt x="17962" y="16005"/>
                </a:lnTo>
                <a:cubicBezTo>
                  <a:pt x="18093" y="16253"/>
                  <a:pt x="18040" y="16588"/>
                  <a:pt x="17845" y="16754"/>
                </a:cubicBezTo>
                <a:cubicBezTo>
                  <a:pt x="17649" y="16920"/>
                  <a:pt x="17385" y="16854"/>
                  <a:pt x="17254" y="16606"/>
                </a:cubicBezTo>
                <a:lnTo>
                  <a:pt x="15375" y="13053"/>
                </a:lnTo>
                <a:cubicBezTo>
                  <a:pt x="14600" y="13846"/>
                  <a:pt x="14102" y="15058"/>
                  <a:pt x="14102" y="16416"/>
                </a:cubicBezTo>
                <a:cubicBezTo>
                  <a:pt x="14102" y="18798"/>
                  <a:pt x="15631" y="20736"/>
                  <a:pt x="17510" y="20736"/>
                </a:cubicBezTo>
                <a:cubicBezTo>
                  <a:pt x="19389" y="20736"/>
                  <a:pt x="20918" y="18798"/>
                  <a:pt x="20918" y="16416"/>
                </a:cubicBezTo>
                <a:close/>
                <a:moveTo>
                  <a:pt x="14189" y="8782"/>
                </a:moveTo>
                <a:lnTo>
                  <a:pt x="12536" y="8782"/>
                </a:lnTo>
                <a:cubicBezTo>
                  <a:pt x="12348" y="8782"/>
                  <a:pt x="12128" y="8607"/>
                  <a:pt x="12045" y="8393"/>
                </a:cubicBezTo>
                <a:lnTo>
                  <a:pt x="11356" y="6603"/>
                </a:lnTo>
                <a:lnTo>
                  <a:pt x="9243" y="9705"/>
                </a:lnTo>
                <a:cubicBezTo>
                  <a:pt x="9243" y="9705"/>
                  <a:pt x="9606" y="9897"/>
                  <a:pt x="10051" y="10132"/>
                </a:cubicBezTo>
                <a:lnTo>
                  <a:pt x="14189" y="10132"/>
                </a:lnTo>
                <a:cubicBezTo>
                  <a:pt x="14189" y="10132"/>
                  <a:pt x="14189" y="8782"/>
                  <a:pt x="14189" y="8782"/>
                </a:cubicBezTo>
                <a:close/>
                <a:moveTo>
                  <a:pt x="13604" y="11212"/>
                </a:moveTo>
                <a:lnTo>
                  <a:pt x="11905" y="11212"/>
                </a:lnTo>
                <a:cubicBezTo>
                  <a:pt x="12066" y="11422"/>
                  <a:pt x="12163" y="11705"/>
                  <a:pt x="12163" y="12007"/>
                </a:cubicBezTo>
                <a:lnTo>
                  <a:pt x="12164" y="12007"/>
                </a:lnTo>
                <a:cubicBezTo>
                  <a:pt x="12164" y="12007"/>
                  <a:pt x="12162" y="12897"/>
                  <a:pt x="12160" y="14004"/>
                </a:cubicBezTo>
                <a:cubicBezTo>
                  <a:pt x="12160" y="14004"/>
                  <a:pt x="13604" y="11212"/>
                  <a:pt x="13604" y="11212"/>
                </a:cubicBezTo>
                <a:close/>
                <a:moveTo>
                  <a:pt x="10364" y="12569"/>
                </a:moveTo>
                <a:cubicBezTo>
                  <a:pt x="10364" y="12569"/>
                  <a:pt x="8419" y="11701"/>
                  <a:pt x="7492" y="11281"/>
                </a:cubicBezTo>
                <a:lnTo>
                  <a:pt x="6784" y="12517"/>
                </a:lnTo>
                <a:cubicBezTo>
                  <a:pt x="7518" y="13333"/>
                  <a:pt x="8019" y="14475"/>
                  <a:pt x="8147" y="15766"/>
                </a:cubicBezTo>
                <a:lnTo>
                  <a:pt x="10364" y="15766"/>
                </a:lnTo>
                <a:cubicBezTo>
                  <a:pt x="10364" y="15766"/>
                  <a:pt x="10364" y="12569"/>
                  <a:pt x="10364" y="12569"/>
                </a:cubicBezTo>
                <a:close/>
                <a:moveTo>
                  <a:pt x="7481" y="16846"/>
                </a:moveTo>
                <a:lnTo>
                  <a:pt x="4090" y="16846"/>
                </a:lnTo>
                <a:cubicBezTo>
                  <a:pt x="3855" y="16846"/>
                  <a:pt x="3664" y="16604"/>
                  <a:pt x="3664" y="16306"/>
                </a:cubicBezTo>
                <a:cubicBezTo>
                  <a:pt x="3664" y="16171"/>
                  <a:pt x="3704" y="16049"/>
                  <a:pt x="3769" y="15955"/>
                </a:cubicBezTo>
                <a:lnTo>
                  <a:pt x="3767" y="15953"/>
                </a:lnTo>
                <a:lnTo>
                  <a:pt x="5685" y="12601"/>
                </a:lnTo>
                <a:cubicBezTo>
                  <a:pt x="5209" y="12280"/>
                  <a:pt x="4666" y="12096"/>
                  <a:pt x="4090" y="12096"/>
                </a:cubicBezTo>
                <a:cubicBezTo>
                  <a:pt x="2211" y="12096"/>
                  <a:pt x="682" y="14034"/>
                  <a:pt x="682" y="16416"/>
                </a:cubicBezTo>
                <a:cubicBezTo>
                  <a:pt x="682" y="18798"/>
                  <a:pt x="2211" y="20736"/>
                  <a:pt x="4090" y="20736"/>
                </a:cubicBezTo>
                <a:cubicBezTo>
                  <a:pt x="5855" y="20736"/>
                  <a:pt x="7310" y="19027"/>
                  <a:pt x="7481" y="16846"/>
                </a:cubicBezTo>
                <a:close/>
                <a:moveTo>
                  <a:pt x="4926" y="15766"/>
                </a:moveTo>
                <a:lnTo>
                  <a:pt x="7455" y="15766"/>
                </a:lnTo>
                <a:cubicBezTo>
                  <a:pt x="7335" y="14765"/>
                  <a:pt x="6945" y="13877"/>
                  <a:pt x="6379" y="13225"/>
                </a:cubicBezTo>
                <a:cubicBezTo>
                  <a:pt x="6379" y="13225"/>
                  <a:pt x="4926" y="15766"/>
                  <a:pt x="4926" y="15766"/>
                </a:cubicBezTo>
                <a:close/>
                <a:moveTo>
                  <a:pt x="21600" y="16416"/>
                </a:moveTo>
                <a:cubicBezTo>
                  <a:pt x="21600" y="19279"/>
                  <a:pt x="19769" y="21600"/>
                  <a:pt x="17510" y="21600"/>
                </a:cubicBezTo>
                <a:cubicBezTo>
                  <a:pt x="15251" y="21600"/>
                  <a:pt x="13420" y="19279"/>
                  <a:pt x="13420" y="16416"/>
                </a:cubicBezTo>
                <a:cubicBezTo>
                  <a:pt x="13420" y="14756"/>
                  <a:pt x="14036" y="13280"/>
                  <a:pt x="14994" y="12331"/>
                </a:cubicBezTo>
                <a:lnTo>
                  <a:pt x="14513" y="11423"/>
                </a:lnTo>
                <a:lnTo>
                  <a:pt x="12154" y="15982"/>
                </a:lnTo>
                <a:cubicBezTo>
                  <a:pt x="12150" y="17186"/>
                  <a:pt x="12145" y="18206"/>
                  <a:pt x="12138" y="18243"/>
                </a:cubicBezTo>
                <a:cubicBezTo>
                  <a:pt x="12020" y="18855"/>
                  <a:pt x="11533" y="19229"/>
                  <a:pt x="11050" y="19080"/>
                </a:cubicBezTo>
                <a:cubicBezTo>
                  <a:pt x="10639" y="18953"/>
                  <a:pt x="10364" y="18486"/>
                  <a:pt x="10365" y="17972"/>
                </a:cubicBezTo>
                <a:lnTo>
                  <a:pt x="10364" y="17972"/>
                </a:lnTo>
                <a:lnTo>
                  <a:pt x="10364" y="16846"/>
                </a:lnTo>
                <a:lnTo>
                  <a:pt x="8165" y="16846"/>
                </a:lnTo>
                <a:cubicBezTo>
                  <a:pt x="7992" y="19507"/>
                  <a:pt x="6234" y="21600"/>
                  <a:pt x="4090" y="21600"/>
                </a:cubicBezTo>
                <a:cubicBezTo>
                  <a:pt x="1831" y="21600"/>
                  <a:pt x="0" y="19279"/>
                  <a:pt x="0" y="16416"/>
                </a:cubicBezTo>
                <a:cubicBezTo>
                  <a:pt x="0" y="13553"/>
                  <a:pt x="1831" y="11232"/>
                  <a:pt x="4090" y="11232"/>
                </a:cubicBezTo>
                <a:cubicBezTo>
                  <a:pt x="4816" y="11232"/>
                  <a:pt x="5498" y="11473"/>
                  <a:pt x="6089" y="11894"/>
                </a:cubicBezTo>
                <a:lnTo>
                  <a:pt x="6711" y="10807"/>
                </a:lnTo>
                <a:cubicBezTo>
                  <a:pt x="6338" y="10396"/>
                  <a:pt x="6155" y="9743"/>
                  <a:pt x="6280" y="9094"/>
                </a:cubicBezTo>
                <a:cubicBezTo>
                  <a:pt x="6339" y="8788"/>
                  <a:pt x="6460" y="8522"/>
                  <a:pt x="6620" y="8310"/>
                </a:cubicBezTo>
                <a:lnTo>
                  <a:pt x="6619" y="8309"/>
                </a:lnTo>
                <a:lnTo>
                  <a:pt x="9702" y="3971"/>
                </a:lnTo>
                <a:lnTo>
                  <a:pt x="9702" y="3971"/>
                </a:lnTo>
                <a:cubicBezTo>
                  <a:pt x="10018" y="3426"/>
                  <a:pt x="10573" y="3146"/>
                  <a:pt x="11124" y="3316"/>
                </a:cubicBezTo>
                <a:cubicBezTo>
                  <a:pt x="11559" y="3451"/>
                  <a:pt x="11893" y="3838"/>
                  <a:pt x="12055" y="4325"/>
                </a:cubicBezTo>
                <a:lnTo>
                  <a:pt x="12056" y="4324"/>
                </a:lnTo>
                <a:lnTo>
                  <a:pt x="12989" y="7054"/>
                </a:lnTo>
                <a:lnTo>
                  <a:pt x="14970" y="7054"/>
                </a:lnTo>
                <a:cubicBezTo>
                  <a:pt x="15347" y="7054"/>
                  <a:pt x="15652" y="7440"/>
                  <a:pt x="15652" y="7918"/>
                </a:cubicBezTo>
                <a:cubicBezTo>
                  <a:pt x="15652" y="8364"/>
                  <a:pt x="15384" y="8727"/>
                  <a:pt x="15041" y="8772"/>
                </a:cubicBezTo>
                <a:lnTo>
                  <a:pt x="15041" y="10481"/>
                </a:lnTo>
                <a:lnTo>
                  <a:pt x="15716" y="11757"/>
                </a:lnTo>
                <a:cubicBezTo>
                  <a:pt x="16258" y="11421"/>
                  <a:pt x="16866" y="11232"/>
                  <a:pt x="17510" y="11232"/>
                </a:cubicBezTo>
                <a:cubicBezTo>
                  <a:pt x="19769" y="11232"/>
                  <a:pt x="21600" y="13553"/>
                  <a:pt x="21600" y="16416"/>
                </a:cubicBezTo>
                <a:close/>
                <a:moveTo>
                  <a:pt x="11562" y="1728"/>
                </a:moveTo>
                <a:cubicBezTo>
                  <a:pt x="11562" y="774"/>
                  <a:pt x="12172" y="0"/>
                  <a:pt x="12925" y="0"/>
                </a:cubicBezTo>
                <a:cubicBezTo>
                  <a:pt x="13678" y="0"/>
                  <a:pt x="14289" y="774"/>
                  <a:pt x="14289" y="1728"/>
                </a:cubicBezTo>
                <a:cubicBezTo>
                  <a:pt x="14289" y="2682"/>
                  <a:pt x="13678" y="3456"/>
                  <a:pt x="12925" y="3456"/>
                </a:cubicBezTo>
                <a:cubicBezTo>
                  <a:pt x="12172" y="3456"/>
                  <a:pt x="11562" y="2682"/>
                  <a:pt x="11562" y="1728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7" name="PA-îṡľïdê">
            <a:extLst>
              <a:ext uri="{FF2B5EF4-FFF2-40B4-BE49-F238E27FC236}">
                <a16:creationId xmlns:a16="http://schemas.microsoft.com/office/drawing/2014/main" xmlns="" id="{2704488F-5249-4E93-AC16-F57636CFBC99}"/>
              </a:ext>
            </a:extLst>
          </p:cNvPr>
          <p:cNvSpPr/>
          <p:nvPr>
            <p:custDataLst>
              <p:tags r:id="rId307"/>
            </p:custDataLst>
          </p:nvPr>
        </p:nvSpPr>
        <p:spPr>
          <a:xfrm>
            <a:off x="9354272" y="-4367011"/>
            <a:ext cx="375333" cy="359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8" name="PA-is1íḋe">
            <a:extLst>
              <a:ext uri="{FF2B5EF4-FFF2-40B4-BE49-F238E27FC236}">
                <a16:creationId xmlns:a16="http://schemas.microsoft.com/office/drawing/2014/main" xmlns="" id="{FF696B1D-E172-45A4-8926-06212B61F848}"/>
              </a:ext>
            </a:extLst>
          </p:cNvPr>
          <p:cNvSpPr/>
          <p:nvPr>
            <p:custDataLst>
              <p:tags r:id="rId308"/>
            </p:custDataLst>
          </p:nvPr>
        </p:nvSpPr>
        <p:spPr>
          <a:xfrm>
            <a:off x="-108398" y="-4141373"/>
            <a:ext cx="495621" cy="474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99" name="PA-îṩľíḍé">
            <a:extLst>
              <a:ext uri="{FF2B5EF4-FFF2-40B4-BE49-F238E27FC236}">
                <a16:creationId xmlns:a16="http://schemas.microsoft.com/office/drawing/2014/main" xmlns="" id="{4DB16869-0461-427A-95BF-93EA4B92BFF0}"/>
              </a:ext>
            </a:extLst>
          </p:cNvPr>
          <p:cNvSpPr/>
          <p:nvPr>
            <p:custDataLst>
              <p:tags r:id="rId309"/>
            </p:custDataLst>
          </p:nvPr>
        </p:nvSpPr>
        <p:spPr>
          <a:xfrm>
            <a:off x="6531446" y="-4199035"/>
            <a:ext cx="584616" cy="3554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0" name="PA-ísḻíḑè">
            <a:extLst>
              <a:ext uri="{FF2B5EF4-FFF2-40B4-BE49-F238E27FC236}">
                <a16:creationId xmlns:a16="http://schemas.microsoft.com/office/drawing/2014/main" xmlns="" id="{11C96C2A-CDF2-4340-A5C0-0BB5967A993D}"/>
              </a:ext>
            </a:extLst>
          </p:cNvPr>
          <p:cNvSpPr/>
          <p:nvPr>
            <p:custDataLst>
              <p:tags r:id="rId310"/>
            </p:custDataLst>
          </p:nvPr>
        </p:nvSpPr>
        <p:spPr>
          <a:xfrm>
            <a:off x="-3087502" y="-4344591"/>
            <a:ext cx="604583" cy="3675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1" name="PA-íṥlíḓé">
            <a:extLst>
              <a:ext uri="{FF2B5EF4-FFF2-40B4-BE49-F238E27FC236}">
                <a16:creationId xmlns:a16="http://schemas.microsoft.com/office/drawing/2014/main" xmlns="" id="{BBD387DF-D04B-4C2C-B054-24450610C683}"/>
              </a:ext>
            </a:extLst>
          </p:cNvPr>
          <p:cNvSpPr/>
          <p:nvPr>
            <p:custDataLst>
              <p:tags r:id="rId311"/>
            </p:custDataLst>
          </p:nvPr>
        </p:nvSpPr>
        <p:spPr>
          <a:xfrm>
            <a:off x="3027064" y="-4032121"/>
            <a:ext cx="431162" cy="282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2" name="PA-iš1îďê">
            <a:extLst>
              <a:ext uri="{FF2B5EF4-FFF2-40B4-BE49-F238E27FC236}">
                <a16:creationId xmlns:a16="http://schemas.microsoft.com/office/drawing/2014/main" xmlns="" id="{C91FF3DA-B982-4C4D-AAAC-C464043B1B74}"/>
              </a:ext>
            </a:extLst>
          </p:cNvPr>
          <p:cNvSpPr/>
          <p:nvPr>
            <p:custDataLst>
              <p:tags r:id="rId312"/>
            </p:custDataLst>
          </p:nvPr>
        </p:nvSpPr>
        <p:spPr>
          <a:xfrm>
            <a:off x="7302175" y="-4374410"/>
            <a:ext cx="572261" cy="374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5429"/>
                </a:moveTo>
                <a:lnTo>
                  <a:pt x="2700" y="15429"/>
                </a:lnTo>
                <a:lnTo>
                  <a:pt x="2700" y="2057"/>
                </a:lnTo>
                <a:lnTo>
                  <a:pt x="18900" y="2057"/>
                </a:lnTo>
                <a:cubicBezTo>
                  <a:pt x="18900" y="2057"/>
                  <a:pt x="18900" y="15429"/>
                  <a:pt x="18900" y="15429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954" y="0"/>
                  <a:pt x="1350" y="922"/>
                  <a:pt x="1350" y="2057"/>
                </a:cubicBezTo>
                <a:cubicBezTo>
                  <a:pt x="1350" y="2057"/>
                  <a:pt x="1350" y="17486"/>
                  <a:pt x="1364" y="17486"/>
                </a:cubicBezTo>
                <a:lnTo>
                  <a:pt x="20235" y="17486"/>
                </a:lnTo>
                <a:cubicBezTo>
                  <a:pt x="20250" y="17486"/>
                  <a:pt x="20250" y="2057"/>
                  <a:pt x="20250" y="2057"/>
                </a:cubicBezTo>
                <a:cubicBezTo>
                  <a:pt x="20250" y="922"/>
                  <a:pt x="19646" y="0"/>
                  <a:pt x="18900" y="0"/>
                </a:cubicBezTo>
                <a:close/>
                <a:moveTo>
                  <a:pt x="20250" y="21600"/>
                </a:moveTo>
                <a:lnTo>
                  <a:pt x="1350" y="21600"/>
                </a:lnTo>
                <a:cubicBezTo>
                  <a:pt x="604" y="21600"/>
                  <a:pt x="0" y="20679"/>
                  <a:pt x="0" y="19543"/>
                </a:cubicBezTo>
                <a:lnTo>
                  <a:pt x="0" y="18514"/>
                </a:lnTo>
                <a:lnTo>
                  <a:pt x="8775" y="18514"/>
                </a:lnTo>
                <a:lnTo>
                  <a:pt x="8775" y="19543"/>
                </a:lnTo>
                <a:lnTo>
                  <a:pt x="12825" y="19543"/>
                </a:lnTo>
                <a:lnTo>
                  <a:pt x="12825" y="18514"/>
                </a:lnTo>
                <a:lnTo>
                  <a:pt x="21600" y="18514"/>
                </a:lnTo>
                <a:lnTo>
                  <a:pt x="21600" y="19543"/>
                </a:lnTo>
                <a:cubicBezTo>
                  <a:pt x="21600" y="20679"/>
                  <a:pt x="20995" y="21600"/>
                  <a:pt x="20250" y="21600"/>
                </a:cubicBezTo>
                <a:cubicBezTo>
                  <a:pt x="20250" y="21600"/>
                  <a:pt x="20250" y="21600"/>
                  <a:pt x="20250" y="2160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3" name="PA-íṡḻîḋè">
            <a:extLst>
              <a:ext uri="{FF2B5EF4-FFF2-40B4-BE49-F238E27FC236}">
                <a16:creationId xmlns:a16="http://schemas.microsoft.com/office/drawing/2014/main" xmlns="" id="{421BE0D0-7D24-461F-9455-33BE8E7BF40B}"/>
              </a:ext>
            </a:extLst>
          </p:cNvPr>
          <p:cNvSpPr/>
          <p:nvPr>
            <p:custDataLst>
              <p:tags r:id="rId313"/>
            </p:custDataLst>
          </p:nvPr>
        </p:nvSpPr>
        <p:spPr>
          <a:xfrm>
            <a:off x="3953981" y="-4565714"/>
            <a:ext cx="331126" cy="3543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4" name="PA-ïṩḷíḓe">
            <a:extLst>
              <a:ext uri="{FF2B5EF4-FFF2-40B4-BE49-F238E27FC236}">
                <a16:creationId xmlns:a16="http://schemas.microsoft.com/office/drawing/2014/main" xmlns="" id="{81608A83-A81A-4888-BDC3-D6EEF2620322}"/>
              </a:ext>
            </a:extLst>
          </p:cNvPr>
          <p:cNvSpPr/>
          <p:nvPr>
            <p:custDataLst>
              <p:tags r:id="rId314"/>
            </p:custDataLst>
          </p:nvPr>
        </p:nvSpPr>
        <p:spPr>
          <a:xfrm>
            <a:off x="-1025745" y="-4434764"/>
            <a:ext cx="331126" cy="3543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5" name="PA-íšḻïḓe">
            <a:extLst>
              <a:ext uri="{FF2B5EF4-FFF2-40B4-BE49-F238E27FC236}">
                <a16:creationId xmlns:a16="http://schemas.microsoft.com/office/drawing/2014/main" xmlns="" id="{702D44AE-A024-4B88-99F9-19F4651389B1}"/>
              </a:ext>
            </a:extLst>
          </p:cNvPr>
          <p:cNvSpPr/>
          <p:nvPr>
            <p:custDataLst>
              <p:tags r:id="rId315"/>
            </p:custDataLst>
          </p:nvPr>
        </p:nvSpPr>
        <p:spPr>
          <a:xfrm>
            <a:off x="9801503" y="-4404692"/>
            <a:ext cx="273375" cy="292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6" name="PA-iṡḻiḑé">
            <a:extLst>
              <a:ext uri="{FF2B5EF4-FFF2-40B4-BE49-F238E27FC236}">
                <a16:creationId xmlns:a16="http://schemas.microsoft.com/office/drawing/2014/main" xmlns="" id="{504ACA90-7B91-4CC9-BE00-8C62718CB7A0}"/>
              </a:ext>
            </a:extLst>
          </p:cNvPr>
          <p:cNvSpPr/>
          <p:nvPr>
            <p:custDataLst>
              <p:tags r:id="rId316"/>
            </p:custDataLst>
          </p:nvPr>
        </p:nvSpPr>
        <p:spPr>
          <a:xfrm>
            <a:off x="5427813" y="-4240668"/>
            <a:ext cx="448207" cy="270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90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7" name="PA-îŝľîḋè">
            <a:extLst>
              <a:ext uri="{FF2B5EF4-FFF2-40B4-BE49-F238E27FC236}">
                <a16:creationId xmlns:a16="http://schemas.microsoft.com/office/drawing/2014/main" xmlns="" id="{DFD8CF59-CC8E-4387-99FC-65B9C50E6A3E}"/>
              </a:ext>
            </a:extLst>
          </p:cNvPr>
          <p:cNvSpPr/>
          <p:nvPr>
            <p:custDataLst>
              <p:tags r:id="rId317"/>
            </p:custDataLst>
          </p:nvPr>
        </p:nvSpPr>
        <p:spPr>
          <a:xfrm>
            <a:off x="389752" y="-4266301"/>
            <a:ext cx="577429" cy="348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1" h="21289" extrusionOk="0">
                <a:moveTo>
                  <a:pt x="5099" y="1723"/>
                </a:moveTo>
                <a:lnTo>
                  <a:pt x="3700" y="16273"/>
                </a:lnTo>
                <a:lnTo>
                  <a:pt x="16313" y="19565"/>
                </a:lnTo>
                <a:lnTo>
                  <a:pt x="17712" y="5015"/>
                </a:lnTo>
                <a:cubicBezTo>
                  <a:pt x="17712" y="5015"/>
                  <a:pt x="5099" y="1723"/>
                  <a:pt x="5099" y="1723"/>
                </a:cubicBezTo>
                <a:close/>
                <a:moveTo>
                  <a:pt x="2757" y="5906"/>
                </a:moveTo>
                <a:lnTo>
                  <a:pt x="2258" y="11102"/>
                </a:lnTo>
                <a:cubicBezTo>
                  <a:pt x="2230" y="11390"/>
                  <a:pt x="2349" y="11659"/>
                  <a:pt x="2523" y="11704"/>
                </a:cubicBezTo>
                <a:cubicBezTo>
                  <a:pt x="2697" y="11750"/>
                  <a:pt x="2861" y="11554"/>
                  <a:pt x="2889" y="11267"/>
                </a:cubicBezTo>
                <a:lnTo>
                  <a:pt x="3388" y="6071"/>
                </a:lnTo>
                <a:cubicBezTo>
                  <a:pt x="3416" y="5784"/>
                  <a:pt x="3297" y="5514"/>
                  <a:pt x="3123" y="5469"/>
                </a:cubicBezTo>
                <a:cubicBezTo>
                  <a:pt x="2949" y="5423"/>
                  <a:pt x="2785" y="5619"/>
                  <a:pt x="2757" y="5906"/>
                </a:cubicBezTo>
                <a:close/>
                <a:moveTo>
                  <a:pt x="19585" y="12429"/>
                </a:moveTo>
                <a:cubicBezTo>
                  <a:pt x="19668" y="11568"/>
                  <a:pt x="19311" y="10759"/>
                  <a:pt x="18789" y="10623"/>
                </a:cubicBezTo>
                <a:cubicBezTo>
                  <a:pt x="18266" y="10487"/>
                  <a:pt x="17776" y="11074"/>
                  <a:pt x="17693" y="11935"/>
                </a:cubicBezTo>
                <a:cubicBezTo>
                  <a:pt x="17610" y="12796"/>
                  <a:pt x="17967" y="13604"/>
                  <a:pt x="18489" y="13741"/>
                </a:cubicBezTo>
                <a:cubicBezTo>
                  <a:pt x="19012" y="13877"/>
                  <a:pt x="19502" y="13289"/>
                  <a:pt x="19585" y="12429"/>
                </a:cubicBezTo>
                <a:close/>
                <a:moveTo>
                  <a:pt x="21396" y="7042"/>
                </a:moveTo>
                <a:lnTo>
                  <a:pt x="20197" y="19513"/>
                </a:lnTo>
                <a:cubicBezTo>
                  <a:pt x="20087" y="20661"/>
                  <a:pt x="19433" y="21444"/>
                  <a:pt x="18736" y="21262"/>
                </a:cubicBezTo>
                <a:lnTo>
                  <a:pt x="1078" y="16653"/>
                </a:lnTo>
                <a:cubicBezTo>
                  <a:pt x="381" y="16472"/>
                  <a:pt x="-94" y="15394"/>
                  <a:pt x="16" y="14246"/>
                </a:cubicBezTo>
                <a:lnTo>
                  <a:pt x="1215" y="1775"/>
                </a:lnTo>
                <a:cubicBezTo>
                  <a:pt x="1325" y="627"/>
                  <a:pt x="1979" y="-156"/>
                  <a:pt x="2676" y="26"/>
                </a:cubicBezTo>
                <a:lnTo>
                  <a:pt x="20334" y="4635"/>
                </a:lnTo>
                <a:cubicBezTo>
                  <a:pt x="21031" y="4816"/>
                  <a:pt x="21506" y="5894"/>
                  <a:pt x="21396" y="7042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8" name="PA-işļíďe">
            <a:extLst>
              <a:ext uri="{FF2B5EF4-FFF2-40B4-BE49-F238E27FC236}">
                <a16:creationId xmlns:a16="http://schemas.microsoft.com/office/drawing/2014/main" xmlns="" id="{F07791BA-63B4-424B-9AC9-10EA3EAB57DF}"/>
              </a:ext>
            </a:extLst>
          </p:cNvPr>
          <p:cNvSpPr/>
          <p:nvPr>
            <p:custDataLst>
              <p:tags r:id="rId318"/>
            </p:custDataLst>
          </p:nvPr>
        </p:nvSpPr>
        <p:spPr>
          <a:xfrm>
            <a:off x="4741380" y="-3831903"/>
            <a:ext cx="274334" cy="1944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09" name="PA-îŝḷîḍe">
            <a:extLst>
              <a:ext uri="{FF2B5EF4-FFF2-40B4-BE49-F238E27FC236}">
                <a16:creationId xmlns:a16="http://schemas.microsoft.com/office/drawing/2014/main" xmlns="" id="{FF24525B-5B3E-4EE8-BD3F-F8BA7F12953F}"/>
              </a:ext>
            </a:extLst>
          </p:cNvPr>
          <p:cNvSpPr/>
          <p:nvPr>
            <p:custDataLst>
              <p:tags r:id="rId319"/>
            </p:custDataLst>
          </p:nvPr>
        </p:nvSpPr>
        <p:spPr>
          <a:xfrm>
            <a:off x="1768032" y="-4007433"/>
            <a:ext cx="333914" cy="42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0" name="PA-íSḷidê">
            <a:extLst>
              <a:ext uri="{FF2B5EF4-FFF2-40B4-BE49-F238E27FC236}">
                <a16:creationId xmlns:a16="http://schemas.microsoft.com/office/drawing/2014/main" xmlns="" id="{7865FA97-263B-4F2D-AF44-CD689CBC9572}"/>
              </a:ext>
            </a:extLst>
          </p:cNvPr>
          <p:cNvSpPr/>
          <p:nvPr>
            <p:custDataLst>
              <p:tags r:id="rId320"/>
            </p:custDataLst>
          </p:nvPr>
        </p:nvSpPr>
        <p:spPr>
          <a:xfrm>
            <a:off x="-544221" y="-4385200"/>
            <a:ext cx="443764" cy="558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1" name="PA-îś1ïḍè">
            <a:extLst>
              <a:ext uri="{FF2B5EF4-FFF2-40B4-BE49-F238E27FC236}">
                <a16:creationId xmlns:a16="http://schemas.microsoft.com/office/drawing/2014/main" xmlns="" id="{B4BBF244-676A-4207-B524-3DE836A8B3D3}"/>
              </a:ext>
            </a:extLst>
          </p:cNvPr>
          <p:cNvSpPr/>
          <p:nvPr>
            <p:custDataLst>
              <p:tags r:id="rId321"/>
            </p:custDataLst>
          </p:nvPr>
        </p:nvSpPr>
        <p:spPr>
          <a:xfrm>
            <a:off x="8703681" y="-4320723"/>
            <a:ext cx="268576" cy="338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15" y="0"/>
                </a:moveTo>
                <a:lnTo>
                  <a:pt x="0" y="18854"/>
                </a:lnTo>
                <a:lnTo>
                  <a:pt x="17786" y="21600"/>
                </a:lnTo>
                <a:lnTo>
                  <a:pt x="21600" y="6017"/>
                </a:lnTo>
                <a:lnTo>
                  <a:pt x="18300" y="2113"/>
                </a:lnTo>
                <a:lnTo>
                  <a:pt x="4615" y="0"/>
                </a:lnTo>
                <a:close/>
                <a:moveTo>
                  <a:pt x="9206" y="5215"/>
                </a:moveTo>
                <a:lnTo>
                  <a:pt x="15684" y="6215"/>
                </a:lnTo>
                <a:lnTo>
                  <a:pt x="15556" y="6735"/>
                </a:lnTo>
                <a:lnTo>
                  <a:pt x="9079" y="5735"/>
                </a:lnTo>
                <a:lnTo>
                  <a:pt x="9206" y="5215"/>
                </a:lnTo>
                <a:close/>
                <a:moveTo>
                  <a:pt x="4712" y="9845"/>
                </a:moveTo>
                <a:lnTo>
                  <a:pt x="17667" y="11845"/>
                </a:lnTo>
                <a:lnTo>
                  <a:pt x="17544" y="12350"/>
                </a:lnTo>
                <a:lnTo>
                  <a:pt x="4588" y="10350"/>
                </a:lnTo>
                <a:lnTo>
                  <a:pt x="4712" y="9845"/>
                </a:lnTo>
                <a:close/>
                <a:moveTo>
                  <a:pt x="4086" y="12402"/>
                </a:moveTo>
                <a:lnTo>
                  <a:pt x="17041" y="14402"/>
                </a:lnTo>
                <a:lnTo>
                  <a:pt x="16914" y="14923"/>
                </a:lnTo>
                <a:lnTo>
                  <a:pt x="3958" y="12923"/>
                </a:lnTo>
                <a:lnTo>
                  <a:pt x="4086" y="12402"/>
                </a:lnTo>
                <a:close/>
                <a:moveTo>
                  <a:pt x="3460" y="14960"/>
                </a:moveTo>
                <a:lnTo>
                  <a:pt x="9938" y="15960"/>
                </a:lnTo>
                <a:lnTo>
                  <a:pt x="9810" y="16480"/>
                </a:lnTo>
                <a:lnTo>
                  <a:pt x="3332" y="15480"/>
                </a:lnTo>
                <a:lnTo>
                  <a:pt x="3460" y="14960"/>
                </a:ln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2" name="PA-i$ḷídé">
            <a:extLst>
              <a:ext uri="{FF2B5EF4-FFF2-40B4-BE49-F238E27FC236}">
                <a16:creationId xmlns:a16="http://schemas.microsoft.com/office/drawing/2014/main" xmlns="" id="{CB617626-76F9-4B8B-BFE4-1CEBAD86AEDE}"/>
              </a:ext>
            </a:extLst>
          </p:cNvPr>
          <p:cNvSpPr/>
          <p:nvPr>
            <p:custDataLst>
              <p:tags r:id="rId322"/>
            </p:custDataLst>
          </p:nvPr>
        </p:nvSpPr>
        <p:spPr>
          <a:xfrm>
            <a:off x="2443642" y="-4216156"/>
            <a:ext cx="463389" cy="662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3" name="PA-ïślîḋé">
            <a:extLst>
              <a:ext uri="{FF2B5EF4-FFF2-40B4-BE49-F238E27FC236}">
                <a16:creationId xmlns:a16="http://schemas.microsoft.com/office/drawing/2014/main" xmlns="" id="{940C2DF0-4241-4C74-A572-CCE1C3A1AEE0}"/>
              </a:ext>
            </a:extLst>
          </p:cNvPr>
          <p:cNvSpPr/>
          <p:nvPr>
            <p:custDataLst>
              <p:tags r:id="rId323"/>
            </p:custDataLst>
          </p:nvPr>
        </p:nvSpPr>
        <p:spPr>
          <a:xfrm>
            <a:off x="-1754332" y="-4387227"/>
            <a:ext cx="383489" cy="548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4" name="PA-îšḻïde">
            <a:extLst>
              <a:ext uri="{FF2B5EF4-FFF2-40B4-BE49-F238E27FC236}">
                <a16:creationId xmlns:a16="http://schemas.microsoft.com/office/drawing/2014/main" xmlns="" id="{C25503DD-62F5-4D6D-97EF-81C2DF1E1489}"/>
              </a:ext>
            </a:extLst>
          </p:cNvPr>
          <p:cNvSpPr/>
          <p:nvPr>
            <p:custDataLst>
              <p:tags r:id="rId324"/>
            </p:custDataLst>
          </p:nvPr>
        </p:nvSpPr>
        <p:spPr>
          <a:xfrm>
            <a:off x="4305118" y="-4111816"/>
            <a:ext cx="336423" cy="414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5" name="PA-íṩḻïḓé">
            <a:extLst>
              <a:ext uri="{FF2B5EF4-FFF2-40B4-BE49-F238E27FC236}">
                <a16:creationId xmlns:a16="http://schemas.microsoft.com/office/drawing/2014/main" xmlns="" id="{F9A77591-6932-4C41-AC22-13662866A1A6}"/>
              </a:ext>
            </a:extLst>
          </p:cNvPr>
          <p:cNvSpPr/>
          <p:nvPr>
            <p:custDataLst>
              <p:tags r:id="rId325"/>
            </p:custDataLst>
          </p:nvPr>
        </p:nvSpPr>
        <p:spPr>
          <a:xfrm>
            <a:off x="1288354" y="-4340812"/>
            <a:ext cx="417356" cy="514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6" name="PA-ïṩļîḓê">
            <a:extLst>
              <a:ext uri="{FF2B5EF4-FFF2-40B4-BE49-F238E27FC236}">
                <a16:creationId xmlns:a16="http://schemas.microsoft.com/office/drawing/2014/main" xmlns="" id="{3E2DEBB9-6415-4376-9887-8C4824D22F0F}"/>
              </a:ext>
            </a:extLst>
          </p:cNvPr>
          <p:cNvSpPr/>
          <p:nvPr>
            <p:custDataLst>
              <p:tags r:id="rId326"/>
            </p:custDataLst>
          </p:nvPr>
        </p:nvSpPr>
        <p:spPr>
          <a:xfrm>
            <a:off x="7919804" y="-4404111"/>
            <a:ext cx="287569" cy="354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7" name="PA-i$ļiḋé">
            <a:extLst>
              <a:ext uri="{FF2B5EF4-FFF2-40B4-BE49-F238E27FC236}">
                <a16:creationId xmlns:a16="http://schemas.microsoft.com/office/drawing/2014/main" xmlns="" id="{1CE356C2-92E9-4DF0-B6A3-64E837D2BF24}"/>
              </a:ext>
            </a:extLst>
          </p:cNvPr>
          <p:cNvSpPr/>
          <p:nvPr>
            <p:custDataLst>
              <p:tags r:id="rId327"/>
            </p:custDataLst>
          </p:nvPr>
        </p:nvSpPr>
        <p:spPr>
          <a:xfrm>
            <a:off x="2110081" y="-4281004"/>
            <a:ext cx="603083" cy="400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3" extrusionOk="0">
                <a:moveTo>
                  <a:pt x="17523" y="7527"/>
                </a:moveTo>
                <a:lnTo>
                  <a:pt x="16892" y="5510"/>
                </a:lnTo>
                <a:lnTo>
                  <a:pt x="16892" y="5510"/>
                </a:lnTo>
                <a:cubicBezTo>
                  <a:pt x="16891" y="5509"/>
                  <a:pt x="16891" y="5507"/>
                  <a:pt x="16891" y="5505"/>
                </a:cubicBezTo>
                <a:cubicBezTo>
                  <a:pt x="16543" y="4391"/>
                  <a:pt x="13689" y="5277"/>
                  <a:pt x="10517" y="7484"/>
                </a:cubicBezTo>
                <a:cubicBezTo>
                  <a:pt x="7344" y="9692"/>
                  <a:pt x="5056" y="12384"/>
                  <a:pt x="5404" y="13498"/>
                </a:cubicBezTo>
                <a:cubicBezTo>
                  <a:pt x="5404" y="13499"/>
                  <a:pt x="5405" y="13501"/>
                  <a:pt x="5405" y="13502"/>
                </a:cubicBezTo>
                <a:lnTo>
                  <a:pt x="5405" y="13503"/>
                </a:lnTo>
                <a:lnTo>
                  <a:pt x="5495" y="13791"/>
                </a:lnTo>
                <a:lnTo>
                  <a:pt x="0" y="14107"/>
                </a:lnTo>
                <a:lnTo>
                  <a:pt x="8178" y="0"/>
                </a:lnTo>
                <a:lnTo>
                  <a:pt x="21600" y="1182"/>
                </a:lnTo>
                <a:cubicBezTo>
                  <a:pt x="21600" y="1182"/>
                  <a:pt x="17523" y="7527"/>
                  <a:pt x="17523" y="7527"/>
                </a:cubicBezTo>
                <a:close/>
                <a:moveTo>
                  <a:pt x="5685" y="19621"/>
                </a:moveTo>
                <a:cubicBezTo>
                  <a:pt x="5884" y="20257"/>
                  <a:pt x="5703" y="21011"/>
                  <a:pt x="5280" y="21306"/>
                </a:cubicBezTo>
                <a:cubicBezTo>
                  <a:pt x="4857" y="21600"/>
                  <a:pt x="4353" y="21323"/>
                  <a:pt x="4154" y="20686"/>
                </a:cubicBezTo>
                <a:cubicBezTo>
                  <a:pt x="4021" y="20261"/>
                  <a:pt x="4061" y="19785"/>
                  <a:pt x="4227" y="19427"/>
                </a:cubicBezTo>
                <a:lnTo>
                  <a:pt x="2645" y="14366"/>
                </a:lnTo>
                <a:lnTo>
                  <a:pt x="3561" y="14314"/>
                </a:lnTo>
                <a:lnTo>
                  <a:pt x="4992" y="18894"/>
                </a:lnTo>
                <a:cubicBezTo>
                  <a:pt x="5283" y="18935"/>
                  <a:pt x="5552" y="19195"/>
                  <a:pt x="5685" y="19621"/>
                </a:cubicBezTo>
                <a:close/>
                <a:moveTo>
                  <a:pt x="17927" y="11804"/>
                </a:moveTo>
                <a:lnTo>
                  <a:pt x="16207" y="6303"/>
                </a:lnTo>
                <a:cubicBezTo>
                  <a:pt x="15632" y="6170"/>
                  <a:pt x="13695" y="6675"/>
                  <a:pt x="10877" y="8636"/>
                </a:cubicBezTo>
                <a:cubicBezTo>
                  <a:pt x="8057" y="10598"/>
                  <a:pt x="6553" y="12487"/>
                  <a:pt x="6252" y="13230"/>
                </a:cubicBezTo>
                <a:lnTo>
                  <a:pt x="7971" y="18731"/>
                </a:lnTo>
                <a:cubicBezTo>
                  <a:pt x="7971" y="18731"/>
                  <a:pt x="17927" y="11804"/>
                  <a:pt x="17927" y="11804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8" name="PA-iṩļiḓe">
            <a:extLst>
              <a:ext uri="{FF2B5EF4-FFF2-40B4-BE49-F238E27FC236}">
                <a16:creationId xmlns:a16="http://schemas.microsoft.com/office/drawing/2014/main" xmlns="" id="{B97BDC98-4325-4EFD-A0D9-8F7E5E02CDEF}"/>
              </a:ext>
            </a:extLst>
          </p:cNvPr>
          <p:cNvSpPr/>
          <p:nvPr>
            <p:custDataLst>
              <p:tags r:id="rId328"/>
            </p:custDataLst>
          </p:nvPr>
        </p:nvSpPr>
        <p:spPr>
          <a:xfrm>
            <a:off x="-2439163" y="-4526853"/>
            <a:ext cx="483552" cy="321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3" extrusionOk="0">
                <a:moveTo>
                  <a:pt x="17523" y="7527"/>
                </a:moveTo>
                <a:lnTo>
                  <a:pt x="16892" y="5510"/>
                </a:lnTo>
                <a:lnTo>
                  <a:pt x="16892" y="5510"/>
                </a:lnTo>
                <a:cubicBezTo>
                  <a:pt x="16891" y="5509"/>
                  <a:pt x="16891" y="5507"/>
                  <a:pt x="16891" y="5505"/>
                </a:cubicBezTo>
                <a:cubicBezTo>
                  <a:pt x="16543" y="4391"/>
                  <a:pt x="13689" y="5277"/>
                  <a:pt x="10517" y="7484"/>
                </a:cubicBezTo>
                <a:cubicBezTo>
                  <a:pt x="7344" y="9692"/>
                  <a:pt x="5056" y="12384"/>
                  <a:pt x="5404" y="13498"/>
                </a:cubicBezTo>
                <a:cubicBezTo>
                  <a:pt x="5404" y="13499"/>
                  <a:pt x="5405" y="13501"/>
                  <a:pt x="5405" y="13502"/>
                </a:cubicBezTo>
                <a:lnTo>
                  <a:pt x="5405" y="13503"/>
                </a:lnTo>
                <a:lnTo>
                  <a:pt x="5495" y="13791"/>
                </a:lnTo>
                <a:lnTo>
                  <a:pt x="0" y="14107"/>
                </a:lnTo>
                <a:lnTo>
                  <a:pt x="8178" y="0"/>
                </a:lnTo>
                <a:lnTo>
                  <a:pt x="21600" y="1182"/>
                </a:lnTo>
                <a:cubicBezTo>
                  <a:pt x="21600" y="1182"/>
                  <a:pt x="17523" y="7527"/>
                  <a:pt x="17523" y="7527"/>
                </a:cubicBezTo>
                <a:close/>
                <a:moveTo>
                  <a:pt x="5685" y="19621"/>
                </a:moveTo>
                <a:cubicBezTo>
                  <a:pt x="5884" y="20257"/>
                  <a:pt x="5703" y="21011"/>
                  <a:pt x="5280" y="21306"/>
                </a:cubicBezTo>
                <a:cubicBezTo>
                  <a:pt x="4857" y="21600"/>
                  <a:pt x="4353" y="21323"/>
                  <a:pt x="4154" y="20686"/>
                </a:cubicBezTo>
                <a:cubicBezTo>
                  <a:pt x="4021" y="20261"/>
                  <a:pt x="4061" y="19785"/>
                  <a:pt x="4227" y="19427"/>
                </a:cubicBezTo>
                <a:lnTo>
                  <a:pt x="2645" y="14366"/>
                </a:lnTo>
                <a:lnTo>
                  <a:pt x="3561" y="14314"/>
                </a:lnTo>
                <a:lnTo>
                  <a:pt x="4992" y="18894"/>
                </a:lnTo>
                <a:cubicBezTo>
                  <a:pt x="5283" y="18935"/>
                  <a:pt x="5552" y="19195"/>
                  <a:pt x="5685" y="19621"/>
                </a:cubicBezTo>
                <a:close/>
                <a:moveTo>
                  <a:pt x="17927" y="11804"/>
                </a:moveTo>
                <a:lnTo>
                  <a:pt x="16207" y="6303"/>
                </a:lnTo>
                <a:cubicBezTo>
                  <a:pt x="15632" y="6170"/>
                  <a:pt x="13695" y="6675"/>
                  <a:pt x="10877" y="8636"/>
                </a:cubicBezTo>
                <a:cubicBezTo>
                  <a:pt x="8057" y="10598"/>
                  <a:pt x="6553" y="12487"/>
                  <a:pt x="6252" y="13230"/>
                </a:cubicBezTo>
                <a:lnTo>
                  <a:pt x="7971" y="18731"/>
                </a:lnTo>
                <a:cubicBezTo>
                  <a:pt x="7971" y="18731"/>
                  <a:pt x="17927" y="11804"/>
                  <a:pt x="17927" y="11804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9" name="PA-ïşḻiḍe">
            <a:extLst>
              <a:ext uri="{FF2B5EF4-FFF2-40B4-BE49-F238E27FC236}">
                <a16:creationId xmlns:a16="http://schemas.microsoft.com/office/drawing/2014/main" xmlns="" id="{8D2C88B4-23C4-469B-B8C1-0FDA67299B55}"/>
              </a:ext>
            </a:extLst>
          </p:cNvPr>
          <p:cNvSpPr/>
          <p:nvPr>
            <p:custDataLst>
              <p:tags r:id="rId329"/>
            </p:custDataLst>
          </p:nvPr>
        </p:nvSpPr>
        <p:spPr>
          <a:xfrm>
            <a:off x="8369433" y="-4453953"/>
            <a:ext cx="319758" cy="35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0" name="PA-ïšlïḍê">
            <a:extLst>
              <a:ext uri="{FF2B5EF4-FFF2-40B4-BE49-F238E27FC236}">
                <a16:creationId xmlns:a16="http://schemas.microsoft.com/office/drawing/2014/main" xmlns="" id="{667D4DA8-6AB1-46D1-AD01-BB2C09CB2133}"/>
              </a:ext>
            </a:extLst>
          </p:cNvPr>
          <p:cNvSpPr/>
          <p:nvPr>
            <p:custDataLst>
              <p:tags r:id="rId330"/>
            </p:custDataLst>
          </p:nvPr>
        </p:nvSpPr>
        <p:spPr>
          <a:xfrm>
            <a:off x="-1411085" y="-4208543"/>
            <a:ext cx="320485" cy="3204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13" h="20113" extrusionOk="0">
                <a:moveTo>
                  <a:pt x="8483" y="125"/>
                </a:moveTo>
                <a:cubicBezTo>
                  <a:pt x="2996" y="994"/>
                  <a:pt x="-744" y="6142"/>
                  <a:pt x="125" y="11629"/>
                </a:cubicBezTo>
                <a:cubicBezTo>
                  <a:pt x="994" y="17116"/>
                  <a:pt x="6142" y="20856"/>
                  <a:pt x="11629" y="19987"/>
                </a:cubicBezTo>
                <a:cubicBezTo>
                  <a:pt x="17116" y="19118"/>
                  <a:pt x="20856" y="13970"/>
                  <a:pt x="19987" y="8483"/>
                </a:cubicBezTo>
                <a:cubicBezTo>
                  <a:pt x="19118" y="2996"/>
                  <a:pt x="13970" y="-744"/>
                  <a:pt x="8483" y="125"/>
                </a:cubicBezTo>
                <a:close/>
                <a:moveTo>
                  <a:pt x="8760" y="1873"/>
                </a:moveTo>
                <a:cubicBezTo>
                  <a:pt x="8956" y="1842"/>
                  <a:pt x="9163" y="1878"/>
                  <a:pt x="9336" y="2004"/>
                </a:cubicBezTo>
                <a:cubicBezTo>
                  <a:pt x="9681" y="2255"/>
                  <a:pt x="9758" y="2741"/>
                  <a:pt x="9507" y="3087"/>
                </a:cubicBezTo>
                <a:cubicBezTo>
                  <a:pt x="9256" y="3432"/>
                  <a:pt x="8770" y="3509"/>
                  <a:pt x="8424" y="3258"/>
                </a:cubicBezTo>
                <a:cubicBezTo>
                  <a:pt x="8079" y="3007"/>
                  <a:pt x="8002" y="2521"/>
                  <a:pt x="8253" y="2175"/>
                </a:cubicBezTo>
                <a:cubicBezTo>
                  <a:pt x="8378" y="2002"/>
                  <a:pt x="8564" y="1904"/>
                  <a:pt x="8760" y="1873"/>
                </a:cubicBezTo>
                <a:close/>
                <a:moveTo>
                  <a:pt x="9098" y="4008"/>
                </a:moveTo>
                <a:cubicBezTo>
                  <a:pt x="9327" y="3971"/>
                  <a:pt x="9546" y="4130"/>
                  <a:pt x="9582" y="4359"/>
                </a:cubicBezTo>
                <a:lnTo>
                  <a:pt x="10314" y="8984"/>
                </a:lnTo>
                <a:cubicBezTo>
                  <a:pt x="10465" y="9019"/>
                  <a:pt x="10626" y="8992"/>
                  <a:pt x="10759" y="9088"/>
                </a:cubicBezTo>
                <a:cubicBezTo>
                  <a:pt x="10893" y="9186"/>
                  <a:pt x="10931" y="9343"/>
                  <a:pt x="11011" y="9477"/>
                </a:cubicBezTo>
                <a:lnTo>
                  <a:pt x="14460" y="8930"/>
                </a:lnTo>
                <a:cubicBezTo>
                  <a:pt x="14689" y="8894"/>
                  <a:pt x="14908" y="9053"/>
                  <a:pt x="14944" y="9282"/>
                </a:cubicBezTo>
                <a:cubicBezTo>
                  <a:pt x="14980" y="9511"/>
                  <a:pt x="14822" y="9729"/>
                  <a:pt x="14593" y="9766"/>
                </a:cubicBezTo>
                <a:lnTo>
                  <a:pt x="11143" y="10312"/>
                </a:lnTo>
                <a:cubicBezTo>
                  <a:pt x="11108" y="10464"/>
                  <a:pt x="11121" y="10625"/>
                  <a:pt x="11024" y="10759"/>
                </a:cubicBezTo>
                <a:cubicBezTo>
                  <a:pt x="10636" y="11292"/>
                  <a:pt x="9886" y="11411"/>
                  <a:pt x="9353" y="11024"/>
                </a:cubicBezTo>
                <a:cubicBezTo>
                  <a:pt x="8820" y="10636"/>
                  <a:pt x="8701" y="9886"/>
                  <a:pt x="9088" y="9353"/>
                </a:cubicBezTo>
                <a:cubicBezTo>
                  <a:pt x="9188" y="9215"/>
                  <a:pt x="9357" y="9195"/>
                  <a:pt x="9495" y="9114"/>
                </a:cubicBezTo>
                <a:lnTo>
                  <a:pt x="8762" y="4489"/>
                </a:lnTo>
                <a:cubicBezTo>
                  <a:pt x="8726" y="4260"/>
                  <a:pt x="8869" y="4044"/>
                  <a:pt x="9098" y="4008"/>
                </a:cubicBezTo>
                <a:close/>
                <a:moveTo>
                  <a:pt x="2495" y="10476"/>
                </a:moveTo>
                <a:cubicBezTo>
                  <a:pt x="2691" y="10446"/>
                  <a:pt x="2898" y="10482"/>
                  <a:pt x="3071" y="10607"/>
                </a:cubicBezTo>
                <a:cubicBezTo>
                  <a:pt x="3417" y="10859"/>
                  <a:pt x="3494" y="11345"/>
                  <a:pt x="3243" y="11690"/>
                </a:cubicBezTo>
                <a:cubicBezTo>
                  <a:pt x="2992" y="12035"/>
                  <a:pt x="2505" y="12113"/>
                  <a:pt x="2160" y="11862"/>
                </a:cubicBezTo>
                <a:cubicBezTo>
                  <a:pt x="1814" y="11610"/>
                  <a:pt x="1737" y="11124"/>
                  <a:pt x="1988" y="10779"/>
                </a:cubicBezTo>
                <a:cubicBezTo>
                  <a:pt x="2114" y="10606"/>
                  <a:pt x="2300" y="10507"/>
                  <a:pt x="2495" y="10476"/>
                </a:cubicBezTo>
                <a:close/>
                <a:moveTo>
                  <a:pt x="17392" y="8117"/>
                </a:moveTo>
                <a:cubicBezTo>
                  <a:pt x="17587" y="8086"/>
                  <a:pt x="17779" y="8125"/>
                  <a:pt x="17952" y="8250"/>
                </a:cubicBezTo>
                <a:cubicBezTo>
                  <a:pt x="18298" y="8502"/>
                  <a:pt x="18375" y="8988"/>
                  <a:pt x="18124" y="9333"/>
                </a:cubicBezTo>
                <a:cubicBezTo>
                  <a:pt x="17872" y="9678"/>
                  <a:pt x="17402" y="9753"/>
                  <a:pt x="17056" y="9502"/>
                </a:cubicBezTo>
                <a:cubicBezTo>
                  <a:pt x="16711" y="9251"/>
                  <a:pt x="16634" y="8765"/>
                  <a:pt x="16885" y="8419"/>
                </a:cubicBezTo>
                <a:cubicBezTo>
                  <a:pt x="17010" y="8247"/>
                  <a:pt x="17196" y="8148"/>
                  <a:pt x="17392" y="8117"/>
                </a:cubicBezTo>
                <a:close/>
                <a:moveTo>
                  <a:pt x="11112" y="16723"/>
                </a:moveTo>
                <a:cubicBezTo>
                  <a:pt x="11308" y="16692"/>
                  <a:pt x="11515" y="16728"/>
                  <a:pt x="11688" y="16854"/>
                </a:cubicBezTo>
                <a:cubicBezTo>
                  <a:pt x="12033" y="17105"/>
                  <a:pt x="12110" y="17591"/>
                  <a:pt x="11859" y="17937"/>
                </a:cubicBezTo>
                <a:cubicBezTo>
                  <a:pt x="11608" y="18282"/>
                  <a:pt x="11122" y="18359"/>
                  <a:pt x="10776" y="18108"/>
                </a:cubicBezTo>
                <a:cubicBezTo>
                  <a:pt x="10431" y="17857"/>
                  <a:pt x="10354" y="17371"/>
                  <a:pt x="10605" y="17025"/>
                </a:cubicBezTo>
                <a:cubicBezTo>
                  <a:pt x="10730" y="16853"/>
                  <a:pt x="10916" y="16754"/>
                  <a:pt x="11112" y="1672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1" name="PA-îśľíḑé">
            <a:extLst>
              <a:ext uri="{FF2B5EF4-FFF2-40B4-BE49-F238E27FC236}">
                <a16:creationId xmlns:a16="http://schemas.microsoft.com/office/drawing/2014/main" xmlns="" id="{21FFC921-EAA7-4494-8980-A2175FF95B34}"/>
              </a:ext>
            </a:extLst>
          </p:cNvPr>
          <p:cNvSpPr/>
          <p:nvPr>
            <p:custDataLst>
              <p:tags r:id="rId331"/>
            </p:custDataLst>
          </p:nvPr>
        </p:nvSpPr>
        <p:spPr>
          <a:xfrm>
            <a:off x="3871140" y="-4100294"/>
            <a:ext cx="277427" cy="38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206" h="21363" extrusionOk="0">
                <a:moveTo>
                  <a:pt x="10609" y="43"/>
                </a:moveTo>
                <a:cubicBezTo>
                  <a:pt x="8165" y="-162"/>
                  <a:pt x="5621" y="372"/>
                  <a:pt x="3560" y="1702"/>
                </a:cubicBezTo>
                <a:cubicBezTo>
                  <a:pt x="-561" y="4362"/>
                  <a:pt x="-1197" y="9181"/>
                  <a:pt x="2140" y="12465"/>
                </a:cubicBezTo>
                <a:cubicBezTo>
                  <a:pt x="4853" y="15135"/>
                  <a:pt x="9359" y="15971"/>
                  <a:pt x="13163" y="14762"/>
                </a:cubicBezTo>
                <a:cubicBezTo>
                  <a:pt x="13165" y="14832"/>
                  <a:pt x="13187" y="14904"/>
                  <a:pt x="13225" y="14972"/>
                </a:cubicBezTo>
                <a:lnTo>
                  <a:pt x="16612" y="21039"/>
                </a:lnTo>
                <a:cubicBezTo>
                  <a:pt x="16765" y="21313"/>
                  <a:pt x="17169" y="21438"/>
                  <a:pt x="17513" y="21316"/>
                </a:cubicBezTo>
                <a:lnTo>
                  <a:pt x="17878" y="21186"/>
                </a:lnTo>
                <a:cubicBezTo>
                  <a:pt x="18222" y="21064"/>
                  <a:pt x="18373" y="20741"/>
                  <a:pt x="18220" y="20467"/>
                </a:cubicBezTo>
                <a:lnTo>
                  <a:pt x="14832" y="14405"/>
                </a:lnTo>
                <a:cubicBezTo>
                  <a:pt x="14778" y="14307"/>
                  <a:pt x="14685" y="14238"/>
                  <a:pt x="14581" y="14183"/>
                </a:cubicBezTo>
                <a:cubicBezTo>
                  <a:pt x="14946" y="14006"/>
                  <a:pt x="15305" y="13816"/>
                  <a:pt x="15646" y="13596"/>
                </a:cubicBezTo>
                <a:cubicBezTo>
                  <a:pt x="19767" y="10937"/>
                  <a:pt x="20403" y="6118"/>
                  <a:pt x="17066" y="2833"/>
                </a:cubicBezTo>
                <a:cubicBezTo>
                  <a:pt x="15397" y="1191"/>
                  <a:pt x="13053" y="247"/>
                  <a:pt x="10609" y="43"/>
                </a:cubicBezTo>
                <a:close/>
                <a:moveTo>
                  <a:pt x="10451" y="1237"/>
                </a:moveTo>
                <a:cubicBezTo>
                  <a:pt x="12511" y="1410"/>
                  <a:pt x="14487" y="2210"/>
                  <a:pt x="15893" y="3594"/>
                </a:cubicBezTo>
                <a:cubicBezTo>
                  <a:pt x="18705" y="6361"/>
                  <a:pt x="18170" y="10422"/>
                  <a:pt x="14697" y="12663"/>
                </a:cubicBezTo>
                <a:cubicBezTo>
                  <a:pt x="11225" y="14903"/>
                  <a:pt x="6130" y="14477"/>
                  <a:pt x="3318" y="11709"/>
                </a:cubicBezTo>
                <a:cubicBezTo>
                  <a:pt x="506" y="8942"/>
                  <a:pt x="1041" y="4882"/>
                  <a:pt x="4514" y="2641"/>
                </a:cubicBezTo>
                <a:cubicBezTo>
                  <a:pt x="6250" y="1520"/>
                  <a:pt x="8392" y="1065"/>
                  <a:pt x="10451" y="1237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2" name="PA-ïṡľíḍê">
            <a:extLst>
              <a:ext uri="{FF2B5EF4-FFF2-40B4-BE49-F238E27FC236}">
                <a16:creationId xmlns:a16="http://schemas.microsoft.com/office/drawing/2014/main" xmlns="" id="{A175A76A-BA73-43EB-9E9B-DF045F63DF0C}"/>
              </a:ext>
            </a:extLst>
          </p:cNvPr>
          <p:cNvSpPr/>
          <p:nvPr>
            <p:custDataLst>
              <p:tags r:id="rId332"/>
            </p:custDataLst>
          </p:nvPr>
        </p:nvSpPr>
        <p:spPr>
          <a:xfrm>
            <a:off x="5893584" y="-4492883"/>
            <a:ext cx="284209" cy="295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3" name="PA-iṥļiḑé">
            <a:extLst>
              <a:ext uri="{FF2B5EF4-FFF2-40B4-BE49-F238E27FC236}">
                <a16:creationId xmlns:a16="http://schemas.microsoft.com/office/drawing/2014/main" xmlns="" id="{65847FCC-3866-4224-9AEF-2C832ECC3E5E}"/>
              </a:ext>
            </a:extLst>
          </p:cNvPr>
          <p:cNvSpPr/>
          <p:nvPr>
            <p:custDataLst>
              <p:tags r:id="rId333"/>
            </p:custDataLst>
          </p:nvPr>
        </p:nvSpPr>
        <p:spPr>
          <a:xfrm>
            <a:off x="8909947" y="-4554432"/>
            <a:ext cx="284209" cy="295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4" name="PA-îsḷîďê">
            <a:extLst>
              <a:ext uri="{FF2B5EF4-FFF2-40B4-BE49-F238E27FC236}">
                <a16:creationId xmlns:a16="http://schemas.microsoft.com/office/drawing/2014/main" xmlns="" id="{595268A1-4BD9-4B87-BC3E-D6843375B295}"/>
              </a:ext>
            </a:extLst>
          </p:cNvPr>
          <p:cNvSpPr/>
          <p:nvPr>
            <p:custDataLst>
              <p:tags r:id="rId334"/>
            </p:custDataLst>
          </p:nvPr>
        </p:nvSpPr>
        <p:spPr>
          <a:xfrm>
            <a:off x="9702224" y="-4559577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5" name="PA-îŝ1íḓê">
            <a:extLst>
              <a:ext uri="{FF2B5EF4-FFF2-40B4-BE49-F238E27FC236}">
                <a16:creationId xmlns:a16="http://schemas.microsoft.com/office/drawing/2014/main" xmlns="" id="{EA59793F-B9C4-4135-BB83-883FA6FF9F51}"/>
              </a:ext>
            </a:extLst>
          </p:cNvPr>
          <p:cNvSpPr/>
          <p:nvPr>
            <p:custDataLst>
              <p:tags r:id="rId335"/>
            </p:custDataLst>
          </p:nvPr>
        </p:nvSpPr>
        <p:spPr>
          <a:xfrm>
            <a:off x="1096979" y="-4514112"/>
            <a:ext cx="290134" cy="414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511" extrusionOk="0">
                <a:moveTo>
                  <a:pt x="18683" y="0"/>
                </a:moveTo>
                <a:lnTo>
                  <a:pt x="17079" y="1668"/>
                </a:lnTo>
                <a:cubicBezTo>
                  <a:pt x="17015" y="1638"/>
                  <a:pt x="16700" y="1488"/>
                  <a:pt x="16700" y="1488"/>
                </a:cubicBezTo>
                <a:lnTo>
                  <a:pt x="15441" y="2801"/>
                </a:lnTo>
                <a:lnTo>
                  <a:pt x="15820" y="2981"/>
                </a:lnTo>
                <a:lnTo>
                  <a:pt x="15441" y="3375"/>
                </a:lnTo>
                <a:lnTo>
                  <a:pt x="2730" y="16587"/>
                </a:lnTo>
                <a:cubicBezTo>
                  <a:pt x="2279" y="17056"/>
                  <a:pt x="509" y="19614"/>
                  <a:pt x="586" y="20489"/>
                </a:cubicBezTo>
                <a:cubicBezTo>
                  <a:pt x="597" y="20614"/>
                  <a:pt x="646" y="20706"/>
                  <a:pt x="742" y="20751"/>
                </a:cubicBezTo>
                <a:cubicBezTo>
                  <a:pt x="1508" y="21113"/>
                  <a:pt x="4988" y="18432"/>
                  <a:pt x="5504" y="17895"/>
                </a:cubicBezTo>
                <a:lnTo>
                  <a:pt x="18209" y="4684"/>
                </a:lnTo>
                <a:lnTo>
                  <a:pt x="18588" y="4289"/>
                </a:lnTo>
                <a:lnTo>
                  <a:pt x="18984" y="4477"/>
                </a:lnTo>
                <a:lnTo>
                  <a:pt x="14043" y="9610"/>
                </a:lnTo>
                <a:lnTo>
                  <a:pt x="14611" y="9879"/>
                </a:lnTo>
                <a:lnTo>
                  <a:pt x="20810" y="3434"/>
                </a:lnTo>
                <a:cubicBezTo>
                  <a:pt x="20810" y="3434"/>
                  <a:pt x="20191" y="3144"/>
                  <a:pt x="19847" y="2981"/>
                </a:cubicBezTo>
                <a:lnTo>
                  <a:pt x="21451" y="1313"/>
                </a:lnTo>
                <a:cubicBezTo>
                  <a:pt x="21451" y="1313"/>
                  <a:pt x="18683" y="0"/>
                  <a:pt x="18683" y="0"/>
                </a:cubicBezTo>
                <a:close/>
                <a:moveTo>
                  <a:pt x="586" y="20489"/>
                </a:moveTo>
                <a:cubicBezTo>
                  <a:pt x="585" y="20448"/>
                  <a:pt x="574" y="20416"/>
                  <a:pt x="580" y="20368"/>
                </a:cubicBezTo>
                <a:lnTo>
                  <a:pt x="319" y="20638"/>
                </a:lnTo>
                <a:cubicBezTo>
                  <a:pt x="213" y="20748"/>
                  <a:pt x="-149" y="21394"/>
                  <a:pt x="68" y="21497"/>
                </a:cubicBezTo>
                <a:cubicBezTo>
                  <a:pt x="286" y="21600"/>
                  <a:pt x="1004" y="21123"/>
                  <a:pt x="1110" y="21013"/>
                </a:cubicBezTo>
                <a:lnTo>
                  <a:pt x="1371" y="20739"/>
                </a:lnTo>
                <a:cubicBezTo>
                  <a:pt x="1093" y="20840"/>
                  <a:pt x="868" y="20874"/>
                  <a:pt x="731" y="20810"/>
                </a:cubicBezTo>
                <a:cubicBezTo>
                  <a:pt x="624" y="20759"/>
                  <a:pt x="588" y="20638"/>
                  <a:pt x="586" y="2048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6" name="PA-î$ḷîḑe">
            <a:extLst>
              <a:ext uri="{FF2B5EF4-FFF2-40B4-BE49-F238E27FC236}">
                <a16:creationId xmlns:a16="http://schemas.microsoft.com/office/drawing/2014/main" xmlns="" id="{80385E8B-58BC-4B5F-8B49-029ED7F3B7B4}"/>
              </a:ext>
            </a:extLst>
          </p:cNvPr>
          <p:cNvSpPr/>
          <p:nvPr>
            <p:custDataLst>
              <p:tags r:id="rId336"/>
            </p:custDataLst>
          </p:nvPr>
        </p:nvSpPr>
        <p:spPr>
          <a:xfrm>
            <a:off x="4071764" y="-438982"/>
            <a:ext cx="283103" cy="327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7" name="PA-işḻïḋè">
            <a:extLst>
              <a:ext uri="{FF2B5EF4-FFF2-40B4-BE49-F238E27FC236}">
                <a16:creationId xmlns:a16="http://schemas.microsoft.com/office/drawing/2014/main" xmlns="" id="{A293DD54-A1D4-4C6B-A591-47814A6FE96C}"/>
              </a:ext>
            </a:extLst>
          </p:cNvPr>
          <p:cNvSpPr/>
          <p:nvPr>
            <p:custDataLst>
              <p:tags r:id="rId337"/>
            </p:custDataLst>
          </p:nvPr>
        </p:nvSpPr>
        <p:spPr>
          <a:xfrm>
            <a:off x="4963324" y="-4126455"/>
            <a:ext cx="198557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8" name="PA-îṥļïďê">
            <a:extLst>
              <a:ext uri="{FF2B5EF4-FFF2-40B4-BE49-F238E27FC236}">
                <a16:creationId xmlns:a16="http://schemas.microsoft.com/office/drawing/2014/main" xmlns="" id="{A8DD9D11-51E0-4C42-9564-E9FD3035DB14}"/>
              </a:ext>
            </a:extLst>
          </p:cNvPr>
          <p:cNvSpPr/>
          <p:nvPr>
            <p:custDataLst>
              <p:tags r:id="rId338"/>
            </p:custDataLst>
          </p:nvPr>
        </p:nvSpPr>
        <p:spPr>
          <a:xfrm>
            <a:off x="3403104" y="-4496206"/>
            <a:ext cx="479520" cy="4983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7" h="21369" extrusionOk="0">
                <a:moveTo>
                  <a:pt x="9892" y="341"/>
                </a:moveTo>
                <a:cubicBezTo>
                  <a:pt x="10333" y="-98"/>
                  <a:pt x="11063" y="-117"/>
                  <a:pt x="11519" y="307"/>
                </a:cubicBezTo>
                <a:lnTo>
                  <a:pt x="21020" y="9136"/>
                </a:lnTo>
                <a:cubicBezTo>
                  <a:pt x="21476" y="9561"/>
                  <a:pt x="21482" y="10263"/>
                  <a:pt x="21042" y="10702"/>
                </a:cubicBezTo>
                <a:lnTo>
                  <a:pt x="10676" y="21032"/>
                </a:lnTo>
                <a:cubicBezTo>
                  <a:pt x="10236" y="21471"/>
                  <a:pt x="9512" y="21483"/>
                  <a:pt x="9056" y="21059"/>
                </a:cubicBezTo>
                <a:lnTo>
                  <a:pt x="6577" y="18755"/>
                </a:lnTo>
                <a:lnTo>
                  <a:pt x="9366" y="15976"/>
                </a:lnTo>
                <a:cubicBezTo>
                  <a:pt x="9806" y="15537"/>
                  <a:pt x="9793" y="14841"/>
                  <a:pt x="9337" y="14417"/>
                </a:cubicBezTo>
                <a:lnTo>
                  <a:pt x="7682" y="12879"/>
                </a:lnTo>
                <a:cubicBezTo>
                  <a:pt x="7226" y="12455"/>
                  <a:pt x="6503" y="12467"/>
                  <a:pt x="6062" y="12906"/>
                </a:cubicBezTo>
                <a:lnTo>
                  <a:pt x="3274" y="15685"/>
                </a:lnTo>
                <a:lnTo>
                  <a:pt x="1210" y="13767"/>
                </a:lnTo>
                <a:cubicBezTo>
                  <a:pt x="754" y="13343"/>
                  <a:pt x="734" y="12641"/>
                  <a:pt x="1175" y="12202"/>
                </a:cubicBezTo>
                <a:lnTo>
                  <a:pt x="351" y="11436"/>
                </a:lnTo>
                <a:cubicBezTo>
                  <a:pt x="-105" y="11012"/>
                  <a:pt x="-118" y="10316"/>
                  <a:pt x="322" y="9877"/>
                </a:cubicBezTo>
                <a:lnTo>
                  <a:pt x="9892" y="341"/>
                </a:lnTo>
                <a:close/>
                <a:moveTo>
                  <a:pt x="10322" y="1500"/>
                </a:moveTo>
                <a:lnTo>
                  <a:pt x="1949" y="9844"/>
                </a:lnTo>
                <a:cubicBezTo>
                  <a:pt x="1949" y="9844"/>
                  <a:pt x="1145" y="10641"/>
                  <a:pt x="1971" y="11409"/>
                </a:cubicBezTo>
                <a:lnTo>
                  <a:pt x="11146" y="2266"/>
                </a:lnTo>
                <a:cubicBezTo>
                  <a:pt x="11366" y="2046"/>
                  <a:pt x="11360" y="1705"/>
                  <a:pt x="11132" y="1492"/>
                </a:cubicBezTo>
                <a:cubicBezTo>
                  <a:pt x="10904" y="1281"/>
                  <a:pt x="10542" y="1280"/>
                  <a:pt x="10322" y="1500"/>
                </a:cubicBezTo>
                <a:close/>
                <a:moveTo>
                  <a:pt x="6083" y="13685"/>
                </a:moveTo>
                <a:cubicBezTo>
                  <a:pt x="6523" y="13247"/>
                  <a:pt x="7247" y="13234"/>
                  <a:pt x="7703" y="13658"/>
                </a:cubicBezTo>
                <a:lnTo>
                  <a:pt x="8527" y="14424"/>
                </a:lnTo>
                <a:cubicBezTo>
                  <a:pt x="8983" y="14848"/>
                  <a:pt x="8996" y="15544"/>
                  <a:pt x="8555" y="15983"/>
                </a:cubicBezTo>
                <a:lnTo>
                  <a:pt x="6161" y="18369"/>
                </a:lnTo>
                <a:cubicBezTo>
                  <a:pt x="5721" y="18808"/>
                  <a:pt x="4991" y="18826"/>
                  <a:pt x="4535" y="18403"/>
                </a:cubicBezTo>
                <a:lnTo>
                  <a:pt x="3711" y="17637"/>
                </a:lnTo>
                <a:cubicBezTo>
                  <a:pt x="3254" y="17213"/>
                  <a:pt x="3249" y="16510"/>
                  <a:pt x="3689" y="16071"/>
                </a:cubicBezTo>
                <a:lnTo>
                  <a:pt x="6083" y="13685"/>
                </a:lnTo>
                <a:close/>
                <a:moveTo>
                  <a:pt x="6506" y="14851"/>
                </a:moveTo>
                <a:cubicBezTo>
                  <a:pt x="6286" y="15071"/>
                  <a:pt x="6285" y="15419"/>
                  <a:pt x="6514" y="15631"/>
                </a:cubicBezTo>
                <a:cubicBezTo>
                  <a:pt x="6742" y="15843"/>
                  <a:pt x="7110" y="15837"/>
                  <a:pt x="7330" y="15617"/>
                </a:cubicBezTo>
                <a:cubicBezTo>
                  <a:pt x="7550" y="15398"/>
                  <a:pt x="7544" y="15043"/>
                  <a:pt x="7316" y="14831"/>
                </a:cubicBezTo>
                <a:cubicBezTo>
                  <a:pt x="7088" y="14619"/>
                  <a:pt x="6726" y="14632"/>
                  <a:pt x="6506" y="1485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9" name="PA-îṣlîḍè">
            <a:extLst>
              <a:ext uri="{FF2B5EF4-FFF2-40B4-BE49-F238E27FC236}">
                <a16:creationId xmlns:a16="http://schemas.microsoft.com/office/drawing/2014/main" xmlns="" id="{0FC4F689-A117-49CA-915A-DFE04D73912E}"/>
              </a:ext>
            </a:extLst>
          </p:cNvPr>
          <p:cNvSpPr/>
          <p:nvPr>
            <p:custDataLst>
              <p:tags r:id="rId339"/>
            </p:custDataLst>
          </p:nvPr>
        </p:nvSpPr>
        <p:spPr>
          <a:xfrm>
            <a:off x="12848" y="-4421222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0" name="PA-iṧlîḑê">
            <a:extLst>
              <a:ext uri="{FF2B5EF4-FFF2-40B4-BE49-F238E27FC236}">
                <a16:creationId xmlns:a16="http://schemas.microsoft.com/office/drawing/2014/main" xmlns="" id="{CC7A2E25-55B3-479C-AEC6-07ED3C2C30FB}"/>
              </a:ext>
            </a:extLst>
          </p:cNvPr>
          <p:cNvSpPr/>
          <p:nvPr>
            <p:custDataLst>
              <p:tags r:id="rId340"/>
            </p:custDataLst>
          </p:nvPr>
        </p:nvSpPr>
        <p:spPr>
          <a:xfrm>
            <a:off x="4367363" y="-4535326"/>
            <a:ext cx="697271" cy="423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4177"/>
                </a:moveTo>
                <a:cubicBezTo>
                  <a:pt x="2527" y="15134"/>
                  <a:pt x="4222" y="12910"/>
                  <a:pt x="5702" y="10575"/>
                </a:cubicBezTo>
                <a:cubicBezTo>
                  <a:pt x="6408" y="13676"/>
                  <a:pt x="7362" y="16803"/>
                  <a:pt x="9837" y="17741"/>
                </a:cubicBezTo>
                <a:cubicBezTo>
                  <a:pt x="12287" y="18668"/>
                  <a:pt x="13976" y="16590"/>
                  <a:pt x="15426" y="14335"/>
                </a:cubicBezTo>
                <a:cubicBezTo>
                  <a:pt x="16134" y="17472"/>
                  <a:pt x="17076" y="20652"/>
                  <a:pt x="19580" y="21600"/>
                </a:cubicBezTo>
                <a:lnTo>
                  <a:pt x="19844" y="19777"/>
                </a:lnTo>
                <a:cubicBezTo>
                  <a:pt x="17724" y="18974"/>
                  <a:pt x="17025" y="16203"/>
                  <a:pt x="16319" y="12948"/>
                </a:cubicBezTo>
                <a:cubicBezTo>
                  <a:pt x="17841" y="10489"/>
                  <a:pt x="19206" y="8437"/>
                  <a:pt x="21352" y="9250"/>
                </a:cubicBezTo>
                <a:lnTo>
                  <a:pt x="21600" y="7421"/>
                </a:lnTo>
                <a:cubicBezTo>
                  <a:pt x="19073" y="6464"/>
                  <a:pt x="17365" y="8691"/>
                  <a:pt x="15886" y="11025"/>
                </a:cubicBezTo>
                <a:cubicBezTo>
                  <a:pt x="15180" y="7926"/>
                  <a:pt x="14217" y="4820"/>
                  <a:pt x="11744" y="3883"/>
                </a:cubicBezTo>
                <a:cubicBezTo>
                  <a:pt x="9288" y="2954"/>
                  <a:pt x="7622" y="5034"/>
                  <a:pt x="6170" y="7294"/>
                </a:cubicBezTo>
                <a:cubicBezTo>
                  <a:pt x="5461" y="4152"/>
                  <a:pt x="4515" y="950"/>
                  <a:pt x="2007" y="0"/>
                </a:cubicBezTo>
                <a:cubicBezTo>
                  <a:pt x="2007" y="0"/>
                  <a:pt x="1755" y="1827"/>
                  <a:pt x="1755" y="1827"/>
                </a:cubicBezTo>
                <a:cubicBezTo>
                  <a:pt x="3881" y="2632"/>
                  <a:pt x="4569" y="5413"/>
                  <a:pt x="5277" y="8681"/>
                </a:cubicBezTo>
                <a:cubicBezTo>
                  <a:pt x="3758" y="11134"/>
                  <a:pt x="2389" y="13165"/>
                  <a:pt x="247" y="12354"/>
                </a:cubicBezTo>
                <a:lnTo>
                  <a:pt x="0" y="14177"/>
                </a:lnTo>
                <a:close/>
                <a:moveTo>
                  <a:pt x="608" y="11260"/>
                </a:moveTo>
                <a:cubicBezTo>
                  <a:pt x="982" y="11395"/>
                  <a:pt x="1324" y="11420"/>
                  <a:pt x="1648" y="11361"/>
                </a:cubicBezTo>
                <a:cubicBezTo>
                  <a:pt x="1648" y="11361"/>
                  <a:pt x="2736" y="3679"/>
                  <a:pt x="2736" y="3679"/>
                </a:cubicBezTo>
                <a:cubicBezTo>
                  <a:pt x="2461" y="3396"/>
                  <a:pt x="2144" y="3178"/>
                  <a:pt x="1771" y="3033"/>
                </a:cubicBezTo>
                <a:lnTo>
                  <a:pt x="608" y="11260"/>
                </a:lnTo>
                <a:close/>
                <a:moveTo>
                  <a:pt x="2743" y="10793"/>
                </a:moveTo>
                <a:cubicBezTo>
                  <a:pt x="3150" y="10493"/>
                  <a:pt x="3533" y="10048"/>
                  <a:pt x="3917" y="9511"/>
                </a:cubicBezTo>
                <a:lnTo>
                  <a:pt x="4287" y="6924"/>
                </a:lnTo>
                <a:cubicBezTo>
                  <a:pt x="4087" y="6170"/>
                  <a:pt x="3864" y="5496"/>
                  <a:pt x="3579" y="4938"/>
                </a:cubicBezTo>
                <a:lnTo>
                  <a:pt x="2743" y="10793"/>
                </a:lnTo>
                <a:close/>
                <a:moveTo>
                  <a:pt x="6595" y="9188"/>
                </a:moveTo>
                <a:cubicBezTo>
                  <a:pt x="8063" y="6828"/>
                  <a:pt x="9414" y="4924"/>
                  <a:pt x="11495" y="5712"/>
                </a:cubicBezTo>
                <a:cubicBezTo>
                  <a:pt x="13593" y="6506"/>
                  <a:pt x="14292" y="9219"/>
                  <a:pt x="14990" y="12431"/>
                </a:cubicBezTo>
                <a:cubicBezTo>
                  <a:pt x="13526" y="14784"/>
                  <a:pt x="12177" y="16704"/>
                  <a:pt x="10101" y="15917"/>
                </a:cubicBezTo>
                <a:cubicBezTo>
                  <a:pt x="8003" y="15123"/>
                  <a:pt x="7294" y="12399"/>
                  <a:pt x="6595" y="9188"/>
                </a:cubicBezTo>
                <a:close/>
                <a:moveTo>
                  <a:pt x="7938" y="11422"/>
                </a:moveTo>
                <a:cubicBezTo>
                  <a:pt x="8176" y="12303"/>
                  <a:pt x="8447" y="13084"/>
                  <a:pt x="8788" y="13733"/>
                </a:cubicBezTo>
                <a:lnTo>
                  <a:pt x="9770" y="6683"/>
                </a:lnTo>
                <a:cubicBezTo>
                  <a:pt x="9292" y="7022"/>
                  <a:pt x="8844" y="7536"/>
                  <a:pt x="8395" y="8157"/>
                </a:cubicBezTo>
                <a:lnTo>
                  <a:pt x="7938" y="11422"/>
                </a:lnTo>
                <a:close/>
                <a:moveTo>
                  <a:pt x="9753" y="14444"/>
                </a:moveTo>
                <a:cubicBezTo>
                  <a:pt x="9947" y="14585"/>
                  <a:pt x="10156" y="14700"/>
                  <a:pt x="10391" y="14785"/>
                </a:cubicBezTo>
                <a:cubicBezTo>
                  <a:pt x="10509" y="14829"/>
                  <a:pt x="10624" y="14858"/>
                  <a:pt x="10737" y="14880"/>
                </a:cubicBezTo>
                <a:lnTo>
                  <a:pt x="11912" y="6809"/>
                </a:lnTo>
                <a:cubicBezTo>
                  <a:pt x="11804" y="6751"/>
                  <a:pt x="11691" y="6700"/>
                  <a:pt x="11572" y="6657"/>
                </a:cubicBezTo>
                <a:cubicBezTo>
                  <a:pt x="11338" y="6572"/>
                  <a:pt x="11118" y="6530"/>
                  <a:pt x="10904" y="6522"/>
                </a:cubicBezTo>
                <a:lnTo>
                  <a:pt x="9753" y="14444"/>
                </a:lnTo>
                <a:close/>
                <a:moveTo>
                  <a:pt x="11819" y="15088"/>
                </a:moveTo>
                <a:cubicBezTo>
                  <a:pt x="12255" y="14876"/>
                  <a:pt x="12659" y="14511"/>
                  <a:pt x="13056" y="14038"/>
                </a:cubicBezTo>
                <a:lnTo>
                  <a:pt x="13679" y="9709"/>
                </a:lnTo>
                <a:cubicBezTo>
                  <a:pt x="13451" y="9006"/>
                  <a:pt x="13187" y="8394"/>
                  <a:pt x="12852" y="7898"/>
                </a:cubicBezTo>
                <a:lnTo>
                  <a:pt x="11819" y="15088"/>
                </a:lnTo>
                <a:close/>
                <a:moveTo>
                  <a:pt x="17315" y="14655"/>
                </a:moveTo>
                <a:cubicBezTo>
                  <a:pt x="17522" y="15364"/>
                  <a:pt x="17751" y="15987"/>
                  <a:pt x="18038" y="16501"/>
                </a:cubicBezTo>
                <a:lnTo>
                  <a:pt x="18774" y="10835"/>
                </a:lnTo>
                <a:cubicBezTo>
                  <a:pt x="18379" y="11153"/>
                  <a:pt x="18008" y="11606"/>
                  <a:pt x="17639" y="12150"/>
                </a:cubicBezTo>
                <a:lnTo>
                  <a:pt x="17315" y="14655"/>
                </a:lnTo>
                <a:close/>
                <a:moveTo>
                  <a:pt x="19142" y="17799"/>
                </a:moveTo>
                <a:cubicBezTo>
                  <a:pt x="19411" y="18060"/>
                  <a:pt x="19719" y="18258"/>
                  <a:pt x="20080" y="18383"/>
                </a:cubicBezTo>
                <a:lnTo>
                  <a:pt x="21155" y="10467"/>
                </a:lnTo>
                <a:cubicBezTo>
                  <a:pt x="20792" y="10352"/>
                  <a:pt x="20458" y="10341"/>
                  <a:pt x="20145" y="10409"/>
                </a:cubicBezTo>
                <a:cubicBezTo>
                  <a:pt x="20145" y="10409"/>
                  <a:pt x="19142" y="17799"/>
                  <a:pt x="19142" y="1779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1" name="PA-îṥḷîḑe">
            <a:extLst>
              <a:ext uri="{FF2B5EF4-FFF2-40B4-BE49-F238E27FC236}">
                <a16:creationId xmlns:a16="http://schemas.microsoft.com/office/drawing/2014/main" xmlns="" id="{EA4415BA-C7DD-4069-8258-EAFD0B544311}"/>
              </a:ext>
            </a:extLst>
          </p:cNvPr>
          <p:cNvSpPr/>
          <p:nvPr>
            <p:custDataLst>
              <p:tags r:id="rId341"/>
            </p:custDataLst>
          </p:nvPr>
        </p:nvSpPr>
        <p:spPr>
          <a:xfrm>
            <a:off x="3002630" y="-4500580"/>
            <a:ext cx="287569" cy="354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9" h="21341" extrusionOk="0">
                <a:moveTo>
                  <a:pt x="12205" y="0"/>
                </a:moveTo>
                <a:cubicBezTo>
                  <a:pt x="11720" y="1"/>
                  <a:pt x="11326" y="320"/>
                  <a:pt x="11326" y="713"/>
                </a:cubicBezTo>
                <a:lnTo>
                  <a:pt x="11325" y="2819"/>
                </a:lnTo>
                <a:cubicBezTo>
                  <a:pt x="11950" y="2747"/>
                  <a:pt x="12537" y="2740"/>
                  <a:pt x="13081" y="2776"/>
                </a:cubicBezTo>
                <a:lnTo>
                  <a:pt x="13083" y="713"/>
                </a:lnTo>
                <a:cubicBezTo>
                  <a:pt x="13083" y="320"/>
                  <a:pt x="12690" y="1"/>
                  <a:pt x="12205" y="0"/>
                </a:cubicBezTo>
                <a:close/>
                <a:moveTo>
                  <a:pt x="18280" y="1334"/>
                </a:moveTo>
                <a:cubicBezTo>
                  <a:pt x="17859" y="1138"/>
                  <a:pt x="17322" y="1255"/>
                  <a:pt x="17079" y="1596"/>
                </a:cubicBezTo>
                <a:lnTo>
                  <a:pt x="15817" y="3366"/>
                </a:lnTo>
                <a:cubicBezTo>
                  <a:pt x="16385" y="3577"/>
                  <a:pt x="16889" y="3826"/>
                  <a:pt x="17333" y="4087"/>
                </a:cubicBezTo>
                <a:lnTo>
                  <a:pt x="18600" y="2308"/>
                </a:lnTo>
                <a:cubicBezTo>
                  <a:pt x="18843" y="1966"/>
                  <a:pt x="18700" y="1531"/>
                  <a:pt x="18280" y="1334"/>
                </a:cubicBezTo>
                <a:close/>
                <a:moveTo>
                  <a:pt x="879" y="9125"/>
                </a:moveTo>
                <a:cubicBezTo>
                  <a:pt x="394" y="9126"/>
                  <a:pt x="0" y="9445"/>
                  <a:pt x="0" y="9839"/>
                </a:cubicBezTo>
                <a:cubicBezTo>
                  <a:pt x="0" y="10232"/>
                  <a:pt x="393" y="10551"/>
                  <a:pt x="879" y="10551"/>
                </a:cubicBezTo>
                <a:lnTo>
                  <a:pt x="3404" y="10550"/>
                </a:lnTo>
                <a:cubicBezTo>
                  <a:pt x="3351" y="10107"/>
                  <a:pt x="3343" y="9629"/>
                  <a:pt x="3405" y="9124"/>
                </a:cubicBezTo>
                <a:cubicBezTo>
                  <a:pt x="3405" y="9124"/>
                  <a:pt x="879" y="9125"/>
                  <a:pt x="879" y="9125"/>
                </a:cubicBezTo>
                <a:close/>
                <a:moveTo>
                  <a:pt x="2851" y="4649"/>
                </a:moveTo>
                <a:cubicBezTo>
                  <a:pt x="2431" y="4453"/>
                  <a:pt x="1894" y="4570"/>
                  <a:pt x="1651" y="4911"/>
                </a:cubicBezTo>
                <a:cubicBezTo>
                  <a:pt x="1408" y="5251"/>
                  <a:pt x="1552" y="5687"/>
                  <a:pt x="1973" y="5884"/>
                </a:cubicBezTo>
                <a:lnTo>
                  <a:pt x="4171" y="6912"/>
                </a:lnTo>
                <a:cubicBezTo>
                  <a:pt x="4408" y="6513"/>
                  <a:pt x="4715" y="6106"/>
                  <a:pt x="5109" y="5706"/>
                </a:cubicBezTo>
                <a:cubicBezTo>
                  <a:pt x="5109" y="5706"/>
                  <a:pt x="2851" y="4649"/>
                  <a:pt x="2851" y="4649"/>
                </a:cubicBezTo>
                <a:close/>
                <a:moveTo>
                  <a:pt x="6118" y="1310"/>
                </a:moveTo>
                <a:cubicBezTo>
                  <a:pt x="5698" y="1506"/>
                  <a:pt x="5553" y="1942"/>
                  <a:pt x="5795" y="2283"/>
                </a:cubicBezTo>
                <a:lnTo>
                  <a:pt x="7150" y="4186"/>
                </a:lnTo>
                <a:cubicBezTo>
                  <a:pt x="7326" y="4088"/>
                  <a:pt x="8471" y="3556"/>
                  <a:pt x="8675" y="3478"/>
                </a:cubicBezTo>
                <a:lnTo>
                  <a:pt x="7318" y="1570"/>
                </a:lnTo>
                <a:cubicBezTo>
                  <a:pt x="7075" y="1229"/>
                  <a:pt x="6538" y="1113"/>
                  <a:pt x="6118" y="1310"/>
                </a:cubicBezTo>
                <a:close/>
                <a:moveTo>
                  <a:pt x="18708" y="6478"/>
                </a:moveTo>
                <a:cubicBezTo>
                  <a:pt x="17247" y="4749"/>
                  <a:pt x="13396" y="2259"/>
                  <a:pt x="8417" y="4592"/>
                </a:cubicBezTo>
                <a:cubicBezTo>
                  <a:pt x="8416" y="4592"/>
                  <a:pt x="8415" y="4593"/>
                  <a:pt x="8414" y="4593"/>
                </a:cubicBezTo>
                <a:cubicBezTo>
                  <a:pt x="8414" y="4593"/>
                  <a:pt x="8413" y="4593"/>
                  <a:pt x="8413" y="4594"/>
                </a:cubicBezTo>
                <a:cubicBezTo>
                  <a:pt x="8412" y="4594"/>
                  <a:pt x="8411" y="4594"/>
                  <a:pt x="8411" y="4595"/>
                </a:cubicBezTo>
                <a:cubicBezTo>
                  <a:pt x="8410" y="4595"/>
                  <a:pt x="8409" y="4595"/>
                  <a:pt x="8409" y="4596"/>
                </a:cubicBezTo>
                <a:cubicBezTo>
                  <a:pt x="3429" y="6929"/>
                  <a:pt x="4160" y="10880"/>
                  <a:pt x="5276" y="12771"/>
                </a:cubicBezTo>
                <a:cubicBezTo>
                  <a:pt x="6289" y="14473"/>
                  <a:pt x="8765" y="15342"/>
                  <a:pt x="9094" y="15507"/>
                </a:cubicBezTo>
                <a:cubicBezTo>
                  <a:pt x="9630" y="15775"/>
                  <a:pt x="12317" y="16498"/>
                  <a:pt x="13014" y="17370"/>
                </a:cubicBezTo>
                <a:cubicBezTo>
                  <a:pt x="13975" y="18570"/>
                  <a:pt x="14185" y="18516"/>
                  <a:pt x="15033" y="18314"/>
                </a:cubicBezTo>
                <a:cubicBezTo>
                  <a:pt x="15896" y="18109"/>
                  <a:pt x="19095" y="16611"/>
                  <a:pt x="19745" y="16106"/>
                </a:cubicBezTo>
                <a:cubicBezTo>
                  <a:pt x="20384" y="15611"/>
                  <a:pt x="20547" y="15491"/>
                  <a:pt x="19747" y="14216"/>
                </a:cubicBezTo>
                <a:cubicBezTo>
                  <a:pt x="19165" y="13290"/>
                  <a:pt x="19737" y="11040"/>
                  <a:pt x="19718" y="10529"/>
                </a:cubicBezTo>
                <a:cubicBezTo>
                  <a:pt x="19707" y="10216"/>
                  <a:pt x="20017" y="8041"/>
                  <a:pt x="18708" y="6478"/>
                </a:cubicBezTo>
                <a:close/>
                <a:moveTo>
                  <a:pt x="21272" y="17648"/>
                </a:moveTo>
                <a:cubicBezTo>
                  <a:pt x="21133" y="17452"/>
                  <a:pt x="20824" y="17385"/>
                  <a:pt x="20583" y="17498"/>
                </a:cubicBezTo>
                <a:lnTo>
                  <a:pt x="16099" y="19599"/>
                </a:lnTo>
                <a:cubicBezTo>
                  <a:pt x="15858" y="19712"/>
                  <a:pt x="15775" y="19962"/>
                  <a:pt x="15914" y="20158"/>
                </a:cubicBezTo>
                <a:lnTo>
                  <a:pt x="15914" y="20158"/>
                </a:lnTo>
                <a:cubicBezTo>
                  <a:pt x="16053" y="20353"/>
                  <a:pt x="16361" y="20420"/>
                  <a:pt x="16603" y="20307"/>
                </a:cubicBezTo>
                <a:lnTo>
                  <a:pt x="21087" y="18206"/>
                </a:lnTo>
                <a:cubicBezTo>
                  <a:pt x="21328" y="18093"/>
                  <a:pt x="21411" y="17843"/>
                  <a:pt x="21272" y="17648"/>
                </a:cubicBezTo>
                <a:cubicBezTo>
                  <a:pt x="21272" y="17648"/>
                  <a:pt x="21272" y="17648"/>
                  <a:pt x="21272" y="17648"/>
                </a:cubicBezTo>
                <a:close/>
                <a:moveTo>
                  <a:pt x="20584" y="16680"/>
                </a:moveTo>
                <a:cubicBezTo>
                  <a:pt x="20445" y="16485"/>
                  <a:pt x="20136" y="16418"/>
                  <a:pt x="19895" y="16531"/>
                </a:cubicBezTo>
                <a:lnTo>
                  <a:pt x="15411" y="18632"/>
                </a:lnTo>
                <a:cubicBezTo>
                  <a:pt x="15170" y="18745"/>
                  <a:pt x="15087" y="18995"/>
                  <a:pt x="15226" y="19190"/>
                </a:cubicBezTo>
                <a:lnTo>
                  <a:pt x="15226" y="19190"/>
                </a:lnTo>
                <a:cubicBezTo>
                  <a:pt x="15365" y="19386"/>
                  <a:pt x="15673" y="19453"/>
                  <a:pt x="15915" y="19340"/>
                </a:cubicBezTo>
                <a:lnTo>
                  <a:pt x="20399" y="17239"/>
                </a:lnTo>
                <a:cubicBezTo>
                  <a:pt x="20640" y="17126"/>
                  <a:pt x="20723" y="16876"/>
                  <a:pt x="20584" y="16680"/>
                </a:cubicBezTo>
                <a:cubicBezTo>
                  <a:pt x="20584" y="16680"/>
                  <a:pt x="20584" y="16680"/>
                  <a:pt x="20584" y="16680"/>
                </a:cubicBezTo>
                <a:close/>
                <a:moveTo>
                  <a:pt x="17079" y="20429"/>
                </a:moveTo>
                <a:lnTo>
                  <a:pt x="20979" y="18602"/>
                </a:lnTo>
                <a:cubicBezTo>
                  <a:pt x="21600" y="19474"/>
                  <a:pt x="21230" y="20591"/>
                  <a:pt x="20153" y="21095"/>
                </a:cubicBezTo>
                <a:cubicBezTo>
                  <a:pt x="19076" y="21600"/>
                  <a:pt x="17700" y="21302"/>
                  <a:pt x="17079" y="20429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2" name="PA-iṩḻídé">
            <a:extLst>
              <a:ext uri="{FF2B5EF4-FFF2-40B4-BE49-F238E27FC236}">
                <a16:creationId xmlns:a16="http://schemas.microsoft.com/office/drawing/2014/main" xmlns="" id="{30E8A176-20A7-4DB4-ADB4-2EC0D42BD65B}"/>
              </a:ext>
            </a:extLst>
          </p:cNvPr>
          <p:cNvSpPr/>
          <p:nvPr>
            <p:custDataLst>
              <p:tags r:id="rId342"/>
            </p:custDataLst>
          </p:nvPr>
        </p:nvSpPr>
        <p:spPr>
          <a:xfrm>
            <a:off x="-3353010" y="-4418920"/>
            <a:ext cx="225103" cy="2408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1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3" name="PA-îṣḻídè">
            <a:extLst>
              <a:ext uri="{FF2B5EF4-FFF2-40B4-BE49-F238E27FC236}">
                <a16:creationId xmlns:a16="http://schemas.microsoft.com/office/drawing/2014/main" xmlns="" id="{CAFF6489-FEDA-4D14-9E95-78E12C68D14B}"/>
              </a:ext>
            </a:extLst>
          </p:cNvPr>
          <p:cNvSpPr/>
          <p:nvPr>
            <p:custDataLst>
              <p:tags r:id="rId343"/>
            </p:custDataLst>
          </p:nvPr>
        </p:nvSpPr>
        <p:spPr>
          <a:xfrm>
            <a:off x="-2879849" y="-4593160"/>
            <a:ext cx="247127" cy="273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4" name="PA-išḷiḓe">
            <a:extLst>
              <a:ext uri="{FF2B5EF4-FFF2-40B4-BE49-F238E27FC236}">
                <a16:creationId xmlns:a16="http://schemas.microsoft.com/office/drawing/2014/main" xmlns="" id="{92A8D152-1140-413E-90D1-3C8203AC922C}"/>
              </a:ext>
            </a:extLst>
          </p:cNvPr>
          <p:cNvSpPr/>
          <p:nvPr>
            <p:custDataLst>
              <p:tags r:id="rId344"/>
            </p:custDataLst>
          </p:nvPr>
        </p:nvSpPr>
        <p:spPr>
          <a:xfrm>
            <a:off x="-1808613" y="-4517028"/>
            <a:ext cx="322702" cy="228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5" name="PA-îSḷíḑê">
            <a:extLst>
              <a:ext uri="{FF2B5EF4-FFF2-40B4-BE49-F238E27FC236}">
                <a16:creationId xmlns:a16="http://schemas.microsoft.com/office/drawing/2014/main" xmlns="" id="{56C02617-59CE-437C-A58A-AD9A77EEA715}"/>
              </a:ext>
            </a:extLst>
          </p:cNvPr>
          <p:cNvSpPr/>
          <p:nvPr>
            <p:custDataLst>
              <p:tags r:id="rId345"/>
            </p:custDataLst>
          </p:nvPr>
        </p:nvSpPr>
        <p:spPr>
          <a:xfrm>
            <a:off x="6400362" y="-4514962"/>
            <a:ext cx="281676" cy="325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6" name="PA-ïṥľiḍé">
            <a:extLst>
              <a:ext uri="{FF2B5EF4-FFF2-40B4-BE49-F238E27FC236}">
                <a16:creationId xmlns:a16="http://schemas.microsoft.com/office/drawing/2014/main" xmlns="" id="{D480A79D-D42E-47EF-B25C-3A36DC442B83}"/>
              </a:ext>
            </a:extLst>
          </p:cNvPr>
          <p:cNvSpPr/>
          <p:nvPr>
            <p:custDataLst>
              <p:tags r:id="rId346"/>
            </p:custDataLst>
          </p:nvPr>
        </p:nvSpPr>
        <p:spPr>
          <a:xfrm>
            <a:off x="1746107" y="-4552712"/>
            <a:ext cx="411155" cy="362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7" name="PA-îSḻíḑé">
            <a:extLst>
              <a:ext uri="{FF2B5EF4-FFF2-40B4-BE49-F238E27FC236}">
                <a16:creationId xmlns:a16="http://schemas.microsoft.com/office/drawing/2014/main" xmlns="" id="{9E353B90-59A1-49F0-BD76-474833C6830B}"/>
              </a:ext>
            </a:extLst>
          </p:cNvPr>
          <p:cNvSpPr/>
          <p:nvPr>
            <p:custDataLst>
              <p:tags r:id="rId347"/>
            </p:custDataLst>
          </p:nvPr>
        </p:nvSpPr>
        <p:spPr>
          <a:xfrm>
            <a:off x="6806438" y="-4511120"/>
            <a:ext cx="354646" cy="312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448" extrusionOk="0">
                <a:moveTo>
                  <a:pt x="1162" y="1839"/>
                </a:moveTo>
                <a:cubicBezTo>
                  <a:pt x="454" y="1924"/>
                  <a:pt x="-67" y="2640"/>
                  <a:pt x="7" y="3442"/>
                </a:cubicBezTo>
                <a:lnTo>
                  <a:pt x="1557" y="20144"/>
                </a:lnTo>
                <a:cubicBezTo>
                  <a:pt x="1631" y="20947"/>
                  <a:pt x="2272" y="21524"/>
                  <a:pt x="2980" y="21440"/>
                </a:cubicBezTo>
                <a:lnTo>
                  <a:pt x="19632" y="19456"/>
                </a:lnTo>
                <a:cubicBezTo>
                  <a:pt x="20339" y="19372"/>
                  <a:pt x="20850" y="18657"/>
                  <a:pt x="20776" y="17855"/>
                </a:cubicBezTo>
                <a:lnTo>
                  <a:pt x="20372" y="13497"/>
                </a:lnTo>
                <a:lnTo>
                  <a:pt x="15892" y="14031"/>
                </a:lnTo>
                <a:cubicBezTo>
                  <a:pt x="15184" y="14115"/>
                  <a:pt x="14553" y="13536"/>
                  <a:pt x="14479" y="12734"/>
                </a:cubicBezTo>
                <a:lnTo>
                  <a:pt x="14209" y="9825"/>
                </a:lnTo>
                <a:cubicBezTo>
                  <a:pt x="14135" y="9023"/>
                  <a:pt x="14646" y="8308"/>
                  <a:pt x="15353" y="8224"/>
                </a:cubicBezTo>
                <a:lnTo>
                  <a:pt x="19833" y="7690"/>
                </a:lnTo>
                <a:lnTo>
                  <a:pt x="19497" y="4062"/>
                </a:lnTo>
                <a:cubicBezTo>
                  <a:pt x="19422" y="3260"/>
                  <a:pt x="18790" y="2669"/>
                  <a:pt x="18083" y="2754"/>
                </a:cubicBezTo>
                <a:lnTo>
                  <a:pt x="17948" y="1305"/>
                </a:lnTo>
                <a:cubicBezTo>
                  <a:pt x="17874" y="503"/>
                  <a:pt x="17243" y="-76"/>
                  <a:pt x="16535" y="8"/>
                </a:cubicBezTo>
                <a:lnTo>
                  <a:pt x="1162" y="1839"/>
                </a:lnTo>
                <a:close/>
                <a:moveTo>
                  <a:pt x="1930" y="3213"/>
                </a:moveTo>
                <a:lnTo>
                  <a:pt x="15381" y="1611"/>
                </a:lnTo>
                <a:cubicBezTo>
                  <a:pt x="15381" y="1611"/>
                  <a:pt x="16670" y="1454"/>
                  <a:pt x="16804" y="2906"/>
                </a:cubicBezTo>
                <a:lnTo>
                  <a:pt x="2065" y="4661"/>
                </a:lnTo>
                <a:cubicBezTo>
                  <a:pt x="1711" y="4704"/>
                  <a:pt x="1401" y="4420"/>
                  <a:pt x="1364" y="4018"/>
                </a:cubicBezTo>
                <a:cubicBezTo>
                  <a:pt x="1327" y="3618"/>
                  <a:pt x="1577" y="3255"/>
                  <a:pt x="1930" y="3213"/>
                </a:cubicBezTo>
                <a:close/>
                <a:moveTo>
                  <a:pt x="16055" y="8878"/>
                </a:moveTo>
                <a:cubicBezTo>
                  <a:pt x="15347" y="8963"/>
                  <a:pt x="14836" y="9677"/>
                  <a:pt x="14911" y="10479"/>
                </a:cubicBezTo>
                <a:lnTo>
                  <a:pt x="15045" y="11928"/>
                </a:lnTo>
                <a:cubicBezTo>
                  <a:pt x="15120" y="12730"/>
                  <a:pt x="15751" y="13309"/>
                  <a:pt x="16458" y="13225"/>
                </a:cubicBezTo>
                <a:lnTo>
                  <a:pt x="20304" y="12767"/>
                </a:lnTo>
                <a:cubicBezTo>
                  <a:pt x="21012" y="12682"/>
                  <a:pt x="21533" y="11966"/>
                  <a:pt x="21459" y="11164"/>
                </a:cubicBezTo>
                <a:lnTo>
                  <a:pt x="21324" y="9716"/>
                </a:lnTo>
                <a:cubicBezTo>
                  <a:pt x="21250" y="8913"/>
                  <a:pt x="20608" y="8336"/>
                  <a:pt x="19901" y="8420"/>
                </a:cubicBezTo>
                <a:lnTo>
                  <a:pt x="16055" y="8878"/>
                </a:lnTo>
                <a:close/>
                <a:moveTo>
                  <a:pt x="16834" y="10250"/>
                </a:moveTo>
                <a:cubicBezTo>
                  <a:pt x="17188" y="10208"/>
                  <a:pt x="17508" y="10491"/>
                  <a:pt x="17545" y="10892"/>
                </a:cubicBezTo>
                <a:cubicBezTo>
                  <a:pt x="17582" y="11293"/>
                  <a:pt x="17322" y="11657"/>
                  <a:pt x="16968" y="11699"/>
                </a:cubicBezTo>
                <a:cubicBezTo>
                  <a:pt x="16614" y="11741"/>
                  <a:pt x="16293" y="11447"/>
                  <a:pt x="16256" y="11046"/>
                </a:cubicBezTo>
                <a:cubicBezTo>
                  <a:pt x="16219" y="10644"/>
                  <a:pt x="16480" y="10293"/>
                  <a:pt x="16834" y="1025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8" name="PA-ïsļîďê">
            <a:extLst>
              <a:ext uri="{FF2B5EF4-FFF2-40B4-BE49-F238E27FC236}">
                <a16:creationId xmlns:a16="http://schemas.microsoft.com/office/drawing/2014/main" xmlns="" id="{6E648C08-3ED2-4F8B-AE20-C9255097F7A9}"/>
              </a:ext>
            </a:extLst>
          </p:cNvPr>
          <p:cNvSpPr/>
          <p:nvPr>
            <p:custDataLst>
              <p:tags r:id="rId348"/>
            </p:custDataLst>
          </p:nvPr>
        </p:nvSpPr>
        <p:spPr>
          <a:xfrm>
            <a:off x="-1220531" y="-4493729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39" name="PA-íṣḷïḑé">
            <a:extLst>
              <a:ext uri="{FF2B5EF4-FFF2-40B4-BE49-F238E27FC236}">
                <a16:creationId xmlns:a16="http://schemas.microsoft.com/office/drawing/2014/main" xmlns="" id="{1CBDC334-194B-44E4-91FD-3A9CEC5C87EE}"/>
              </a:ext>
            </a:extLst>
          </p:cNvPr>
          <p:cNvSpPr/>
          <p:nvPr>
            <p:custDataLst>
              <p:tags r:id="rId349"/>
            </p:custDataLst>
          </p:nvPr>
        </p:nvSpPr>
        <p:spPr>
          <a:xfrm>
            <a:off x="5211130" y="-4545261"/>
            <a:ext cx="324552" cy="3109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8914" y="18801"/>
                </a:moveTo>
                <a:lnTo>
                  <a:pt x="4785" y="21600"/>
                </a:lnTo>
                <a:lnTo>
                  <a:pt x="4816" y="16426"/>
                </a:lnTo>
                <a:cubicBezTo>
                  <a:pt x="4816" y="16426"/>
                  <a:pt x="8914" y="18801"/>
                  <a:pt x="8914" y="18801"/>
                </a:cubicBezTo>
                <a:close/>
                <a:moveTo>
                  <a:pt x="13648" y="9886"/>
                </a:moveTo>
                <a:cubicBezTo>
                  <a:pt x="14256" y="10473"/>
                  <a:pt x="14710" y="11017"/>
                  <a:pt x="14897" y="11332"/>
                </a:cubicBezTo>
                <a:cubicBezTo>
                  <a:pt x="15850" y="10515"/>
                  <a:pt x="17245" y="10354"/>
                  <a:pt x="18616" y="11148"/>
                </a:cubicBezTo>
                <a:cubicBezTo>
                  <a:pt x="20411" y="12189"/>
                  <a:pt x="21595" y="16528"/>
                  <a:pt x="21595" y="16528"/>
                </a:cubicBezTo>
                <a:cubicBezTo>
                  <a:pt x="21595" y="16528"/>
                  <a:pt x="21592" y="16527"/>
                  <a:pt x="21588" y="16526"/>
                </a:cubicBezTo>
                <a:cubicBezTo>
                  <a:pt x="21592" y="16529"/>
                  <a:pt x="21593" y="16531"/>
                  <a:pt x="21593" y="16531"/>
                </a:cubicBezTo>
                <a:cubicBezTo>
                  <a:pt x="21593" y="16531"/>
                  <a:pt x="17444" y="17785"/>
                  <a:pt x="15649" y="16745"/>
                </a:cubicBezTo>
                <a:cubicBezTo>
                  <a:pt x="14292" y="15958"/>
                  <a:pt x="13682" y="14654"/>
                  <a:pt x="13824" y="13387"/>
                </a:cubicBezTo>
                <a:cubicBezTo>
                  <a:pt x="13475" y="13392"/>
                  <a:pt x="12782" y="13278"/>
                  <a:pt x="11970" y="13046"/>
                </a:cubicBezTo>
                <a:lnTo>
                  <a:pt x="9286" y="18101"/>
                </a:lnTo>
                <a:lnTo>
                  <a:pt x="5188" y="15725"/>
                </a:lnTo>
                <a:lnTo>
                  <a:pt x="7746" y="10909"/>
                </a:lnTo>
                <a:cubicBezTo>
                  <a:pt x="5611" y="9358"/>
                  <a:pt x="2500" y="6818"/>
                  <a:pt x="1282" y="5700"/>
                </a:cubicBezTo>
                <a:cubicBezTo>
                  <a:pt x="139" y="4651"/>
                  <a:pt x="14" y="4208"/>
                  <a:pt x="8" y="4074"/>
                </a:cubicBezTo>
                <a:cubicBezTo>
                  <a:pt x="-5" y="4066"/>
                  <a:pt x="-1" y="4060"/>
                  <a:pt x="9" y="4052"/>
                </a:cubicBezTo>
                <a:cubicBezTo>
                  <a:pt x="10" y="4035"/>
                  <a:pt x="13" y="4026"/>
                  <a:pt x="13" y="4026"/>
                </a:cubicBezTo>
                <a:cubicBezTo>
                  <a:pt x="143" y="3970"/>
                  <a:pt x="568" y="3846"/>
                  <a:pt x="2025" y="4303"/>
                </a:cubicBezTo>
                <a:cubicBezTo>
                  <a:pt x="3577" y="4790"/>
                  <a:pt x="7287" y="6203"/>
                  <a:pt x="9677" y="7273"/>
                </a:cubicBezTo>
                <a:lnTo>
                  <a:pt x="11818" y="3240"/>
                </a:lnTo>
                <a:lnTo>
                  <a:pt x="15917" y="5613"/>
                </a:lnTo>
                <a:cubicBezTo>
                  <a:pt x="15917" y="5613"/>
                  <a:pt x="13648" y="9886"/>
                  <a:pt x="13648" y="9886"/>
                </a:cubicBezTo>
                <a:close/>
                <a:moveTo>
                  <a:pt x="12197" y="2525"/>
                </a:moveTo>
                <a:lnTo>
                  <a:pt x="13538" y="0"/>
                </a:lnTo>
                <a:lnTo>
                  <a:pt x="17637" y="2372"/>
                </a:lnTo>
                <a:lnTo>
                  <a:pt x="16296" y="4898"/>
                </a:lnTo>
                <a:cubicBezTo>
                  <a:pt x="16296" y="4898"/>
                  <a:pt x="12197" y="2525"/>
                  <a:pt x="12197" y="2525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0" name="PA-iṡḷîdé">
            <a:extLst>
              <a:ext uri="{FF2B5EF4-FFF2-40B4-BE49-F238E27FC236}">
                <a16:creationId xmlns:a16="http://schemas.microsoft.com/office/drawing/2014/main" xmlns="" id="{D5BB19CB-87DC-46CD-98E1-3669C1E1194C}"/>
              </a:ext>
            </a:extLst>
          </p:cNvPr>
          <p:cNvSpPr/>
          <p:nvPr>
            <p:custDataLst>
              <p:tags r:id="rId350"/>
            </p:custDataLst>
          </p:nvPr>
        </p:nvSpPr>
        <p:spPr>
          <a:xfrm>
            <a:off x="788438" y="-4547653"/>
            <a:ext cx="259945" cy="278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1" name="PA-íṧḻiḓè">
            <a:extLst>
              <a:ext uri="{FF2B5EF4-FFF2-40B4-BE49-F238E27FC236}">
                <a16:creationId xmlns:a16="http://schemas.microsoft.com/office/drawing/2014/main" xmlns="" id="{7FDD06F5-E8FE-4439-8C66-43590A9CB3C4}"/>
              </a:ext>
            </a:extLst>
          </p:cNvPr>
          <p:cNvSpPr/>
          <p:nvPr>
            <p:custDataLst>
              <p:tags r:id="rId351"/>
            </p:custDataLst>
          </p:nvPr>
        </p:nvSpPr>
        <p:spPr>
          <a:xfrm>
            <a:off x="316376" y="-4541334"/>
            <a:ext cx="322703" cy="228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4" y="0"/>
                </a:moveTo>
                <a:lnTo>
                  <a:pt x="149" y="12597"/>
                </a:lnTo>
                <a:lnTo>
                  <a:pt x="0" y="12646"/>
                </a:lnTo>
                <a:lnTo>
                  <a:pt x="0" y="19074"/>
                </a:lnTo>
                <a:lnTo>
                  <a:pt x="9044" y="19042"/>
                </a:lnTo>
                <a:lnTo>
                  <a:pt x="9044" y="21600"/>
                </a:lnTo>
                <a:lnTo>
                  <a:pt x="10685" y="20823"/>
                </a:lnTo>
                <a:lnTo>
                  <a:pt x="12315" y="21600"/>
                </a:lnTo>
                <a:lnTo>
                  <a:pt x="12315" y="19042"/>
                </a:lnTo>
                <a:lnTo>
                  <a:pt x="15483" y="19025"/>
                </a:lnTo>
                <a:lnTo>
                  <a:pt x="15827" y="19025"/>
                </a:lnTo>
                <a:lnTo>
                  <a:pt x="21600" y="7043"/>
                </a:lnTo>
                <a:lnTo>
                  <a:pt x="21589" y="16"/>
                </a:lnTo>
                <a:cubicBezTo>
                  <a:pt x="21589" y="16"/>
                  <a:pt x="21589" y="0"/>
                  <a:pt x="21589" y="0"/>
                </a:cubicBezTo>
                <a:lnTo>
                  <a:pt x="7954" y="0"/>
                </a:lnTo>
                <a:close/>
                <a:moveTo>
                  <a:pt x="20716" y="1813"/>
                </a:moveTo>
                <a:cubicBezTo>
                  <a:pt x="20717" y="2327"/>
                  <a:pt x="20716" y="2838"/>
                  <a:pt x="20716" y="3352"/>
                </a:cubicBezTo>
                <a:cubicBezTo>
                  <a:pt x="20718" y="4465"/>
                  <a:pt x="20715" y="5574"/>
                  <a:pt x="20716" y="6687"/>
                </a:cubicBezTo>
                <a:lnTo>
                  <a:pt x="15333" y="17779"/>
                </a:lnTo>
                <a:lnTo>
                  <a:pt x="12315" y="17795"/>
                </a:lnTo>
                <a:lnTo>
                  <a:pt x="12315" y="15220"/>
                </a:lnTo>
                <a:cubicBezTo>
                  <a:pt x="12315" y="15220"/>
                  <a:pt x="9044" y="15220"/>
                  <a:pt x="9044" y="15220"/>
                </a:cubicBezTo>
                <a:lnTo>
                  <a:pt x="9044" y="17811"/>
                </a:lnTo>
                <a:lnTo>
                  <a:pt x="872" y="17843"/>
                </a:lnTo>
                <a:lnTo>
                  <a:pt x="872" y="12646"/>
                </a:lnTo>
                <a:lnTo>
                  <a:pt x="15448" y="12646"/>
                </a:lnTo>
                <a:cubicBezTo>
                  <a:pt x="15448" y="12646"/>
                  <a:pt x="19422" y="4474"/>
                  <a:pt x="20716" y="1813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2" name="PA-íṣliḓe">
            <a:extLst>
              <a:ext uri="{FF2B5EF4-FFF2-40B4-BE49-F238E27FC236}">
                <a16:creationId xmlns:a16="http://schemas.microsoft.com/office/drawing/2014/main" xmlns="" id="{38E3B3DF-EF54-4493-B9DD-27FE00B3DAD0}"/>
              </a:ext>
            </a:extLst>
          </p:cNvPr>
          <p:cNvSpPr/>
          <p:nvPr>
            <p:custDataLst>
              <p:tags r:id="rId352"/>
            </p:custDataLst>
          </p:nvPr>
        </p:nvSpPr>
        <p:spPr>
          <a:xfrm>
            <a:off x="2704931" y="-4552642"/>
            <a:ext cx="220941" cy="244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78" h="21600" extrusionOk="0">
                <a:moveTo>
                  <a:pt x="10339" y="0"/>
                </a:moveTo>
                <a:cubicBezTo>
                  <a:pt x="8560" y="0"/>
                  <a:pt x="6992" y="1375"/>
                  <a:pt x="5917" y="3576"/>
                </a:cubicBezTo>
                <a:cubicBezTo>
                  <a:pt x="5568" y="3546"/>
                  <a:pt x="5234" y="3529"/>
                  <a:pt x="4903" y="3529"/>
                </a:cubicBezTo>
                <a:cubicBezTo>
                  <a:pt x="2761" y="3529"/>
                  <a:pt x="1171" y="4188"/>
                  <a:pt x="431" y="5396"/>
                </a:cubicBezTo>
                <a:cubicBezTo>
                  <a:pt x="-452" y="6840"/>
                  <a:pt x="119" y="8796"/>
                  <a:pt x="1578" y="10761"/>
                </a:cubicBezTo>
                <a:cubicBezTo>
                  <a:pt x="84" y="12747"/>
                  <a:pt x="-461" y="14730"/>
                  <a:pt x="431" y="16188"/>
                </a:cubicBezTo>
                <a:cubicBezTo>
                  <a:pt x="1171" y="17397"/>
                  <a:pt x="2760" y="18055"/>
                  <a:pt x="4903" y="18055"/>
                </a:cubicBezTo>
                <a:cubicBezTo>
                  <a:pt x="5246" y="18055"/>
                  <a:pt x="5621" y="18010"/>
                  <a:pt x="5983" y="17976"/>
                </a:cubicBezTo>
                <a:cubicBezTo>
                  <a:pt x="7057" y="20156"/>
                  <a:pt x="8570" y="21600"/>
                  <a:pt x="10339" y="21600"/>
                </a:cubicBezTo>
                <a:cubicBezTo>
                  <a:pt x="12118" y="21600"/>
                  <a:pt x="13685" y="20225"/>
                  <a:pt x="14761" y="18024"/>
                </a:cubicBezTo>
                <a:cubicBezTo>
                  <a:pt x="15110" y="18054"/>
                  <a:pt x="15460" y="18071"/>
                  <a:pt x="15791" y="18071"/>
                </a:cubicBezTo>
                <a:cubicBezTo>
                  <a:pt x="17934" y="18071"/>
                  <a:pt x="19507" y="17412"/>
                  <a:pt x="20246" y="16204"/>
                </a:cubicBezTo>
                <a:cubicBezTo>
                  <a:pt x="21134" y="14753"/>
                  <a:pt x="20576" y="12782"/>
                  <a:pt x="19099" y="10808"/>
                </a:cubicBezTo>
                <a:cubicBezTo>
                  <a:pt x="20594" y="8822"/>
                  <a:pt x="21139" y="6839"/>
                  <a:pt x="20246" y="5380"/>
                </a:cubicBezTo>
                <a:cubicBezTo>
                  <a:pt x="19508" y="4173"/>
                  <a:pt x="17934" y="3514"/>
                  <a:pt x="15791" y="3514"/>
                </a:cubicBezTo>
                <a:cubicBezTo>
                  <a:pt x="15438" y="3514"/>
                  <a:pt x="15052" y="3573"/>
                  <a:pt x="14677" y="3608"/>
                </a:cubicBezTo>
                <a:cubicBezTo>
                  <a:pt x="13604" y="1440"/>
                  <a:pt x="12102" y="0"/>
                  <a:pt x="10339" y="0"/>
                </a:cubicBezTo>
                <a:close/>
                <a:moveTo>
                  <a:pt x="10339" y="1004"/>
                </a:moveTo>
                <a:cubicBezTo>
                  <a:pt x="11591" y="1004"/>
                  <a:pt x="12710" y="2093"/>
                  <a:pt x="13580" y="3733"/>
                </a:cubicBezTo>
                <a:cubicBezTo>
                  <a:pt x="12541" y="3915"/>
                  <a:pt x="11452" y="4238"/>
                  <a:pt x="10355" y="4643"/>
                </a:cubicBezTo>
                <a:cubicBezTo>
                  <a:pt x="9226" y="4226"/>
                  <a:pt x="8099" y="3899"/>
                  <a:pt x="7031" y="3718"/>
                </a:cubicBezTo>
                <a:cubicBezTo>
                  <a:pt x="7905" y="2046"/>
                  <a:pt x="9073" y="1004"/>
                  <a:pt x="10339" y="1004"/>
                </a:cubicBezTo>
                <a:close/>
                <a:moveTo>
                  <a:pt x="15791" y="4518"/>
                </a:moveTo>
                <a:cubicBezTo>
                  <a:pt x="17538" y="4518"/>
                  <a:pt x="18791" y="4998"/>
                  <a:pt x="19332" y="5882"/>
                </a:cubicBezTo>
                <a:cubicBezTo>
                  <a:pt x="19959" y="6907"/>
                  <a:pt x="19540" y="8380"/>
                  <a:pt x="18468" y="9914"/>
                </a:cubicBezTo>
                <a:cubicBezTo>
                  <a:pt x="17787" y="9159"/>
                  <a:pt x="16951" y="8410"/>
                  <a:pt x="16007" y="7702"/>
                </a:cubicBezTo>
                <a:cubicBezTo>
                  <a:pt x="15826" y="6556"/>
                  <a:pt x="15554" y="5511"/>
                  <a:pt x="15193" y="4565"/>
                </a:cubicBezTo>
                <a:cubicBezTo>
                  <a:pt x="15389" y="4554"/>
                  <a:pt x="15602" y="4518"/>
                  <a:pt x="15791" y="4518"/>
                </a:cubicBezTo>
                <a:close/>
                <a:moveTo>
                  <a:pt x="4903" y="4533"/>
                </a:moveTo>
                <a:cubicBezTo>
                  <a:pt x="5095" y="4533"/>
                  <a:pt x="5302" y="4538"/>
                  <a:pt x="5501" y="4549"/>
                </a:cubicBezTo>
                <a:cubicBezTo>
                  <a:pt x="5130" y="5520"/>
                  <a:pt x="4852" y="6633"/>
                  <a:pt x="4670" y="7812"/>
                </a:cubicBezTo>
                <a:cubicBezTo>
                  <a:pt x="3730" y="8526"/>
                  <a:pt x="2966" y="9248"/>
                  <a:pt x="2293" y="10008"/>
                </a:cubicBezTo>
                <a:cubicBezTo>
                  <a:pt x="1175" y="8445"/>
                  <a:pt x="708" y="6940"/>
                  <a:pt x="1346" y="5898"/>
                </a:cubicBezTo>
                <a:cubicBezTo>
                  <a:pt x="1887" y="5014"/>
                  <a:pt x="3156" y="4533"/>
                  <a:pt x="4903" y="4533"/>
                </a:cubicBezTo>
                <a:close/>
                <a:moveTo>
                  <a:pt x="14062" y="4659"/>
                </a:moveTo>
                <a:cubicBezTo>
                  <a:pt x="14333" y="5325"/>
                  <a:pt x="14582" y="6051"/>
                  <a:pt x="14761" y="6839"/>
                </a:cubicBezTo>
                <a:cubicBezTo>
                  <a:pt x="14294" y="6539"/>
                  <a:pt x="13808" y="6239"/>
                  <a:pt x="13298" y="5961"/>
                </a:cubicBezTo>
                <a:cubicBezTo>
                  <a:pt x="12768" y="5672"/>
                  <a:pt x="12225" y="5480"/>
                  <a:pt x="11685" y="5239"/>
                </a:cubicBezTo>
                <a:cubicBezTo>
                  <a:pt x="12500" y="4985"/>
                  <a:pt x="13298" y="4775"/>
                  <a:pt x="14062" y="4659"/>
                </a:cubicBezTo>
                <a:close/>
                <a:moveTo>
                  <a:pt x="6599" y="4675"/>
                </a:moveTo>
                <a:cubicBezTo>
                  <a:pt x="7326" y="4784"/>
                  <a:pt x="8103" y="5021"/>
                  <a:pt x="8876" y="5255"/>
                </a:cubicBezTo>
                <a:cubicBezTo>
                  <a:pt x="8379" y="5481"/>
                  <a:pt x="7868" y="5695"/>
                  <a:pt x="7380" y="5961"/>
                </a:cubicBezTo>
                <a:cubicBezTo>
                  <a:pt x="6837" y="6256"/>
                  <a:pt x="6443" y="6613"/>
                  <a:pt x="5950" y="6933"/>
                </a:cubicBezTo>
                <a:cubicBezTo>
                  <a:pt x="6128" y="6137"/>
                  <a:pt x="6326" y="5348"/>
                  <a:pt x="6599" y="4675"/>
                </a:cubicBezTo>
                <a:close/>
                <a:moveTo>
                  <a:pt x="10405" y="5788"/>
                </a:moveTo>
                <a:cubicBezTo>
                  <a:pt x="11196" y="6102"/>
                  <a:pt x="11987" y="6415"/>
                  <a:pt x="12766" y="6839"/>
                </a:cubicBezTo>
                <a:cubicBezTo>
                  <a:pt x="13571" y="7278"/>
                  <a:pt x="14317" y="7751"/>
                  <a:pt x="15010" y="8251"/>
                </a:cubicBezTo>
                <a:cubicBezTo>
                  <a:pt x="15123" y="9067"/>
                  <a:pt x="15193" y="9915"/>
                  <a:pt x="15193" y="10792"/>
                </a:cubicBezTo>
                <a:cubicBezTo>
                  <a:pt x="15193" y="11657"/>
                  <a:pt x="15070" y="12466"/>
                  <a:pt x="14960" y="13271"/>
                </a:cubicBezTo>
                <a:cubicBezTo>
                  <a:pt x="14260" y="13779"/>
                  <a:pt x="13583" y="14300"/>
                  <a:pt x="12766" y="14745"/>
                </a:cubicBezTo>
                <a:cubicBezTo>
                  <a:pt x="11937" y="15197"/>
                  <a:pt x="11096" y="15469"/>
                  <a:pt x="10256" y="15796"/>
                </a:cubicBezTo>
                <a:cubicBezTo>
                  <a:pt x="9475" y="15485"/>
                  <a:pt x="8681" y="15180"/>
                  <a:pt x="7912" y="14761"/>
                </a:cubicBezTo>
                <a:cubicBezTo>
                  <a:pt x="7107" y="14323"/>
                  <a:pt x="6360" y="13849"/>
                  <a:pt x="5668" y="13349"/>
                </a:cubicBezTo>
                <a:cubicBezTo>
                  <a:pt x="5554" y="12533"/>
                  <a:pt x="5501" y="11669"/>
                  <a:pt x="5501" y="10792"/>
                </a:cubicBezTo>
                <a:cubicBezTo>
                  <a:pt x="5501" y="9918"/>
                  <a:pt x="5605" y="9111"/>
                  <a:pt x="5718" y="8298"/>
                </a:cubicBezTo>
                <a:cubicBezTo>
                  <a:pt x="6420" y="7788"/>
                  <a:pt x="7092" y="7270"/>
                  <a:pt x="7912" y="6824"/>
                </a:cubicBezTo>
                <a:cubicBezTo>
                  <a:pt x="8731" y="6377"/>
                  <a:pt x="9574" y="6113"/>
                  <a:pt x="10405" y="5788"/>
                </a:cubicBezTo>
                <a:close/>
                <a:moveTo>
                  <a:pt x="10339" y="7984"/>
                </a:moveTo>
                <a:cubicBezTo>
                  <a:pt x="8690" y="7984"/>
                  <a:pt x="7363" y="9237"/>
                  <a:pt x="7363" y="10792"/>
                </a:cubicBezTo>
                <a:cubicBezTo>
                  <a:pt x="7363" y="12348"/>
                  <a:pt x="8690" y="13616"/>
                  <a:pt x="10339" y="13616"/>
                </a:cubicBezTo>
                <a:cubicBezTo>
                  <a:pt x="11987" y="13616"/>
                  <a:pt x="13331" y="12348"/>
                  <a:pt x="13331" y="10792"/>
                </a:cubicBezTo>
                <a:cubicBezTo>
                  <a:pt x="13331" y="9237"/>
                  <a:pt x="11987" y="7984"/>
                  <a:pt x="10339" y="7984"/>
                </a:cubicBezTo>
                <a:close/>
                <a:moveTo>
                  <a:pt x="4571" y="9098"/>
                </a:moveTo>
                <a:cubicBezTo>
                  <a:pt x="4522" y="9664"/>
                  <a:pt x="4438" y="10197"/>
                  <a:pt x="4438" y="10792"/>
                </a:cubicBezTo>
                <a:cubicBezTo>
                  <a:pt x="4438" y="11349"/>
                  <a:pt x="4462" y="11892"/>
                  <a:pt x="4504" y="12424"/>
                </a:cubicBezTo>
                <a:cubicBezTo>
                  <a:pt x="3891" y="11902"/>
                  <a:pt x="3374" y="11375"/>
                  <a:pt x="2908" y="10839"/>
                </a:cubicBezTo>
                <a:cubicBezTo>
                  <a:pt x="3403" y="10260"/>
                  <a:pt x="3903" y="9661"/>
                  <a:pt x="4571" y="9098"/>
                </a:cubicBezTo>
                <a:close/>
                <a:moveTo>
                  <a:pt x="16190" y="9176"/>
                </a:moveTo>
                <a:cubicBezTo>
                  <a:pt x="16796" y="9693"/>
                  <a:pt x="17307" y="10215"/>
                  <a:pt x="17769" y="10745"/>
                </a:cubicBezTo>
                <a:cubicBezTo>
                  <a:pt x="17273" y="11325"/>
                  <a:pt x="16776" y="11907"/>
                  <a:pt x="16107" y="12471"/>
                </a:cubicBezTo>
                <a:cubicBezTo>
                  <a:pt x="16155" y="11912"/>
                  <a:pt x="16257" y="11379"/>
                  <a:pt x="16257" y="10792"/>
                </a:cubicBezTo>
                <a:cubicBezTo>
                  <a:pt x="16257" y="10236"/>
                  <a:pt x="16233" y="9708"/>
                  <a:pt x="16190" y="9176"/>
                </a:cubicBezTo>
                <a:close/>
                <a:moveTo>
                  <a:pt x="18384" y="11576"/>
                </a:moveTo>
                <a:cubicBezTo>
                  <a:pt x="19512" y="13146"/>
                  <a:pt x="19972" y="14656"/>
                  <a:pt x="19332" y="15702"/>
                </a:cubicBezTo>
                <a:cubicBezTo>
                  <a:pt x="18791" y="16586"/>
                  <a:pt x="17537" y="17067"/>
                  <a:pt x="15791" y="17067"/>
                </a:cubicBezTo>
                <a:cubicBezTo>
                  <a:pt x="15599" y="17067"/>
                  <a:pt x="15392" y="17047"/>
                  <a:pt x="15193" y="17035"/>
                </a:cubicBezTo>
                <a:cubicBezTo>
                  <a:pt x="15564" y="16065"/>
                  <a:pt x="15826" y="14967"/>
                  <a:pt x="16007" y="13788"/>
                </a:cubicBezTo>
                <a:cubicBezTo>
                  <a:pt x="16951" y="13073"/>
                  <a:pt x="17710" y="12337"/>
                  <a:pt x="18384" y="11576"/>
                </a:cubicBezTo>
                <a:close/>
                <a:moveTo>
                  <a:pt x="2210" y="11655"/>
                </a:moveTo>
                <a:cubicBezTo>
                  <a:pt x="2896" y="12420"/>
                  <a:pt x="3714" y="13165"/>
                  <a:pt x="4670" y="13882"/>
                </a:cubicBezTo>
                <a:cubicBezTo>
                  <a:pt x="4849" y="15014"/>
                  <a:pt x="5113" y="16067"/>
                  <a:pt x="5468" y="17004"/>
                </a:cubicBezTo>
                <a:cubicBezTo>
                  <a:pt x="5283" y="17014"/>
                  <a:pt x="5081" y="17051"/>
                  <a:pt x="4903" y="17051"/>
                </a:cubicBezTo>
                <a:cubicBezTo>
                  <a:pt x="3156" y="17051"/>
                  <a:pt x="1887" y="16571"/>
                  <a:pt x="1346" y="15686"/>
                </a:cubicBezTo>
                <a:cubicBezTo>
                  <a:pt x="717" y="14659"/>
                  <a:pt x="1131" y="13193"/>
                  <a:pt x="2210" y="11655"/>
                </a:cubicBezTo>
                <a:close/>
                <a:moveTo>
                  <a:pt x="14744" y="14651"/>
                </a:moveTo>
                <a:cubicBezTo>
                  <a:pt x="14565" y="15455"/>
                  <a:pt x="14370" y="16247"/>
                  <a:pt x="14096" y="16925"/>
                </a:cubicBezTo>
                <a:cubicBezTo>
                  <a:pt x="13364" y="16816"/>
                  <a:pt x="12580" y="16581"/>
                  <a:pt x="11802" y="16345"/>
                </a:cubicBezTo>
                <a:cubicBezTo>
                  <a:pt x="12304" y="16117"/>
                  <a:pt x="12804" y="15892"/>
                  <a:pt x="13298" y="15624"/>
                </a:cubicBezTo>
                <a:cubicBezTo>
                  <a:pt x="13843" y="15326"/>
                  <a:pt x="14249" y="14973"/>
                  <a:pt x="14744" y="14651"/>
                </a:cubicBezTo>
                <a:close/>
                <a:moveTo>
                  <a:pt x="5934" y="14761"/>
                </a:moveTo>
                <a:cubicBezTo>
                  <a:pt x="6400" y="15061"/>
                  <a:pt x="6869" y="15346"/>
                  <a:pt x="7380" y="15624"/>
                </a:cubicBezTo>
                <a:cubicBezTo>
                  <a:pt x="7902" y="15908"/>
                  <a:pt x="8444" y="16107"/>
                  <a:pt x="8976" y="16345"/>
                </a:cubicBezTo>
                <a:cubicBezTo>
                  <a:pt x="8160" y="16598"/>
                  <a:pt x="7364" y="16795"/>
                  <a:pt x="6599" y="16910"/>
                </a:cubicBezTo>
                <a:cubicBezTo>
                  <a:pt x="6331" y="16249"/>
                  <a:pt x="6110" y="15542"/>
                  <a:pt x="5934" y="14761"/>
                </a:cubicBezTo>
                <a:close/>
                <a:moveTo>
                  <a:pt x="10322" y="16941"/>
                </a:moveTo>
                <a:cubicBezTo>
                  <a:pt x="11458" y="17362"/>
                  <a:pt x="12573" y="17700"/>
                  <a:pt x="13647" y="17882"/>
                </a:cubicBezTo>
                <a:cubicBezTo>
                  <a:pt x="12773" y="19553"/>
                  <a:pt x="11605" y="20596"/>
                  <a:pt x="10339" y="20596"/>
                </a:cubicBezTo>
                <a:cubicBezTo>
                  <a:pt x="9084" y="20596"/>
                  <a:pt x="7951" y="19498"/>
                  <a:pt x="7081" y="17851"/>
                </a:cubicBezTo>
                <a:cubicBezTo>
                  <a:pt x="8127" y="17671"/>
                  <a:pt x="9217" y="17349"/>
                  <a:pt x="10322" y="16941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3" name="PA-íŝliḋé">
            <a:extLst>
              <a:ext uri="{FF2B5EF4-FFF2-40B4-BE49-F238E27FC236}">
                <a16:creationId xmlns:a16="http://schemas.microsoft.com/office/drawing/2014/main" xmlns="" id="{154B1D47-5632-4A56-8FA9-BF3B67928670}"/>
              </a:ext>
            </a:extLst>
          </p:cNvPr>
          <p:cNvSpPr/>
          <p:nvPr>
            <p:custDataLst>
              <p:tags r:id="rId353"/>
            </p:custDataLst>
          </p:nvPr>
        </p:nvSpPr>
        <p:spPr>
          <a:xfrm>
            <a:off x="2327396" y="-4585122"/>
            <a:ext cx="199964" cy="21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3197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4" name="PA-íş1iďê">
            <a:extLst>
              <a:ext uri="{FF2B5EF4-FFF2-40B4-BE49-F238E27FC236}">
                <a16:creationId xmlns:a16="http://schemas.microsoft.com/office/drawing/2014/main" xmlns="" id="{18630BB3-ABF4-4789-9D72-576E73842929}"/>
              </a:ext>
            </a:extLst>
          </p:cNvPr>
          <p:cNvSpPr/>
          <p:nvPr>
            <p:custDataLst>
              <p:tags r:id="rId354"/>
            </p:custDataLst>
          </p:nvPr>
        </p:nvSpPr>
        <p:spPr>
          <a:xfrm>
            <a:off x="-728998" y="-4572464"/>
            <a:ext cx="254629" cy="23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5" name="PA-işḻîďê">
            <a:extLst>
              <a:ext uri="{FF2B5EF4-FFF2-40B4-BE49-F238E27FC236}">
                <a16:creationId xmlns:a16="http://schemas.microsoft.com/office/drawing/2014/main" xmlns="" id="{8C4CC0DD-09F0-48B1-B2AC-86D4FF1FC8B1}"/>
              </a:ext>
            </a:extLst>
          </p:cNvPr>
          <p:cNvSpPr/>
          <p:nvPr>
            <p:custDataLst>
              <p:tags r:id="rId355"/>
            </p:custDataLst>
          </p:nvPr>
        </p:nvSpPr>
        <p:spPr>
          <a:xfrm>
            <a:off x="-183743" y="-4601219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6" name="PA-ïSḻídê">
            <a:extLst>
              <a:ext uri="{FF2B5EF4-FFF2-40B4-BE49-F238E27FC236}">
                <a16:creationId xmlns:a16="http://schemas.microsoft.com/office/drawing/2014/main" xmlns="" id="{3D4AB06A-E262-4ADE-9C26-A2A8E8CCD115}"/>
              </a:ext>
            </a:extLst>
          </p:cNvPr>
          <p:cNvSpPr/>
          <p:nvPr>
            <p:custDataLst>
              <p:tags r:id="rId356"/>
            </p:custDataLst>
          </p:nvPr>
        </p:nvSpPr>
        <p:spPr>
          <a:xfrm>
            <a:off x="7717867" y="-4616653"/>
            <a:ext cx="199964" cy="213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372" h="21028" extrusionOk="0">
                <a:moveTo>
                  <a:pt x="11134" y="0"/>
                </a:moveTo>
                <a:cubicBezTo>
                  <a:pt x="10473" y="291"/>
                  <a:pt x="9829" y="670"/>
                  <a:pt x="9218" y="1133"/>
                </a:cubicBezTo>
                <a:cubicBezTo>
                  <a:pt x="8205" y="1900"/>
                  <a:pt x="7241" y="3000"/>
                  <a:pt x="7232" y="4263"/>
                </a:cubicBezTo>
                <a:cubicBezTo>
                  <a:pt x="7232" y="4376"/>
                  <a:pt x="7251" y="4474"/>
                  <a:pt x="7265" y="4578"/>
                </a:cubicBezTo>
                <a:lnTo>
                  <a:pt x="5151" y="2019"/>
                </a:lnTo>
                <a:cubicBezTo>
                  <a:pt x="5136" y="2030"/>
                  <a:pt x="5118" y="2042"/>
                  <a:pt x="5102" y="2053"/>
                </a:cubicBezTo>
                <a:cubicBezTo>
                  <a:pt x="5027" y="2106"/>
                  <a:pt x="4955" y="2159"/>
                  <a:pt x="4880" y="2213"/>
                </a:cubicBezTo>
                <a:lnTo>
                  <a:pt x="7423" y="5900"/>
                </a:lnTo>
                <a:cubicBezTo>
                  <a:pt x="4977" y="5414"/>
                  <a:pt x="2486" y="6475"/>
                  <a:pt x="1082" y="8857"/>
                </a:cubicBezTo>
                <a:cubicBezTo>
                  <a:pt x="-1074" y="12513"/>
                  <a:pt x="95" y="17729"/>
                  <a:pt x="3688" y="19976"/>
                </a:cubicBezTo>
                <a:cubicBezTo>
                  <a:pt x="6286" y="21600"/>
                  <a:pt x="9522" y="21245"/>
                  <a:pt x="12057" y="19586"/>
                </a:cubicBezTo>
                <a:cubicBezTo>
                  <a:pt x="14335" y="19918"/>
                  <a:pt x="16643" y="19169"/>
                  <a:pt x="18072" y="17172"/>
                </a:cubicBezTo>
                <a:cubicBezTo>
                  <a:pt x="20526" y="13741"/>
                  <a:pt x="19342" y="8581"/>
                  <a:pt x="15911" y="5901"/>
                </a:cubicBezTo>
                <a:cubicBezTo>
                  <a:pt x="14980" y="5173"/>
                  <a:pt x="13948" y="4703"/>
                  <a:pt x="12864" y="4562"/>
                </a:cubicBezTo>
                <a:cubicBezTo>
                  <a:pt x="12076" y="4459"/>
                  <a:pt x="11291" y="4541"/>
                  <a:pt x="10539" y="4763"/>
                </a:cubicBezTo>
                <a:cubicBezTo>
                  <a:pt x="10955" y="4092"/>
                  <a:pt x="11179" y="3259"/>
                  <a:pt x="11250" y="2443"/>
                </a:cubicBezTo>
                <a:cubicBezTo>
                  <a:pt x="11324" y="1599"/>
                  <a:pt x="11285" y="776"/>
                  <a:pt x="11134" y="0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7" name="PA-îŝľiḋè">
            <a:extLst>
              <a:ext uri="{FF2B5EF4-FFF2-40B4-BE49-F238E27FC236}">
                <a16:creationId xmlns:a16="http://schemas.microsoft.com/office/drawing/2014/main" xmlns="" id="{F9E09926-F426-4796-87D6-E6BB2E4C0D3F}"/>
              </a:ext>
            </a:extLst>
          </p:cNvPr>
          <p:cNvSpPr/>
          <p:nvPr>
            <p:custDataLst>
              <p:tags r:id="rId357"/>
            </p:custDataLst>
          </p:nvPr>
        </p:nvSpPr>
        <p:spPr>
          <a:xfrm>
            <a:off x="9295210" y="-4585731"/>
            <a:ext cx="254629" cy="23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4" h="21600" extrusionOk="0">
                <a:moveTo>
                  <a:pt x="0" y="3459"/>
                </a:moveTo>
                <a:lnTo>
                  <a:pt x="1422" y="10208"/>
                </a:lnTo>
                <a:cubicBezTo>
                  <a:pt x="1422" y="10208"/>
                  <a:pt x="2469" y="10982"/>
                  <a:pt x="3219" y="10113"/>
                </a:cubicBezTo>
                <a:cubicBezTo>
                  <a:pt x="4049" y="9149"/>
                  <a:pt x="6494" y="8518"/>
                  <a:pt x="6992" y="11134"/>
                </a:cubicBezTo>
                <a:cubicBezTo>
                  <a:pt x="7491" y="13750"/>
                  <a:pt x="5522" y="14362"/>
                  <a:pt x="4296" y="14027"/>
                </a:cubicBezTo>
                <a:cubicBezTo>
                  <a:pt x="3187" y="13725"/>
                  <a:pt x="2357" y="14641"/>
                  <a:pt x="2357" y="14641"/>
                </a:cubicBezTo>
                <a:lnTo>
                  <a:pt x="3823" y="21600"/>
                </a:lnTo>
                <a:lnTo>
                  <a:pt x="9313" y="20212"/>
                </a:lnTo>
                <a:cubicBezTo>
                  <a:pt x="9313" y="20212"/>
                  <a:pt x="9635" y="19276"/>
                  <a:pt x="8958" y="18523"/>
                </a:cubicBezTo>
                <a:cubicBezTo>
                  <a:pt x="8134" y="17611"/>
                  <a:pt x="7558" y="15210"/>
                  <a:pt x="10150" y="14555"/>
                </a:cubicBezTo>
                <a:cubicBezTo>
                  <a:pt x="12743" y="13899"/>
                  <a:pt x="13216" y="16255"/>
                  <a:pt x="12736" y="17679"/>
                </a:cubicBezTo>
                <a:cubicBezTo>
                  <a:pt x="12378" y="18747"/>
                  <a:pt x="13070" y="19262"/>
                  <a:pt x="13070" y="19262"/>
                </a:cubicBezTo>
                <a:lnTo>
                  <a:pt x="17693" y="18092"/>
                </a:lnTo>
                <a:cubicBezTo>
                  <a:pt x="17693" y="18092"/>
                  <a:pt x="16501" y="13146"/>
                  <a:pt x="16426" y="11786"/>
                </a:cubicBezTo>
                <a:cubicBezTo>
                  <a:pt x="16346" y="10328"/>
                  <a:pt x="18026" y="10919"/>
                  <a:pt x="18332" y="11000"/>
                </a:cubicBezTo>
                <a:cubicBezTo>
                  <a:pt x="20097" y="11473"/>
                  <a:pt x="21600" y="10153"/>
                  <a:pt x="21079" y="7680"/>
                </a:cubicBezTo>
                <a:cubicBezTo>
                  <a:pt x="20558" y="5208"/>
                  <a:pt x="18027" y="5192"/>
                  <a:pt x="17063" y="6452"/>
                </a:cubicBezTo>
                <a:cubicBezTo>
                  <a:pt x="16347" y="7388"/>
                  <a:pt x="15661" y="7684"/>
                  <a:pt x="15383" y="7029"/>
                </a:cubicBezTo>
                <a:cubicBezTo>
                  <a:pt x="14735" y="5498"/>
                  <a:pt x="13677" y="0"/>
                  <a:pt x="13677" y="0"/>
                </a:cubicBezTo>
                <a:lnTo>
                  <a:pt x="9343" y="1096"/>
                </a:lnTo>
                <a:cubicBezTo>
                  <a:pt x="9343" y="1096"/>
                  <a:pt x="8732" y="2392"/>
                  <a:pt x="9572" y="3149"/>
                </a:cubicBezTo>
                <a:cubicBezTo>
                  <a:pt x="10838" y="4289"/>
                  <a:pt x="10727" y="6525"/>
                  <a:pt x="8669" y="7045"/>
                </a:cubicBezTo>
                <a:cubicBezTo>
                  <a:pt x="6612" y="7566"/>
                  <a:pt x="5599" y="5828"/>
                  <a:pt x="6228" y="4123"/>
                </a:cubicBezTo>
                <a:cubicBezTo>
                  <a:pt x="6581" y="3168"/>
                  <a:pt x="5664" y="2036"/>
                  <a:pt x="5664" y="2036"/>
                </a:cubicBezTo>
                <a:cubicBezTo>
                  <a:pt x="5664" y="2036"/>
                  <a:pt x="0" y="3459"/>
                  <a:pt x="0" y="3459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8" name="PA-îśḻîḋê">
            <a:extLst>
              <a:ext uri="{FF2B5EF4-FFF2-40B4-BE49-F238E27FC236}">
                <a16:creationId xmlns:a16="http://schemas.microsoft.com/office/drawing/2014/main" xmlns="" id="{2C2CAF01-529F-4530-B162-EC394BECAADF}"/>
              </a:ext>
            </a:extLst>
          </p:cNvPr>
          <p:cNvSpPr/>
          <p:nvPr>
            <p:custDataLst>
              <p:tags r:id="rId358"/>
            </p:custDataLst>
          </p:nvPr>
        </p:nvSpPr>
        <p:spPr>
          <a:xfrm>
            <a:off x="8209657" y="-4545261"/>
            <a:ext cx="198558" cy="229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9" name="PA-îş1iḋe">
            <a:extLst>
              <a:ext uri="{FF2B5EF4-FFF2-40B4-BE49-F238E27FC236}">
                <a16:creationId xmlns:a16="http://schemas.microsoft.com/office/drawing/2014/main" xmlns="" id="{E796B9C6-35EE-43E6-A1FD-712BDDF59C25}"/>
              </a:ext>
            </a:extLst>
          </p:cNvPr>
          <p:cNvSpPr/>
          <p:nvPr>
            <p:custDataLst>
              <p:tags r:id="rId359"/>
            </p:custDataLst>
          </p:nvPr>
        </p:nvSpPr>
        <p:spPr>
          <a:xfrm>
            <a:off x="-3138282" y="-4597091"/>
            <a:ext cx="198558" cy="229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307" y="15970"/>
                </a:lnTo>
                <a:lnTo>
                  <a:pt x="6112" y="19464"/>
                </a:lnTo>
                <a:cubicBezTo>
                  <a:pt x="6112" y="19464"/>
                  <a:pt x="0" y="21600"/>
                  <a:pt x="0" y="21600"/>
                </a:cubicBezTo>
                <a:close/>
                <a:moveTo>
                  <a:pt x="6773" y="18782"/>
                </a:moveTo>
                <a:lnTo>
                  <a:pt x="1968" y="15288"/>
                </a:lnTo>
                <a:lnTo>
                  <a:pt x="13737" y="3150"/>
                </a:lnTo>
                <a:lnTo>
                  <a:pt x="18545" y="6642"/>
                </a:lnTo>
                <a:cubicBezTo>
                  <a:pt x="18545" y="6642"/>
                  <a:pt x="6773" y="18782"/>
                  <a:pt x="6773" y="18782"/>
                </a:cubicBezTo>
                <a:close/>
                <a:moveTo>
                  <a:pt x="19218" y="5946"/>
                </a:moveTo>
                <a:lnTo>
                  <a:pt x="14411" y="2455"/>
                </a:lnTo>
                <a:lnTo>
                  <a:pt x="16792" y="0"/>
                </a:lnTo>
                <a:lnTo>
                  <a:pt x="21600" y="3492"/>
                </a:lnTo>
                <a:cubicBezTo>
                  <a:pt x="21600" y="3492"/>
                  <a:pt x="19218" y="5946"/>
                  <a:pt x="19218" y="5946"/>
                </a:cubicBezTo>
                <a:close/>
              </a:path>
            </a:pathLst>
          </a:custGeom>
          <a:solidFill>
            <a:srgbClr val="B9B9B9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671" name="组合 670">
            <a:extLst>
              <a:ext uri="{FF2B5EF4-FFF2-40B4-BE49-F238E27FC236}">
                <a16:creationId xmlns:a16="http://schemas.microsoft.com/office/drawing/2014/main" xmlns="" id="{3FBB680A-1C25-43A8-8213-E86C31C20849}"/>
              </a:ext>
            </a:extLst>
          </p:cNvPr>
          <p:cNvGrpSpPr/>
          <p:nvPr/>
        </p:nvGrpSpPr>
        <p:grpSpPr>
          <a:xfrm>
            <a:off x="7663802" y="3558146"/>
            <a:ext cx="2398433" cy="3299854"/>
            <a:chOff x="-3308875" y="7242848"/>
            <a:chExt cx="2398433" cy="3299854"/>
          </a:xfrm>
        </p:grpSpPr>
        <p:sp>
          <p:nvSpPr>
            <p:cNvPr id="643" name="íŝḻiḓe">
              <a:extLst>
                <a:ext uri="{FF2B5EF4-FFF2-40B4-BE49-F238E27FC236}">
                  <a16:creationId xmlns:a16="http://schemas.microsoft.com/office/drawing/2014/main" xmlns="" id="{1C4BED69-BB56-48FE-97CF-40E4357FA179}"/>
                </a:ext>
              </a:extLst>
            </p:cNvPr>
            <p:cNvSpPr/>
            <p:nvPr/>
          </p:nvSpPr>
          <p:spPr bwMode="auto">
            <a:xfrm>
              <a:off x="-3308875" y="7242848"/>
              <a:ext cx="2398433" cy="3299854"/>
            </a:xfrm>
            <a:custGeom>
              <a:avLst/>
              <a:gdLst>
                <a:gd name="T0" fmla="*/ 298 w 298"/>
                <a:gd name="T1" fmla="*/ 127 h 410"/>
                <a:gd name="T2" fmla="*/ 291 w 298"/>
                <a:gd name="T3" fmla="*/ 189 h 410"/>
                <a:gd name="T4" fmla="*/ 269 w 298"/>
                <a:gd name="T5" fmla="*/ 238 h 410"/>
                <a:gd name="T6" fmla="*/ 239 w 298"/>
                <a:gd name="T7" fmla="*/ 282 h 410"/>
                <a:gd name="T8" fmla="*/ 227 w 298"/>
                <a:gd name="T9" fmla="*/ 297 h 410"/>
                <a:gd name="T10" fmla="*/ 224 w 298"/>
                <a:gd name="T11" fmla="*/ 303 h 410"/>
                <a:gd name="T12" fmla="*/ 228 w 298"/>
                <a:gd name="T13" fmla="*/ 305 h 410"/>
                <a:gd name="T14" fmla="*/ 235 w 298"/>
                <a:gd name="T15" fmla="*/ 304 h 410"/>
                <a:gd name="T16" fmla="*/ 244 w 298"/>
                <a:gd name="T17" fmla="*/ 313 h 410"/>
                <a:gd name="T18" fmla="*/ 247 w 298"/>
                <a:gd name="T19" fmla="*/ 328 h 410"/>
                <a:gd name="T20" fmla="*/ 248 w 298"/>
                <a:gd name="T21" fmla="*/ 334 h 410"/>
                <a:gd name="T22" fmla="*/ 249 w 298"/>
                <a:gd name="T23" fmla="*/ 339 h 410"/>
                <a:gd name="T24" fmla="*/ 191 w 298"/>
                <a:gd name="T25" fmla="*/ 347 h 410"/>
                <a:gd name="T26" fmla="*/ 118 w 298"/>
                <a:gd name="T27" fmla="*/ 369 h 410"/>
                <a:gd name="T28" fmla="*/ 82 w 298"/>
                <a:gd name="T29" fmla="*/ 387 h 410"/>
                <a:gd name="T30" fmla="*/ 57 w 298"/>
                <a:gd name="T31" fmla="*/ 404 h 410"/>
                <a:gd name="T32" fmla="*/ 45 w 298"/>
                <a:gd name="T33" fmla="*/ 400 h 410"/>
                <a:gd name="T34" fmla="*/ 53 w 298"/>
                <a:gd name="T35" fmla="*/ 385 h 410"/>
                <a:gd name="T36" fmla="*/ 65 w 298"/>
                <a:gd name="T37" fmla="*/ 369 h 410"/>
                <a:gd name="T38" fmla="*/ 83 w 298"/>
                <a:gd name="T39" fmla="*/ 351 h 410"/>
                <a:gd name="T40" fmla="*/ 92 w 298"/>
                <a:gd name="T41" fmla="*/ 337 h 410"/>
                <a:gd name="T42" fmla="*/ 90 w 298"/>
                <a:gd name="T43" fmla="*/ 322 h 410"/>
                <a:gd name="T44" fmla="*/ 74 w 298"/>
                <a:gd name="T45" fmla="*/ 319 h 410"/>
                <a:gd name="T46" fmla="*/ 44 w 298"/>
                <a:gd name="T47" fmla="*/ 321 h 410"/>
                <a:gd name="T48" fmla="*/ 29 w 298"/>
                <a:gd name="T49" fmla="*/ 311 h 410"/>
                <a:gd name="T50" fmla="*/ 26 w 298"/>
                <a:gd name="T51" fmla="*/ 305 h 410"/>
                <a:gd name="T52" fmla="*/ 27 w 298"/>
                <a:gd name="T53" fmla="*/ 294 h 410"/>
                <a:gd name="T54" fmla="*/ 32 w 298"/>
                <a:gd name="T55" fmla="*/ 279 h 410"/>
                <a:gd name="T56" fmla="*/ 26 w 298"/>
                <a:gd name="T57" fmla="*/ 270 h 410"/>
                <a:gd name="T58" fmla="*/ 20 w 298"/>
                <a:gd name="T59" fmla="*/ 265 h 410"/>
                <a:gd name="T60" fmla="*/ 22 w 298"/>
                <a:gd name="T61" fmla="*/ 259 h 410"/>
                <a:gd name="T62" fmla="*/ 26 w 298"/>
                <a:gd name="T63" fmla="*/ 254 h 410"/>
                <a:gd name="T64" fmla="*/ 24 w 298"/>
                <a:gd name="T65" fmla="*/ 250 h 410"/>
                <a:gd name="T66" fmla="*/ 17 w 298"/>
                <a:gd name="T67" fmla="*/ 245 h 410"/>
                <a:gd name="T68" fmla="*/ 19 w 298"/>
                <a:gd name="T69" fmla="*/ 237 h 410"/>
                <a:gd name="T70" fmla="*/ 24 w 298"/>
                <a:gd name="T71" fmla="*/ 230 h 410"/>
                <a:gd name="T72" fmla="*/ 17 w 298"/>
                <a:gd name="T73" fmla="*/ 225 h 410"/>
                <a:gd name="T74" fmla="*/ 5 w 298"/>
                <a:gd name="T75" fmla="*/ 221 h 410"/>
                <a:gd name="T76" fmla="*/ 4 w 298"/>
                <a:gd name="T77" fmla="*/ 207 h 410"/>
                <a:gd name="T78" fmla="*/ 19 w 298"/>
                <a:gd name="T79" fmla="*/ 184 h 410"/>
                <a:gd name="T80" fmla="*/ 33 w 298"/>
                <a:gd name="T81" fmla="*/ 166 h 410"/>
                <a:gd name="T82" fmla="*/ 27 w 298"/>
                <a:gd name="T83" fmla="*/ 161 h 410"/>
                <a:gd name="T84" fmla="*/ 24 w 298"/>
                <a:gd name="T85" fmla="*/ 156 h 410"/>
                <a:gd name="T86" fmla="*/ 26 w 298"/>
                <a:gd name="T87" fmla="*/ 151 h 410"/>
                <a:gd name="T88" fmla="*/ 27 w 298"/>
                <a:gd name="T89" fmla="*/ 143 h 410"/>
                <a:gd name="T90" fmla="*/ 26 w 298"/>
                <a:gd name="T91" fmla="*/ 125 h 410"/>
                <a:gd name="T92" fmla="*/ 22 w 298"/>
                <a:gd name="T93" fmla="*/ 109 h 410"/>
                <a:gd name="T94" fmla="*/ 14 w 298"/>
                <a:gd name="T95" fmla="*/ 96 h 410"/>
                <a:gd name="T96" fmla="*/ 15 w 298"/>
                <a:gd name="T97" fmla="*/ 76 h 410"/>
                <a:gd name="T98" fmla="*/ 41 w 298"/>
                <a:gd name="T99" fmla="*/ 45 h 410"/>
                <a:gd name="T100" fmla="*/ 76 w 298"/>
                <a:gd name="T101" fmla="*/ 22 h 410"/>
                <a:gd name="T102" fmla="*/ 120 w 298"/>
                <a:gd name="T103" fmla="*/ 7 h 410"/>
                <a:gd name="T104" fmla="*/ 156 w 298"/>
                <a:gd name="T105" fmla="*/ 1 h 410"/>
                <a:gd name="T106" fmla="*/ 162 w 298"/>
                <a:gd name="T107" fmla="*/ 0 h 410"/>
                <a:gd name="T108" fmla="*/ 180 w 298"/>
                <a:gd name="T109" fmla="*/ 1 h 410"/>
                <a:gd name="T110" fmla="*/ 232 w 298"/>
                <a:gd name="T111" fmla="*/ 17 h 410"/>
                <a:gd name="T112" fmla="*/ 270 w 298"/>
                <a:gd name="T113" fmla="*/ 46 h 410"/>
                <a:gd name="T114" fmla="*/ 284 w 298"/>
                <a:gd name="T115" fmla="*/ 6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8" h="410">
                  <a:moveTo>
                    <a:pt x="291" y="82"/>
                  </a:moveTo>
                  <a:lnTo>
                    <a:pt x="295" y="96"/>
                  </a:lnTo>
                  <a:lnTo>
                    <a:pt x="298" y="111"/>
                  </a:lnTo>
                  <a:lnTo>
                    <a:pt x="298" y="127"/>
                  </a:lnTo>
                  <a:lnTo>
                    <a:pt x="298" y="143"/>
                  </a:lnTo>
                  <a:lnTo>
                    <a:pt x="296" y="158"/>
                  </a:lnTo>
                  <a:lnTo>
                    <a:pt x="294" y="174"/>
                  </a:lnTo>
                  <a:lnTo>
                    <a:pt x="291" y="189"/>
                  </a:lnTo>
                  <a:lnTo>
                    <a:pt x="286" y="203"/>
                  </a:lnTo>
                  <a:lnTo>
                    <a:pt x="281" y="215"/>
                  </a:lnTo>
                  <a:lnTo>
                    <a:pt x="275" y="226"/>
                  </a:lnTo>
                  <a:lnTo>
                    <a:pt x="269" y="238"/>
                  </a:lnTo>
                  <a:lnTo>
                    <a:pt x="262" y="249"/>
                  </a:lnTo>
                  <a:lnTo>
                    <a:pt x="255" y="260"/>
                  </a:lnTo>
                  <a:lnTo>
                    <a:pt x="247" y="271"/>
                  </a:lnTo>
                  <a:lnTo>
                    <a:pt x="239" y="282"/>
                  </a:lnTo>
                  <a:lnTo>
                    <a:pt x="230" y="292"/>
                  </a:lnTo>
                  <a:lnTo>
                    <a:pt x="229" y="293"/>
                  </a:lnTo>
                  <a:lnTo>
                    <a:pt x="228" y="295"/>
                  </a:lnTo>
                  <a:lnTo>
                    <a:pt x="227" y="297"/>
                  </a:lnTo>
                  <a:lnTo>
                    <a:pt x="226" y="298"/>
                  </a:lnTo>
                  <a:lnTo>
                    <a:pt x="226" y="300"/>
                  </a:lnTo>
                  <a:lnTo>
                    <a:pt x="225" y="302"/>
                  </a:lnTo>
                  <a:lnTo>
                    <a:pt x="224" y="303"/>
                  </a:lnTo>
                  <a:lnTo>
                    <a:pt x="223" y="305"/>
                  </a:lnTo>
                  <a:lnTo>
                    <a:pt x="225" y="305"/>
                  </a:lnTo>
                  <a:lnTo>
                    <a:pt x="227" y="305"/>
                  </a:lnTo>
                  <a:lnTo>
                    <a:pt x="228" y="305"/>
                  </a:lnTo>
                  <a:lnTo>
                    <a:pt x="230" y="305"/>
                  </a:lnTo>
                  <a:lnTo>
                    <a:pt x="232" y="305"/>
                  </a:lnTo>
                  <a:lnTo>
                    <a:pt x="233" y="305"/>
                  </a:lnTo>
                  <a:lnTo>
                    <a:pt x="235" y="304"/>
                  </a:lnTo>
                  <a:lnTo>
                    <a:pt x="237" y="304"/>
                  </a:lnTo>
                  <a:lnTo>
                    <a:pt x="240" y="306"/>
                  </a:lnTo>
                  <a:lnTo>
                    <a:pt x="242" y="309"/>
                  </a:lnTo>
                  <a:lnTo>
                    <a:pt x="244" y="313"/>
                  </a:lnTo>
                  <a:lnTo>
                    <a:pt x="245" y="316"/>
                  </a:lnTo>
                  <a:lnTo>
                    <a:pt x="245" y="320"/>
                  </a:lnTo>
                  <a:lnTo>
                    <a:pt x="246" y="324"/>
                  </a:lnTo>
                  <a:lnTo>
                    <a:pt x="247" y="328"/>
                  </a:lnTo>
                  <a:lnTo>
                    <a:pt x="248" y="331"/>
                  </a:lnTo>
                  <a:lnTo>
                    <a:pt x="248" y="332"/>
                  </a:lnTo>
                  <a:lnTo>
                    <a:pt x="248" y="333"/>
                  </a:lnTo>
                  <a:lnTo>
                    <a:pt x="248" y="334"/>
                  </a:lnTo>
                  <a:lnTo>
                    <a:pt x="249" y="336"/>
                  </a:lnTo>
                  <a:lnTo>
                    <a:pt x="249" y="337"/>
                  </a:lnTo>
                  <a:lnTo>
                    <a:pt x="249" y="338"/>
                  </a:lnTo>
                  <a:lnTo>
                    <a:pt x="249" y="339"/>
                  </a:lnTo>
                  <a:lnTo>
                    <a:pt x="248" y="340"/>
                  </a:lnTo>
                  <a:lnTo>
                    <a:pt x="229" y="342"/>
                  </a:lnTo>
                  <a:lnTo>
                    <a:pt x="210" y="344"/>
                  </a:lnTo>
                  <a:lnTo>
                    <a:pt x="191" y="347"/>
                  </a:lnTo>
                  <a:lnTo>
                    <a:pt x="172" y="352"/>
                  </a:lnTo>
                  <a:lnTo>
                    <a:pt x="154" y="356"/>
                  </a:lnTo>
                  <a:lnTo>
                    <a:pt x="136" y="362"/>
                  </a:lnTo>
                  <a:lnTo>
                    <a:pt x="118" y="369"/>
                  </a:lnTo>
                  <a:lnTo>
                    <a:pt x="101" y="376"/>
                  </a:lnTo>
                  <a:lnTo>
                    <a:pt x="94" y="380"/>
                  </a:lnTo>
                  <a:lnTo>
                    <a:pt x="88" y="383"/>
                  </a:lnTo>
                  <a:lnTo>
                    <a:pt x="82" y="387"/>
                  </a:lnTo>
                  <a:lnTo>
                    <a:pt x="75" y="391"/>
                  </a:lnTo>
                  <a:lnTo>
                    <a:pt x="69" y="395"/>
                  </a:lnTo>
                  <a:lnTo>
                    <a:pt x="63" y="399"/>
                  </a:lnTo>
                  <a:lnTo>
                    <a:pt x="57" y="404"/>
                  </a:lnTo>
                  <a:lnTo>
                    <a:pt x="52" y="410"/>
                  </a:lnTo>
                  <a:lnTo>
                    <a:pt x="45" y="409"/>
                  </a:lnTo>
                  <a:lnTo>
                    <a:pt x="45" y="404"/>
                  </a:lnTo>
                  <a:lnTo>
                    <a:pt x="45" y="400"/>
                  </a:lnTo>
                  <a:lnTo>
                    <a:pt x="47" y="396"/>
                  </a:lnTo>
                  <a:lnTo>
                    <a:pt x="48" y="393"/>
                  </a:lnTo>
                  <a:lnTo>
                    <a:pt x="50" y="389"/>
                  </a:lnTo>
                  <a:lnTo>
                    <a:pt x="53" y="385"/>
                  </a:lnTo>
                  <a:lnTo>
                    <a:pt x="55" y="382"/>
                  </a:lnTo>
                  <a:lnTo>
                    <a:pt x="57" y="378"/>
                  </a:lnTo>
                  <a:lnTo>
                    <a:pt x="61" y="374"/>
                  </a:lnTo>
                  <a:lnTo>
                    <a:pt x="65" y="369"/>
                  </a:lnTo>
                  <a:lnTo>
                    <a:pt x="69" y="365"/>
                  </a:lnTo>
                  <a:lnTo>
                    <a:pt x="74" y="360"/>
                  </a:lnTo>
                  <a:lnTo>
                    <a:pt x="78" y="356"/>
                  </a:lnTo>
                  <a:lnTo>
                    <a:pt x="83" y="351"/>
                  </a:lnTo>
                  <a:lnTo>
                    <a:pt x="87" y="348"/>
                  </a:lnTo>
                  <a:lnTo>
                    <a:pt x="92" y="344"/>
                  </a:lnTo>
                  <a:lnTo>
                    <a:pt x="92" y="341"/>
                  </a:lnTo>
                  <a:lnTo>
                    <a:pt x="92" y="337"/>
                  </a:lnTo>
                  <a:lnTo>
                    <a:pt x="92" y="333"/>
                  </a:lnTo>
                  <a:lnTo>
                    <a:pt x="91" y="330"/>
                  </a:lnTo>
                  <a:lnTo>
                    <a:pt x="91" y="326"/>
                  </a:lnTo>
                  <a:lnTo>
                    <a:pt x="90" y="322"/>
                  </a:lnTo>
                  <a:lnTo>
                    <a:pt x="89" y="319"/>
                  </a:lnTo>
                  <a:lnTo>
                    <a:pt x="88" y="316"/>
                  </a:lnTo>
                  <a:lnTo>
                    <a:pt x="81" y="317"/>
                  </a:lnTo>
                  <a:lnTo>
                    <a:pt x="74" y="319"/>
                  </a:lnTo>
                  <a:lnTo>
                    <a:pt x="66" y="320"/>
                  </a:lnTo>
                  <a:lnTo>
                    <a:pt x="59" y="321"/>
                  </a:lnTo>
                  <a:lnTo>
                    <a:pt x="52" y="321"/>
                  </a:lnTo>
                  <a:lnTo>
                    <a:pt x="44" y="321"/>
                  </a:lnTo>
                  <a:lnTo>
                    <a:pt x="38" y="318"/>
                  </a:lnTo>
                  <a:lnTo>
                    <a:pt x="31" y="313"/>
                  </a:lnTo>
                  <a:lnTo>
                    <a:pt x="30" y="312"/>
                  </a:lnTo>
                  <a:lnTo>
                    <a:pt x="29" y="311"/>
                  </a:lnTo>
                  <a:lnTo>
                    <a:pt x="28" y="309"/>
                  </a:lnTo>
                  <a:lnTo>
                    <a:pt x="27" y="308"/>
                  </a:lnTo>
                  <a:lnTo>
                    <a:pt x="27" y="307"/>
                  </a:lnTo>
                  <a:lnTo>
                    <a:pt x="26" y="305"/>
                  </a:lnTo>
                  <a:lnTo>
                    <a:pt x="25" y="304"/>
                  </a:lnTo>
                  <a:lnTo>
                    <a:pt x="25" y="303"/>
                  </a:lnTo>
                  <a:lnTo>
                    <a:pt x="26" y="299"/>
                  </a:lnTo>
                  <a:lnTo>
                    <a:pt x="27" y="294"/>
                  </a:lnTo>
                  <a:lnTo>
                    <a:pt x="29" y="291"/>
                  </a:lnTo>
                  <a:lnTo>
                    <a:pt x="31" y="287"/>
                  </a:lnTo>
                  <a:lnTo>
                    <a:pt x="32" y="283"/>
                  </a:lnTo>
                  <a:lnTo>
                    <a:pt x="32" y="279"/>
                  </a:lnTo>
                  <a:lnTo>
                    <a:pt x="31" y="276"/>
                  </a:lnTo>
                  <a:lnTo>
                    <a:pt x="29" y="272"/>
                  </a:lnTo>
                  <a:lnTo>
                    <a:pt x="27" y="271"/>
                  </a:lnTo>
                  <a:lnTo>
                    <a:pt x="26" y="270"/>
                  </a:lnTo>
                  <a:lnTo>
                    <a:pt x="24" y="269"/>
                  </a:lnTo>
                  <a:lnTo>
                    <a:pt x="22" y="268"/>
                  </a:lnTo>
                  <a:lnTo>
                    <a:pt x="21" y="266"/>
                  </a:lnTo>
                  <a:lnTo>
                    <a:pt x="20" y="265"/>
                  </a:lnTo>
                  <a:lnTo>
                    <a:pt x="19" y="263"/>
                  </a:lnTo>
                  <a:lnTo>
                    <a:pt x="20" y="261"/>
                  </a:lnTo>
                  <a:lnTo>
                    <a:pt x="21" y="260"/>
                  </a:lnTo>
                  <a:lnTo>
                    <a:pt x="22" y="259"/>
                  </a:lnTo>
                  <a:lnTo>
                    <a:pt x="23" y="257"/>
                  </a:lnTo>
                  <a:lnTo>
                    <a:pt x="23" y="257"/>
                  </a:lnTo>
                  <a:lnTo>
                    <a:pt x="25" y="255"/>
                  </a:lnTo>
                  <a:lnTo>
                    <a:pt x="26" y="254"/>
                  </a:lnTo>
                  <a:lnTo>
                    <a:pt x="27" y="254"/>
                  </a:lnTo>
                  <a:lnTo>
                    <a:pt x="28" y="253"/>
                  </a:lnTo>
                  <a:lnTo>
                    <a:pt x="26" y="252"/>
                  </a:lnTo>
                  <a:lnTo>
                    <a:pt x="24" y="250"/>
                  </a:lnTo>
                  <a:lnTo>
                    <a:pt x="22" y="249"/>
                  </a:lnTo>
                  <a:lnTo>
                    <a:pt x="20" y="248"/>
                  </a:lnTo>
                  <a:lnTo>
                    <a:pt x="18" y="246"/>
                  </a:lnTo>
                  <a:lnTo>
                    <a:pt x="17" y="245"/>
                  </a:lnTo>
                  <a:lnTo>
                    <a:pt x="17" y="242"/>
                  </a:lnTo>
                  <a:lnTo>
                    <a:pt x="17" y="240"/>
                  </a:lnTo>
                  <a:lnTo>
                    <a:pt x="18" y="238"/>
                  </a:lnTo>
                  <a:lnTo>
                    <a:pt x="19" y="237"/>
                  </a:lnTo>
                  <a:lnTo>
                    <a:pt x="21" y="235"/>
                  </a:lnTo>
                  <a:lnTo>
                    <a:pt x="22" y="233"/>
                  </a:lnTo>
                  <a:lnTo>
                    <a:pt x="23" y="232"/>
                  </a:lnTo>
                  <a:lnTo>
                    <a:pt x="24" y="230"/>
                  </a:lnTo>
                  <a:lnTo>
                    <a:pt x="24" y="228"/>
                  </a:lnTo>
                  <a:lnTo>
                    <a:pt x="23" y="226"/>
                  </a:lnTo>
                  <a:lnTo>
                    <a:pt x="20" y="225"/>
                  </a:lnTo>
                  <a:lnTo>
                    <a:pt x="17" y="225"/>
                  </a:lnTo>
                  <a:lnTo>
                    <a:pt x="14" y="224"/>
                  </a:lnTo>
                  <a:lnTo>
                    <a:pt x="11" y="223"/>
                  </a:lnTo>
                  <a:lnTo>
                    <a:pt x="8" y="223"/>
                  </a:lnTo>
                  <a:lnTo>
                    <a:pt x="5" y="221"/>
                  </a:lnTo>
                  <a:lnTo>
                    <a:pt x="3" y="220"/>
                  </a:lnTo>
                  <a:lnTo>
                    <a:pt x="0" y="217"/>
                  </a:lnTo>
                  <a:lnTo>
                    <a:pt x="1" y="213"/>
                  </a:lnTo>
                  <a:lnTo>
                    <a:pt x="4" y="207"/>
                  </a:lnTo>
                  <a:lnTo>
                    <a:pt x="7" y="201"/>
                  </a:lnTo>
                  <a:lnTo>
                    <a:pt x="11" y="195"/>
                  </a:lnTo>
                  <a:lnTo>
                    <a:pt x="15" y="190"/>
                  </a:lnTo>
                  <a:lnTo>
                    <a:pt x="19" y="184"/>
                  </a:lnTo>
                  <a:lnTo>
                    <a:pt x="23" y="178"/>
                  </a:lnTo>
                  <a:lnTo>
                    <a:pt x="28" y="173"/>
                  </a:lnTo>
                  <a:lnTo>
                    <a:pt x="33" y="168"/>
                  </a:lnTo>
                  <a:lnTo>
                    <a:pt x="33" y="166"/>
                  </a:lnTo>
                  <a:lnTo>
                    <a:pt x="31" y="164"/>
                  </a:lnTo>
                  <a:lnTo>
                    <a:pt x="30" y="163"/>
                  </a:lnTo>
                  <a:lnTo>
                    <a:pt x="29" y="162"/>
                  </a:lnTo>
                  <a:lnTo>
                    <a:pt x="27" y="161"/>
                  </a:lnTo>
                  <a:lnTo>
                    <a:pt x="26" y="160"/>
                  </a:lnTo>
                  <a:lnTo>
                    <a:pt x="25" y="159"/>
                  </a:lnTo>
                  <a:lnTo>
                    <a:pt x="24" y="157"/>
                  </a:lnTo>
                  <a:lnTo>
                    <a:pt x="24" y="156"/>
                  </a:lnTo>
                  <a:lnTo>
                    <a:pt x="24" y="155"/>
                  </a:lnTo>
                  <a:lnTo>
                    <a:pt x="24" y="153"/>
                  </a:lnTo>
                  <a:lnTo>
                    <a:pt x="25" y="152"/>
                  </a:lnTo>
                  <a:lnTo>
                    <a:pt x="26" y="151"/>
                  </a:lnTo>
                  <a:lnTo>
                    <a:pt x="26" y="150"/>
                  </a:lnTo>
                  <a:lnTo>
                    <a:pt x="27" y="149"/>
                  </a:lnTo>
                  <a:lnTo>
                    <a:pt x="27" y="148"/>
                  </a:lnTo>
                  <a:lnTo>
                    <a:pt x="27" y="143"/>
                  </a:lnTo>
                  <a:lnTo>
                    <a:pt x="27" y="138"/>
                  </a:lnTo>
                  <a:lnTo>
                    <a:pt x="27" y="134"/>
                  </a:lnTo>
                  <a:lnTo>
                    <a:pt x="27" y="129"/>
                  </a:lnTo>
                  <a:lnTo>
                    <a:pt x="26" y="125"/>
                  </a:lnTo>
                  <a:lnTo>
                    <a:pt x="26" y="120"/>
                  </a:lnTo>
                  <a:lnTo>
                    <a:pt x="25" y="115"/>
                  </a:lnTo>
                  <a:lnTo>
                    <a:pt x="25" y="111"/>
                  </a:lnTo>
                  <a:lnTo>
                    <a:pt x="22" y="109"/>
                  </a:lnTo>
                  <a:lnTo>
                    <a:pt x="19" y="106"/>
                  </a:lnTo>
                  <a:lnTo>
                    <a:pt x="17" y="103"/>
                  </a:lnTo>
                  <a:lnTo>
                    <a:pt x="15" y="100"/>
                  </a:lnTo>
                  <a:lnTo>
                    <a:pt x="14" y="96"/>
                  </a:lnTo>
                  <a:lnTo>
                    <a:pt x="13" y="93"/>
                  </a:lnTo>
                  <a:lnTo>
                    <a:pt x="13" y="89"/>
                  </a:lnTo>
                  <a:lnTo>
                    <a:pt x="13" y="86"/>
                  </a:lnTo>
                  <a:lnTo>
                    <a:pt x="15" y="76"/>
                  </a:lnTo>
                  <a:lnTo>
                    <a:pt x="20" y="67"/>
                  </a:lnTo>
                  <a:lnTo>
                    <a:pt x="26" y="59"/>
                  </a:lnTo>
                  <a:lnTo>
                    <a:pt x="33" y="52"/>
                  </a:lnTo>
                  <a:lnTo>
                    <a:pt x="41" y="45"/>
                  </a:lnTo>
                  <a:lnTo>
                    <a:pt x="50" y="39"/>
                  </a:lnTo>
                  <a:lnTo>
                    <a:pt x="58" y="32"/>
                  </a:lnTo>
                  <a:lnTo>
                    <a:pt x="66" y="27"/>
                  </a:lnTo>
                  <a:lnTo>
                    <a:pt x="76" y="22"/>
                  </a:lnTo>
                  <a:lnTo>
                    <a:pt x="87" y="18"/>
                  </a:lnTo>
                  <a:lnTo>
                    <a:pt x="98" y="14"/>
                  </a:lnTo>
                  <a:lnTo>
                    <a:pt x="109" y="10"/>
                  </a:lnTo>
                  <a:lnTo>
                    <a:pt x="120" y="7"/>
                  </a:lnTo>
                  <a:lnTo>
                    <a:pt x="132" y="5"/>
                  </a:lnTo>
                  <a:lnTo>
                    <a:pt x="143" y="3"/>
                  </a:lnTo>
                  <a:lnTo>
                    <a:pt x="155" y="1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59" y="1"/>
                  </a:lnTo>
                  <a:lnTo>
                    <a:pt x="161" y="1"/>
                  </a:lnTo>
                  <a:lnTo>
                    <a:pt x="162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80" y="1"/>
                  </a:lnTo>
                  <a:lnTo>
                    <a:pt x="194" y="3"/>
                  </a:lnTo>
                  <a:lnTo>
                    <a:pt x="207" y="7"/>
                  </a:lnTo>
                  <a:lnTo>
                    <a:pt x="220" y="11"/>
                  </a:lnTo>
                  <a:lnTo>
                    <a:pt x="232" y="17"/>
                  </a:lnTo>
                  <a:lnTo>
                    <a:pt x="244" y="24"/>
                  </a:lnTo>
                  <a:lnTo>
                    <a:pt x="255" y="32"/>
                  </a:lnTo>
                  <a:lnTo>
                    <a:pt x="266" y="41"/>
                  </a:lnTo>
                  <a:lnTo>
                    <a:pt x="270" y="46"/>
                  </a:lnTo>
                  <a:lnTo>
                    <a:pt x="274" y="50"/>
                  </a:lnTo>
                  <a:lnTo>
                    <a:pt x="278" y="55"/>
                  </a:lnTo>
                  <a:lnTo>
                    <a:pt x="281" y="60"/>
                  </a:lnTo>
                  <a:lnTo>
                    <a:pt x="284" y="65"/>
                  </a:lnTo>
                  <a:lnTo>
                    <a:pt x="287" y="71"/>
                  </a:lnTo>
                  <a:lnTo>
                    <a:pt x="289" y="76"/>
                  </a:lnTo>
                  <a:lnTo>
                    <a:pt x="291" y="82"/>
                  </a:lnTo>
                  <a:close/>
                </a:path>
              </a:pathLst>
            </a:custGeom>
            <a:solidFill>
              <a:srgbClr val="DDE5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9" name="iṧļïḍê">
              <a:extLst>
                <a:ext uri="{FF2B5EF4-FFF2-40B4-BE49-F238E27FC236}">
                  <a16:creationId xmlns:a16="http://schemas.microsoft.com/office/drawing/2014/main" xmlns="" id="{EF8EA3E7-602A-4270-959D-52E14AE56B20}"/>
                </a:ext>
              </a:extLst>
            </p:cNvPr>
            <p:cNvSpPr/>
            <p:nvPr/>
          </p:nvSpPr>
          <p:spPr bwMode="auto">
            <a:xfrm>
              <a:off x="-3300829" y="7258945"/>
              <a:ext cx="1191168" cy="3283757"/>
            </a:xfrm>
            <a:custGeom>
              <a:avLst/>
              <a:gdLst>
                <a:gd name="T0" fmla="*/ 135 w 148"/>
                <a:gd name="T1" fmla="*/ 361 h 408"/>
                <a:gd name="T2" fmla="*/ 93 w 148"/>
                <a:gd name="T3" fmla="*/ 378 h 408"/>
                <a:gd name="T4" fmla="*/ 75 w 148"/>
                <a:gd name="T5" fmla="*/ 389 h 408"/>
                <a:gd name="T6" fmla="*/ 57 w 148"/>
                <a:gd name="T7" fmla="*/ 403 h 408"/>
                <a:gd name="T8" fmla="*/ 44 w 148"/>
                <a:gd name="T9" fmla="*/ 403 h 408"/>
                <a:gd name="T10" fmla="*/ 47 w 148"/>
                <a:gd name="T11" fmla="*/ 391 h 408"/>
                <a:gd name="T12" fmla="*/ 54 w 148"/>
                <a:gd name="T13" fmla="*/ 380 h 408"/>
                <a:gd name="T14" fmla="*/ 64 w 148"/>
                <a:gd name="T15" fmla="*/ 368 h 408"/>
                <a:gd name="T16" fmla="*/ 77 w 148"/>
                <a:gd name="T17" fmla="*/ 354 h 408"/>
                <a:gd name="T18" fmla="*/ 92 w 148"/>
                <a:gd name="T19" fmla="*/ 342 h 408"/>
                <a:gd name="T20" fmla="*/ 91 w 148"/>
                <a:gd name="T21" fmla="*/ 331 h 408"/>
                <a:gd name="T22" fmla="*/ 89 w 148"/>
                <a:gd name="T23" fmla="*/ 321 h 408"/>
                <a:gd name="T24" fmla="*/ 80 w 148"/>
                <a:gd name="T25" fmla="*/ 315 h 408"/>
                <a:gd name="T26" fmla="*/ 58 w 148"/>
                <a:gd name="T27" fmla="*/ 320 h 408"/>
                <a:gd name="T28" fmla="*/ 37 w 148"/>
                <a:gd name="T29" fmla="*/ 316 h 408"/>
                <a:gd name="T30" fmla="*/ 28 w 148"/>
                <a:gd name="T31" fmla="*/ 309 h 408"/>
                <a:gd name="T32" fmla="*/ 26 w 148"/>
                <a:gd name="T33" fmla="*/ 305 h 408"/>
                <a:gd name="T34" fmla="*/ 24 w 148"/>
                <a:gd name="T35" fmla="*/ 301 h 408"/>
                <a:gd name="T36" fmla="*/ 28 w 148"/>
                <a:gd name="T37" fmla="*/ 289 h 408"/>
                <a:gd name="T38" fmla="*/ 31 w 148"/>
                <a:gd name="T39" fmla="*/ 278 h 408"/>
                <a:gd name="T40" fmla="*/ 26 w 148"/>
                <a:gd name="T41" fmla="*/ 269 h 408"/>
                <a:gd name="T42" fmla="*/ 21 w 148"/>
                <a:gd name="T43" fmla="*/ 266 h 408"/>
                <a:gd name="T44" fmla="*/ 18 w 148"/>
                <a:gd name="T45" fmla="*/ 261 h 408"/>
                <a:gd name="T46" fmla="*/ 21 w 148"/>
                <a:gd name="T47" fmla="*/ 257 h 408"/>
                <a:gd name="T48" fmla="*/ 24 w 148"/>
                <a:gd name="T49" fmla="*/ 254 h 408"/>
                <a:gd name="T50" fmla="*/ 27 w 148"/>
                <a:gd name="T51" fmla="*/ 251 h 408"/>
                <a:gd name="T52" fmla="*/ 21 w 148"/>
                <a:gd name="T53" fmla="*/ 247 h 408"/>
                <a:gd name="T54" fmla="*/ 16 w 148"/>
                <a:gd name="T55" fmla="*/ 243 h 408"/>
                <a:gd name="T56" fmla="*/ 17 w 148"/>
                <a:gd name="T57" fmla="*/ 237 h 408"/>
                <a:gd name="T58" fmla="*/ 21 w 148"/>
                <a:gd name="T59" fmla="*/ 232 h 408"/>
                <a:gd name="T60" fmla="*/ 23 w 148"/>
                <a:gd name="T61" fmla="*/ 226 h 408"/>
                <a:gd name="T62" fmla="*/ 16 w 148"/>
                <a:gd name="T63" fmla="*/ 223 h 408"/>
                <a:gd name="T64" fmla="*/ 7 w 148"/>
                <a:gd name="T65" fmla="*/ 221 h 408"/>
                <a:gd name="T66" fmla="*/ 0 w 148"/>
                <a:gd name="T67" fmla="*/ 216 h 408"/>
                <a:gd name="T68" fmla="*/ 7 w 148"/>
                <a:gd name="T69" fmla="*/ 200 h 408"/>
                <a:gd name="T70" fmla="*/ 18 w 148"/>
                <a:gd name="T71" fmla="*/ 182 h 408"/>
                <a:gd name="T72" fmla="*/ 32 w 148"/>
                <a:gd name="T73" fmla="*/ 166 h 408"/>
                <a:gd name="T74" fmla="*/ 29 w 148"/>
                <a:gd name="T75" fmla="*/ 162 h 408"/>
                <a:gd name="T76" fmla="*/ 25 w 148"/>
                <a:gd name="T77" fmla="*/ 159 h 408"/>
                <a:gd name="T78" fmla="*/ 23 w 148"/>
                <a:gd name="T79" fmla="*/ 154 h 408"/>
                <a:gd name="T80" fmla="*/ 24 w 148"/>
                <a:gd name="T81" fmla="*/ 151 h 408"/>
                <a:gd name="T82" fmla="*/ 26 w 148"/>
                <a:gd name="T83" fmla="*/ 147 h 408"/>
                <a:gd name="T84" fmla="*/ 26 w 148"/>
                <a:gd name="T85" fmla="*/ 137 h 408"/>
                <a:gd name="T86" fmla="*/ 25 w 148"/>
                <a:gd name="T87" fmla="*/ 123 h 408"/>
                <a:gd name="T88" fmla="*/ 24 w 148"/>
                <a:gd name="T89" fmla="*/ 110 h 408"/>
                <a:gd name="T90" fmla="*/ 16 w 148"/>
                <a:gd name="T91" fmla="*/ 101 h 408"/>
                <a:gd name="T92" fmla="*/ 12 w 148"/>
                <a:gd name="T93" fmla="*/ 91 h 408"/>
                <a:gd name="T94" fmla="*/ 14 w 148"/>
                <a:gd name="T95" fmla="*/ 74 h 408"/>
                <a:gd name="T96" fmla="*/ 32 w 148"/>
                <a:gd name="T97" fmla="*/ 50 h 408"/>
                <a:gd name="T98" fmla="*/ 57 w 148"/>
                <a:gd name="T99" fmla="*/ 31 h 408"/>
                <a:gd name="T100" fmla="*/ 86 w 148"/>
                <a:gd name="T101" fmla="*/ 16 h 408"/>
                <a:gd name="T102" fmla="*/ 119 w 148"/>
                <a:gd name="T103" fmla="*/ 6 h 408"/>
                <a:gd name="T104" fmla="*/ 148 w 148"/>
                <a:gd name="T10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408">
                  <a:moveTo>
                    <a:pt x="148" y="0"/>
                  </a:moveTo>
                  <a:lnTo>
                    <a:pt x="148" y="356"/>
                  </a:lnTo>
                  <a:lnTo>
                    <a:pt x="135" y="361"/>
                  </a:lnTo>
                  <a:lnTo>
                    <a:pt x="117" y="367"/>
                  </a:lnTo>
                  <a:lnTo>
                    <a:pt x="100" y="375"/>
                  </a:lnTo>
                  <a:lnTo>
                    <a:pt x="93" y="378"/>
                  </a:lnTo>
                  <a:lnTo>
                    <a:pt x="87" y="382"/>
                  </a:lnTo>
                  <a:lnTo>
                    <a:pt x="81" y="385"/>
                  </a:lnTo>
                  <a:lnTo>
                    <a:pt x="75" y="389"/>
                  </a:lnTo>
                  <a:lnTo>
                    <a:pt x="68" y="393"/>
                  </a:lnTo>
                  <a:lnTo>
                    <a:pt x="62" y="398"/>
                  </a:lnTo>
                  <a:lnTo>
                    <a:pt x="57" y="403"/>
                  </a:lnTo>
                  <a:lnTo>
                    <a:pt x="51" y="408"/>
                  </a:lnTo>
                  <a:lnTo>
                    <a:pt x="44" y="407"/>
                  </a:lnTo>
                  <a:lnTo>
                    <a:pt x="44" y="403"/>
                  </a:lnTo>
                  <a:lnTo>
                    <a:pt x="44" y="399"/>
                  </a:lnTo>
                  <a:lnTo>
                    <a:pt x="46" y="395"/>
                  </a:lnTo>
                  <a:lnTo>
                    <a:pt x="47" y="391"/>
                  </a:lnTo>
                  <a:lnTo>
                    <a:pt x="49" y="387"/>
                  </a:lnTo>
                  <a:lnTo>
                    <a:pt x="52" y="384"/>
                  </a:lnTo>
                  <a:lnTo>
                    <a:pt x="54" y="380"/>
                  </a:lnTo>
                  <a:lnTo>
                    <a:pt x="56" y="377"/>
                  </a:lnTo>
                  <a:lnTo>
                    <a:pt x="60" y="372"/>
                  </a:lnTo>
                  <a:lnTo>
                    <a:pt x="64" y="368"/>
                  </a:lnTo>
                  <a:lnTo>
                    <a:pt x="68" y="363"/>
                  </a:lnTo>
                  <a:lnTo>
                    <a:pt x="73" y="359"/>
                  </a:lnTo>
                  <a:lnTo>
                    <a:pt x="77" y="354"/>
                  </a:lnTo>
                  <a:lnTo>
                    <a:pt x="82" y="350"/>
                  </a:lnTo>
                  <a:lnTo>
                    <a:pt x="86" y="346"/>
                  </a:lnTo>
                  <a:lnTo>
                    <a:pt x="92" y="342"/>
                  </a:lnTo>
                  <a:lnTo>
                    <a:pt x="91" y="339"/>
                  </a:lnTo>
                  <a:lnTo>
                    <a:pt x="91" y="335"/>
                  </a:lnTo>
                  <a:lnTo>
                    <a:pt x="91" y="331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9" y="321"/>
                  </a:lnTo>
                  <a:lnTo>
                    <a:pt x="88" y="317"/>
                  </a:lnTo>
                  <a:lnTo>
                    <a:pt x="87" y="314"/>
                  </a:lnTo>
                  <a:lnTo>
                    <a:pt x="80" y="315"/>
                  </a:lnTo>
                  <a:lnTo>
                    <a:pt x="73" y="317"/>
                  </a:lnTo>
                  <a:lnTo>
                    <a:pt x="65" y="319"/>
                  </a:lnTo>
                  <a:lnTo>
                    <a:pt x="58" y="320"/>
                  </a:lnTo>
                  <a:lnTo>
                    <a:pt x="51" y="320"/>
                  </a:lnTo>
                  <a:lnTo>
                    <a:pt x="44" y="319"/>
                  </a:lnTo>
                  <a:lnTo>
                    <a:pt x="37" y="316"/>
                  </a:lnTo>
                  <a:lnTo>
                    <a:pt x="31" y="312"/>
                  </a:lnTo>
                  <a:lnTo>
                    <a:pt x="30" y="310"/>
                  </a:lnTo>
                  <a:lnTo>
                    <a:pt x="28" y="309"/>
                  </a:lnTo>
                  <a:lnTo>
                    <a:pt x="27" y="308"/>
                  </a:lnTo>
                  <a:lnTo>
                    <a:pt x="27" y="307"/>
                  </a:lnTo>
                  <a:lnTo>
                    <a:pt x="26" y="305"/>
                  </a:lnTo>
                  <a:lnTo>
                    <a:pt x="25" y="304"/>
                  </a:lnTo>
                  <a:lnTo>
                    <a:pt x="25" y="302"/>
                  </a:lnTo>
                  <a:lnTo>
                    <a:pt x="24" y="301"/>
                  </a:lnTo>
                  <a:lnTo>
                    <a:pt x="25" y="297"/>
                  </a:lnTo>
                  <a:lnTo>
                    <a:pt x="26" y="293"/>
                  </a:lnTo>
                  <a:lnTo>
                    <a:pt x="28" y="289"/>
                  </a:lnTo>
                  <a:lnTo>
                    <a:pt x="30" y="285"/>
                  </a:lnTo>
                  <a:lnTo>
                    <a:pt x="31" y="281"/>
                  </a:lnTo>
                  <a:lnTo>
                    <a:pt x="31" y="278"/>
                  </a:lnTo>
                  <a:lnTo>
                    <a:pt x="30" y="274"/>
                  </a:lnTo>
                  <a:lnTo>
                    <a:pt x="28" y="270"/>
                  </a:lnTo>
                  <a:lnTo>
                    <a:pt x="26" y="269"/>
                  </a:lnTo>
                  <a:lnTo>
                    <a:pt x="25" y="268"/>
                  </a:lnTo>
                  <a:lnTo>
                    <a:pt x="23" y="267"/>
                  </a:lnTo>
                  <a:lnTo>
                    <a:pt x="21" y="266"/>
                  </a:lnTo>
                  <a:lnTo>
                    <a:pt x="20" y="265"/>
                  </a:lnTo>
                  <a:lnTo>
                    <a:pt x="19" y="263"/>
                  </a:lnTo>
                  <a:lnTo>
                    <a:pt x="18" y="261"/>
                  </a:lnTo>
                  <a:lnTo>
                    <a:pt x="19" y="259"/>
                  </a:lnTo>
                  <a:lnTo>
                    <a:pt x="20" y="258"/>
                  </a:lnTo>
                  <a:lnTo>
                    <a:pt x="21" y="257"/>
                  </a:lnTo>
                  <a:lnTo>
                    <a:pt x="22" y="256"/>
                  </a:lnTo>
                  <a:lnTo>
                    <a:pt x="23" y="255"/>
                  </a:lnTo>
                  <a:lnTo>
                    <a:pt x="24" y="254"/>
                  </a:lnTo>
                  <a:lnTo>
                    <a:pt x="25" y="253"/>
                  </a:lnTo>
                  <a:lnTo>
                    <a:pt x="26" y="252"/>
                  </a:lnTo>
                  <a:lnTo>
                    <a:pt x="27" y="251"/>
                  </a:lnTo>
                  <a:lnTo>
                    <a:pt x="25" y="250"/>
                  </a:lnTo>
                  <a:lnTo>
                    <a:pt x="23" y="249"/>
                  </a:lnTo>
                  <a:lnTo>
                    <a:pt x="21" y="247"/>
                  </a:lnTo>
                  <a:lnTo>
                    <a:pt x="19" y="246"/>
                  </a:lnTo>
                  <a:lnTo>
                    <a:pt x="18" y="245"/>
                  </a:lnTo>
                  <a:lnTo>
                    <a:pt x="16" y="243"/>
                  </a:lnTo>
                  <a:lnTo>
                    <a:pt x="16" y="241"/>
                  </a:lnTo>
                  <a:lnTo>
                    <a:pt x="16" y="239"/>
                  </a:lnTo>
                  <a:lnTo>
                    <a:pt x="17" y="237"/>
                  </a:lnTo>
                  <a:lnTo>
                    <a:pt x="18" y="235"/>
                  </a:lnTo>
                  <a:lnTo>
                    <a:pt x="20" y="233"/>
                  </a:lnTo>
                  <a:lnTo>
                    <a:pt x="21" y="232"/>
                  </a:lnTo>
                  <a:lnTo>
                    <a:pt x="22" y="230"/>
                  </a:lnTo>
                  <a:lnTo>
                    <a:pt x="23" y="229"/>
                  </a:lnTo>
                  <a:lnTo>
                    <a:pt x="23" y="226"/>
                  </a:lnTo>
                  <a:lnTo>
                    <a:pt x="22" y="224"/>
                  </a:lnTo>
                  <a:lnTo>
                    <a:pt x="19" y="224"/>
                  </a:lnTo>
                  <a:lnTo>
                    <a:pt x="16" y="223"/>
                  </a:lnTo>
                  <a:lnTo>
                    <a:pt x="13" y="222"/>
                  </a:lnTo>
                  <a:lnTo>
                    <a:pt x="10" y="222"/>
                  </a:lnTo>
                  <a:lnTo>
                    <a:pt x="7" y="221"/>
                  </a:lnTo>
                  <a:lnTo>
                    <a:pt x="4" y="220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2"/>
                  </a:lnTo>
                  <a:lnTo>
                    <a:pt x="3" y="206"/>
                  </a:lnTo>
                  <a:lnTo>
                    <a:pt x="7" y="200"/>
                  </a:lnTo>
                  <a:lnTo>
                    <a:pt x="10" y="194"/>
                  </a:lnTo>
                  <a:lnTo>
                    <a:pt x="14" y="188"/>
                  </a:lnTo>
                  <a:lnTo>
                    <a:pt x="18" y="182"/>
                  </a:lnTo>
                  <a:lnTo>
                    <a:pt x="22" y="177"/>
                  </a:lnTo>
                  <a:lnTo>
                    <a:pt x="27" y="171"/>
                  </a:lnTo>
                  <a:lnTo>
                    <a:pt x="32" y="166"/>
                  </a:lnTo>
                  <a:lnTo>
                    <a:pt x="32" y="164"/>
                  </a:lnTo>
                  <a:lnTo>
                    <a:pt x="31" y="163"/>
                  </a:lnTo>
                  <a:lnTo>
                    <a:pt x="29" y="162"/>
                  </a:lnTo>
                  <a:lnTo>
                    <a:pt x="28" y="161"/>
                  </a:lnTo>
                  <a:lnTo>
                    <a:pt x="27" y="160"/>
                  </a:lnTo>
                  <a:lnTo>
                    <a:pt x="25" y="159"/>
                  </a:lnTo>
                  <a:lnTo>
                    <a:pt x="24" y="157"/>
                  </a:lnTo>
                  <a:lnTo>
                    <a:pt x="23" y="155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4" y="152"/>
                  </a:lnTo>
                  <a:lnTo>
                    <a:pt x="24" y="151"/>
                  </a:lnTo>
                  <a:lnTo>
                    <a:pt x="25" y="150"/>
                  </a:lnTo>
                  <a:lnTo>
                    <a:pt x="25" y="148"/>
                  </a:lnTo>
                  <a:lnTo>
                    <a:pt x="26" y="147"/>
                  </a:lnTo>
                  <a:lnTo>
                    <a:pt x="26" y="146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26" y="132"/>
                  </a:lnTo>
                  <a:lnTo>
                    <a:pt x="26" y="128"/>
                  </a:lnTo>
                  <a:lnTo>
                    <a:pt x="25" y="123"/>
                  </a:lnTo>
                  <a:lnTo>
                    <a:pt x="25" y="118"/>
                  </a:lnTo>
                  <a:lnTo>
                    <a:pt x="24" y="114"/>
                  </a:lnTo>
                  <a:lnTo>
                    <a:pt x="24" y="110"/>
                  </a:lnTo>
                  <a:lnTo>
                    <a:pt x="21" y="107"/>
                  </a:lnTo>
                  <a:lnTo>
                    <a:pt x="18" y="104"/>
                  </a:lnTo>
                  <a:lnTo>
                    <a:pt x="16" y="101"/>
                  </a:lnTo>
                  <a:lnTo>
                    <a:pt x="14" y="98"/>
                  </a:lnTo>
                  <a:lnTo>
                    <a:pt x="13" y="95"/>
                  </a:lnTo>
                  <a:lnTo>
                    <a:pt x="12" y="91"/>
                  </a:lnTo>
                  <a:lnTo>
                    <a:pt x="12" y="88"/>
                  </a:lnTo>
                  <a:lnTo>
                    <a:pt x="12" y="84"/>
                  </a:lnTo>
                  <a:lnTo>
                    <a:pt x="14" y="74"/>
                  </a:lnTo>
                  <a:lnTo>
                    <a:pt x="19" y="65"/>
                  </a:lnTo>
                  <a:lnTo>
                    <a:pt x="25" y="57"/>
                  </a:lnTo>
                  <a:lnTo>
                    <a:pt x="32" y="50"/>
                  </a:lnTo>
                  <a:lnTo>
                    <a:pt x="40" y="43"/>
                  </a:lnTo>
                  <a:lnTo>
                    <a:pt x="49" y="37"/>
                  </a:lnTo>
                  <a:lnTo>
                    <a:pt x="57" y="31"/>
                  </a:lnTo>
                  <a:lnTo>
                    <a:pt x="65" y="25"/>
                  </a:lnTo>
                  <a:lnTo>
                    <a:pt x="76" y="21"/>
                  </a:lnTo>
                  <a:lnTo>
                    <a:pt x="86" y="16"/>
                  </a:lnTo>
                  <a:lnTo>
                    <a:pt x="97" y="12"/>
                  </a:lnTo>
                  <a:lnTo>
                    <a:pt x="108" y="9"/>
                  </a:lnTo>
                  <a:lnTo>
                    <a:pt x="119" y="6"/>
                  </a:lnTo>
                  <a:lnTo>
                    <a:pt x="131" y="3"/>
                  </a:lnTo>
                  <a:lnTo>
                    <a:pt x="142" y="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B3B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69" name="ïşľíḓé">
              <a:extLst>
                <a:ext uri="{FF2B5EF4-FFF2-40B4-BE49-F238E27FC236}">
                  <a16:creationId xmlns:a16="http://schemas.microsoft.com/office/drawing/2014/main" xmlns="" id="{29F77AE1-D0CE-4C4E-A8C8-975F2E17C8E0}"/>
                </a:ext>
              </a:extLst>
            </p:cNvPr>
            <p:cNvSpPr/>
            <p:nvPr/>
          </p:nvSpPr>
          <p:spPr bwMode="auto">
            <a:xfrm>
              <a:off x="-2946698" y="7500399"/>
              <a:ext cx="1859190" cy="1319942"/>
            </a:xfrm>
            <a:custGeom>
              <a:avLst/>
              <a:gdLst>
                <a:gd name="T0" fmla="*/ 168 w 231"/>
                <a:gd name="T1" fmla="*/ 5 h 164"/>
                <a:gd name="T2" fmla="*/ 185 w 231"/>
                <a:gd name="T3" fmla="*/ 11 h 164"/>
                <a:gd name="T4" fmla="*/ 200 w 231"/>
                <a:gd name="T5" fmla="*/ 21 h 164"/>
                <a:gd name="T6" fmla="*/ 212 w 231"/>
                <a:gd name="T7" fmla="*/ 35 h 164"/>
                <a:gd name="T8" fmla="*/ 221 w 231"/>
                <a:gd name="T9" fmla="*/ 51 h 164"/>
                <a:gd name="T10" fmla="*/ 228 w 231"/>
                <a:gd name="T11" fmla="*/ 70 h 164"/>
                <a:gd name="T12" fmla="*/ 231 w 231"/>
                <a:gd name="T13" fmla="*/ 89 h 164"/>
                <a:gd name="T14" fmla="*/ 228 w 231"/>
                <a:gd name="T15" fmla="*/ 108 h 164"/>
                <a:gd name="T16" fmla="*/ 220 w 231"/>
                <a:gd name="T17" fmla="*/ 125 h 164"/>
                <a:gd name="T18" fmla="*/ 209 w 231"/>
                <a:gd name="T19" fmla="*/ 139 h 164"/>
                <a:gd name="T20" fmla="*/ 194 w 231"/>
                <a:gd name="T21" fmla="*/ 150 h 164"/>
                <a:gd name="T22" fmla="*/ 178 w 231"/>
                <a:gd name="T23" fmla="*/ 158 h 164"/>
                <a:gd name="T24" fmla="*/ 157 w 231"/>
                <a:gd name="T25" fmla="*/ 162 h 164"/>
                <a:gd name="T26" fmla="*/ 130 w 231"/>
                <a:gd name="T27" fmla="*/ 164 h 164"/>
                <a:gd name="T28" fmla="*/ 102 w 231"/>
                <a:gd name="T29" fmla="*/ 162 h 164"/>
                <a:gd name="T30" fmla="*/ 76 w 231"/>
                <a:gd name="T31" fmla="*/ 157 h 164"/>
                <a:gd name="T32" fmla="*/ 54 w 231"/>
                <a:gd name="T33" fmla="*/ 150 h 164"/>
                <a:gd name="T34" fmla="*/ 36 w 231"/>
                <a:gd name="T35" fmla="*/ 140 h 164"/>
                <a:gd name="T36" fmla="*/ 20 w 231"/>
                <a:gd name="T37" fmla="*/ 127 h 164"/>
                <a:gd name="T38" fmla="*/ 8 w 231"/>
                <a:gd name="T39" fmla="*/ 111 h 164"/>
                <a:gd name="T40" fmla="*/ 3 w 231"/>
                <a:gd name="T41" fmla="*/ 93 h 164"/>
                <a:gd name="T42" fmla="*/ 0 w 231"/>
                <a:gd name="T43" fmla="*/ 76 h 164"/>
                <a:gd name="T44" fmla="*/ 3 w 231"/>
                <a:gd name="T45" fmla="*/ 59 h 164"/>
                <a:gd name="T46" fmla="*/ 10 w 231"/>
                <a:gd name="T47" fmla="*/ 43 h 164"/>
                <a:gd name="T48" fmla="*/ 20 w 231"/>
                <a:gd name="T49" fmla="*/ 31 h 164"/>
                <a:gd name="T50" fmla="*/ 31 w 231"/>
                <a:gd name="T51" fmla="*/ 24 h 164"/>
                <a:gd name="T52" fmla="*/ 43 w 231"/>
                <a:gd name="T53" fmla="*/ 18 h 164"/>
                <a:gd name="T54" fmla="*/ 56 w 231"/>
                <a:gd name="T55" fmla="*/ 14 h 164"/>
                <a:gd name="T56" fmla="*/ 69 w 231"/>
                <a:gd name="T57" fmla="*/ 8 h 164"/>
                <a:gd name="T58" fmla="*/ 84 w 231"/>
                <a:gd name="T59" fmla="*/ 4 h 164"/>
                <a:gd name="T60" fmla="*/ 100 w 231"/>
                <a:gd name="T61" fmla="*/ 2 h 164"/>
                <a:gd name="T62" fmla="*/ 116 w 231"/>
                <a:gd name="T63" fmla="*/ 0 h 164"/>
                <a:gd name="T64" fmla="*/ 128 w 231"/>
                <a:gd name="T65" fmla="*/ 0 h 164"/>
                <a:gd name="T66" fmla="*/ 137 w 231"/>
                <a:gd name="T67" fmla="*/ 0 h 164"/>
                <a:gd name="T68" fmla="*/ 146 w 231"/>
                <a:gd name="T69" fmla="*/ 1 h 164"/>
                <a:gd name="T70" fmla="*/ 155 w 231"/>
                <a:gd name="T71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164">
                  <a:moveTo>
                    <a:pt x="159" y="4"/>
                  </a:moveTo>
                  <a:lnTo>
                    <a:pt x="168" y="5"/>
                  </a:lnTo>
                  <a:lnTo>
                    <a:pt x="176" y="8"/>
                  </a:lnTo>
                  <a:lnTo>
                    <a:pt x="185" y="11"/>
                  </a:lnTo>
                  <a:lnTo>
                    <a:pt x="193" y="16"/>
                  </a:lnTo>
                  <a:lnTo>
                    <a:pt x="200" y="21"/>
                  </a:lnTo>
                  <a:lnTo>
                    <a:pt x="206" y="28"/>
                  </a:lnTo>
                  <a:lnTo>
                    <a:pt x="212" y="35"/>
                  </a:lnTo>
                  <a:lnTo>
                    <a:pt x="217" y="43"/>
                  </a:lnTo>
                  <a:lnTo>
                    <a:pt x="221" y="51"/>
                  </a:lnTo>
                  <a:lnTo>
                    <a:pt x="225" y="60"/>
                  </a:lnTo>
                  <a:lnTo>
                    <a:pt x="228" y="70"/>
                  </a:lnTo>
                  <a:lnTo>
                    <a:pt x="230" y="79"/>
                  </a:lnTo>
                  <a:lnTo>
                    <a:pt x="231" y="89"/>
                  </a:lnTo>
                  <a:lnTo>
                    <a:pt x="230" y="98"/>
                  </a:lnTo>
                  <a:lnTo>
                    <a:pt x="228" y="108"/>
                  </a:lnTo>
                  <a:lnTo>
                    <a:pt x="224" y="117"/>
                  </a:lnTo>
                  <a:lnTo>
                    <a:pt x="220" y="125"/>
                  </a:lnTo>
                  <a:lnTo>
                    <a:pt x="215" y="132"/>
                  </a:lnTo>
                  <a:lnTo>
                    <a:pt x="209" y="139"/>
                  </a:lnTo>
                  <a:lnTo>
                    <a:pt x="202" y="145"/>
                  </a:lnTo>
                  <a:lnTo>
                    <a:pt x="194" y="150"/>
                  </a:lnTo>
                  <a:lnTo>
                    <a:pt x="186" y="154"/>
                  </a:lnTo>
                  <a:lnTo>
                    <a:pt x="178" y="158"/>
                  </a:lnTo>
                  <a:lnTo>
                    <a:pt x="170" y="159"/>
                  </a:lnTo>
                  <a:lnTo>
                    <a:pt x="157" y="162"/>
                  </a:lnTo>
                  <a:lnTo>
                    <a:pt x="143" y="163"/>
                  </a:lnTo>
                  <a:lnTo>
                    <a:pt x="130" y="164"/>
                  </a:lnTo>
                  <a:lnTo>
                    <a:pt x="116" y="163"/>
                  </a:lnTo>
                  <a:lnTo>
                    <a:pt x="102" y="162"/>
                  </a:lnTo>
                  <a:lnTo>
                    <a:pt x="89" y="160"/>
                  </a:lnTo>
                  <a:lnTo>
                    <a:pt x="76" y="157"/>
                  </a:lnTo>
                  <a:lnTo>
                    <a:pt x="64" y="153"/>
                  </a:lnTo>
                  <a:lnTo>
                    <a:pt x="54" y="150"/>
                  </a:lnTo>
                  <a:lnTo>
                    <a:pt x="45" y="146"/>
                  </a:lnTo>
                  <a:lnTo>
                    <a:pt x="36" y="140"/>
                  </a:lnTo>
                  <a:lnTo>
                    <a:pt x="28" y="134"/>
                  </a:lnTo>
                  <a:lnTo>
                    <a:pt x="20" y="127"/>
                  </a:lnTo>
                  <a:lnTo>
                    <a:pt x="14" y="119"/>
                  </a:lnTo>
                  <a:lnTo>
                    <a:pt x="8" y="111"/>
                  </a:lnTo>
                  <a:lnTo>
                    <a:pt x="5" y="101"/>
                  </a:lnTo>
                  <a:lnTo>
                    <a:pt x="3" y="93"/>
                  </a:lnTo>
                  <a:lnTo>
                    <a:pt x="1" y="85"/>
                  </a:lnTo>
                  <a:lnTo>
                    <a:pt x="0" y="76"/>
                  </a:lnTo>
                  <a:lnTo>
                    <a:pt x="1" y="67"/>
                  </a:lnTo>
                  <a:lnTo>
                    <a:pt x="3" y="59"/>
                  </a:lnTo>
                  <a:lnTo>
                    <a:pt x="6" y="51"/>
                  </a:lnTo>
                  <a:lnTo>
                    <a:pt x="10" y="43"/>
                  </a:lnTo>
                  <a:lnTo>
                    <a:pt x="15" y="37"/>
                  </a:lnTo>
                  <a:lnTo>
                    <a:pt x="20" y="31"/>
                  </a:lnTo>
                  <a:lnTo>
                    <a:pt x="25" y="27"/>
                  </a:lnTo>
                  <a:lnTo>
                    <a:pt x="31" y="24"/>
                  </a:lnTo>
                  <a:lnTo>
                    <a:pt x="37" y="21"/>
                  </a:lnTo>
                  <a:lnTo>
                    <a:pt x="43" y="18"/>
                  </a:lnTo>
                  <a:lnTo>
                    <a:pt x="49" y="16"/>
                  </a:lnTo>
                  <a:lnTo>
                    <a:pt x="56" y="14"/>
                  </a:lnTo>
                  <a:lnTo>
                    <a:pt x="62" y="11"/>
                  </a:lnTo>
                  <a:lnTo>
                    <a:pt x="69" y="8"/>
                  </a:lnTo>
                  <a:lnTo>
                    <a:pt x="77" y="6"/>
                  </a:lnTo>
                  <a:lnTo>
                    <a:pt x="84" y="4"/>
                  </a:lnTo>
                  <a:lnTo>
                    <a:pt x="92" y="3"/>
                  </a:lnTo>
                  <a:lnTo>
                    <a:pt x="100" y="2"/>
                  </a:lnTo>
                  <a:lnTo>
                    <a:pt x="108" y="1"/>
                  </a:lnTo>
                  <a:lnTo>
                    <a:pt x="116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2" y="1"/>
                  </a:lnTo>
                  <a:lnTo>
                    <a:pt x="146" y="1"/>
                  </a:lnTo>
                  <a:lnTo>
                    <a:pt x="151" y="2"/>
                  </a:lnTo>
                  <a:lnTo>
                    <a:pt x="155" y="2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rgbClr val="73B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44" name="ïṣḻîḋe">
              <a:extLst>
                <a:ext uri="{FF2B5EF4-FFF2-40B4-BE49-F238E27FC236}">
                  <a16:creationId xmlns:a16="http://schemas.microsoft.com/office/drawing/2014/main" xmlns="" id="{AD169C5D-5CD5-43D7-B2A5-A324C6916C57}"/>
                </a:ext>
              </a:extLst>
            </p:cNvPr>
            <p:cNvSpPr/>
            <p:nvPr/>
          </p:nvSpPr>
          <p:spPr bwMode="auto">
            <a:xfrm>
              <a:off x="-2584516" y="8095981"/>
              <a:ext cx="474860" cy="474860"/>
            </a:xfrm>
            <a:custGeom>
              <a:avLst/>
              <a:gdLst>
                <a:gd name="T0" fmla="*/ 234 w 259"/>
                <a:gd name="T1" fmla="*/ 132 h 259"/>
                <a:gd name="T2" fmla="*/ 230 w 259"/>
                <a:gd name="T3" fmla="*/ 98 h 259"/>
                <a:gd name="T4" fmla="*/ 249 w 259"/>
                <a:gd name="T5" fmla="*/ 77 h 259"/>
                <a:gd name="T6" fmla="*/ 221 w 259"/>
                <a:gd name="T7" fmla="*/ 45 h 259"/>
                <a:gd name="T8" fmla="*/ 176 w 259"/>
                <a:gd name="T9" fmla="*/ 36 h 259"/>
                <a:gd name="T10" fmla="*/ 181 w 259"/>
                <a:gd name="T11" fmla="*/ 17 h 259"/>
                <a:gd name="T12" fmla="*/ 144 w 259"/>
                <a:gd name="T13" fmla="*/ 2 h 259"/>
                <a:gd name="T14" fmla="*/ 131 w 259"/>
                <a:gd name="T15" fmla="*/ 24 h 259"/>
                <a:gd name="T16" fmla="*/ 98 w 259"/>
                <a:gd name="T17" fmla="*/ 29 h 259"/>
                <a:gd name="T18" fmla="*/ 77 w 259"/>
                <a:gd name="T19" fmla="*/ 10 h 259"/>
                <a:gd name="T20" fmla="*/ 46 w 259"/>
                <a:gd name="T21" fmla="*/ 38 h 259"/>
                <a:gd name="T22" fmla="*/ 36 w 259"/>
                <a:gd name="T23" fmla="*/ 83 h 259"/>
                <a:gd name="T24" fmla="*/ 17 w 259"/>
                <a:gd name="T25" fmla="*/ 78 h 259"/>
                <a:gd name="T26" fmla="*/ 1 w 259"/>
                <a:gd name="T27" fmla="*/ 115 h 259"/>
                <a:gd name="T28" fmla="*/ 25 w 259"/>
                <a:gd name="T29" fmla="*/ 128 h 259"/>
                <a:gd name="T30" fmla="*/ 30 w 259"/>
                <a:gd name="T31" fmla="*/ 161 h 259"/>
                <a:gd name="T32" fmla="*/ 10 w 259"/>
                <a:gd name="T33" fmla="*/ 181 h 259"/>
                <a:gd name="T34" fmla="*/ 38 w 259"/>
                <a:gd name="T35" fmla="*/ 213 h 259"/>
                <a:gd name="T36" fmla="*/ 82 w 259"/>
                <a:gd name="T37" fmla="*/ 222 h 259"/>
                <a:gd name="T38" fmla="*/ 78 w 259"/>
                <a:gd name="T39" fmla="*/ 241 h 259"/>
                <a:gd name="T40" fmla="*/ 115 w 259"/>
                <a:gd name="T41" fmla="*/ 258 h 259"/>
                <a:gd name="T42" fmla="*/ 127 w 259"/>
                <a:gd name="T43" fmla="*/ 234 h 259"/>
                <a:gd name="T44" fmla="*/ 161 w 259"/>
                <a:gd name="T45" fmla="*/ 229 h 259"/>
                <a:gd name="T46" fmla="*/ 182 w 259"/>
                <a:gd name="T47" fmla="*/ 248 h 259"/>
                <a:gd name="T48" fmla="*/ 213 w 259"/>
                <a:gd name="T49" fmla="*/ 220 h 259"/>
                <a:gd name="T50" fmla="*/ 223 w 259"/>
                <a:gd name="T51" fmla="*/ 177 h 259"/>
                <a:gd name="T52" fmla="*/ 242 w 259"/>
                <a:gd name="T53" fmla="*/ 182 h 259"/>
                <a:gd name="T54" fmla="*/ 258 w 259"/>
                <a:gd name="T55" fmla="*/ 144 h 259"/>
                <a:gd name="T56" fmla="*/ 100 w 259"/>
                <a:gd name="T57" fmla="*/ 168 h 259"/>
                <a:gd name="T58" fmla="*/ 95 w 259"/>
                <a:gd name="T59" fmla="*/ 164 h 259"/>
                <a:gd name="T60" fmla="*/ 92 w 259"/>
                <a:gd name="T61" fmla="*/ 160 h 259"/>
                <a:gd name="T62" fmla="*/ 88 w 259"/>
                <a:gd name="T63" fmla="*/ 154 h 259"/>
                <a:gd name="T64" fmla="*/ 84 w 259"/>
                <a:gd name="T65" fmla="*/ 145 h 259"/>
                <a:gd name="T66" fmla="*/ 83 w 259"/>
                <a:gd name="T67" fmla="*/ 118 h 259"/>
                <a:gd name="T68" fmla="*/ 110 w 259"/>
                <a:gd name="T69" fmla="*/ 85 h 259"/>
                <a:gd name="T70" fmla="*/ 113 w 259"/>
                <a:gd name="T71" fmla="*/ 84 h 259"/>
                <a:gd name="T72" fmla="*/ 122 w 259"/>
                <a:gd name="T73" fmla="*/ 82 h 259"/>
                <a:gd name="T74" fmla="*/ 161 w 259"/>
                <a:gd name="T75" fmla="*/ 93 h 259"/>
                <a:gd name="T76" fmla="*/ 166 w 259"/>
                <a:gd name="T77" fmla="*/ 97 h 259"/>
                <a:gd name="T78" fmla="*/ 168 w 259"/>
                <a:gd name="T79" fmla="*/ 100 h 259"/>
                <a:gd name="T80" fmla="*/ 171 w 259"/>
                <a:gd name="T81" fmla="*/ 104 h 259"/>
                <a:gd name="T82" fmla="*/ 175 w 259"/>
                <a:gd name="T83" fmla="*/ 112 h 259"/>
                <a:gd name="T84" fmla="*/ 176 w 259"/>
                <a:gd name="T85" fmla="*/ 116 h 259"/>
                <a:gd name="T86" fmla="*/ 177 w 259"/>
                <a:gd name="T87" fmla="*/ 141 h 259"/>
                <a:gd name="T88" fmla="*/ 171 w 259"/>
                <a:gd name="T89" fmla="*/ 154 h 259"/>
                <a:gd name="T90" fmla="*/ 168 w 259"/>
                <a:gd name="T91" fmla="*/ 159 h 259"/>
                <a:gd name="T92" fmla="*/ 165 w 259"/>
                <a:gd name="T93" fmla="*/ 163 h 259"/>
                <a:gd name="T94" fmla="*/ 162 w 259"/>
                <a:gd name="T95" fmla="*/ 166 h 259"/>
                <a:gd name="T96" fmla="*/ 159 w 259"/>
                <a:gd name="T97" fmla="*/ 168 h 259"/>
                <a:gd name="T98" fmla="*/ 157 w 259"/>
                <a:gd name="T99" fmla="*/ 170 h 259"/>
                <a:gd name="T100" fmla="*/ 154 w 259"/>
                <a:gd name="T101" fmla="*/ 171 h 259"/>
                <a:gd name="T102" fmla="*/ 148 w 259"/>
                <a:gd name="T103" fmla="*/ 174 h 259"/>
                <a:gd name="T104" fmla="*/ 144 w 259"/>
                <a:gd name="T105" fmla="*/ 176 h 259"/>
                <a:gd name="T106" fmla="*/ 141 w 259"/>
                <a:gd name="T107" fmla="*/ 177 h 259"/>
                <a:gd name="T108" fmla="*/ 101 w 259"/>
                <a:gd name="T109" fmla="*/ 16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9" h="259">
                  <a:moveTo>
                    <a:pt x="253" y="136"/>
                  </a:moveTo>
                  <a:cubicBezTo>
                    <a:pt x="234" y="132"/>
                    <a:pt x="234" y="132"/>
                    <a:pt x="234" y="132"/>
                  </a:cubicBezTo>
                  <a:cubicBezTo>
                    <a:pt x="234" y="120"/>
                    <a:pt x="233" y="109"/>
                    <a:pt x="229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46" y="88"/>
                    <a:pt x="246" y="88"/>
                    <a:pt x="246" y="88"/>
                  </a:cubicBezTo>
                  <a:cubicBezTo>
                    <a:pt x="250" y="86"/>
                    <a:pt x="251" y="81"/>
                    <a:pt x="249" y="77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9" y="44"/>
                    <a:pt x="225" y="43"/>
                    <a:pt x="221" y="45"/>
                  </a:cubicBezTo>
                  <a:cubicBezTo>
                    <a:pt x="204" y="55"/>
                    <a:pt x="204" y="55"/>
                    <a:pt x="204" y="55"/>
                  </a:cubicBezTo>
                  <a:cubicBezTo>
                    <a:pt x="196" y="47"/>
                    <a:pt x="187" y="41"/>
                    <a:pt x="176" y="36"/>
                  </a:cubicBezTo>
                  <a:cubicBezTo>
                    <a:pt x="177" y="36"/>
                    <a:pt x="177" y="36"/>
                    <a:pt x="177" y="36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82" y="13"/>
                    <a:pt x="181" y="11"/>
                    <a:pt x="177" y="1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0" y="0"/>
                    <a:pt x="137" y="2"/>
                    <a:pt x="136" y="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19" y="24"/>
                    <a:pt x="109" y="26"/>
                    <a:pt x="9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6" y="9"/>
                    <a:pt x="81" y="8"/>
                    <a:pt x="77" y="10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29"/>
                    <a:pt x="44" y="34"/>
                    <a:pt x="46" y="38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48" y="63"/>
                    <a:pt x="41" y="72"/>
                    <a:pt x="36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3" y="77"/>
                    <a:pt x="10" y="78"/>
                    <a:pt x="9" y="82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0" y="119"/>
                    <a:pt x="2" y="122"/>
                    <a:pt x="6" y="123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5" y="140"/>
                    <a:pt x="26" y="150"/>
                    <a:pt x="30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9" y="173"/>
                    <a:pt x="8" y="178"/>
                    <a:pt x="10" y="181"/>
                  </a:cubicBezTo>
                  <a:cubicBezTo>
                    <a:pt x="28" y="210"/>
                    <a:pt x="28" y="210"/>
                    <a:pt x="28" y="210"/>
                  </a:cubicBezTo>
                  <a:cubicBezTo>
                    <a:pt x="30" y="214"/>
                    <a:pt x="35" y="215"/>
                    <a:pt x="38" y="21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63" y="211"/>
                    <a:pt x="72" y="217"/>
                    <a:pt x="82" y="222"/>
                  </a:cubicBezTo>
                  <a:cubicBezTo>
                    <a:pt x="82" y="222"/>
                    <a:pt x="82" y="222"/>
                    <a:pt x="82" y="222"/>
                  </a:cubicBezTo>
                  <a:cubicBezTo>
                    <a:pt x="78" y="241"/>
                    <a:pt x="78" y="241"/>
                    <a:pt x="78" y="241"/>
                  </a:cubicBezTo>
                  <a:cubicBezTo>
                    <a:pt x="77" y="245"/>
                    <a:pt x="78" y="249"/>
                    <a:pt x="82" y="250"/>
                  </a:cubicBezTo>
                  <a:cubicBezTo>
                    <a:pt x="115" y="258"/>
                    <a:pt x="115" y="258"/>
                    <a:pt x="115" y="258"/>
                  </a:cubicBezTo>
                  <a:cubicBezTo>
                    <a:pt x="119" y="259"/>
                    <a:pt x="122" y="257"/>
                    <a:pt x="123" y="252"/>
                  </a:cubicBezTo>
                  <a:cubicBezTo>
                    <a:pt x="127" y="234"/>
                    <a:pt x="127" y="234"/>
                    <a:pt x="127" y="234"/>
                  </a:cubicBezTo>
                  <a:cubicBezTo>
                    <a:pt x="139" y="234"/>
                    <a:pt x="150" y="232"/>
                    <a:pt x="160" y="229"/>
                  </a:cubicBezTo>
                  <a:cubicBezTo>
                    <a:pt x="161" y="229"/>
                    <a:pt x="161" y="229"/>
                    <a:pt x="161" y="229"/>
                  </a:cubicBezTo>
                  <a:cubicBezTo>
                    <a:pt x="171" y="246"/>
                    <a:pt x="171" y="246"/>
                    <a:pt x="171" y="246"/>
                  </a:cubicBezTo>
                  <a:cubicBezTo>
                    <a:pt x="173" y="249"/>
                    <a:pt x="178" y="251"/>
                    <a:pt x="182" y="248"/>
                  </a:cubicBezTo>
                  <a:cubicBezTo>
                    <a:pt x="211" y="231"/>
                    <a:pt x="211" y="231"/>
                    <a:pt x="211" y="231"/>
                  </a:cubicBezTo>
                  <a:cubicBezTo>
                    <a:pt x="214" y="229"/>
                    <a:pt x="216" y="224"/>
                    <a:pt x="213" y="220"/>
                  </a:cubicBezTo>
                  <a:cubicBezTo>
                    <a:pt x="204" y="204"/>
                    <a:pt x="204" y="204"/>
                    <a:pt x="204" y="204"/>
                  </a:cubicBezTo>
                  <a:cubicBezTo>
                    <a:pt x="211" y="196"/>
                    <a:pt x="218" y="188"/>
                    <a:pt x="223" y="177"/>
                  </a:cubicBezTo>
                  <a:cubicBezTo>
                    <a:pt x="223" y="177"/>
                    <a:pt x="223" y="177"/>
                    <a:pt x="223" y="177"/>
                  </a:cubicBezTo>
                  <a:cubicBezTo>
                    <a:pt x="242" y="182"/>
                    <a:pt x="242" y="182"/>
                    <a:pt x="242" y="182"/>
                  </a:cubicBezTo>
                  <a:cubicBezTo>
                    <a:pt x="246" y="183"/>
                    <a:pt x="249" y="180"/>
                    <a:pt x="250" y="176"/>
                  </a:cubicBezTo>
                  <a:cubicBezTo>
                    <a:pt x="258" y="144"/>
                    <a:pt x="258" y="144"/>
                    <a:pt x="258" y="144"/>
                  </a:cubicBezTo>
                  <a:cubicBezTo>
                    <a:pt x="259" y="139"/>
                    <a:pt x="257" y="137"/>
                    <a:pt x="253" y="136"/>
                  </a:cubicBezTo>
                  <a:close/>
                  <a:moveTo>
                    <a:pt x="100" y="168"/>
                  </a:moveTo>
                  <a:cubicBezTo>
                    <a:pt x="100" y="167"/>
                    <a:pt x="99" y="167"/>
                    <a:pt x="99" y="167"/>
                  </a:cubicBezTo>
                  <a:cubicBezTo>
                    <a:pt x="98" y="166"/>
                    <a:pt x="96" y="165"/>
                    <a:pt x="95" y="164"/>
                  </a:cubicBezTo>
                  <a:cubicBezTo>
                    <a:pt x="95" y="163"/>
                    <a:pt x="94" y="162"/>
                    <a:pt x="94" y="162"/>
                  </a:cubicBezTo>
                  <a:cubicBezTo>
                    <a:pt x="93" y="161"/>
                    <a:pt x="93" y="161"/>
                    <a:pt x="92" y="160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90" y="157"/>
                    <a:pt x="89" y="156"/>
                    <a:pt x="88" y="154"/>
                  </a:cubicBezTo>
                  <a:cubicBezTo>
                    <a:pt x="87" y="152"/>
                    <a:pt x="86" y="150"/>
                    <a:pt x="85" y="148"/>
                  </a:cubicBezTo>
                  <a:cubicBezTo>
                    <a:pt x="85" y="147"/>
                    <a:pt x="84" y="146"/>
                    <a:pt x="84" y="145"/>
                  </a:cubicBezTo>
                  <a:cubicBezTo>
                    <a:pt x="83" y="142"/>
                    <a:pt x="82" y="140"/>
                    <a:pt x="82" y="137"/>
                  </a:cubicBezTo>
                  <a:cubicBezTo>
                    <a:pt x="81" y="131"/>
                    <a:pt x="81" y="124"/>
                    <a:pt x="83" y="118"/>
                  </a:cubicBezTo>
                  <a:cubicBezTo>
                    <a:pt x="86" y="104"/>
                    <a:pt x="95" y="93"/>
                    <a:pt x="107" y="87"/>
                  </a:cubicBezTo>
                  <a:cubicBezTo>
                    <a:pt x="108" y="86"/>
                    <a:pt x="109" y="86"/>
                    <a:pt x="110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2" y="84"/>
                    <a:pt x="112" y="84"/>
                    <a:pt x="113" y="84"/>
                  </a:cubicBezTo>
                  <a:cubicBezTo>
                    <a:pt x="115" y="83"/>
                    <a:pt x="118" y="82"/>
                    <a:pt x="120" y="82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28" y="81"/>
                    <a:pt x="135" y="81"/>
                    <a:pt x="141" y="82"/>
                  </a:cubicBezTo>
                  <a:cubicBezTo>
                    <a:pt x="149" y="84"/>
                    <a:pt x="156" y="88"/>
                    <a:pt x="161" y="93"/>
                  </a:cubicBezTo>
                  <a:cubicBezTo>
                    <a:pt x="162" y="93"/>
                    <a:pt x="163" y="94"/>
                    <a:pt x="163" y="94"/>
                  </a:cubicBezTo>
                  <a:cubicBezTo>
                    <a:pt x="164" y="95"/>
                    <a:pt x="165" y="96"/>
                    <a:pt x="166" y="97"/>
                  </a:cubicBezTo>
                  <a:cubicBezTo>
                    <a:pt x="166" y="98"/>
                    <a:pt x="167" y="98"/>
                    <a:pt x="167" y="99"/>
                  </a:cubicBezTo>
                  <a:cubicBezTo>
                    <a:pt x="168" y="100"/>
                    <a:pt x="168" y="100"/>
                    <a:pt x="168" y="100"/>
                  </a:cubicBezTo>
                  <a:cubicBezTo>
                    <a:pt x="168" y="100"/>
                    <a:pt x="169" y="101"/>
                    <a:pt x="169" y="102"/>
                  </a:cubicBezTo>
                  <a:cubicBezTo>
                    <a:pt x="170" y="102"/>
                    <a:pt x="171" y="103"/>
                    <a:pt x="171" y="104"/>
                  </a:cubicBezTo>
                  <a:cubicBezTo>
                    <a:pt x="172" y="105"/>
                    <a:pt x="172" y="106"/>
                    <a:pt x="172" y="106"/>
                  </a:cubicBezTo>
                  <a:cubicBezTo>
                    <a:pt x="173" y="108"/>
                    <a:pt x="174" y="110"/>
                    <a:pt x="175" y="112"/>
                  </a:cubicBezTo>
                  <a:cubicBezTo>
                    <a:pt x="175" y="112"/>
                    <a:pt x="175" y="113"/>
                    <a:pt x="176" y="114"/>
                  </a:cubicBezTo>
                  <a:cubicBezTo>
                    <a:pt x="176" y="115"/>
                    <a:pt x="176" y="115"/>
                    <a:pt x="176" y="116"/>
                  </a:cubicBezTo>
                  <a:cubicBezTo>
                    <a:pt x="177" y="117"/>
                    <a:pt x="177" y="118"/>
                    <a:pt x="177" y="120"/>
                  </a:cubicBezTo>
                  <a:cubicBezTo>
                    <a:pt x="179" y="126"/>
                    <a:pt x="178" y="134"/>
                    <a:pt x="177" y="141"/>
                  </a:cubicBezTo>
                  <a:cubicBezTo>
                    <a:pt x="176" y="145"/>
                    <a:pt x="174" y="149"/>
                    <a:pt x="172" y="152"/>
                  </a:cubicBezTo>
                  <a:cubicBezTo>
                    <a:pt x="172" y="153"/>
                    <a:pt x="172" y="154"/>
                    <a:pt x="171" y="154"/>
                  </a:cubicBezTo>
                  <a:cubicBezTo>
                    <a:pt x="170" y="156"/>
                    <a:pt x="170" y="157"/>
                    <a:pt x="169" y="157"/>
                  </a:cubicBezTo>
                  <a:cubicBezTo>
                    <a:pt x="169" y="158"/>
                    <a:pt x="168" y="159"/>
                    <a:pt x="168" y="159"/>
                  </a:cubicBezTo>
                  <a:cubicBezTo>
                    <a:pt x="167" y="160"/>
                    <a:pt x="167" y="160"/>
                    <a:pt x="167" y="161"/>
                  </a:cubicBezTo>
                  <a:cubicBezTo>
                    <a:pt x="166" y="161"/>
                    <a:pt x="165" y="162"/>
                    <a:pt x="165" y="163"/>
                  </a:cubicBezTo>
                  <a:cubicBezTo>
                    <a:pt x="164" y="163"/>
                    <a:pt x="164" y="164"/>
                    <a:pt x="163" y="165"/>
                  </a:cubicBezTo>
                  <a:cubicBezTo>
                    <a:pt x="163" y="165"/>
                    <a:pt x="162" y="165"/>
                    <a:pt x="162" y="166"/>
                  </a:cubicBezTo>
                  <a:cubicBezTo>
                    <a:pt x="161" y="166"/>
                    <a:pt x="161" y="166"/>
                    <a:pt x="160" y="167"/>
                  </a:cubicBezTo>
                  <a:cubicBezTo>
                    <a:pt x="159" y="168"/>
                    <a:pt x="159" y="168"/>
                    <a:pt x="159" y="168"/>
                  </a:cubicBezTo>
                  <a:cubicBezTo>
                    <a:pt x="159" y="168"/>
                    <a:pt x="158" y="169"/>
                    <a:pt x="158" y="169"/>
                  </a:cubicBezTo>
                  <a:cubicBezTo>
                    <a:pt x="157" y="170"/>
                    <a:pt x="157" y="170"/>
                    <a:pt x="157" y="170"/>
                  </a:cubicBezTo>
                  <a:cubicBezTo>
                    <a:pt x="156" y="170"/>
                    <a:pt x="155" y="170"/>
                    <a:pt x="155" y="171"/>
                  </a:cubicBezTo>
                  <a:cubicBezTo>
                    <a:pt x="154" y="171"/>
                    <a:pt x="154" y="171"/>
                    <a:pt x="154" y="171"/>
                  </a:cubicBezTo>
                  <a:cubicBezTo>
                    <a:pt x="152" y="172"/>
                    <a:pt x="151" y="173"/>
                    <a:pt x="150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8" y="174"/>
                    <a:pt x="147" y="175"/>
                    <a:pt x="146" y="175"/>
                  </a:cubicBezTo>
                  <a:cubicBezTo>
                    <a:pt x="146" y="175"/>
                    <a:pt x="145" y="175"/>
                    <a:pt x="144" y="176"/>
                  </a:cubicBezTo>
                  <a:cubicBezTo>
                    <a:pt x="144" y="176"/>
                    <a:pt x="143" y="176"/>
                    <a:pt x="143" y="176"/>
                  </a:cubicBezTo>
                  <a:cubicBezTo>
                    <a:pt x="142" y="176"/>
                    <a:pt x="141" y="176"/>
                    <a:pt x="141" y="177"/>
                  </a:cubicBezTo>
                  <a:cubicBezTo>
                    <a:pt x="133" y="178"/>
                    <a:pt x="126" y="178"/>
                    <a:pt x="118" y="176"/>
                  </a:cubicBezTo>
                  <a:cubicBezTo>
                    <a:pt x="112" y="175"/>
                    <a:pt x="106" y="172"/>
                    <a:pt x="101" y="169"/>
                  </a:cubicBezTo>
                  <a:cubicBezTo>
                    <a:pt x="101" y="168"/>
                    <a:pt x="100" y="168"/>
                    <a:pt x="100" y="168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70" name="îṥ1îḍé">
              <a:extLst>
                <a:ext uri="{FF2B5EF4-FFF2-40B4-BE49-F238E27FC236}">
                  <a16:creationId xmlns:a16="http://schemas.microsoft.com/office/drawing/2014/main" xmlns="" id="{D8E3429D-F086-4D54-9CC2-4AEFDB791384}"/>
                </a:ext>
              </a:extLst>
            </p:cNvPr>
            <p:cNvSpPr/>
            <p:nvPr/>
          </p:nvSpPr>
          <p:spPr bwMode="auto">
            <a:xfrm>
              <a:off x="-2141855" y="7637219"/>
              <a:ext cx="772650" cy="772648"/>
            </a:xfrm>
            <a:custGeom>
              <a:avLst/>
              <a:gdLst>
                <a:gd name="T0" fmla="*/ 379 w 424"/>
                <a:gd name="T1" fmla="*/ 165 h 423"/>
                <a:gd name="T2" fmla="*/ 355 w 424"/>
                <a:gd name="T3" fmla="*/ 114 h 423"/>
                <a:gd name="T4" fmla="*/ 376 w 424"/>
                <a:gd name="T5" fmla="*/ 72 h 423"/>
                <a:gd name="T6" fmla="*/ 317 w 424"/>
                <a:gd name="T7" fmla="*/ 35 h 423"/>
                <a:gd name="T8" fmla="*/ 242 w 424"/>
                <a:gd name="T9" fmla="*/ 41 h 423"/>
                <a:gd name="T10" fmla="*/ 241 w 424"/>
                <a:gd name="T11" fmla="*/ 9 h 423"/>
                <a:gd name="T12" fmla="*/ 175 w 424"/>
                <a:gd name="T13" fmla="*/ 3 h 423"/>
                <a:gd name="T14" fmla="*/ 166 w 424"/>
                <a:gd name="T15" fmla="*/ 45 h 423"/>
                <a:gd name="T16" fmla="*/ 116 w 424"/>
                <a:gd name="T17" fmla="*/ 68 h 423"/>
                <a:gd name="T18" fmla="*/ 74 w 424"/>
                <a:gd name="T19" fmla="*/ 47 h 423"/>
                <a:gd name="T20" fmla="*/ 38 w 424"/>
                <a:gd name="T21" fmla="*/ 106 h 423"/>
                <a:gd name="T22" fmla="*/ 44 w 424"/>
                <a:gd name="T23" fmla="*/ 182 h 423"/>
                <a:gd name="T24" fmla="*/ 12 w 424"/>
                <a:gd name="T25" fmla="*/ 183 h 423"/>
                <a:gd name="T26" fmla="*/ 3 w 424"/>
                <a:gd name="T27" fmla="*/ 249 h 423"/>
                <a:gd name="T28" fmla="*/ 47 w 424"/>
                <a:gd name="T29" fmla="*/ 258 h 423"/>
                <a:gd name="T30" fmla="*/ 70 w 424"/>
                <a:gd name="T31" fmla="*/ 307 h 423"/>
                <a:gd name="T32" fmla="*/ 50 w 424"/>
                <a:gd name="T33" fmla="*/ 349 h 423"/>
                <a:gd name="T34" fmla="*/ 109 w 424"/>
                <a:gd name="T35" fmla="*/ 386 h 423"/>
                <a:gd name="T36" fmla="*/ 182 w 424"/>
                <a:gd name="T37" fmla="*/ 380 h 423"/>
                <a:gd name="T38" fmla="*/ 184 w 424"/>
                <a:gd name="T39" fmla="*/ 412 h 423"/>
                <a:gd name="T40" fmla="*/ 251 w 424"/>
                <a:gd name="T41" fmla="*/ 420 h 423"/>
                <a:gd name="T42" fmla="*/ 259 w 424"/>
                <a:gd name="T43" fmla="*/ 376 h 423"/>
                <a:gd name="T44" fmla="*/ 309 w 424"/>
                <a:gd name="T45" fmla="*/ 353 h 423"/>
                <a:gd name="T46" fmla="*/ 352 w 424"/>
                <a:gd name="T47" fmla="*/ 373 h 423"/>
                <a:gd name="T48" fmla="*/ 388 w 424"/>
                <a:gd name="T49" fmla="*/ 314 h 423"/>
                <a:gd name="T50" fmla="*/ 382 w 424"/>
                <a:gd name="T51" fmla="*/ 241 h 423"/>
                <a:gd name="T52" fmla="*/ 414 w 424"/>
                <a:gd name="T53" fmla="*/ 240 h 423"/>
                <a:gd name="T54" fmla="*/ 421 w 424"/>
                <a:gd name="T55" fmla="*/ 172 h 423"/>
                <a:gd name="T56" fmla="*/ 184 w 424"/>
                <a:gd name="T57" fmla="*/ 285 h 423"/>
                <a:gd name="T58" fmla="*/ 175 w 424"/>
                <a:gd name="T59" fmla="*/ 281 h 423"/>
                <a:gd name="T60" fmla="*/ 169 w 424"/>
                <a:gd name="T61" fmla="*/ 277 h 423"/>
                <a:gd name="T62" fmla="*/ 158 w 424"/>
                <a:gd name="T63" fmla="*/ 269 h 423"/>
                <a:gd name="T64" fmla="*/ 148 w 424"/>
                <a:gd name="T65" fmla="*/ 257 h 423"/>
                <a:gd name="T66" fmla="*/ 133 w 424"/>
                <a:gd name="T67" fmla="*/ 215 h 423"/>
                <a:gd name="T68" fmla="*/ 161 w 424"/>
                <a:gd name="T69" fmla="*/ 151 h 423"/>
                <a:gd name="T70" fmla="*/ 165 w 424"/>
                <a:gd name="T71" fmla="*/ 147 h 423"/>
                <a:gd name="T72" fmla="*/ 178 w 424"/>
                <a:gd name="T73" fmla="*/ 139 h 423"/>
                <a:gd name="T74" fmla="*/ 246 w 424"/>
                <a:gd name="T75" fmla="*/ 138 h 423"/>
                <a:gd name="T76" fmla="*/ 254 w 424"/>
                <a:gd name="T77" fmla="*/ 143 h 423"/>
                <a:gd name="T78" fmla="*/ 259 w 424"/>
                <a:gd name="T79" fmla="*/ 146 h 423"/>
                <a:gd name="T80" fmla="*/ 266 w 424"/>
                <a:gd name="T81" fmla="*/ 152 h 423"/>
                <a:gd name="T82" fmla="*/ 276 w 424"/>
                <a:gd name="T83" fmla="*/ 162 h 423"/>
                <a:gd name="T84" fmla="*/ 280 w 424"/>
                <a:gd name="T85" fmla="*/ 168 h 423"/>
                <a:gd name="T86" fmla="*/ 293 w 424"/>
                <a:gd name="T87" fmla="*/ 207 h 423"/>
                <a:gd name="T88" fmla="*/ 290 w 424"/>
                <a:gd name="T89" fmla="*/ 231 h 423"/>
                <a:gd name="T90" fmla="*/ 287 w 424"/>
                <a:gd name="T91" fmla="*/ 240 h 423"/>
                <a:gd name="T92" fmla="*/ 284 w 424"/>
                <a:gd name="T93" fmla="*/ 247 h 423"/>
                <a:gd name="T94" fmla="*/ 281 w 424"/>
                <a:gd name="T95" fmla="*/ 253 h 423"/>
                <a:gd name="T96" fmla="*/ 278 w 424"/>
                <a:gd name="T97" fmla="*/ 257 h 423"/>
                <a:gd name="T98" fmla="*/ 274 w 424"/>
                <a:gd name="T99" fmla="*/ 261 h 423"/>
                <a:gd name="T100" fmla="*/ 271 w 424"/>
                <a:gd name="T101" fmla="*/ 266 h 423"/>
                <a:gd name="T102" fmla="*/ 264 w 424"/>
                <a:gd name="T103" fmla="*/ 272 h 423"/>
                <a:gd name="T104" fmla="*/ 258 w 424"/>
                <a:gd name="T105" fmla="*/ 277 h 423"/>
                <a:gd name="T106" fmla="*/ 253 w 424"/>
                <a:gd name="T107" fmla="*/ 280 h 423"/>
                <a:gd name="T108" fmla="*/ 187 w 424"/>
                <a:gd name="T109" fmla="*/ 28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4" h="423">
                  <a:moveTo>
                    <a:pt x="410" y="163"/>
                  </a:moveTo>
                  <a:cubicBezTo>
                    <a:pt x="379" y="165"/>
                    <a:pt x="379" y="165"/>
                    <a:pt x="379" y="165"/>
                  </a:cubicBezTo>
                  <a:cubicBezTo>
                    <a:pt x="373" y="146"/>
                    <a:pt x="365" y="130"/>
                    <a:pt x="355" y="115"/>
                  </a:cubicBezTo>
                  <a:cubicBezTo>
                    <a:pt x="355" y="114"/>
                    <a:pt x="355" y="114"/>
                    <a:pt x="355" y="114"/>
                  </a:cubicBezTo>
                  <a:cubicBezTo>
                    <a:pt x="377" y="90"/>
                    <a:pt x="377" y="90"/>
                    <a:pt x="377" y="90"/>
                  </a:cubicBezTo>
                  <a:cubicBezTo>
                    <a:pt x="381" y="85"/>
                    <a:pt x="381" y="76"/>
                    <a:pt x="376" y="72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0" y="30"/>
                    <a:pt x="322" y="30"/>
                    <a:pt x="317" y="35"/>
                  </a:cubicBezTo>
                  <a:cubicBezTo>
                    <a:pt x="294" y="59"/>
                    <a:pt x="294" y="59"/>
                    <a:pt x="294" y="59"/>
                  </a:cubicBezTo>
                  <a:cubicBezTo>
                    <a:pt x="278" y="50"/>
                    <a:pt x="262" y="44"/>
                    <a:pt x="242" y="41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40" y="2"/>
                    <a:pt x="237" y="0"/>
                    <a:pt x="230" y="0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68" y="3"/>
                    <a:pt x="164" y="6"/>
                    <a:pt x="164" y="13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47" y="50"/>
                    <a:pt x="131" y="58"/>
                    <a:pt x="117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87" y="42"/>
                    <a:pt x="79" y="42"/>
                    <a:pt x="74" y="4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2" y="94"/>
                    <a:pt x="32" y="102"/>
                    <a:pt x="38" y="106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53" y="145"/>
                    <a:pt x="47" y="162"/>
                    <a:pt x="44" y="182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12" y="183"/>
                    <a:pt x="12" y="183"/>
                    <a:pt x="12" y="183"/>
                  </a:cubicBezTo>
                  <a:cubicBezTo>
                    <a:pt x="5" y="183"/>
                    <a:pt x="0" y="186"/>
                    <a:pt x="1" y="193"/>
                  </a:cubicBezTo>
                  <a:cubicBezTo>
                    <a:pt x="3" y="249"/>
                    <a:pt x="3" y="249"/>
                    <a:pt x="3" y="249"/>
                  </a:cubicBezTo>
                  <a:cubicBezTo>
                    <a:pt x="4" y="256"/>
                    <a:pt x="8" y="260"/>
                    <a:pt x="15" y="260"/>
                  </a:cubicBezTo>
                  <a:cubicBezTo>
                    <a:pt x="47" y="258"/>
                    <a:pt x="47" y="258"/>
                    <a:pt x="47" y="258"/>
                  </a:cubicBezTo>
                  <a:cubicBezTo>
                    <a:pt x="52" y="277"/>
                    <a:pt x="60" y="292"/>
                    <a:pt x="70" y="307"/>
                  </a:cubicBezTo>
                  <a:cubicBezTo>
                    <a:pt x="70" y="307"/>
                    <a:pt x="70" y="307"/>
                    <a:pt x="70" y="307"/>
                  </a:cubicBezTo>
                  <a:cubicBezTo>
                    <a:pt x="49" y="331"/>
                    <a:pt x="49" y="331"/>
                    <a:pt x="49" y="331"/>
                  </a:cubicBezTo>
                  <a:cubicBezTo>
                    <a:pt x="44" y="336"/>
                    <a:pt x="45" y="344"/>
                    <a:pt x="50" y="349"/>
                  </a:cubicBezTo>
                  <a:cubicBezTo>
                    <a:pt x="91" y="386"/>
                    <a:pt x="91" y="386"/>
                    <a:pt x="91" y="386"/>
                  </a:cubicBezTo>
                  <a:cubicBezTo>
                    <a:pt x="96" y="391"/>
                    <a:pt x="104" y="391"/>
                    <a:pt x="109" y="386"/>
                  </a:cubicBezTo>
                  <a:cubicBezTo>
                    <a:pt x="131" y="362"/>
                    <a:pt x="131" y="362"/>
                    <a:pt x="131" y="362"/>
                  </a:cubicBezTo>
                  <a:cubicBezTo>
                    <a:pt x="147" y="371"/>
                    <a:pt x="163" y="377"/>
                    <a:pt x="182" y="380"/>
                  </a:cubicBezTo>
                  <a:cubicBezTo>
                    <a:pt x="182" y="380"/>
                    <a:pt x="182" y="380"/>
                    <a:pt x="182" y="380"/>
                  </a:cubicBezTo>
                  <a:cubicBezTo>
                    <a:pt x="184" y="412"/>
                    <a:pt x="184" y="412"/>
                    <a:pt x="184" y="412"/>
                  </a:cubicBezTo>
                  <a:cubicBezTo>
                    <a:pt x="184" y="419"/>
                    <a:pt x="189" y="423"/>
                    <a:pt x="196" y="423"/>
                  </a:cubicBezTo>
                  <a:cubicBezTo>
                    <a:pt x="251" y="420"/>
                    <a:pt x="251" y="420"/>
                    <a:pt x="251" y="420"/>
                  </a:cubicBezTo>
                  <a:cubicBezTo>
                    <a:pt x="258" y="420"/>
                    <a:pt x="261" y="415"/>
                    <a:pt x="260" y="408"/>
                  </a:cubicBezTo>
                  <a:cubicBezTo>
                    <a:pt x="259" y="376"/>
                    <a:pt x="259" y="376"/>
                    <a:pt x="259" y="376"/>
                  </a:cubicBezTo>
                  <a:cubicBezTo>
                    <a:pt x="278" y="371"/>
                    <a:pt x="294" y="36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9" y="379"/>
                    <a:pt x="347" y="379"/>
                    <a:pt x="352" y="373"/>
                  </a:cubicBezTo>
                  <a:cubicBezTo>
                    <a:pt x="389" y="332"/>
                    <a:pt x="389" y="332"/>
                    <a:pt x="389" y="332"/>
                  </a:cubicBezTo>
                  <a:cubicBezTo>
                    <a:pt x="394" y="327"/>
                    <a:pt x="393" y="319"/>
                    <a:pt x="388" y="314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73" y="277"/>
                    <a:pt x="379" y="261"/>
                    <a:pt x="382" y="241"/>
                  </a:cubicBezTo>
                  <a:cubicBezTo>
                    <a:pt x="382" y="241"/>
                    <a:pt x="382" y="241"/>
                    <a:pt x="382" y="241"/>
                  </a:cubicBezTo>
                  <a:cubicBezTo>
                    <a:pt x="414" y="240"/>
                    <a:pt x="414" y="240"/>
                    <a:pt x="414" y="240"/>
                  </a:cubicBezTo>
                  <a:cubicBezTo>
                    <a:pt x="421" y="240"/>
                    <a:pt x="424" y="235"/>
                    <a:pt x="424" y="228"/>
                  </a:cubicBezTo>
                  <a:cubicBezTo>
                    <a:pt x="421" y="172"/>
                    <a:pt x="421" y="172"/>
                    <a:pt x="421" y="172"/>
                  </a:cubicBezTo>
                  <a:cubicBezTo>
                    <a:pt x="421" y="165"/>
                    <a:pt x="417" y="163"/>
                    <a:pt x="410" y="163"/>
                  </a:cubicBezTo>
                  <a:close/>
                  <a:moveTo>
                    <a:pt x="184" y="285"/>
                  </a:moveTo>
                  <a:cubicBezTo>
                    <a:pt x="184" y="285"/>
                    <a:pt x="183" y="284"/>
                    <a:pt x="182" y="284"/>
                  </a:cubicBezTo>
                  <a:cubicBezTo>
                    <a:pt x="180" y="283"/>
                    <a:pt x="177" y="282"/>
                    <a:pt x="175" y="281"/>
                  </a:cubicBezTo>
                  <a:cubicBezTo>
                    <a:pt x="174" y="280"/>
                    <a:pt x="173" y="280"/>
                    <a:pt x="172" y="279"/>
                  </a:cubicBezTo>
                  <a:cubicBezTo>
                    <a:pt x="171" y="278"/>
                    <a:pt x="170" y="278"/>
                    <a:pt x="169" y="277"/>
                  </a:cubicBezTo>
                  <a:cubicBezTo>
                    <a:pt x="168" y="276"/>
                    <a:pt x="167" y="276"/>
                    <a:pt x="167" y="276"/>
                  </a:cubicBezTo>
                  <a:cubicBezTo>
                    <a:pt x="164" y="274"/>
                    <a:pt x="161" y="271"/>
                    <a:pt x="158" y="269"/>
                  </a:cubicBezTo>
                  <a:cubicBezTo>
                    <a:pt x="156" y="266"/>
                    <a:pt x="153" y="264"/>
                    <a:pt x="151" y="261"/>
                  </a:cubicBezTo>
                  <a:cubicBezTo>
                    <a:pt x="150" y="259"/>
                    <a:pt x="149" y="258"/>
                    <a:pt x="148" y="257"/>
                  </a:cubicBezTo>
                  <a:cubicBezTo>
                    <a:pt x="146" y="254"/>
                    <a:pt x="143" y="250"/>
                    <a:pt x="141" y="246"/>
                  </a:cubicBezTo>
                  <a:cubicBezTo>
                    <a:pt x="137" y="236"/>
                    <a:pt x="134" y="226"/>
                    <a:pt x="133" y="215"/>
                  </a:cubicBezTo>
                  <a:cubicBezTo>
                    <a:pt x="132" y="191"/>
                    <a:pt x="141" y="170"/>
                    <a:pt x="157" y="155"/>
                  </a:cubicBezTo>
                  <a:cubicBezTo>
                    <a:pt x="158" y="153"/>
                    <a:pt x="159" y="152"/>
                    <a:pt x="161" y="151"/>
                  </a:cubicBezTo>
                  <a:cubicBezTo>
                    <a:pt x="161" y="150"/>
                    <a:pt x="162" y="150"/>
                    <a:pt x="162" y="149"/>
                  </a:cubicBezTo>
                  <a:cubicBezTo>
                    <a:pt x="163" y="149"/>
                    <a:pt x="164" y="148"/>
                    <a:pt x="165" y="147"/>
                  </a:cubicBezTo>
                  <a:cubicBezTo>
                    <a:pt x="168" y="145"/>
                    <a:pt x="172" y="143"/>
                    <a:pt x="175" y="141"/>
                  </a:cubicBezTo>
                  <a:cubicBezTo>
                    <a:pt x="176" y="140"/>
                    <a:pt x="177" y="140"/>
                    <a:pt x="178" y="139"/>
                  </a:cubicBezTo>
                  <a:cubicBezTo>
                    <a:pt x="188" y="135"/>
                    <a:pt x="198" y="132"/>
                    <a:pt x="209" y="131"/>
                  </a:cubicBezTo>
                  <a:cubicBezTo>
                    <a:pt x="222" y="131"/>
                    <a:pt x="235" y="133"/>
                    <a:pt x="246" y="138"/>
                  </a:cubicBezTo>
                  <a:cubicBezTo>
                    <a:pt x="247" y="139"/>
                    <a:pt x="248" y="139"/>
                    <a:pt x="249" y="140"/>
                  </a:cubicBezTo>
                  <a:cubicBezTo>
                    <a:pt x="251" y="141"/>
                    <a:pt x="253" y="142"/>
                    <a:pt x="254" y="143"/>
                  </a:cubicBezTo>
                  <a:cubicBezTo>
                    <a:pt x="255" y="143"/>
                    <a:pt x="256" y="144"/>
                    <a:pt x="257" y="145"/>
                  </a:cubicBezTo>
                  <a:cubicBezTo>
                    <a:pt x="258" y="145"/>
                    <a:pt x="258" y="145"/>
                    <a:pt x="259" y="146"/>
                  </a:cubicBezTo>
                  <a:cubicBezTo>
                    <a:pt x="260" y="147"/>
                    <a:pt x="261" y="147"/>
                    <a:pt x="262" y="148"/>
                  </a:cubicBezTo>
                  <a:cubicBezTo>
                    <a:pt x="264" y="149"/>
                    <a:pt x="265" y="150"/>
                    <a:pt x="266" y="152"/>
                  </a:cubicBezTo>
                  <a:cubicBezTo>
                    <a:pt x="267" y="153"/>
                    <a:pt x="268" y="154"/>
                    <a:pt x="269" y="154"/>
                  </a:cubicBezTo>
                  <a:cubicBezTo>
                    <a:pt x="271" y="157"/>
                    <a:pt x="274" y="159"/>
                    <a:pt x="276" y="162"/>
                  </a:cubicBezTo>
                  <a:cubicBezTo>
                    <a:pt x="276" y="163"/>
                    <a:pt x="277" y="164"/>
                    <a:pt x="278" y="165"/>
                  </a:cubicBezTo>
                  <a:cubicBezTo>
                    <a:pt x="279" y="166"/>
                    <a:pt x="279" y="167"/>
                    <a:pt x="280" y="168"/>
                  </a:cubicBezTo>
                  <a:cubicBezTo>
                    <a:pt x="281" y="169"/>
                    <a:pt x="282" y="171"/>
                    <a:pt x="283" y="173"/>
                  </a:cubicBezTo>
                  <a:cubicBezTo>
                    <a:pt x="289" y="183"/>
                    <a:pt x="292" y="194"/>
                    <a:pt x="293" y="207"/>
                  </a:cubicBezTo>
                  <a:cubicBezTo>
                    <a:pt x="293" y="214"/>
                    <a:pt x="292" y="220"/>
                    <a:pt x="291" y="227"/>
                  </a:cubicBezTo>
                  <a:cubicBezTo>
                    <a:pt x="291" y="228"/>
                    <a:pt x="290" y="229"/>
                    <a:pt x="290" y="231"/>
                  </a:cubicBezTo>
                  <a:cubicBezTo>
                    <a:pt x="290" y="233"/>
                    <a:pt x="289" y="234"/>
                    <a:pt x="288" y="236"/>
                  </a:cubicBezTo>
                  <a:cubicBezTo>
                    <a:pt x="288" y="238"/>
                    <a:pt x="288" y="239"/>
                    <a:pt x="287" y="240"/>
                  </a:cubicBezTo>
                  <a:cubicBezTo>
                    <a:pt x="287" y="241"/>
                    <a:pt x="286" y="242"/>
                    <a:pt x="286" y="242"/>
                  </a:cubicBezTo>
                  <a:cubicBezTo>
                    <a:pt x="285" y="244"/>
                    <a:pt x="285" y="245"/>
                    <a:pt x="284" y="247"/>
                  </a:cubicBezTo>
                  <a:cubicBezTo>
                    <a:pt x="283" y="248"/>
                    <a:pt x="283" y="249"/>
                    <a:pt x="282" y="250"/>
                  </a:cubicBezTo>
                  <a:cubicBezTo>
                    <a:pt x="282" y="251"/>
                    <a:pt x="281" y="252"/>
                    <a:pt x="281" y="253"/>
                  </a:cubicBezTo>
                  <a:cubicBezTo>
                    <a:pt x="280" y="254"/>
                    <a:pt x="280" y="254"/>
                    <a:pt x="279" y="255"/>
                  </a:cubicBezTo>
                  <a:cubicBezTo>
                    <a:pt x="279" y="256"/>
                    <a:pt x="278" y="256"/>
                    <a:pt x="278" y="257"/>
                  </a:cubicBezTo>
                  <a:cubicBezTo>
                    <a:pt x="277" y="258"/>
                    <a:pt x="276" y="259"/>
                    <a:pt x="276" y="260"/>
                  </a:cubicBezTo>
                  <a:cubicBezTo>
                    <a:pt x="275" y="260"/>
                    <a:pt x="275" y="261"/>
                    <a:pt x="274" y="261"/>
                  </a:cubicBezTo>
                  <a:cubicBezTo>
                    <a:pt x="274" y="262"/>
                    <a:pt x="273" y="263"/>
                    <a:pt x="272" y="264"/>
                  </a:cubicBezTo>
                  <a:cubicBezTo>
                    <a:pt x="272" y="265"/>
                    <a:pt x="271" y="265"/>
                    <a:pt x="271" y="266"/>
                  </a:cubicBezTo>
                  <a:cubicBezTo>
                    <a:pt x="269" y="267"/>
                    <a:pt x="267" y="269"/>
                    <a:pt x="265" y="271"/>
                  </a:cubicBezTo>
                  <a:cubicBezTo>
                    <a:pt x="265" y="271"/>
                    <a:pt x="264" y="272"/>
                    <a:pt x="264" y="272"/>
                  </a:cubicBezTo>
                  <a:cubicBezTo>
                    <a:pt x="263" y="273"/>
                    <a:pt x="262" y="274"/>
                    <a:pt x="261" y="275"/>
                  </a:cubicBezTo>
                  <a:cubicBezTo>
                    <a:pt x="260" y="275"/>
                    <a:pt x="259" y="276"/>
                    <a:pt x="258" y="277"/>
                  </a:cubicBezTo>
                  <a:cubicBezTo>
                    <a:pt x="257" y="277"/>
                    <a:pt x="256" y="277"/>
                    <a:pt x="256" y="278"/>
                  </a:cubicBezTo>
                  <a:cubicBezTo>
                    <a:pt x="255" y="278"/>
                    <a:pt x="254" y="279"/>
                    <a:pt x="253" y="280"/>
                  </a:cubicBezTo>
                  <a:cubicBezTo>
                    <a:pt x="242" y="286"/>
                    <a:pt x="230" y="290"/>
                    <a:pt x="217" y="290"/>
                  </a:cubicBezTo>
                  <a:cubicBezTo>
                    <a:pt x="206" y="291"/>
                    <a:pt x="196" y="289"/>
                    <a:pt x="187" y="286"/>
                  </a:cubicBezTo>
                  <a:cubicBezTo>
                    <a:pt x="186" y="286"/>
                    <a:pt x="185" y="285"/>
                    <a:pt x="184" y="285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43" name="文本框 342">
            <a:extLst>
              <a:ext uri="{FF2B5EF4-FFF2-40B4-BE49-F238E27FC236}">
                <a16:creationId xmlns:a16="http://schemas.microsoft.com/office/drawing/2014/main" xmlns="" id="{F756EDF2-2288-453D-BBE6-2FFDAADF3AF2}"/>
              </a:ext>
            </a:extLst>
          </p:cNvPr>
          <p:cNvSpPr txBox="1"/>
          <p:nvPr/>
        </p:nvSpPr>
        <p:spPr>
          <a:xfrm>
            <a:off x="4006681" y="6009442"/>
            <a:ext cx="417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在这个信息化的时代</a:t>
            </a:r>
          </a:p>
        </p:txBody>
      </p:sp>
    </p:spTree>
    <p:extLst>
      <p:ext uri="{BB962C8B-B14F-4D97-AF65-F5344CB8AC3E}">
        <p14:creationId xmlns:p14="http://schemas.microsoft.com/office/powerpoint/2010/main" val="194349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178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9596 1.01852 " pathEditMode="relative" ptsTypes="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882936 0.9320679" pathEditMode="relative" ptsTypes="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272473 1.015974" pathEditMode="relative" ptsTypes="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235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369084 0.9173377" pathEditMode="relative" ptsTypes="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270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937151 0.9648327" pathEditMode="relative" ptsTypes="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271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506787 0.8169786" pathEditMode="relative" ptsTypes="AAAAAAAAAAAAAAAAAAAAAAAAAAAAAAAAAAAAAAAAAA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80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803526 0.8159789" pathEditMode="relative" ptsTypes="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613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859611 0.8718388" pathEditMode="relative" ptsTypes="AAA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234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322556 0.7709616" pathEditMode="relative" ptsTypes="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507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605652 1.122407" pathEditMode="relative" ptsTypes="AAAAAAAAAAAAAAAAAAAAAAAAAAAAAAAAAAAAAAAAAA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636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545163 0.8499688" pathEditMode="relative" ptsTypes="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574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86854 1.049527" pathEditMode="relative" ptsTypes="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348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867673 0.7907906" pathEditMode="relative" ptsTypes="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199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554715 0.9554877" pathEditMode="relative" ptsTypes="AAAAAAAAAAAAAAAAAAAAAAAAAAAAAAAAAAAAAAAAAAAA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63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960972 0.8931094" pathEditMode="relative" ptsTypes="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138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141502 0.988682" pathEditMode="relative" ptsTypes="AAAAAAAAAAAAAAAAAAAAAAAAAAAAAAAAAAAAAAAAAA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638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206442 0.8847099" pathEditMode="relative" ptsTypes="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33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655465 1.062785" pathEditMode="relative" ptsTypes="AAAAAAAAAAAAAAAAAAAAAAAAAAAAAAAAAAAAAAAAAAAA">
                                      <p:cBhvr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453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633951 0.8840216" pathEditMode="relative" ptsTypes="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274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335299 0.9440992" pathEditMode="relative" ptsTypes="AAAAAAAAAAAAAAAAAAAAAAAAAAAAAAAAAAAAAAAA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675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048807 1.112741" pathEditMode="relative" ptsTypes="AAAAAAAAAAAAAAAAAAAAAAAAAAAAAAAAAAAAAAAAAAAA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377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395735 1.031723" pathEditMode="relative" ptsTypes="AAAAAAAAAAAAAAAAAAAAAAAAAAAAAAAAAAAAAAAAAAAA">
                                      <p:cBhvr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410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452621 1.020736" pathEditMode="relative" ptsTypes="AAAAAAAAAAAAAAAAAAAAAAAAAAAAAAAAAAAAAAAAAAAA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66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28721 1.097412" pathEditMode="relative" ptsTypes="AAAAAAAAAAAAAAAAAAAAAAAAAAAAAAAAAAAAAAAAAAAA">
                                      <p:cBhvr>
                                        <p:cTn id="5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249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427792 0.8449423" pathEditMode="relative" ptsTypes="AAAAAAAAAAAAAAAAAAAAAAAAAAAAAAAAAAAAAAAAAA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620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743452 1.078844" pathEditMode="relative" ptsTypes="AAAAAAAAAAAAAAAAAAAAAAAAAAAAAAAAAAAAAAAAAAAA">
                                      <p:cBhvr>
                                        <p:cTn id="5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578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246439 0.8199173" pathEditMode="relative" ptsTypes="AAAAAAAAAAAAAAAAAAAAAAAAAAAAAAAAAAAAAAAAAAAA">
                                      <p:cBhvr>
                                        <p:cTn id="5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142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219851 1.066608" pathEditMode="relative" ptsTypes="AAAAAAAAAAAAAAAAAAAAAAAAAAAAAAAAAAAAAAAAAAAA">
                                      <p:cBhvr>
                                        <p:cTn id="6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14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716713 1.140957" pathEditMode="relative" ptsTypes="AAAAAAAAAAAAAAAAAAAAAAAAAAAAAAAAAAAAAAAAAAAA">
                                      <p:cBhvr>
                                        <p:cTn id="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583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413991 0.9249892" pathEditMode="relative" ptsTypes="AAAAAAAAAAAAAAAAAAAAAAAAAAAAAAAAAAAAAAAAAAAA">
                                      <p:cBhvr>
                                        <p:cTn id="6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332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658183 0.920441" pathEditMode="relative" ptsTypes="AAAAAAAAAAAAAAAAAAAAAAAAAAAAAAAAAAAAAAAAAAAA">
                                      <p:cBhvr>
                                        <p:cTn id="6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348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060976 0.8648147" pathEditMode="relative" ptsTypes="AAAAAAAAAAAAAAAAAAAAAAAAAAAAAAAAAAAAAAAAAAAA">
                                      <p:cBhvr>
                                        <p:cTn id="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482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207989 1.15752" pathEditMode="relative" ptsTypes="AAAAAAAAAAAAAAAAAAAAAAAAAAAAAAAAAAAAAAAAAAAA">
                                      <p:cBhvr>
                                        <p:cTn id="7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44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771907 1.166945" pathEditMode="relative" ptsTypes="AAAAAAAAAAAAAAAAAAAAAAAAAAAAAAAAAAAAAAAAAAAA">
                                      <p:cBhvr>
                                        <p:cTn id="7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55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027102 1.131425" pathEditMode="relative" ptsTypes="AAAAAAAAAAAAAAAAAAAAAAAAAAAAAAAAAAAAAAAAAAAA">
                                      <p:cBhvr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268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698313 1.002766" pathEditMode="relative" ptsTypes="AAAAAAAAAAAAAAAAAAAAAAAAAAAAAAAAAAAAAAAAAAAA">
                                      <p:cBhvr>
                                        <p:cTn id="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0" nodeType="withEffect">
                                  <p:stCondLst>
                                    <p:cond delay="417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143426 0.9260816" pathEditMode="relative" ptsTypes="AAAAAAAAAAAAAAAAAAAAAAAAAAAAAAAAAAAAAAAAAAAA">
                                      <p:cBhvr>
                                        <p:cTn id="7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0" nodeType="withEffect">
                                  <p:stCondLst>
                                    <p:cond delay="65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755794 1.159791" pathEditMode="relative" ptsTypes="AAAAAAAAAAAAAAAAAAAAAAAAAAAAAAAAAAAAAAAAAAAA">
                                      <p:cBhvr>
                                        <p:cTn id="8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0" nodeType="withEffect">
                                  <p:stCondLst>
                                    <p:cond delay="460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533576 0.7626586" pathEditMode="relative" ptsTypes="AAAAAAAAAAAAAAAAAAAAAAAAAAAAAAAAAAAAAAAAAAAA">
                                      <p:cBhvr>
                                        <p:cTn id="8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0" nodeType="withEffect">
                                  <p:stCondLst>
                                    <p:cond delay="198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873901 0.8385087" pathEditMode="relative" ptsTypes="AAAAAAAAAAAAAAAAAAAAAAAAAAAAAAAAAAAAAAAAAAAA">
                                      <p:cBhvr>
                                        <p:cTn id="8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0" nodeType="withEffect">
                                  <p:stCondLst>
                                    <p:cond delay="275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376665 1.143213" pathEditMode="relative" ptsTypes="AAAAAAAAAAAAAAAAAAAAAAAAAAAAAAAAAAAAAAAAAAAA">
                                      <p:cBhvr>
                                        <p:cTn id="8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grpId="0" nodeType="withEffect">
                                  <p:stCondLst>
                                    <p:cond delay="473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937477 1.042965" pathEditMode="relative" ptsTypes="AAAAAAAAAAAAAAAAAAAAAAAAAAAAAAAAAAAAAAAAAAAA">
                                      <p:cBhvr>
                                        <p:cTn id="8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0" nodeType="withEffect">
                                  <p:stCondLst>
                                    <p:cond delay="215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319515 0.9903643" pathEditMode="relative" ptsTypes="AAAAAAAAAAAAAAAAAAAAAAAAAAAAAAAAAAAAAAAAAAAA">
                                      <p:cBhvr>
                                        <p:cTn id="9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grpId="0" nodeType="withEffect">
                                  <p:stCondLst>
                                    <p:cond delay="537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533901 0.9701883" pathEditMode="relative" ptsTypes="AAAAAAAAAAAAAAAAAAAAAAAAAAAAAAAAAAAAAAAAAAAA">
                                      <p:cBhvr>
                                        <p:cTn id="9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0" nodeType="withEffect">
                                  <p:stCondLst>
                                    <p:cond delay="595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88238 0.9350387" pathEditMode="relative" ptsTypes="AAAAAAAAAAAAAAAAAAAAAAAAAAAAAAAAAAAAAAAAAAAA">
                                      <p:cBhvr>
                                        <p:cTn id="9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132983 0.9189187" pathEditMode="relative" ptsTypes="AAAAAAAAAAAAAAAAAAAAAAAAAAAAAAAAAAAAAAAAAAAA">
                                      <p:cBhvr>
                                        <p:cTn id="9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0" nodeType="withEffect">
                                  <p:stCondLst>
                                    <p:cond delay="163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962029 1.112317" pathEditMode="relative" ptsTypes="AAAAAAAAAAAAAAAAAAAAAAAAAAAAAAAAAAAAAAAAAAAA">
                                      <p:cBhvr>
                                        <p:cTn id="9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0" nodeType="withEffect">
                                  <p:stCondLst>
                                    <p:cond delay="339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924155 0.7563724" pathEditMode="relative" ptsTypes="AAAAAAAAAAAAAAAAAAAAAAAAAAAAAAAAAAAAAAAAAAAA">
                                      <p:cBhvr>
                                        <p:cTn id="1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grpId="0" nodeType="withEffect">
                                  <p:stCondLst>
                                    <p:cond delay="586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185096 0.6998667" pathEditMode="relative" ptsTypes="AAAAAAAAAAAAAAAAAAAAAAAAAAAAAAAAAAAAAAAAAAAA">
                                      <p:cBhvr>
                                        <p:cTn id="10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grpId="0" nodeType="withEffect">
                                  <p:stCondLst>
                                    <p:cond delay="93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409032 0.6970394" pathEditMode="relative" ptsTypes="AAAAAAAAAAAAAAAAAAAAAAAAAAAAAAAAAAAAAAAAAAAA">
                                      <p:cBhvr>
                                        <p:cTn id="10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0" nodeType="withEffect">
                                  <p:stCondLst>
                                    <p:cond delay="693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010059 0.9985533" pathEditMode="relative" ptsTypes="AAAAAAAAAAAAAAAAAAAAAAAAAAAAAAAAAAAAAAAAAAAA">
                                      <p:cBhvr>
                                        <p:cTn id="10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grpId="0" nodeType="withEffect">
                                  <p:stCondLst>
                                    <p:cond delay="573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162554 0.7281946" pathEditMode="relative" ptsTypes="AAAAAAAAAAAAAAAAAAAAAAAAAAAAAAAAAAAAAAAAAAAA">
                                      <p:cBhvr>
                                        <p:cTn id="10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grpId="0" nodeType="withEffect">
                                  <p:stCondLst>
                                    <p:cond delay="115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802539 0.6925139" pathEditMode="relative" ptsTypes="AAAAAAAAAAAAAAAAAAAAAAAAAAAAAAAAAAAAAAAAAAAA">
                                      <p:cBhvr>
                                        <p:cTn id="11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grpId="0" nodeType="withEffect">
                                  <p:stCondLst>
                                    <p:cond delay="542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216106 0.7794209" pathEditMode="relative" ptsTypes="AAAAAAAAAAAAAAAAAAAAAAAAAAAAAAAAAAAAAAAAAAAA">
                                      <p:cBhvr>
                                        <p:cTn id="11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grpId="0" nodeType="withEffect">
                                  <p:stCondLst>
                                    <p:cond delay="435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033085 1.165174" pathEditMode="relative" ptsTypes="AAAAAAAAAAAAAAAAAAAAAAAAAAAAAAAAAAAAAAAAAAAA">
                                      <p:cBhvr>
                                        <p:cTn id="11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grpId="0" nodeType="withEffect">
                                  <p:stCondLst>
                                    <p:cond delay="279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619991 0.9774146" pathEditMode="relative" ptsTypes="AAAAAAAAAAAAAAAAAAAAAAAAAAAAAAAAAAAAAAAAAAAA">
                                      <p:cBhvr>
                                        <p:cTn id="11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0" nodeType="withEffect">
                                  <p:stCondLst>
                                    <p:cond delay="621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312347 1.099995" pathEditMode="relative" ptsTypes="AAAAAAAAAAAAAAAAAAAAAAAAAAAAAAAAAAAAAAAAAAAA">
                                      <p:cBhvr>
                                        <p:cTn id="11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accel="50000" decel="50000" fill="hold" grpId="0" nodeType="withEffect">
                                  <p:stCondLst>
                                    <p:cond delay="451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763572 1.126953" pathEditMode="relative" ptsTypes="AAAAAAAAAAAAAAAAAAAAAAAAAAAAAAAAAAAAAAAAAAAA">
                                      <p:cBhvr>
                                        <p:cTn id="12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accel="50000" decel="50000" fill="hold" grpId="0" nodeType="withEffect">
                                  <p:stCondLst>
                                    <p:cond delay="439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460802 1.069017" pathEditMode="relative" ptsTypes="AAAAAAAAAAAAAAAAAAAAAAAAAAAAAAAAAAAAAAAAAAAA">
                                      <p:cBhvr>
                                        <p:cTn id="12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accel="50000" decel="50000" fill="hold" grpId="0" nodeType="withEffect">
                                  <p:stCondLst>
                                    <p:cond delay="618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846738 0.9546945" pathEditMode="relative" ptsTypes="AAAAAAAAAAAAAAAAAAAAAAAAAAAAAAAAAAAAAAAAAAAA">
                                      <p:cBhvr>
                                        <p:cTn id="12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037864 1.055598" pathEditMode="relative" ptsTypes="AAAAAAAAAAAAAAAAAAAAAAAAAAAAAAAAAAAAAAAAAAAA">
                                      <p:cBhvr>
                                        <p:cTn id="1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0" nodeType="withEffect">
                                  <p:stCondLst>
                                    <p:cond delay="147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678506 1.141075" pathEditMode="relative" ptsTypes="AAAAAAAAAAAAAAAAAAAAAAAAAAAAAAAAAAAAAAAAAAAA">
                                      <p:cBhvr>
                                        <p:cTn id="12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grpId="0" nodeType="withEffect">
                                  <p:stCondLst>
                                    <p:cond delay="558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580703 1.088784" pathEditMode="relative" ptsTypes="AAAAAAAAAAAAAAAAAAAAAAAAAAAAAAAAAAAAAAAAAAAA">
                                      <p:cBhvr>
                                        <p:cTn id="13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grpId="0" nodeType="withEffect">
                                  <p:stCondLst>
                                    <p:cond delay="23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14877 1.136279" pathEditMode="relative" ptsTypes="AAAAAAAAAAAAAAAAAAAAAAAAAAAAAAAAAAAAAAAAAAAA">
                                      <p:cBhvr>
                                        <p:cTn id="13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grpId="0" nodeType="withEffect">
                                  <p:stCondLst>
                                    <p:cond delay="196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327302 1.149846" pathEditMode="relative" ptsTypes="AAAAAAAAAAAAAAAAAAAAAAAAAAAAAAAAAAAAAAAAAAAA">
                                      <p:cBhvr>
                                        <p:cTn id="13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0" nodeType="withEffect">
                                  <p:stCondLst>
                                    <p:cond delay="516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3914655 1.212403" pathEditMode="relative" ptsTypes="AAAAAAAAAAAAAAAAAAAAAAAAAAAAAAAAAAAAAAAAAAAA">
                                      <p:cBhvr>
                                        <p:cTn id="13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0" nodeType="withEffect">
                                  <p:stCondLst>
                                    <p:cond delay="604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093315 1.047029" pathEditMode="relative" ptsTypes="AAAAAAAAAAAAAAAAAAAAAAAAAAAAAAAAAAAAAAAAAAAA">
                                      <p:cBhvr>
                                        <p:cTn id="13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grpId="0" nodeType="withEffect">
                                  <p:stCondLst>
                                    <p:cond delay="217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235598 1.181152" pathEditMode="relative" ptsTypes="AAAAAAAAAAAAAAAAAAAAAAAAAAAAAAAAAAAAAAAAAAAA">
                                      <p:cBhvr>
                                        <p:cTn id="14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grpId="0" nodeType="withEffect">
                                  <p:stCondLst>
                                    <p:cond delay="396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766335 1.126934" pathEditMode="relative" ptsTypes="AAAAAAAAAAAAAAAAAAAAAAAAAAAAAAAAAAAAAAAAAAAA">
                                      <p:cBhvr>
                                        <p:cTn id="14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grpId="0" nodeType="withEffect">
                                  <p:stCondLst>
                                    <p:cond delay="664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172592 1.064556" pathEditMode="relative" ptsTypes="AAAAAAAAAAAAAAAAAAAAAAAAAAAAAAAAAAAAAAAAAAAA">
                                      <p:cBhvr>
                                        <p:cTn id="14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grpId="0" nodeType="withEffect">
                                  <p:stCondLst>
                                    <p:cond delay="37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9245443 1.239058" pathEditMode="relative" ptsTypes="AAAAAAAAAAAAAAAAAAAAAAAAAAAAAAAAAAAAAAAAAAAA">
                                      <p:cBhvr>
                                        <p:cTn id="14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grpId="0" nodeType="withEffect">
                                  <p:stCondLst>
                                    <p:cond delay="401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637743 1.104002" pathEditMode="relative" ptsTypes="AAAAAAAAAAAAAAAAAAAAAAAAAAAAAAAAAAAAAAAAAAAA">
                                      <p:cBhvr>
                                        <p:cTn id="1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grpId="0" nodeType="withEffect">
                                  <p:stCondLst>
                                    <p:cond delay="413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514925 1.148867" pathEditMode="relative" ptsTypes="AAAAAAAAAAAAAAAAAAAAAAAAAAAAAAAAAAAAAAAAAAAA">
                                      <p:cBhvr>
                                        <p:cTn id="15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grpId="0" nodeType="withEffect">
                                  <p:stCondLst>
                                    <p:cond delay="411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639412 1.016389" pathEditMode="relative" ptsTypes="AAAAAAAAAAAAAAAAAAAAAAAAAAAAAAAAAAAAAAAAAAAA">
                                      <p:cBhvr>
                                        <p:cTn id="15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0" nodeType="withEffect">
                                  <p:stCondLst>
                                    <p:cond delay="495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497997 0.99549" pathEditMode="relative" ptsTypes="AAAAAAAAAAAAAAAAAAAAAAAAAAAAAAAAAAAAAAAAAAAA">
                                      <p:cBhvr>
                                        <p:cTn id="15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grpId="0" nodeType="withEffect">
                                  <p:stCondLst>
                                    <p:cond delay="23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523423 1.140929" pathEditMode="relative" ptsTypes="AAAAAAAAAAAAAAAAAAAAAAAAAAAAAAAAAAAAAAAAAAAA">
                                      <p:cBhvr>
                                        <p:cTn id="15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0" nodeType="withEffect">
                                  <p:stCondLst>
                                    <p:cond delay="325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884039 1.109857" pathEditMode="relative" ptsTypes="AAAAAAAAAAAAAAAAAAAAAAAAAAAAAAAAAAAAAAAAAAAA">
                                      <p:cBhvr>
                                        <p:cTn id="15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grpId="0" nodeType="withEffect">
                                  <p:stCondLst>
                                    <p:cond delay="537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272595 1.036261" pathEditMode="relative" ptsTypes="AAAAAAAAAAAAAAAAAAAAAAAAAAAAAAAAAAAAAAAAAAAA">
                                      <p:cBhvr>
                                        <p:cTn id="16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grpId="0" nodeType="withEffect">
                                  <p:stCondLst>
                                    <p:cond delay="577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042615 1.107883" pathEditMode="relative" ptsTypes="AAAAAAAAAAAAAAAAAAAAAAAAAAAAAAAAAAAAAAAAAAAA">
                                      <p:cBhvr>
                                        <p:cTn id="16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0" nodeType="withEffect">
                                  <p:stCondLst>
                                    <p:cond delay="162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931508 1.16095" pathEditMode="relative" ptsTypes="AAAAAAAAAAAAAAAAAAAAAAAAAAAAAAAAAAAAAAAAAAAA">
                                      <p:cBhvr>
                                        <p:cTn id="16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grpId="0" nodeType="withEffect">
                                  <p:stCondLst>
                                    <p:cond delay="410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7377815 1.209812" pathEditMode="relative" ptsTypes="AAAAAAAAAAAAAAAAAAAAAAAAAAAAAAAAAAAAAAAAAAAA">
                                      <p:cBhvr>
                                        <p:cTn id="16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grpId="0" nodeType="withEffect">
                                  <p:stCondLst>
                                    <p:cond delay="546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357036 1.166623" pathEditMode="relative" ptsTypes="AAAAAAAAAAAAAAAAAAAAAAAAAAAAAAAAAAAAAAAAAAAA">
                                      <p:cBhvr>
                                        <p:cTn id="16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grpId="0" nodeType="withEffect">
                                  <p:stCondLst>
                                    <p:cond delay="623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734245 1.10302" pathEditMode="relative" ptsTypes="AAAAAAAAAAAAAAAAAAAAAAAAAAAAAAAAAAAAAAAAAAAA">
                                      <p:cBhvr>
                                        <p:cTn id="170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0" nodeType="withEffect">
                                  <p:stCondLst>
                                    <p:cond delay="112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-0.006517728 1.248681" pathEditMode="relative" ptsTypes="AAAAAAAAAAAAAAAAAAAAAAAAAAAAAAAAAAAAAAAAAAAA">
                                      <p:cBhvr>
                                        <p:cTn id="17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0" nodeType="withEffect">
                                  <p:stCondLst>
                                    <p:cond delay="155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464838 1.080219" pathEditMode="relative" ptsTypes="AAAAAAAAAAAAAAAAAAAAAAAAAAAAAAAAAAAAAAAAAAAA">
                                      <p:cBhvr>
                                        <p:cTn id="17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grpId="0" nodeType="withEffect">
                                  <p:stCondLst>
                                    <p:cond delay="366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673357 1.041619" pathEditMode="relative" ptsTypes="AAAAAAAAAAAAAAAAAAAAAAAAAAAAAAAAAAAAAAAAAAAA">
                                      <p:cBhvr>
                                        <p:cTn id="17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grpId="0" nodeType="withEffect">
                                  <p:stCondLst>
                                    <p:cond delay="303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156829 1.168709" pathEditMode="relative" ptsTypes="AAAAAAAAAAAAAAAAAAAAAAAAAAAAAAAAAAAAAAAAAAAA">
                                      <p:cBhvr>
                                        <p:cTn id="17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grpId="0" nodeType="withEffect">
                                  <p:stCondLst>
                                    <p:cond delay="566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44444 1.126978" pathEditMode="relative" ptsTypes="AAAAAAAAAAAAAAAAAAAAAAAAAAAAAAAAAAAAAAAAAAAA">
                                      <p:cBhvr>
                                        <p:cTn id="18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0" nodeType="withEffect">
                                  <p:stCondLst>
                                    <p:cond delay="306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1134268 1.228386" pathEditMode="relative" ptsTypes="AAAAAAAAAAAAAAAAAAAAAAAAAAAAAAAAAAAAAAAAAAAA">
                                      <p:cBhvr>
                                        <p:cTn id="18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0" nodeType="withEffect">
                                  <p:stCondLst>
                                    <p:cond delay="348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308755 1.115872" pathEditMode="relative" ptsTypes="AAAAAAAAAAAAAAAAAAAAAAAAAAAAAAAAAAAAAAAAAAAA">
                                      <p:cBhvr>
                                        <p:cTn id="18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0" nodeType="withEffect">
                                  <p:stCondLst>
                                    <p:cond delay="223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814593 1.19928" pathEditMode="relative" ptsTypes="AAAAAAAAAAAAAAAAAAAAAAAAAAAAAAAAAAAAAAAAAAAA">
                                      <p:cBhvr>
                                        <p:cTn id="18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0" nodeType="withEffect">
                                  <p:stCondLst>
                                    <p:cond delay="374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074366 1.213432" pathEditMode="relative" ptsTypes="AAAAAAAAAAAAAAAAAAAAAAAAAAAAAAAAAAAAAAAAAAAA">
                                      <p:cBhvr>
                                        <p:cTn id="188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0" nodeType="withEffect">
                                  <p:stCondLst>
                                    <p:cond delay="279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965826 1.136407" pathEditMode="relative" ptsTypes="AAAAAAAAAAAAAAAAAAAAAAAAAAAAAAAAAAAAAAAAAAAA">
                                      <p:cBhvr>
                                        <p:cTn id="19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50000" decel="50000" fill="hold" grpId="0" nodeType="withEffect">
                                  <p:stCondLst>
                                    <p:cond delay="592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250911 1.16486" pathEditMode="relative" ptsTypes="AAAAAAAAAAAAAAAAAAAAAAAAAAAAAAAAAAAAAAAAAAAA">
                                      <p:cBhvr>
                                        <p:cTn id="19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grpId="0" nodeType="withEffect">
                                  <p:stCondLst>
                                    <p:cond delay="506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870524 0.9895042" pathEditMode="relative" ptsTypes="AAAAAAAAAAAAAAAAAAAAAAAAAAAAAAAAAAAAAAAAAAAA">
                                      <p:cBhvr>
                                        <p:cTn id="19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accel="50000" decel="50000" fill="hold" grpId="0" nodeType="withEffect">
                                  <p:stCondLst>
                                    <p:cond delay="374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346225 0.9146716" pathEditMode="relative" ptsTypes="AAAAAAAAAAAAAAAAAAAAAAAAAAAAAAAAAAAAAAAAAAAA">
                                      <p:cBhvr>
                                        <p:cTn id="19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grpId="0" nodeType="withEffect">
                                  <p:stCondLst>
                                    <p:cond delay="290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565872 1.186347" pathEditMode="relative" ptsTypes="AAAAAAAAAAAAAAAAAAAAAAAAAAAAAAAAAAAAAAAAAAAA">
                                      <p:cBhvr>
                                        <p:cTn id="19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50000" decel="50000" fill="hold" grpId="0" nodeType="withEffect">
                                  <p:stCondLst>
                                    <p:cond delay="71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907608 1.192179" pathEditMode="relative" ptsTypes="AAAAAAAAAAAAAAAAAAAAAAAAAAAAAAAAAAAAAAAAAAAA">
                                      <p:cBhvr>
                                        <p:cTn id="200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grpId="0" nodeType="withEffect">
                                  <p:stCondLst>
                                    <p:cond delay="648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669461 1.171235" pathEditMode="relative" ptsTypes="AAAAAAAAAAAAAAAAAAAAAAAAAAAAAAAAAAAAAAAAAAAA">
                                      <p:cBhvr>
                                        <p:cTn id="202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0" presetClass="path" presetSubtype="0" accel="50000" decel="50000" fill="hold" grpId="0" nodeType="withEffect">
                                  <p:stCondLst>
                                    <p:cond delay="231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856106 1.180092" pathEditMode="relative" ptsTypes="AAAAAAAAAAAAAAAAAAAAAAAAAAAAAAAAAAAAAAAAAAAA">
                                      <p:cBhvr>
                                        <p:cTn id="20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grpId="0" nodeType="withEffect">
                                  <p:stCondLst>
                                    <p:cond delay="241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98258 1.176651" pathEditMode="relative" ptsTypes="AAAAAAAAAAAAAAAAAAAAAAAAAAAAAAAAAAAAAAAAAAAA">
                                      <p:cBhvr>
                                        <p:cTn id="206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0" nodeType="withEffect">
                                  <p:stCondLst>
                                    <p:cond delay="335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096361 0.8706583" pathEditMode="relative" ptsTypes="AAAAAAAAAAAAAAAAAAAAAAAAAAAAAAAAAAAAAAAAAAAA">
                                      <p:cBhvr>
                                        <p:cTn id="20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0" presetClass="path" presetSubtype="0" accel="50000" decel="50000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061843 1.188984" pathEditMode="relative" ptsTypes="AAAAAAAAAAAAAAAAAAAAAAAAAAAAAAAAAAAAAAAAAAAA">
                                      <p:cBhvr>
                                        <p:cTn id="210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0" presetClass="path" presetSubtype="0" accel="50000" decel="50000" fill="hold" grpId="0" nodeType="withEffect">
                                  <p:stCondLst>
                                    <p:cond delay="14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485658 1.185285" pathEditMode="relative" ptsTypes="AAAAAAAAAAAAAAAAAAAAAAAAAAAAAAAAAAAAAAAAAAAA">
                                      <p:cBhvr>
                                        <p:cTn id="212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grpId="0" nodeType="withEffect">
                                  <p:stCondLst>
                                    <p:cond delay="323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531551 1.19928" pathEditMode="relative" ptsTypes="AAAAAAAAAAAAAAAAAAAAAAAAAAAAAAAAAAAAAAAAAAAA">
                                      <p:cBhvr>
                                        <p:cTn id="214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grpId="0" nodeType="withEffect">
                                  <p:stCondLst>
                                    <p:cond delay="380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163802 1.208565" pathEditMode="relative" ptsTypes="AAAAAAAAAAAAAAAAAAAAAAAAAAAAAAAAAAAAAAAAAAAA">
                                      <p:cBhvr>
                                        <p:cTn id="21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grpId="0" nodeType="withEffect">
                                  <p:stCondLst>
                                    <p:cond delay="162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580473 1.213266" pathEditMode="relative" ptsTypes="AAAAAAAAAAAAAAAAAAAAAAAAAAAAAAAAAAAAAAAAAAAA">
                                      <p:cBhvr>
                                        <p:cTn id="21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accel="50000" decel="50000" fill="hold" grpId="0" nodeType="withEffect">
                                  <p:stCondLst>
                                    <p:cond delay="656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428644 1.225736" pathEditMode="relative" ptsTypes="AAAAAAAAAAAAAAAAAAAAAAAAAAAAAAAAAAAAAAAAAAAA">
                                      <p:cBhvr>
                                        <p:cTn id="220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grpId="0" nodeType="withEffect">
                                  <p:stCondLst>
                                    <p:cond delay="697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-0.03190238 1.2645" pathEditMode="relative" ptsTypes="AAAAAAAAAAAAAAAAAAAAAAAAAAAAAAAAAAAAAAAAAAAA">
                                      <p:cBhvr>
                                        <p:cTn id="222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grpId="0" nodeType="withEffect">
                                  <p:stCondLst>
                                    <p:cond delay="552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393023 1.223197" pathEditMode="relative" ptsTypes="AAAAAAAAAAAAAAAAAAAAAAAAAAAAAAAAAAAAAAAAAAAA">
                                      <p:cBhvr>
                                        <p:cTn id="224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grpId="0" nodeType="withEffect">
                                  <p:stCondLst>
                                    <p:cond delay="169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910459 1.24031" pathEditMode="relative" ptsTypes="AAAAAAAAAAAAAAAAAAAAAAAAAAAAAAAAAAAAAAAAAAAA">
                                      <p:cBhvr>
                                        <p:cTn id="226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grpId="0" nodeType="withEffect">
                                  <p:stCondLst>
                                    <p:cond delay="471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9791828 1.26065" pathEditMode="relative" ptsTypes="AAAAAAAAAAAAAAAAAAAAAAAAAAAAAAAAAAAAAAAAAAAA">
                                      <p:cBhvr>
                                        <p:cTn id="228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grpId="0" nodeType="withEffect">
                                  <p:stCondLst>
                                    <p:cond delay="525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84772 1.221319" pathEditMode="relative" ptsTypes="AAAAAAAAAAAAAAAAAAAAAAAAAAAAAAAAAAAAAAAAAAAA">
                                      <p:cBhvr>
                                        <p:cTn id="230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grpId="0" nodeType="withEffect">
                                  <p:stCondLst>
                                    <p:cond delay="397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283366 1.2645" pathEditMode="relative" ptsTypes="AAAAAAAAAAAAAAAAAAAAAAAAAAAAAAAAAAAAAAAAAAAA">
                                      <p:cBhvr>
                                        <p:cTn id="232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0" nodeType="withEffect">
                                  <p:stCondLst>
                                    <p:cond delay="64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128479 1.293855" pathEditMode="relative" ptsTypes="AAAAAAAAAAAAAAAAAAAAAAAAAAAAAAAAAAAAAAAAAAAA">
                                      <p:cBhvr>
                                        <p:cTn id="23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0" nodeType="withEffect">
                                  <p:stCondLst>
                                    <p:cond delay="274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2129 1.27476" pathEditMode="relative" ptsTypes="AAAAAAAAAAAAAAAAAAAAAAAAAAAAAAAAAAAAAAAAAAAA">
                                      <p:cBhvr>
                                        <p:cTn id="236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0" nodeType="withEffect">
                                  <p:stCondLst>
                                    <p:cond delay="4608"/>
                                  </p:stCondLst>
                                  <p:childTnLst>
                                    <p:animMotion origin="layout" path="M -0.01497 4.44444E-6 L -0.01497 0.00023 C -0.0095 0.1574 -0.00429 0.31458 0.00131 0.47175 C 0.00209 0.49537 0.00339 0.50231 0.00717 0.52638 C 0.00899 0.53796 0.01068 0.54953 0.01302 0.56041 C 0.01745 0.58078 0.02448 0.60439 0.03073 0.62199 C 0.03724 0.64004 0.0461 0.66319 0.05456 0.67662 C 0.06016 0.68588 0.06537 0.69791 0.07227 0.70069 L 0.10026 0.71088 C 0.13386 0.70324 0.12006 0.70694 0.14167 0.70069 C 0.14323 0.69838 0.14454 0.69537 0.1461 0.69375 C 0.14805 0.69189 0.15039 0.69305 0.15196 0.6905 C 0.16107 0.67338 0.17709 0.63564 0.17709 0.63564 C 0.18451 0.59213 0.18802 0.58888 0.18308 0.54004 C 0.18243 0.53379 0.17409 0.53055 0.17279 0.52986 C 0.17123 0.52754 0.17006 0.52384 0.16836 0.52291 C 0.15196 0.51412 0.13985 0.52407 0.12253 0.52986 C 0.12097 0.53194 0.11941 0.53402 0.1181 0.53657 C 0.11524 0.54189 0.11094 0.55347 0.10912 0.56041 C 0.10261 0.58773 0.10964 0.56967 0.10326 0.58449 C 0.10274 0.59583 0.10261 0.6074 0.10183 0.61875 C 0.10105 0.62777 0.09896 0.63657 0.09883 0.64583 C 0.09844 0.67222 0.09948 0.69838 0.10026 0.72453 C 0.10066 0.73472 0.10612 0.74976 0.10769 0.75532 C 0.10873 0.75856 0.10977 0.7618 0.11068 0.7655 C 0.11211 0.77106 0.11342 0.77731 0.11511 0.78263 C 0.11888 0.79606 0.1267 0.81666 0.13138 0.82384 L 0.13581 0.83032 C 0.13633 0.83402 0.13633 0.83796 0.13724 0.8405 C 0.14766 0.87129 0.1431 0.853 0.15508 0.87129 C 0.15677 0.8743 0.15769 0.87916 0.15938 0.88194 C 0.16172 0.88518 0.16459 0.88588 0.1668 0.88842 C 0.17188 0.8949 0.1767 0.90208 0.18164 0.90902 L 0.18894 0.91921 C 0.1961 0.92893 0.19831 0.93356 0.20677 0.93981 C 0.20912 0.94189 0.21172 0.94213 0.2142 0.94351 C 0.22839 0.96805 0.21316 0.94375 0.22448 0.95717 C 0.23477 0.96898 0.22253 0.96018 0.23477 0.96736 C 0.23633 0.97083 0.2375 0.975 0.23933 0.97754 C 0.24805 0.99027 0.24427 0.97986 0.25118 0.98773 C 0.25469 0.99166 0.25769 0.99884 0.26146 1.00162 C 0.26862 1.00671 0.27631 1.0081 0.28373 1.0118 C 0.2875 1.01388 0.29141 1.01851 0.29545 1.01851 C 0.3448 1.02083 0.39401 1.01851 -0.06445 1.27476 " pathEditMode="relative" rAng="0" ptsTypes="AAAAAAAAAAAAAAAAAAAAAAAAAAAAAAAAAAAAAAAAAAAA">
                                      <p:cBhvr>
                                        <p:cTn id="238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3" y="63727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0" nodeType="withEffect">
                                  <p:stCondLst>
                                    <p:cond delay="663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871612 1.252577" pathEditMode="relative" ptsTypes="AAAAAAAAAAAAAAAAAAAAAAAAAAAAAAAAAAAAAAAAAAAA">
                                      <p:cBhvr>
                                        <p:cTn id="240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0" nodeType="withEffect">
                                  <p:stCondLst>
                                    <p:cond delay="5966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950885 1.25063" pathEditMode="relative" ptsTypes="AAAAAAAAAAAAAAAAAAAAAAAAAAAAAAAAAAAAAAAAAAAA">
                                      <p:cBhvr>
                                        <p:cTn id="242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0" nodeType="withEffect">
                                  <p:stCondLst>
                                    <p:cond delay="9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505937 1.198512" pathEditMode="relative" ptsTypes="AAAAAAAAAAAAAAAAAAAAAAAAAAAAAAAAAAAAAAAAAAAA">
                                      <p:cBhvr>
                                        <p:cTn id="24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grpId="0" nodeType="withEffect">
                                  <p:stCondLst>
                                    <p:cond delay="184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920273 1.207631" pathEditMode="relative" ptsTypes="AAAAAAAAAAAAAAAAAAAAAAAAAAAAAAAAAAAAAAAAAAAA">
                                      <p:cBhvr>
                                        <p:cTn id="246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grpId="0" nodeType="withEffect">
                                  <p:stCondLst>
                                    <p:cond delay="90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771755 1.252631" pathEditMode="relative" ptsTypes="AAAAAAAAAAAAAAAAAAAAAAAAAAAAAAAAAAAAAAAAAAAA">
                                      <p:cBhvr>
                                        <p:cTn id="248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grpId="0" nodeType="withEffect">
                                  <p:stCondLst>
                                    <p:cond delay="550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2583796 1.259312" pathEditMode="relative" ptsTypes="AAAAAAAAAAAAAAAAAAAAAAAAAAAAAAAAAAAAAAAAAAAA">
                                      <p:cBhvr>
                                        <p:cTn id="25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grpId="0" nodeType="withEffect">
                                  <p:stCondLst>
                                    <p:cond delay="422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313032 1.220412" pathEditMode="relative" ptsTypes="AAAAAAAAAAAAAAAAAAAAAAAAAAAAAAAAAAAAAAAAAAAA">
                                      <p:cBhvr>
                                        <p:cTn id="252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grpId="0" nodeType="withEffect">
                                  <p:stCondLst>
                                    <p:cond delay="529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78902 1.253686" pathEditMode="relative" ptsTypes="AAAAAAAAAAAAAAAAAAAAAAAAAAAAAAAAAAAAAAAAAAAA">
                                      <p:cBhvr>
                                        <p:cTn id="25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0" presetClass="path" presetSubtype="0" accel="50000" decel="50000" fill="hold" grpId="0" nodeType="withEffect">
                                  <p:stCondLst>
                                    <p:cond delay="367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8383 1.223276" pathEditMode="relative" ptsTypes="AAAAAAAAAAAAAAAAAAAAAAAAAAAAAAAAAAAAAAAAAAAA">
                                      <p:cBhvr>
                                        <p:cTn id="256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0" nodeType="withEffect">
                                  <p:stCondLst>
                                    <p:cond delay="415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279489 1.249395" pathEditMode="relative" ptsTypes="AAAAAAAAAAAAAAAAAAAAAAAAAAAAAAAAAAAAAAAAAAAA">
                                      <p:cBhvr>
                                        <p:cTn id="258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0" presetClass="path" presetSubtype="0" accel="50000" decel="50000" fill="hold" grpId="0" nodeType="withEffect">
                                  <p:stCondLst>
                                    <p:cond delay="1815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8935343 1.270287" pathEditMode="relative" ptsTypes="AAAAAAAAAAAAAAAAAAAAAAAAAAAAAAAAAAAAAAAAAAAA">
                                      <p:cBhvr>
                                        <p:cTn id="260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0" presetClass="path" presetSubtype="0" accel="50000" decel="50000" fill="hold" grpId="0" nodeType="withEffect">
                                  <p:stCondLst>
                                    <p:cond delay="362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529333 1.248949" pathEditMode="relative" ptsTypes="AAAAAAAAAAAAAAAAAAAAAAAAAAAAAAAAAAAAAAAAAAAA">
                                      <p:cBhvr>
                                        <p:cTn id="262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grpId="0" nodeType="withEffect">
                                  <p:stCondLst>
                                    <p:cond delay="469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9309689 1.29059" pathEditMode="relative" ptsTypes="AAAAAAAAAAAAAAAAAAAAAAAAAAAAAAAAAAAAAAAAAAAA">
                                      <p:cBhvr>
                                        <p:cTn id="264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0" presetClass="path" presetSubtype="0" accel="50000" decel="50000" fill="hold" grpId="0" nodeType="withEffect">
                                  <p:stCondLst>
                                    <p:cond delay="338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5115426 1.277587" pathEditMode="relative" ptsTypes="AAAAAAAAAAAAAAAAAAAAAAAAAAAAAAAAAAAAAAAAAAAA">
                                      <p:cBhvr>
                                        <p:cTn id="266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0" presetClass="path" presetSubtype="0" accel="50000" decel="50000" fill="hold" grpId="0" nodeType="withEffect">
                                  <p:stCondLst>
                                    <p:cond delay="1251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533323 1.244244" pathEditMode="relative" ptsTypes="AAAAAAAAAAAAAAAAAAAAAAAAAAAAAAAAAAAAAAAAAAAA">
                                      <p:cBhvr>
                                        <p:cTn id="26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218448 1.223594" pathEditMode="relative" ptsTypes="AAAAAAAAAAAAAAAAAAAAAAAAAAAAAAAAAAAAAAAAAAAA">
                                      <p:cBhvr>
                                        <p:cTn id="270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0" presetClass="path" presetSubtype="0" accel="50000" decel="50000" fill="hold" grpId="0" nodeType="withEffect">
                                  <p:stCondLst>
                                    <p:cond delay="123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556838 1.287536" pathEditMode="relative" ptsTypes="AAAAAAAAAAAAAAAAAAAAAAAAAAAAAAAAAAAAAAAAAAAA">
                                      <p:cBhvr>
                                        <p:cTn id="27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0" presetClass="path" presetSubtype="0" accel="50000" decel="50000" fill="hold" grpId="0" nodeType="withEffect">
                                  <p:stCondLst>
                                    <p:cond delay="693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08278719 1.296511" pathEditMode="relative" ptsTypes="AAAAAAAAAAAAAAAAAAAAAAAAAAAAAAAAAAAAAAAAAAAA">
                                      <p:cBhvr>
                                        <p:cTn id="27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0" presetClass="path" presetSubtype="0" accel="50000" decel="50000" fill="hold" grpId="0" nodeType="withEffect">
                                  <p:stCondLst>
                                    <p:cond delay="2812"/>
                                  </p:stCondLst>
                                  <p:childTnLst>
                                    <p:animMotion origin="layout" path="M -0.01237 -7.40741E-7 L -0.01237 0.00023 C -0.00704 0.15741 -0.00183 0.31458 0.00377 0.47199 C 0.00468 0.49537 0.00599 0.50232 0.00976 0.52639 C 0.01158 0.53796 0.01328 0.54954 0.01562 0.56042 C 0.02005 0.58079 0.02708 0.6044 0.03333 0.62199 C 0.03971 0.64005 0.04869 0.6632 0.05703 0.67685 C 0.06276 0.68588 0.06796 0.69815 0.07487 0.7007 L 0.10286 0.71088 C 0.13632 0.70324 0.12265 0.70695 0.14427 0.7007 C 0.14583 0.69838 0.14713 0.69537 0.14869 0.69375 C 0.15065 0.6919 0.15299 0.69329 0.15455 0.69051 C 0.16354 0.67361 0.17968 0.63565 0.17968 0.63588 C 0.18698 0.59213 0.19062 0.58889 0.18567 0.54028 C 0.18502 0.5338 0.17669 0.53056 0.17526 0.52986 C 0.17382 0.52778 0.17265 0.52384 0.17096 0.52292 C 0.15455 0.51412 0.14231 0.52407 0.125 0.52986 C 0.12356 0.53195 0.122 0.53403 0.1207 0.53657 C 0.11783 0.5419 0.11341 0.55347 0.11171 0.56042 C 0.1052 0.58796 0.11224 0.56968 0.10586 0.58449 C 0.10533 0.59583 0.10507 0.60741 0.10429 0.61875 C 0.10364 0.62801 0.10156 0.63657 0.10143 0.64607 C 0.10104 0.67222 0.10208 0.69838 0.10286 0.72454 C 0.10325 0.73472 0.10859 0.74977 0.11028 0.75532 C 0.11119 0.7588 0.11237 0.76204 0.11328 0.76574 C 0.11471 0.7713 0.11601 0.77732 0.1177 0.78264 C 0.12148 0.79607 0.12929 0.81667 0.13398 0.82384 L 0.13841 0.83056 C 0.13893 0.83403 0.13893 0.83796 0.13984 0.84074 C 0.15013 0.87153 0.1457 0.85324 0.15755 0.87153 C 0.15924 0.87431 0.16015 0.8794 0.16198 0.88195 C 0.16432 0.88519 0.16705 0.88588 0.1694 0.88866 C 0.17448 0.89491 0.17916 0.90232 0.18424 0.90926 L 0.19153 0.91945 C 0.19869 0.92917 0.20091 0.93357 0.20937 0.94005 C 0.21158 0.9419 0.21419 0.94236 0.21679 0.94352 C 0.23099 0.96829 0.21575 0.94398 0.22708 0.95718 C 0.23724 0.96898 0.225 0.96019 0.23737 0.96736 C 0.23893 0.97083 0.2401 0.975 0.24192 0.97755 C 0.25065 0.99028 0.24674 0.97986 0.25364 0.98796 C 0.25716 0.9919 0.26015 0.99884 0.26406 1.00162 C 0.27122 1.00671 0.27877 1.0081 0.28619 1.01181 C 0.2901 1.01389 0.29388 1.01852 0.29804 1.01852 C 0.34726 1.02083 0.39648 1.01852 -0.05326 1.30208 " pathEditMode="relative" rAng="0" ptsTypes="AAAAAAAAAAAAAAAAAAAAAAAAAAAAAAAAAAAAAAAAAAAA">
                                      <p:cBhvr>
                                        <p:cTn id="276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26" y="65093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0" presetClass="path" presetSubtype="0" accel="50000" decel="50000" fill="hold" grpId="0" nodeType="withEffect">
                                  <p:stCondLst>
                                    <p:cond delay="616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488631 1.28192" pathEditMode="relative" ptsTypes="AAAAAAAAAAAAAAAAAAAAAAAAAAAAAAAAAAAAAAAAAAAA">
                                      <p:cBhvr>
                                        <p:cTn id="27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0" presetClass="path" presetSubtype="0" accel="50000" decel="50000" fill="hold" grpId="0" nodeType="withEffect">
                                  <p:stCondLst>
                                    <p:cond delay="241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051566 0.6941007" pathEditMode="relative" ptsTypes="AAAAAAAAAAAAAAAAAAAAAAAAAAAAAAAAAAAAAAAAAAAA">
                                      <p:cBhvr>
                                        <p:cTn id="280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0" presetClass="path" presetSubtype="0" accel="50000" decel="50000" fill="hold" grpId="0" nodeType="withEffect">
                                  <p:stCondLst>
                                    <p:cond delay="3070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354973 1.238912" pathEditMode="relative" ptsTypes="AAAAAAAAAAAAAAAAAAAAAAAAAAAAAAAAAAAAAAAAAAAA">
                                      <p:cBhvr>
                                        <p:cTn id="28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0" presetClass="path" presetSubtype="0" accel="50000" decel="50000" fill="hold" grpId="0" nodeType="withEffect">
                                  <p:stCondLst>
                                    <p:cond delay="73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519457 1.273222" pathEditMode="relative" ptsTypes="AAAAAAAAAAAAAAAAAAAAAAAAAAAAAAAAAAAAAAAAAAAA">
                                      <p:cBhvr>
                                        <p:cTn id="284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0" presetClass="path" presetSubtype="0" accel="50000" decel="50000" fill="hold" grpId="0" nodeType="withEffect">
                                  <p:stCondLst>
                                    <p:cond delay="59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415402 1.281894" pathEditMode="relative" ptsTypes="AAAAAAAAAAAAAAAAAAAAAAAAAAAAAAAAAAAAAAAAAAAA">
                                      <p:cBhvr>
                                        <p:cTn id="286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0" presetClass="path" presetSubtype="0" accel="50000" decel="50000" fill="hold" grpId="0" nodeType="withEffect">
                                  <p:stCondLst>
                                    <p:cond delay="689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639261 1.284353" pathEditMode="relative" ptsTypes="AAAAAAAAAAAAAAAAAAAAAAAAAAAAAAAAAAAAAAAAAAAA">
                                      <p:cBhvr>
                                        <p:cTn id="288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0" presetClass="path" presetSubtype="0" accel="50000" decel="50000" fill="hold" grpId="0" nodeType="withEffect">
                                  <p:stCondLst>
                                    <p:cond delay="534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4926649 1.284353" pathEditMode="relative" ptsTypes="AAAAAAAAAAAAAAAAAAAAAAAAAAAAAAAAAAAAAAAAAAAA">
                                      <p:cBhvr>
                                        <p:cTn id="290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accel="50000" decel="50000" fill="hold" grpId="0" nodeType="withEffect">
                                  <p:stCondLst>
                                    <p:cond delay="321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1.016523 1.280722" pathEditMode="relative" ptsTypes="AAAAAAAAAAAAAAAAAAAAAAAAAAAAAAAAAAAAAAAAAAAA">
                                      <p:cBhvr>
                                        <p:cTn id="292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accel="50000" decel="50000" fill="hold" grpId="0" nodeType="withEffect">
                                  <p:stCondLst>
                                    <p:cond delay="515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9768103 1.303747" pathEditMode="relative" ptsTypes="AAAAAAAAAAAAAAAAAAAAAAAAAAAAAAAAAAAAAAAAAAAA">
                                      <p:cBhvr>
                                        <p:cTn id="294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accel="50000" decel="50000" fill="hold" grpId="0" nodeType="withEffect">
                                  <p:stCondLst>
                                    <p:cond delay="427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858471 1.295914" pathEditMode="relative" ptsTypes="AAAAAAAAAAAAAAAAAAAAAAAAAAAAAAAAAAAAAAAAAAAA">
                                      <p:cBhvr>
                                        <p:cTn id="296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accel="50000" decel="50000" fill="hold" grpId="0" nodeType="withEffect">
                                  <p:stCondLst>
                                    <p:cond delay="309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2142213 1.28856" pathEditMode="relative" ptsTypes="AAAAAAAAAAAAAAAAAAAAAAAAAAAAAAAAAAAAAAAAAAAA">
                                      <p:cBhvr>
                                        <p:cTn id="298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accel="50000" decel="50000" fill="hold" grpId="0" nodeType="withEffect">
                                  <p:stCondLst>
                                    <p:cond delay="6053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906579 1.291363" pathEditMode="relative" ptsTypes="AAAAAAAAAAAAAAAAAAAAAAAAAAAAAAAAAAAAAAAAAAAA">
                                      <p:cBhvr>
                                        <p:cTn id="300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accel="50000" decel="50000" fill="hold" grpId="0" nodeType="withEffect">
                                  <p:stCondLst>
                                    <p:cond delay="277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779219 1.288931" pathEditMode="relative" ptsTypes="AAAAAAAAAAAAAAAAAAAAAAAAAAAAAAAAAAAAAAAAAAAA">
                                      <p:cBhvr>
                                        <p:cTn id="302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accel="50000" decel="50000" fill="hold" grpId="0" nodeType="withEffect">
                                  <p:stCondLst>
                                    <p:cond delay="151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427032 1.292466" pathEditMode="relative" ptsTypes="AAAAAAAAAAAAAAAAAAAAAAAAAAAAAAAAAAAAAAAAAAAA">
                                      <p:cBhvr>
                                        <p:cTn id="304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accel="50000" decel="50000" fill="hold" grpId="0" nodeType="withEffect">
                                  <p:stCondLst>
                                    <p:cond delay="365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3100048 1.294039" pathEditMode="relative" ptsTypes="AAAAAAAAAAAAAAAAAAAAAAAAAAAAAAAAAAAAAAAAAAAA">
                                      <p:cBhvr>
                                        <p:cTn id="306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accel="50000" decel="50000" fill="hold" grpId="0" nodeType="withEffect">
                                  <p:stCondLst>
                                    <p:cond delay="3397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6754081 1.296775" pathEditMode="relative" ptsTypes="AAAAAAAAAAAAAAAAAAAAAAAAAAAAAAAAAAAAAAAAAAAA">
                                      <p:cBhvr>
                                        <p:cTn id="308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grpId="0" nodeType="withEffect">
                                  <p:stCondLst>
                                    <p:cond delay="3129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115533 1.299459" pathEditMode="relative" ptsTypes="AAAAAAAAAAAAAAAAAAAAAAAAAAAAAAAAAAAAAAAAAAAA">
                                      <p:cBhvr>
                                        <p:cTn id="310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0" presetClass="path" presetSubtype="0" accel="50000" decel="50000" fill="hold" grpId="0" nodeType="withEffect">
                                  <p:stCondLst>
                                    <p:cond delay="106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198149 1.299952" pathEditMode="relative" ptsTypes="AAAAAAAAAAAAAAAAAAAAAAAAAAAAAAAAAAAAAAAAAAAA">
                                      <p:cBhvr>
                                        <p:cTn id="312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0" presetClass="path" presetSubtype="0" accel="50000" decel="50000" fill="hold" grpId="0" nodeType="withEffect">
                                  <p:stCondLst>
                                    <p:cond delay="265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551641 1.306918" pathEditMode="relative" ptsTypes="AAAAAAAAAAAAAAAAAAAAAAAAAAAAAAAAAAAAAAAAAAAA">
                                      <p:cBhvr>
                                        <p:cTn id="314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0" presetClass="path" presetSubtype="0" accel="50000" decel="50000" fill="hold" grpId="0" nodeType="withEffect">
                                  <p:stCondLst>
                                    <p:cond delay="236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8000877 1.303394" pathEditMode="relative" ptsTypes="AAAAAAAAAAAAAAAAAAAAAAAAAAAAAAAAAAAAAAAAAAAA">
                                      <p:cBhvr>
                                        <p:cTn id="316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0" presetClass="path" presetSubtype="0" accel="50000" decel="50000" fill="hold" grpId="0" nodeType="withEffect">
                                  <p:stCondLst>
                                    <p:cond delay="3374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7576072 1.309266" pathEditMode="relative" ptsTypes="AAAAAAAAAAAAAAAAAAAAAAAAAAAAAAAAAAAAAAAAAAAA">
                                      <p:cBhvr>
                                        <p:cTn id="318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grpId="0" nodeType="withEffect">
                                  <p:stCondLst>
                                    <p:cond delay="69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1095092 1.311516" pathEditMode="relative" ptsTypes="AAAAAAAAAAAAAAAAAAAAAAAAAAAAAAAAAAAAAAAAAAAA">
                                      <p:cBhvr>
                                        <p:cTn id="320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0" presetClass="path" presetSubtype="0" accel="50000" decel="50000" fill="hold" grpId="0" nodeType="withEffect">
                                  <p:stCondLst>
                                    <p:cond delay="2069"/>
                                  </p:stCondLst>
                                  <p:childTnLst>
                                    <p:animMotion origin="layout" path="M -0.00977 0 L -0.00977 0.00023 C -0.00586 0.15741 -0.00209 0.31458 0.00208 0.47176 C 0.0026 0.49537 0.00364 0.50231 0.00638 0.52639 C 0.00768 0.53796 0.00885 0.54954 0.01067 0.56042 C 0.01393 0.58079 0.01901 0.6044 0.02356 0.62199 C 0.02825 0.64005 0.03476 0.66319 0.04088 0.67685 C 0.04505 0.68588 0.04882 0.69815 0.05377 0.70069 L 0.07422 0.71088 C 0.09869 0.70324 0.0888 0.70694 0.10455 0.70069 C 0.1056 0.69815 0.10651 0.69537 0.10768 0.69375 C 0.10911 0.6919 0.1108 0.69306 0.11198 0.69051 C 0.11862 0.67361 0.13033 0.63565 0.13033 0.63588 C 0.13567 0.59213 0.13828 0.58889 0.13463 0.54005 C 0.13424 0.5338 0.12812 0.53056 0.12721 0.52986 C 0.12604 0.52755 0.12513 0.52384 0.12395 0.52292 C 0.11198 0.51412 0.10312 0.52407 0.09049 0.52986 C 0.08945 0.53194 0.08828 0.53403 0.08724 0.53657 C 0.08528 0.5419 0.08203 0.55347 0.08073 0.56042 C 0.07604 0.58773 0.08112 0.56968 0.07643 0.58449 C 0.07604 0.59583 0.07591 0.60741 0.07539 0.61875 C 0.07487 0.62801 0.0733 0.63657 0.0733 0.64606 C 0.07291 0.67222 0.07369 0.69815 0.07422 0.72454 C 0.07461 0.73472 0.07851 0.74977 0.07968 0.75532 C 0.08047 0.7588 0.08125 0.76204 0.0819 0.76551 C 0.08294 0.7713 0.08398 0.77731 0.08502 0.78264 C 0.08789 0.79606 0.09362 0.81667 0.097 0.82384 L 0.10026 0.83032 C 0.10052 0.83403 0.10052 0.83796 0.1013 0.84051 C 0.10885 0.87153 0.1056 0.85324 0.11419 0.87153 C 0.11549 0.87431 0.11614 0.8794 0.11744 0.88194 C 0.11914 0.88519 0.12122 0.88588 0.12278 0.88866 C 0.12656 0.89491 0.12994 0.90231 0.13359 0.90926 L 0.13893 0.91944 C 0.14414 0.92917 0.14583 0.93356 0.15195 0.94005 C 0.15364 0.9419 0.1556 0.94236 0.15742 0.94352 C 0.1677 0.96829 0.15664 0.94398 0.16497 0.95718 C 0.17239 0.96898 0.16341 0.96019 0.17239 0.96736 C 0.17356 0.97083 0.17435 0.975 0.17578 0.97755 C 0.18203 0.99028 0.17929 0.97986 0.18437 0.98796 C 0.18685 0.9919 0.18906 0.99884 0.19192 1.00162 C 0.19713 1.00671 0.20273 1.0081 0.20807 1.01181 C 0.21093 1.01389 0.21367 1.01852 0.21666 1.01852 C 0.2526 1.02083 0.28854 1.01852 -0.02214 1.30532 " pathEditMode="relative" rAng="0" ptsTypes="AAAAAAAAAAAAAAAAAAAAAAAAAAAAAAAAAAAAAAAAAAAA">
                                      <p:cBhvr>
                                        <p:cTn id="322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62" y="65255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0" nodeType="withEffect">
                                  <p:stCondLst>
                                    <p:cond delay="2872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06922976 1.299981" pathEditMode="relative" ptsTypes="AAAAAAAAAAAAAAAAAAAAAAAAAAAAAAAAAAAAAAAAAAAA">
                                      <p:cBhvr>
                                        <p:cTn id="324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0" presetClass="path" presetSubtype="0" accel="50000" decel="50000" fill="hold" grpId="0" nodeType="withEffect">
                                  <p:stCondLst>
                                    <p:cond delay="208"/>
                                  </p:stCondLst>
                                  <p:childTnLst>
                                    <p:animMotion origin="layout" path="M 0 0 L 0 0 C 0.00703 0.15741 0.0138 0.31459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65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5 0.94352 C 0.31654 0.96829 0.29674 0.94398 0.31146 0.95718 C 0.32474 0.96898 0.30885 0.96019 0.32487 0.96736 C 0.32682 0.97084 0.32838 0.975 0.33073 0.97755 C 0.34206 0.99028 0.33711 0.97986 0.34609 0.98796 C 0.35065 0.9919 0.35456 0.99884 0.3595 1.00162 C 0.36888 1.00671 0.37877 1.0081 0.38841 1.01181 C 0.39349 1.01389 0.39844 1.01852 0.40377 1.01852 C 0.46784 1.02084 0.5319 1.01852 0.999999 1.307538" pathEditMode="relative" ptsTypes="AAAAAAAAAAAAAAAAAAAAAAAAAAAAAAAAAAAAAAAAAAAA">
                                      <p:cBhvr>
                                        <p:cTn id="326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0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9167E-6 3.33333E-6 L 2.29167E-6 0.00023 C 0.00703 0.1574 0.0138 0.31458 0.02109 0.47176 C 0.02213 0.49537 0.02383 0.50231 0.02877 0.52639 C 0.03112 0.53796 0.03333 0.54953 0.03646 0.56041 C 0.04219 0.58055 0.0513 0.60439 0.0595 0.62176 C 0.06784 0.64004 0.07942 0.66319 0.09036 0.67662 C 0.09765 0.68588 0.10456 0.69814 0.11341 0.70069 L 0.14987 0.71088 C 0.19349 0.70324 0.17565 0.70694 0.20377 0.70069 C 0.20573 0.69838 0.20742 0.69537 0.2095 0.69375 C 0.21198 0.69189 0.2151 0.69328 0.21719 0.69027 C 0.2289 0.67338 0.24987 0.63541 0.24987 0.63588 C 0.25937 0.59213 0.26406 0.58889 0.25755 0.54004 C 0.25677 0.53379 0.24596 0.53055 0.24414 0.52986 C 0.24219 0.52754 0.24062 0.52384 0.23841 0.52268 C 0.21706 0.51412 0.2013 0.52384 0.17877 0.52986 C 0.17682 0.53194 0.17474 0.53402 0.17304 0.53634 C 0.1694 0.54166 0.16367 0.55324 0.16146 0.56041 C 0.15299 0.58773 0.16211 0.56967 0.15377 0.58449 C 0.15312 0.59583 0.15286 0.6074 0.15182 0.61852 C 0.15091 0.62801 0.14817 0.63657 0.14804 0.64606 C 0.14752 0.67222 0.14883 0.69838 0.14987 0.72453 C 0.15039 0.73449 0.15742 0.74977 0.1595 0.75532 C 0.16081 0.75856 0.16224 0.7618 0.16341 0.76574 C 0.16536 0.77129 0.16706 0.77731 0.16914 0.78264 C 0.17409 0.79606 0.18424 0.81666 0.19036 0.82384 L 0.19609 0.83032 C 0.19674 0.83402 0.19674 0.83773 0.19804 0.84074 C 0.21146 0.87129 0.2056 0.85324 0.22109 0.87129 C 0.22331 0.8743 0.22448 0.87939 0.22682 0.88194 C 0.22982 0.88495 0.23346 0.88588 0.23646 0.88865 C 0.2431 0.89467 0.24922 0.90208 0.25573 0.90926 L 0.26523 0.91944 C 0.27448 0.92916 0.27747 0.93356 0.28841 0.93981 C 0.2914 0.94189 0.29479 0.94236 0.29804 0.94352 C 0.31653 0.96828 0.29674 0.94398 0.31133 0.95717 C 0.32474 0.96898 0.30885 0.96018 0.32487 0.96736 C 0.32682 0.97083 0.32825 0.975 0.3306 0.97754 C 0.34206 0.99027 0.33698 0.97986 0.34609 0.98796 C 0.35065 0.99189 0.35456 0.99884 0.35937 1.00162 C 0.36888 1.00671 0.37877 1.0081 0.38841 1.0118 C 0.39349 1.01389 0.39844 1.01852 0.40377 1.01852 C 0.46784 1.0206 0.5319 1.01852 0.59596 1.01852 " pathEditMode="relative" rAng="0" ptsTypes="AAAAAAAAAAAAAAAAAAAAAAAAAAAAAAAAAAAAAAAAAAAA">
                                      <p:cBhvr>
                                        <p:cTn id="328" dur="2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92" y="50972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grpId="0" nodeType="withEffect">
                                  <p:stCondLst>
                                    <p:cond delay="1390"/>
                                  </p:stCondLst>
                                  <p:childTnLst>
                                    <p:animMotion origin="layout" path="M 2.08333E-7 -7.40741E-7 L 2.08333E-7 0.00023 C 0.00703 0.15741 0.0138 0.31458 0.02109 0.47176 C 0.02214 0.49537 0.02383 0.50232 0.02878 0.52639 C 0.03112 0.53796 0.03333 0.54954 0.03646 0.56042 C 0.04219 0.58079 0.0513 0.6044 0.05951 0.62199 C 0.06784 0.64005 0.07943 0.6632 0.09036 0.67685 C 0.09766 0.68588 0.10456 0.69815 0.11341 0.7007 L 0.14987 0.71065 C 0.19349 0.70324 0.17565 0.70695 0.20378 0.7007 C 0.20573 0.69815 0.20742 0.69514 0.20951 0.69352 C 0.21198 0.6919 0.2151 0.69306 0.21719 0.69051 C 0.22891 0.67338 0.24987 0.63565 0.24987 0.63588 C 0.25937 0.59213 0.26406 0.58889 0.25755 0.54005 C 0.25677 0.5338 0.24596 0.53056 0.24414 0.52963 C 0.24219 0.52755 0.24062 0.52384 0.23841 0.52292 C 0.21706 0.51412 0.2013 0.52407 0.17878 0.52963 C 0.17682 0.53195 0.17474 0.53403 0.17305 0.53634 C 0.1694 0.5419 0.16367 0.55347 0.16146 0.56042 C 0.15299 0.58773 0.16211 0.56968 0.15378 0.58426 C 0.15312 0.5956 0.15286 0.60741 0.15182 0.61875 C 0.15091 0.62801 0.14818 0.63634 0.14805 0.64607 C 0.14753 0.67222 0.14883 0.69815 0.14987 0.72454 C 0.15039 0.73472 0.15742 0.74977 0.15951 0.75532 C 0.16081 0.75857 0.16224 0.76204 0.16341 0.76574 C 0.16536 0.7713 0.16706 0.77708 0.16914 0.78264 C 0.17409 0.79607 0.18424 0.81667 0.19036 0.82384 L 0.19609 0.83056 C 0.19674 0.8338 0.19674 0.83796 0.19805 0.84051 C 0.21146 0.87153 0.2056 0.85324 0.22109 0.87153 C 0.22331 0.87407 0.22448 0.87917 0.22682 0.88171 C 0.22982 0.88519 0.23346 0.88588 0.23646 0.88843 C 0.2431 0.89468 0.24922 0.90232 0.25573 0.90903 L 0.26523 0.91945 C 0.27448 0.92917 0.27747 0.93333 0.28841 0.94005 C 0.29141 0.94167 0.29479 0.94213 0.29805 0.94352 C 0.31654 0.96829 0.29674 0.94398 0.31146 0.95718 C 0.32474 0.96898 0.30885 0.96019 0.32487 0.96736 C 0.32682 0.97083 0.32839 0.975 0.33073 0.97755 C 0.34206 0.99028 0.33711 0.97986 0.34609 0.98796 C 0.35065 0.9919 0.35456 0.99884 0.35951 1.00162 C 0.36888 1.00671 0.37878 1.0081 0.38841 1.01181 C 0.39349 1.01389 0.39844 1.01852 0.40378 1.01852 C 0.46784 1.02083 0.5319 1.01852 0.48828 0.93218 " pathEditMode="relative" rAng="0" ptsTypes="AAAAAAAAAAAAAAAAAAAAAAAAAAAAAAAAAAAAAAAAAAAA">
                                      <p:cBhvr>
                                        <p:cTn id="330" dur="2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17" y="5094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0" presetClass="path" presetSubtype="0" accel="50000" decel="50000" fill="hold" grpId="0" nodeType="withEffect">
                                  <p:stCondLst>
                                    <p:cond delay="3091"/>
                                  </p:stCondLst>
                                  <p:childTnLst>
                                    <p:animMotion origin="layout" path="M 2.5E-6 -2.96296E-6 L 2.5E-6 0.00023 C 0.00703 0.15741 0.0138 0.31459 0.02109 0.47176 C 0.02213 0.49537 0.02383 0.50232 0.02877 0.52639 C 0.03112 0.53797 0.03333 0.54954 0.03646 0.56042 C 0.04219 0.58056 0.0513 0.6044 0.0595 0.62176 C 0.06784 0.64005 0.07942 0.6632 0.09036 0.67662 C 0.09765 0.68588 0.10455 0.69815 0.11341 0.7007 L 0.14987 0.71088 C 0.19349 0.70324 0.17565 0.70695 0.20377 0.7007 C 0.20573 0.69838 0.20742 0.69537 0.2095 0.69375 C 0.21198 0.6919 0.2151 0.69329 0.21719 0.69028 C 0.2289 0.67338 0.24987 0.63542 0.24987 0.63588 C 0.25937 0.59213 0.26406 0.58889 0.25755 0.54005 C 0.25677 0.5338 0.24596 0.53056 0.24414 0.52986 C 0.24219 0.52755 0.24062 0.52385 0.23841 0.52269 C 0.21705 0.51412 0.2013 0.52385 0.17877 0.52986 C 0.17682 0.53195 0.17474 0.53403 0.17304 0.53635 C 0.1694 0.54167 0.16367 0.55324 0.16146 0.56042 C 0.15299 0.58773 0.16211 0.56968 0.15377 0.58449 C 0.15312 0.59584 0.15286 0.60741 0.15182 0.61852 C 0.15091 0.62801 0.14817 0.63658 0.14804 0.64607 C 0.14752 0.67223 0.14883 0.69838 0.14987 0.72454 C 0.15039 0.73449 0.15742 0.74977 0.1595 0.75533 C 0.1608 0.75857 0.16224 0.76181 0.16341 0.76574 C 0.16536 0.7713 0.16705 0.77732 0.16914 0.78264 C 0.17409 0.79607 0.18424 0.81667 0.19036 0.82385 L 0.19609 0.83033 C 0.19674 0.83403 0.19674 0.83773 0.19804 0.84074 C 0.21146 0.8713 0.2056 0.85324 0.22109 0.8713 C 0.2233 0.87431 0.22448 0.8794 0.22682 0.88195 C 0.22982 0.88496 0.23346 0.88588 0.23646 0.88866 C 0.2431 0.89468 0.24922 0.90209 0.25573 0.90926 L 0.26523 0.91945 C 0.27448 0.92917 0.27747 0.93357 0.28841 0.93982 C 0.2914 0.9419 0.29479 0.94236 0.29804 0.94352 C 0.31653 0.96829 0.29674 0.94398 0.31146 0.95718 C 0.32474 0.96898 0.30885 0.96019 0.32487 0.96736 C 0.32682 0.97084 0.32838 0.975 0.33073 0.97755 C 0.34205 0.99028 0.33711 0.97986 0.34609 0.98797 C 0.35065 0.9919 0.35455 0.99885 0.3595 1.00162 C 0.36888 1.00672 0.37877 1.0081 0.38841 1.01181 C 0.39349 1.01389 0.39844 1.01852 0.40377 1.01852 C 0.46784 1.0206 0.5319 1.01852 0.42721 1.01598 " pathEditMode="relative" rAng="0" ptsTypes="AAAAAAAAAAAAAAAAAAAAAAAAAAAAAAAAAAAAAAAAAAAA">
                                      <p:cBhvr>
                                        <p:cTn id="332" dur="2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28" y="50972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0" presetClass="path" presetSubtype="0" accel="50000" decel="50000" fill="hold" grpId="0" nodeType="withEffect">
                                  <p:stCondLst>
                                    <p:cond delay="4036"/>
                                  </p:stCondLst>
                                  <p:childTnLst>
                                    <p:animMotion origin="layout" path="M -2.08333E-6 -4.07407E-6 L -2.08333E-6 0.00024 C 0.00703 0.15741 0.0138 0.31459 0.0211 0.47176 C 0.02214 0.49537 0.02383 0.50232 0.02878 0.52639 C 0.03112 0.53797 0.03334 0.54954 0.03646 0.56042 C 0.04219 0.58079 0.0513 0.6044 0.05951 0.62199 C 0.06784 0.64005 0.07943 0.6632 0.09037 0.67686 C 0.09766 0.68588 0.10456 0.69815 0.11341 0.7007 L 0.14987 0.71065 C 0.19349 0.70324 0.17565 0.70695 0.20378 0.7007 C 0.20573 0.69815 0.20742 0.69514 0.20951 0.69352 C 0.21198 0.6919 0.21511 0.69306 0.21719 0.69051 C 0.22891 0.67338 0.24987 0.63565 0.24987 0.63588 C 0.25938 0.59213 0.26406 0.58889 0.25755 0.54005 C 0.25677 0.5338 0.24597 0.53056 0.24414 0.52963 C 0.24219 0.52755 0.24063 0.52385 0.23841 0.52292 C 0.21706 0.51412 0.2013 0.52408 0.17878 0.52963 C 0.17683 0.53195 0.17474 0.53403 0.17305 0.53635 C 0.1694 0.5419 0.16367 0.55348 0.16146 0.56042 C 0.153 0.58774 0.16211 0.56968 0.15378 0.58426 C 0.15313 0.59561 0.15287 0.60741 0.15183 0.61875 C 0.15091 0.62801 0.14818 0.63635 0.14805 0.64607 C 0.14753 0.67223 0.14883 0.69815 0.14987 0.72454 C 0.15039 0.73473 0.15742 0.74977 0.15951 0.75533 C 0.16081 0.75857 0.16224 0.76204 0.16341 0.76574 C 0.16537 0.7713 0.16706 0.77709 0.16914 0.78264 C 0.17409 0.79607 0.18425 0.81667 0.19037 0.82385 L 0.1961 0.83056 C 0.19675 0.8338 0.19675 0.83797 0.19805 0.84051 C 0.21146 0.87153 0.2056 0.85324 0.2211 0.87153 C 0.22331 0.87408 0.22448 0.87917 0.22683 0.88172 C 0.22982 0.88519 0.23347 0.88588 0.23646 0.88843 C 0.2431 0.89468 0.24922 0.90232 0.25573 0.90903 L 0.26524 0.91945 C 0.27448 0.92917 0.27748 0.93334 0.28841 0.94005 C 0.29141 0.94167 0.29479 0.94213 0.29805 0.94352 C 0.31654 0.96829 0.29675 0.94399 0.31146 0.95718 C 0.32474 0.96899 0.30886 0.96019 0.32487 0.96737 C 0.32683 0.97084 0.32839 0.975 0.33073 0.97755 C 0.34206 0.99028 0.33711 0.97987 0.3461 0.98797 C 0.35065 0.9919 0.35456 0.99885 0.35951 1.00162 C 0.36888 1.00672 0.37878 1.00811 0.38841 1.01181 C 0.39349 1.01389 0.39844 1.01852 0.40378 1.01852 C 0.46784 1.02084 0.53177 1.01852 0.43685 0.91737 " pathEditMode="relative" rAng="0" ptsTypes="AAAAAAAAAAAAAAAAAAAAAAAAAAAAAAAAAAAAAAAAAAAA">
                                      <p:cBhvr>
                                        <p:cTn id="334" dur="2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45" y="50949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0" presetClass="path" presetSubtype="0" accel="50000" decel="50000" fill="hold" grpId="0" nodeType="withEffect">
                                  <p:stCondLst>
                                    <p:cond delay="1891"/>
                                  </p:stCondLst>
                                  <p:childTnLst>
                                    <p:animMotion origin="layout" path="M -1.04167E-6 -3.7037E-7 L -1.04167E-6 0.00023 C 0.00703 0.15741 0.0138 0.31458 0.02109 0.47176 C 0.02214 0.49537 0.02383 0.50232 0.02878 0.52639 C 0.03112 0.53796 0.03333 0.54954 0.03646 0.56042 C 0.04219 0.58079 0.0513 0.6044 0.05951 0.62199 C 0.06784 0.64005 0.07943 0.66319 0.09037 0.67685 C 0.09766 0.68588 0.10456 0.69815 0.11341 0.70069 L 0.14987 0.71065 C 0.19349 0.70324 0.17565 0.70694 0.20378 0.70069 C 0.20573 0.69815 0.20742 0.69514 0.20951 0.69352 C 0.21198 0.6919 0.21511 0.69306 0.21719 0.69051 C 0.22891 0.67338 0.24987 0.63565 0.24987 0.63588 C 0.25938 0.59213 0.26406 0.58889 0.25755 0.54005 C 0.25677 0.5338 0.24596 0.53056 0.24414 0.52963 C 0.24219 0.52755 0.24063 0.52384 0.23841 0.52292 C 0.21706 0.51412 0.2013 0.52407 0.17878 0.52963 C 0.17682 0.53194 0.17474 0.53403 0.17305 0.53634 C 0.1694 0.5419 0.16367 0.55347 0.16146 0.56042 C 0.153 0.58773 0.16211 0.56968 0.15378 0.58426 C 0.15313 0.5956 0.15287 0.60741 0.15182 0.61875 C 0.15091 0.62801 0.14818 0.63634 0.14805 0.64607 C 0.14753 0.67222 0.14883 0.69815 0.14987 0.72454 C 0.15039 0.73472 0.15742 0.74977 0.15951 0.75532 C 0.16081 0.75857 0.16224 0.76204 0.16341 0.76574 C 0.16537 0.7713 0.16706 0.77708 0.16914 0.78264 C 0.17409 0.79607 0.18425 0.81667 0.19037 0.82384 L 0.19609 0.83056 C 0.19675 0.8338 0.19675 0.83796 0.19805 0.84051 C 0.21146 0.87153 0.2056 0.85324 0.22109 0.87153 C 0.22331 0.87407 0.22448 0.87917 0.22682 0.88171 C 0.22982 0.88519 0.23346 0.88588 0.23646 0.88843 C 0.2431 0.89468 0.24922 0.90232 0.25573 0.90903 L 0.26524 0.91944 C 0.27448 0.92917 0.27748 0.93333 0.28841 0.94005 C 0.29141 0.94167 0.29479 0.94213 0.29805 0.94352 C 0.31654 0.96829 0.29675 0.94398 0.31146 0.95718 C 0.32474 0.96898 0.30886 0.96019 0.32487 0.96736 C 0.32682 0.97083 0.32839 0.975 0.33073 0.97755 C 0.34206 0.99028 0.33711 0.97986 0.34609 0.98796 C 0.35065 0.9919 0.35456 0.99884 0.35951 1.00162 C 0.36888 1.00671 0.37878 1.0081 0.38841 1.01181 C 0.39349 1.01389 0.39844 1.01852 0.40378 1.01852 C 0.46784 1.02083 0.5319 1.01852 0.39375 0.96482 " pathEditMode="relative" rAng="0" ptsTypes="AAAAAAAAAAAAAAAAAAAAAAAAAAAAAAAAAAAAAAAAAAAA">
                                      <p:cBhvr>
                                        <p:cTn id="336" dur="2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89" y="50949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0" presetClass="path" presetSubtype="0" accel="50000" decel="50000" fill="hold" grpId="0" nodeType="withEffect">
                                  <p:stCondLst>
                                    <p:cond delay="1281"/>
                                  </p:stCondLst>
                                  <p:childTnLst>
                                    <p:animMotion origin="layout" path="M 0 2.96296E-6 L 0 0.00023 C 0.00703 0.1574 0.0138 0.31458 0.02109 0.47176 C 0.02214 0.49537 0.02383 0.50231 0.02878 0.52639 C 0.03112 0.53796 0.03333 0.54953 0.03646 0.56041 C 0.04219 0.58078 0.0513 0.6044 0.05951 0.62199 C 0.06784 0.64004 0.07943 0.66319 0.09036 0.67685 C 0.09766 0.68588 0.10456 0.69815 0.11341 0.70069 L 0.14987 0.71088 C 0.19349 0.70324 0.17565 0.70694 0.20378 0.70069 C 0.20573 0.69838 0.20742 0.69537 0.20951 0.69375 C 0.21198 0.6919 0.2151 0.69328 0.21719 0.69051 C 0.22891 0.67361 0.24987 0.63565 0.24987 0.63588 C 0.25938 0.59213 0.26406 0.58889 0.25755 0.54004 C 0.25677 0.53379 0.24596 0.53055 0.24414 0.52986 C 0.24219 0.52754 0.24063 0.52384 0.23841 0.52291 C 0.21706 0.51412 0.2013 0.52407 0.17878 0.52986 C 0.17682 0.53194 0.17474 0.53402 0.17305 0.53657 C 0.1694 0.5419 0.16367 0.55347 0.16146 0.56041 C 0.15299 0.58773 0.16211 0.56967 0.15378 0.58449 C 0.15313 0.59583 0.15286 0.6074 0.15182 0.61875 C 0.15091 0.62801 0.14818 0.63657 0.14805 0.64606 C 0.14753 0.67222 0.14883 0.69838 0.14987 0.72453 C 0.15039 0.73472 0.15742 0.74977 0.15951 0.75532 C 0.16081 0.75879 0.16224 0.76203 0.16341 0.76574 C 0.16536 0.77129 0.16706 0.77731 0.16914 0.78264 C 0.17409 0.79606 0.18424 0.81666 0.19036 0.82384 L 0.19609 0.83055 C 0.19674 0.83402 0.19674 0.83796 0.19805 0.84074 C 0.21146 0.87152 0.2056 0.85324 0.22109 0.87152 C 0.22331 0.8743 0.22448 0.8794 0.22682 0.88194 C 0.22982 0.88518 0.23346 0.88588 0.23646 0.88865 C 0.2431 0.8949 0.24922 0.90231 0.25573 0.90926 L 0.26523 0.91944 C 0.27448 0.92916 0.27747 0.93356 0.28841 0.94004 C 0.29141 0.9419 0.29479 0.94236 0.29805 0.94352 C 0.31654 0.96828 0.29674 0.94398 0.31146 0.95717 C 0.32474 0.96898 0.30885 0.96018 0.32487 0.96736 C 0.32682 0.97083 0.32826 0.975 0.33073 0.97754 C 0.34206 0.99027 0.33711 0.97986 0.34609 0.98796 C 0.35065 0.9919 0.35456 0.99884 0.35951 1.00162 C 0.36888 1.00671 0.37878 1.0081 0.38841 1.0118 C 0.39349 1.01389 0.39844 1.01852 0.40378 1.01852 C 0.46784 1.02083 0.5319 1.01852 0.55065 0.8169 " pathEditMode="relative" rAng="0" ptsTypes="AAAAAAAAAAAAAAAAAAAAAAAAAAAAAAAAAAAAAAAAAAAA">
                                      <p:cBhvr>
                                        <p:cTn id="338" dur="2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26" y="50926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grpId="0" nodeType="withEffect">
                                  <p:stCondLst>
                                    <p:cond delay="3703"/>
                                  </p:stCondLst>
                                  <p:childTnLst>
                                    <p:animMotion origin="layout" path="M -2.5E-6 -2.96296E-6 L -2.5E-6 0.00023 C 0.00703 0.15741 0.0138 0.31459 0.0211 0.47176 C 0.02214 0.49537 0.02383 0.50232 0.02878 0.52639 C 0.03112 0.53797 0.03334 0.54954 0.03646 0.56042 C 0.04219 0.58079 0.0513 0.6044 0.05951 0.62199 C 0.06784 0.64005 0.07943 0.6632 0.09037 0.67685 C 0.09766 0.68588 0.10456 0.69815 0.11341 0.7007 L 0.14987 0.71088 C 0.19349 0.70324 0.17565 0.70695 0.20378 0.7007 C 0.20573 0.69838 0.20742 0.69537 0.20951 0.69375 C 0.21198 0.6919 0.21511 0.69329 0.21719 0.69051 C 0.22891 0.67361 0.24987 0.63565 0.24987 0.63588 C 0.25938 0.59213 0.26407 0.58889 0.25755 0.54005 C 0.25677 0.5338 0.24597 0.53056 0.24414 0.52986 C 0.24219 0.52755 0.24063 0.52385 0.23841 0.52292 C 0.21706 0.51412 0.2013 0.52408 0.17878 0.52986 C 0.17683 0.53195 0.17474 0.53403 0.17305 0.53658 C 0.1694 0.5419 0.16367 0.55348 0.16146 0.56042 C 0.153 0.58773 0.16211 0.56968 0.15378 0.58449 C 0.15313 0.59584 0.15287 0.60741 0.15183 0.61875 C 0.15091 0.62801 0.14818 0.63658 0.14805 0.64607 C 0.14753 0.67223 0.14883 0.69838 0.14987 0.72454 C 0.15039 0.73473 0.15742 0.74977 0.15951 0.75533 C 0.16081 0.7588 0.16224 0.76204 0.16341 0.76574 C 0.16537 0.7713 0.16706 0.77732 0.16914 0.78264 C 0.17409 0.79607 0.18425 0.81667 0.19037 0.82385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1 0.94005 C 0.29141 0.9419 0.29479 0.94236 0.29805 0.94352 C 0.31654 0.96829 0.29675 0.94398 0.31146 0.95718 C 0.32474 0.96898 0.30886 0.96019 0.32487 0.96736 C 0.32683 0.97084 0.32839 0.975 0.33073 0.97755 C 0.34206 0.99028 0.33711 0.97986 0.3461 0.98797 C 0.35065 0.9919 0.35456 0.99885 0.35951 1.00162 C 0.36888 1.00672 0.37878 1.0081 0.38841 1.01181 C 0.39349 1.01389 0.39844 1.01852 0.40378 1.01852 C 0.46784 1.02084 0.5319 1.01852 0.48034 0.81598 " pathEditMode="relative" rAng="0" ptsTypes="AAAAAAAAAAAAAAAAAAAAAAAAAAAAAAAAAAAAAAAAAAAA">
                                      <p:cBhvr>
                                        <p:cTn id="340" dur="2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48" y="50926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0" presetClass="path" presetSubtype="0" accel="50000" decel="50000" fill="hold" grpId="0" nodeType="withEffect">
                                  <p:stCondLst>
                                    <p:cond delay="4245"/>
                                  </p:stCondLst>
                                  <p:childTnLst>
                                    <p:animMotion origin="layout" path="M -3.54167E-6 4.07407E-6 L -3.54167E-6 0.00023 C 0.00703 0.1574 0.01381 0.31458 0.0211 0.47176 C 0.02214 0.49537 0.02383 0.50231 0.02878 0.52638 C 0.03112 0.53796 0.03334 0.54953 0.03646 0.56041 C 0.04219 0.58078 0.05131 0.60439 0.05951 0.62199 C 0.06784 0.64004 0.07943 0.66319 0.09037 0.67685 C 0.09766 0.68588 0.10456 0.69814 0.11342 0.70069 L 0.14987 0.71088 C 0.19349 0.70324 0.17565 0.70694 0.20378 0.70069 C 0.20573 0.69838 0.20743 0.69537 0.20951 0.69375 C 0.21198 0.69189 0.21511 0.69328 0.21719 0.69051 C 0.22891 0.67361 0.24987 0.63564 0.24987 0.63588 C 0.25938 0.59213 0.26407 0.58888 0.25756 0.54004 C 0.25677 0.53379 0.24597 0.53055 0.24414 0.52986 C 0.24219 0.52754 0.24063 0.52384 0.23842 0.52291 C 0.21706 0.51412 0.20131 0.52407 0.17878 0.52986 C 0.17683 0.53194 0.17474 0.53402 0.17305 0.53657 C 0.1694 0.54189 0.16368 0.55347 0.16146 0.56041 C 0.153 0.58773 0.16211 0.56967 0.15378 0.58449 C 0.15313 0.59583 0.15287 0.6074 0.15183 0.61875 C 0.15092 0.62801 0.14818 0.63657 0.14805 0.64606 C 0.14753 0.67222 0.14883 0.69838 0.14987 0.72453 C 0.15039 0.73472 0.15743 0.74976 0.15951 0.75532 C 0.16081 0.75879 0.16224 0.76203 0.16342 0.76574 C 0.16537 0.77129 0.16706 0.77731 0.16914 0.78263 C 0.17409 0.79606 0.18425 0.81666 0.19037 0.82384 L 0.1961 0.83055 C 0.19675 0.83402 0.19675 0.83796 0.19805 0.84074 C 0.21146 0.87152 0.2056 0.85324 0.2211 0.87152 C 0.22331 0.8743 0.22448 0.87939 0.22683 0.88194 C 0.22982 0.88518 0.23347 0.88588 0.23646 0.88865 C 0.2431 0.8949 0.24922 0.90231 0.25573 0.90926 L 0.26524 0.91944 C 0.27448 0.92916 0.27748 0.93356 0.28842 0.94004 C 0.29141 0.94189 0.2948 0.94236 0.29805 0.94351 C 0.31654 0.96828 0.29675 0.94398 0.31146 0.95717 C 0.32474 0.96898 0.30886 0.96018 0.32487 0.96736 C 0.32683 0.97083 0.32839 0.975 0.33073 0.97754 C 0.34206 0.99027 0.33711 0.97986 0.3461 0.98796 C 0.35065 0.99189 0.35456 0.99884 0.35951 1.00162 C 0.36888 1.00671 0.37878 1.0081 0.38842 1.0118 C 0.39349 1.01388 0.39844 1.01851 0.40378 1.01851 C 0.46784 1.02083 0.5319 1.01851 0.48594 0.87176 " pathEditMode="relative" rAng="0" ptsTypes="AAAAAAAAAAAAAAAAAAAAAAAAAAAAAAAAAAAAAAAAAAAA">
                                      <p:cBhvr>
                                        <p:cTn id="342" dur="2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50926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0" presetClass="path" presetSubtype="0" accel="50000" decel="50000" fill="hold" grpId="0" nodeType="withEffect">
                                  <p:stCondLst>
                                    <p:cond delay="5571"/>
                                  </p:stCondLst>
                                  <p:childTnLst>
                                    <p:animMotion origin="layout" path="M 4.16667E-7 -1.85185E-6 L 4.16667E-7 0.00023 C 0.00703 0.15741 0.0138 0.31459 0.02109 0.47176 C 0.02214 0.49537 0.02383 0.50232 0.02878 0.52639 C 0.03112 0.53796 0.03333 0.54954 0.03646 0.56042 C 0.04219 0.58079 0.0513 0.6044 0.0595 0.62199 C 0.06784 0.64005 0.07943 0.6632 0.09036 0.67685 C 0.09766 0.68588 0.10456 0.69815 0.11341 0.7007 L 0.14987 0.71088 C 0.19349 0.70324 0.17565 0.70695 0.20378 0.7007 C 0.20573 0.69838 0.20742 0.69537 0.2095 0.69375 C 0.21198 0.6919 0.2151 0.69329 0.21719 0.69051 C 0.22891 0.67361 0.24987 0.63565 0.24987 0.63588 C 0.25937 0.59213 0.26406 0.58889 0.25755 0.54005 C 0.25677 0.5338 0.24596 0.53056 0.24414 0.52986 C 0.24219 0.52755 0.24062 0.52384 0.23841 0.52292 C 0.21706 0.51412 0.2013 0.52408 0.17878 0.52986 C 0.17682 0.53195 0.17474 0.53403 0.17305 0.53658 C 0.1694 0.5419 0.16367 0.55347 0.16146 0.56042 C 0.15299 0.58773 0.16211 0.56968 0.15378 0.58449 C 0.15312 0.59584 0.15286 0.60741 0.15182 0.61875 C 0.15091 0.62801 0.14818 0.63658 0.14805 0.64607 C 0.14753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82 0.88195 C 0.22982 0.88519 0.23346 0.88588 0.23646 0.88866 C 0.2431 0.89491 0.24922 0.90232 0.25573 0.90926 L 0.26523 0.91945 C 0.27448 0.92917 0.27747 0.93357 0.28828 0.94005 C 0.29141 0.9419 0.29479 0.94236 0.29805 0.94352 C 0.31654 0.96829 0.29661 0.94398 0.31146 0.95718 C 0.32474 0.96898 0.30872 0.96019 0.32487 0.96736 C 0.32682 0.97084 0.32839 0.975 0.33073 0.97755 C 0.34206 0.99028 0.33711 0.97986 0.34609 0.98796 C 0.35065 0.9919 0.35456 0.99884 0.3595 1.00162 C 0.36888 1.00671 0.37878 1.0081 0.38841 1.01181 C 0.39349 1.01389 0.39844 1.01852 0.40378 1.01852 C 0.46784 1.02084 0.5319 1.01852 0.53229 0.77107 " pathEditMode="relative" rAng="0" ptsTypes="AAAAAAAAAAAAAAAAAAAAAAAAAAAAAAAAAAAAAAAAAAAA">
                                      <p:cBhvr>
                                        <p:cTn id="344" dur="2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15" y="50926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0" presetClass="path" presetSubtype="0" accel="50000" decel="50000" fill="hold" grpId="0" nodeType="withEffect">
                                  <p:stCondLst>
                                    <p:cond delay="1456"/>
                                  </p:stCondLst>
                                  <p:childTnLst>
                                    <p:animMotion origin="layout" path="M -4.16667E-6 -2.96296E-6 L -4.16667E-6 0.00023 C 0.00704 0.15741 0.01381 0.31482 0.0211 0.47176 C 0.02214 0.49537 0.02383 0.50232 0.02878 0.52639 C 0.03112 0.53797 0.03334 0.54954 0.03646 0.56042 C 0.04219 0.58079 0.05131 0.6044 0.05951 0.62199 C 0.06784 0.64005 0.07943 0.6632 0.09037 0.67685 C 0.09766 0.68588 0.10456 0.69815 0.11342 0.7007 L 0.14987 0.71088 C 0.19349 0.70324 0.17566 0.70695 0.20378 0.7007 C 0.20573 0.69838 0.20743 0.69537 0.20951 0.69375 C 0.21198 0.6919 0.21511 0.69329 0.21719 0.69051 C 0.22891 0.67361 0.24987 0.63565 0.24987 0.63588 C 0.25938 0.59213 0.26407 0.58889 0.25756 0.54005 C 0.25678 0.5338 0.24597 0.53056 0.24414 0.52986 C 0.24219 0.52755 0.24063 0.52385 0.23842 0.52292 C 0.21706 0.51412 0.20131 0.52408 0.17878 0.52986 C 0.17683 0.53195 0.17474 0.53403 0.17305 0.53658 C 0.16941 0.5419 0.16368 0.55348 0.16146 0.56042 C 0.153 0.58773 0.16211 0.56968 0.15378 0.58449 C 0.15313 0.59584 0.15287 0.60741 0.15183 0.61875 C 0.15092 0.62801 0.14818 0.63658 0.14805 0.64607 C 0.14753 0.67223 0.14883 0.69838 0.14987 0.72454 C 0.15039 0.73473 0.15743 0.74977 0.15951 0.75533 C 0.16081 0.7588 0.16224 0.76204 0.16342 0.76574 C 0.16537 0.7713 0.16706 0.77732 0.16914 0.78264 C 0.17409 0.79607 0.18425 0.81667 0.19037 0.82385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2 0.94005 C 0.29141 0.9419 0.2948 0.94236 0.29805 0.94352 C 0.31654 0.96829 0.29675 0.94398 0.31146 0.95718 C 0.32474 0.96898 0.30886 0.96019 0.32487 0.96736 C 0.32683 0.97084 0.32839 0.975 0.33073 0.97755 C 0.34206 0.99028 0.33711 0.97986 0.3461 0.98797 C 0.35066 0.9919 0.35456 0.99885 0.35951 1.00162 C 0.36888 1.00672 0.37878 1.0081 0.38842 1.01181 C 0.39349 1.01389 0.39844 1.01852 0.40378 1.01852 C 0.46784 1.02084 0.53191 1.01852 0.36055 1.12246 " pathEditMode="relative" rAng="0" ptsTypes="AAAAAAAAAAAAAAAAAAAAAAAAAAAAAAAAAAAAAAAAAAAA">
                                      <p:cBhvr>
                                        <p:cTn id="346" dur="2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9" y="56111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0" presetClass="path" presetSubtype="0" accel="50000" decel="50000" fill="hold" grpId="0" nodeType="withEffect">
                                  <p:stCondLst>
                                    <p:cond delay="3890"/>
                                  </p:stCondLst>
                                  <p:childTnLst>
                                    <p:animMotion origin="layout" path="M -3.95833E-6 3.33333E-6 L -3.95833E-6 0.00023 C 0.00704 0.1574 0.01381 0.31458 0.0211 0.47176 C 0.02214 0.49537 0.02383 0.50231 0.02878 0.52639 C 0.03112 0.53796 0.03334 0.54953 0.03646 0.56041 C 0.04219 0.58078 0.05131 0.60439 0.05951 0.62199 C 0.06784 0.64004 0.07943 0.66319 0.09037 0.67685 C 0.09766 0.68588 0.10456 0.69814 0.11342 0.70069 L 0.14987 0.71088 C 0.19349 0.70324 0.17566 0.70694 0.20378 0.70069 C 0.20573 0.69838 0.20743 0.69537 0.20951 0.69375 C 0.21198 0.69189 0.21511 0.69328 0.21719 0.69051 C 0.22891 0.67361 0.24987 0.63564 0.24987 0.63588 C 0.25938 0.59213 0.26407 0.58889 0.25756 0.54004 C 0.25677 0.53379 0.24597 0.53055 0.24414 0.52986 C 0.24219 0.52754 0.24063 0.52384 0.23842 0.52291 C 0.21706 0.51412 0.20131 0.52407 0.17878 0.52986 C 0.17683 0.53194 0.17474 0.53402 0.17305 0.53657 C 0.16941 0.54189 0.16368 0.55347 0.16146 0.56041 C 0.153 0.58773 0.16211 0.56967 0.15378 0.58449 C 0.15313 0.59583 0.15287 0.6074 0.15183 0.61875 C 0.15092 0.62801 0.14818 0.63657 0.14805 0.64606 C 0.14753 0.67222 0.14883 0.69838 0.14987 0.72453 C 0.15039 0.73472 0.15743 0.74977 0.15951 0.75532 C 0.16081 0.75879 0.16224 0.76203 0.16342 0.76574 C 0.16537 0.77129 0.16706 0.77731 0.16914 0.78264 C 0.17409 0.79606 0.18425 0.81666 0.19037 0.82384 L 0.1961 0.83055 C 0.19675 0.83402 0.19675 0.83796 0.19805 0.84074 C 0.21146 0.87152 0.2056 0.85324 0.2211 0.87152 C 0.22331 0.8743 0.22448 0.87939 0.22683 0.88194 C 0.22982 0.88518 0.23347 0.88588 0.23646 0.88865 C 0.2431 0.8949 0.24922 0.90231 0.25573 0.90926 L 0.26524 0.91944 C 0.27448 0.92916 0.27748 0.93356 0.28842 0.94004 C 0.29141 0.94189 0.2948 0.94236 0.29805 0.94352 C 0.31654 0.96828 0.29675 0.94398 0.31146 0.95717 C 0.32474 0.96898 0.30886 0.96018 0.32487 0.96736 C 0.32683 0.97083 0.32839 0.975 0.33073 0.97754 C 0.34206 0.99027 0.33711 0.97986 0.3461 0.98796 C 0.35066 0.99189 0.35456 0.99884 0.35951 1.00162 C 0.36888 1.00671 0.37878 1.0081 0.38842 1.0118 C 0.39349 1.01389 0.39844 1.01852 0.40378 1.01852 C 0.46784 1.02083 0.53191 1.01852 0.35456 0.85 " pathEditMode="relative" rAng="0" ptsTypes="AAAAAAAAAAAAAAAAAAAAAAAAAAAAAAAAAAAAAAAAAAAA">
                                      <p:cBhvr>
                                        <p:cTn id="348" dur="2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77" y="50926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grpId="0" nodeType="withEffect">
                                  <p:stCondLst>
                                    <p:cond delay="5840"/>
                                  </p:stCondLst>
                                  <p:childTnLst>
                                    <p:animMotion origin="layout" path="M -2.29167E-6 1.85185E-6 L -2.29167E-6 0.00023 C 0.00703 0.15741 0.0138 0.31458 0.0211 0.47176 C 0.02214 0.49537 0.02383 0.50231 0.02878 0.52639 C 0.03112 0.53773 0.03334 0.54954 0.03646 0.56041 C 0.04219 0.58079 0.0513 0.6044 0.05951 0.62199 C 0.06784 0.64004 0.07943 0.66319 0.09037 0.67685 C 0.09766 0.68588 0.10456 0.69815 0.11341 0.70069 L 0.14987 0.71088 C 0.19349 0.70324 0.17565 0.70694 0.20378 0.70069 C 0.20573 0.69815 0.20742 0.69537 0.20951 0.69375 C 0.21198 0.6919 0.21511 0.69329 0.21719 0.69051 C 0.22891 0.67361 0.24987 0.63565 0.24987 0.63588 C 0.25938 0.59213 0.26406 0.58889 0.25755 0.54004 C 0.25677 0.53379 0.24597 0.53055 0.24414 0.52986 C 0.24219 0.52754 0.24063 0.52384 0.23841 0.52291 C 0.21706 0.51412 0.2013 0.52407 0.17878 0.52986 C 0.17683 0.53194 0.17474 0.53403 0.17305 0.53657 C 0.1694 0.5419 0.16367 0.55347 0.16146 0.56041 C 0.153 0.5875 0.16211 0.56944 0.15378 0.58449 C 0.15313 0.59583 0.15287 0.60741 0.15183 0.61875 C 0.15091 0.62801 0.14818 0.63657 0.14805 0.64606 C 0.14753 0.67222 0.14883 0.69815 0.14987 0.72454 C 0.15039 0.73472 0.15742 0.74977 0.15951 0.75532 C 0.16081 0.75879 0.16224 0.76204 0.16341 0.76574 C 0.16537 0.77129 0.16706 0.77731 0.16914 0.78241 C 0.17409 0.79606 0.18425 0.81666 0.19037 0.82384 L 0.1961 0.83055 C 0.19675 0.83403 0.19675 0.83773 0.19805 0.84074 C 0.21146 0.87129 0.2056 0.85324 0.2211 0.87129 C 0.22331 0.8743 0.22448 0.8794 0.22683 0.88194 C 0.22982 0.88518 0.23347 0.88588 0.23646 0.88842 C 0.2431 0.89491 0.24922 0.90208 0.25573 0.90926 L 0.26524 0.91921 C 0.27448 0.92916 0.27748 0.93356 0.28841 0.94004 C 0.29141 0.9419 0.29479 0.94236 0.29805 0.94352 C 0.31654 0.96829 0.29675 0.94375 0.31146 0.95717 C 0.32474 0.96898 0.30886 0.96018 0.32487 0.96736 C 0.32683 0.97083 0.32839 0.975 0.33073 0.97754 C 0.34206 0.99028 0.33711 0.97986 0.3461 0.98796 C 0.35065 0.9919 0.35456 0.99884 0.35951 1.00162 C 0.36888 1.00671 0.37878 1.0081 0.38841 1.0118 C 0.39349 1.01389 0.39844 1.01852 0.40378 1.01852 C 0.46784 1.02083 0.5319 1.01852 0.38685 1.04954 " pathEditMode="relative" rAng="0" ptsTypes="AAAAAAAAAAAAAAAAAAAAAAAAAAAAAAAAAAAAAAAAAAAA">
                                      <p:cBhvr>
                                        <p:cTn id="350" dur="2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24" y="52477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0" presetClass="path" presetSubtype="0" accel="50000" decel="50000" fill="hold" grpId="0" nodeType="withEffect">
                                  <p:stCondLst>
                                    <p:cond delay="5480"/>
                                  </p:stCondLst>
                                  <p:childTnLst>
                                    <p:animMotion origin="layout" path="M -2.29167E-6 -4.44444E-6 L -2.29167E-6 0.00024 C 0.00703 0.15741 0.0138 0.31459 0.0211 0.47176 C 0.02214 0.49537 0.02383 0.50232 0.02878 0.52639 C 0.03112 0.53797 0.03334 0.54954 0.03646 0.56042 C 0.04219 0.58079 0.0513 0.6044 0.05951 0.622 C 0.06784 0.64005 0.07943 0.6632 0.09037 0.67686 C 0.09766 0.68588 0.10456 0.69815 0.11341 0.7007 L 0.14987 0.71088 C 0.19349 0.70325 0.17565 0.70695 0.20378 0.7007 C 0.20573 0.69838 0.20742 0.69537 0.20951 0.69375 C 0.21198 0.6919 0.21511 0.69329 0.21719 0.69051 C 0.22891 0.67362 0.24987 0.63565 0.24987 0.63588 C 0.25938 0.59213 0.26406 0.58889 0.25755 0.54005 C 0.25677 0.5338 0.24597 0.53056 0.24414 0.52987 C 0.24219 0.52755 0.24063 0.52385 0.23841 0.52292 C 0.21706 0.51412 0.2013 0.52408 0.17878 0.52987 C 0.17683 0.53195 0.17474 0.53403 0.17305 0.53658 C 0.1694 0.5419 0.16367 0.55348 0.16146 0.56042 C 0.153 0.58774 0.16211 0.56968 0.15378 0.5845 C 0.15313 0.59584 0.15287 0.60741 0.15183 0.61875 C 0.15091 0.62801 0.14818 0.63658 0.14805 0.64607 C 0.14753 0.67223 0.14883 0.69838 0.14987 0.72454 C 0.15039 0.73473 0.15742 0.74977 0.15951 0.75533 C 0.16081 0.7588 0.16224 0.76204 0.16341 0.76575 C 0.16537 0.7713 0.16706 0.77732 0.16914 0.78264 C 0.17409 0.79607 0.18425 0.81667 0.19037 0.82385 L 0.1961 0.83056 C 0.19675 0.83403 0.19675 0.83797 0.19805 0.84075 C 0.21146 0.87153 0.2056 0.85325 0.2211 0.87153 C 0.22331 0.87431 0.22448 0.8794 0.22683 0.88195 C 0.22982 0.88519 0.23347 0.88588 0.23646 0.88866 C 0.2431 0.89491 0.24922 0.90232 0.25573 0.90926 L 0.26524 0.91945 C 0.27448 0.92917 0.27748 0.93357 0.28841 0.94005 C 0.29141 0.9419 0.29479 0.94237 0.29805 0.94352 C 0.31654 0.96829 0.29675 0.94399 0.31146 0.95718 C 0.32474 0.96899 0.30886 0.96019 0.32487 0.96737 C 0.32683 0.97084 0.32839 0.975 0.33073 0.97755 C 0.34206 0.99028 0.33711 0.97987 0.3461 0.98797 C 0.35065 0.9919 0.35456 0.99885 0.35951 1.00162 C 0.36888 1.00672 0.37878 1.00811 0.38841 1.01181 C 0.39349 1.01389 0.39844 1.01852 0.40378 1.01852 C 0.46784 1.02084 0.5319 1.01852 0.38672 0.79075 " pathEditMode="relative" rAng="0" ptsTypes="AAAAAAAAAAAAAAAAAAAAAAAAAAAAAAAAAAAAAAAAAAAA">
                                      <p:cBhvr>
                                        <p:cTn id="352" dur="2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24" y="50926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0" presetClass="path" presetSubtype="0" accel="50000" decel="50000" fill="hold" grpId="0" nodeType="withEffect">
                                  <p:stCondLst>
                                    <p:cond delay="5120"/>
                                  </p:stCondLst>
                                  <p:childTnLst>
                                    <p:animMotion origin="layout" path="M -2.29167E-6 3.7037E-7 L -2.29167E-6 0.00023 C 0.00703 0.15741 0.0138 0.31458 0.0211 0.47176 C 0.02214 0.49537 0.02383 0.50231 0.02878 0.52639 C 0.03112 0.53796 0.03334 0.54954 0.03646 0.56042 C 0.04219 0.58079 0.0513 0.6044 0.05951 0.62199 C 0.06784 0.64005 0.07943 0.66319 0.09037 0.67685 C 0.09766 0.68588 0.10456 0.69815 0.11341 0.70069 L 0.14987 0.71065 C 0.19349 0.70324 0.17565 0.70694 0.20378 0.70069 C 0.20573 0.69815 0.20742 0.69514 0.20951 0.69352 C 0.21198 0.6919 0.21511 0.69306 0.21719 0.69051 C 0.22891 0.67338 0.24987 0.63565 0.24987 0.63588 C 0.25938 0.59213 0.26406 0.58889 0.25755 0.54005 C 0.25677 0.5338 0.24597 0.53056 0.24414 0.52963 C 0.24219 0.52755 0.24063 0.52384 0.23841 0.52292 C 0.21706 0.51412 0.2013 0.52407 0.17878 0.52963 C 0.17683 0.53194 0.17474 0.53403 0.17305 0.53634 C 0.1694 0.5419 0.16367 0.55347 0.16146 0.56042 C 0.153 0.58773 0.16211 0.56968 0.15378 0.58426 C 0.15313 0.5956 0.15287 0.60741 0.15183 0.61875 C 0.15091 0.62801 0.14818 0.63634 0.14805 0.64606 C 0.14753 0.67222 0.14883 0.69815 0.14987 0.72454 C 0.15039 0.73472 0.15742 0.74977 0.15951 0.75532 C 0.16081 0.75856 0.16224 0.76204 0.16341 0.76574 C 0.16537 0.7713 0.16706 0.77708 0.16914 0.78264 C 0.17409 0.79606 0.18425 0.81667 0.19037 0.82384 L 0.1961 0.83056 C 0.19675 0.8338 0.19675 0.83796 0.19805 0.84051 C 0.21146 0.87153 0.2056 0.85324 0.2211 0.87153 C 0.22331 0.87407 0.22448 0.87917 0.22683 0.88171 C 0.22982 0.88518 0.23347 0.88588 0.23646 0.88843 C 0.2431 0.89468 0.24922 0.90231 0.25573 0.90903 L 0.26524 0.91944 C 0.27448 0.92917 0.27748 0.93333 0.28841 0.94005 C 0.29141 0.94167 0.29479 0.94213 0.29805 0.94352 C 0.31654 0.96829 0.29675 0.94398 0.31146 0.95718 C 0.32474 0.96898 0.30886 0.96018 0.32487 0.96736 C 0.32683 0.97083 0.32839 0.975 0.33073 0.97755 C 0.34206 0.99028 0.33711 0.97986 0.3461 0.98796 C 0.35065 0.9919 0.35456 0.99884 0.35951 1.00162 C 0.36888 1.00671 0.37878 1.0081 0.38841 1.01181 C 0.39349 1.01389 0.39844 1.01852 0.40378 1.01852 C 0.46784 1.02083 0.5319 1.01852 0.45547 0.95556 " pathEditMode="relative" rAng="0" ptsTypes="AAAAAAAAAAAAAAAAAAAAAAAAAAAAAAAAAAAAAAAAAAAA">
                                      <p:cBhvr>
                                        <p:cTn id="354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5" y="50949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grpId="0" nodeType="withEffect">
                                  <p:stCondLst>
                                    <p:cond delay="4809"/>
                                  </p:stCondLst>
                                  <p:childTnLst>
                                    <p:animMotion origin="layout" path="M 2.70833E-6 3.7037E-7 L 2.70833E-6 0.00023 C 0.00703 0.15741 0.0138 0.31458 0.02109 0.47176 C 0.02213 0.49537 0.02383 0.50231 0.02877 0.52639 C 0.03112 0.53796 0.03333 0.54954 0.03646 0.56042 C 0.04218 0.58079 0.0513 0.6044 0.0595 0.62199 C 0.06784 0.64005 0.07942 0.66319 0.09036 0.67685 C 0.09765 0.68588 0.10455 0.69815 0.11341 0.70069 L 0.14987 0.71088 C 0.19349 0.70324 0.17565 0.70694 0.20377 0.70069 C 0.20573 0.69838 0.20742 0.69537 0.2095 0.69375 C 0.21198 0.6919 0.2151 0.69329 0.21718 0.69051 C 0.2289 0.67361 0.24987 0.63565 0.24987 0.63588 C 0.25937 0.59213 0.26406 0.58889 0.25755 0.54005 C 0.25677 0.5338 0.24596 0.53056 0.24414 0.52986 C 0.24218 0.52755 0.24062 0.52384 0.23841 0.52292 C 0.21705 0.51412 0.2013 0.52407 0.17877 0.52986 C 0.17682 0.53194 0.17474 0.53403 0.17304 0.53657 C 0.1694 0.5419 0.16367 0.55347 0.16146 0.56042 C 0.15299 0.58773 0.16211 0.56968 0.15377 0.58449 C 0.15312 0.59583 0.15286 0.60741 0.15182 0.61875 C 0.15091 0.62801 0.14817 0.63657 0.14804 0.64606 C 0.14752 0.67222 0.14883 0.69838 0.14987 0.72454 C 0.15039 0.73472 0.15742 0.74977 0.1595 0.75532 C 0.1608 0.7588 0.16224 0.76204 0.16341 0.76574 C 0.16536 0.7713 0.16705 0.77731 0.16914 0.78264 C 0.17409 0.79606 0.18424 0.81667 0.19036 0.82384 L 0.19609 0.83056 C 0.19674 0.83403 0.19674 0.83796 0.19804 0.84074 C 0.21146 0.87153 0.2056 0.85324 0.22109 0.87153 C 0.2233 0.87431 0.22448 0.8794 0.22682 0.88194 C 0.22982 0.88518 0.23346 0.88588 0.23646 0.88866 C 0.2431 0.89491 0.24922 0.90231 0.25573 0.90926 L 0.26523 0.91944 C 0.27448 0.92917 0.27747 0.93356 0.28841 0.94005 C 0.2914 0.9419 0.29479 0.94236 0.29804 0.94352 C 0.31653 0.96829 0.29674 0.94398 0.31146 0.95718 C 0.32474 0.96898 0.30885 0.96018 0.32487 0.96736 C 0.32682 0.97083 0.32838 0.975 0.33073 0.97755 C 0.34205 0.99028 0.33711 0.97986 0.34609 0.98796 C 0.35065 0.9919 0.35455 0.99884 0.3595 1.00162 C 0.36888 1.00671 0.37877 1.0081 0.38841 1.01181 C 0.39349 1.01389 0.39843 1.01852 0.40377 1.01852 C 0.46784 1.02083 0.5319 1.01852 0.39609 0.89306 " pathEditMode="relative" rAng="0" ptsTypes="AAAAAAAAAAAAAAAAAAAAAAAAAAAAAAAAAAAAAAAAAAAA">
                                      <p:cBhvr>
                                        <p:cTn id="356" dur="2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15" y="50926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0" presetClass="path" presetSubtype="0" accel="50000" decel="50000" fill="hold" grpId="0" nodeType="withEffect">
                                  <p:stCondLst>
                                    <p:cond delay="3818"/>
                                  </p:stCondLst>
                                  <p:childTnLst>
                                    <p:animMotion origin="layout" path="M 1.45833E-6 2.22222E-6 L 1.45833E-6 0.00023 C 0.00703 0.15741 0.0138 0.31458 0.02109 0.47176 C 0.02213 0.49537 0.02383 0.50231 0.02877 0.52639 C 0.03112 0.53796 0.03333 0.54953 0.03646 0.56041 C 0.04219 0.58078 0.0513 0.6044 0.0595 0.62199 C 0.06784 0.64004 0.07943 0.66319 0.09036 0.67685 C 0.09765 0.68588 0.10456 0.69815 0.11341 0.70069 L 0.14987 0.71065 C 0.19349 0.70324 0.17565 0.70694 0.20377 0.70069 C 0.20573 0.69815 0.20742 0.69514 0.2095 0.69352 C 0.21198 0.6919 0.2151 0.69305 0.21719 0.69051 C 0.2289 0.67338 0.24987 0.63565 0.24987 0.63588 C 0.25937 0.59213 0.26406 0.58889 0.25755 0.54004 C 0.25677 0.53379 0.24596 0.53055 0.24414 0.52963 C 0.24219 0.52754 0.24062 0.52384 0.23841 0.52291 C 0.21706 0.51412 0.2013 0.52407 0.17877 0.52963 C 0.17682 0.53194 0.17474 0.53403 0.17305 0.53634 C 0.1694 0.5419 0.16367 0.55347 0.16146 0.56041 C 0.15299 0.58773 0.16211 0.56967 0.15377 0.58426 C 0.15312 0.5956 0.15286 0.60741 0.15182 0.61875 C 0.15091 0.62801 0.14818 0.63634 0.14805 0.64606 C 0.14752 0.67222 0.14883 0.69815 0.14987 0.72453 C 0.15039 0.73472 0.15742 0.74977 0.1595 0.75532 C 0.16081 0.75856 0.16224 0.76203 0.16341 0.76574 C 0.16536 0.77129 0.16706 0.77708 0.16914 0.78264 C 0.17409 0.79606 0.18424 0.81666 0.19036 0.82384 L 0.19609 0.83055 C 0.19674 0.83379 0.19674 0.83796 0.19805 0.84051 C 0.21146 0.87153 0.2056 0.85324 0.22109 0.87153 C 0.22331 0.87407 0.22448 0.87916 0.22682 0.88171 C 0.22982 0.88518 0.23346 0.88588 0.23646 0.88842 C 0.2431 0.89467 0.24922 0.90231 0.25573 0.90903 L 0.26523 0.91944 C 0.27448 0.92916 0.27747 0.93333 0.28841 0.94004 C 0.2914 0.94166 0.29466 0.94213 0.29805 0.94352 C 0.31654 0.96828 0.29674 0.94398 0.31146 0.95717 C 0.32474 0.96898 0.30885 0.96018 0.32487 0.96736 C 0.32682 0.97083 0.32838 0.975 0.33073 0.97754 C 0.34206 0.99028 0.33711 0.97986 0.34609 0.98796 C 0.35065 0.9919 0.35456 0.99884 0.3595 1.00162 C 0.36888 1.00671 0.37877 1.0081 0.38841 1.0118 C 0.39349 1.01389 0.39844 1.01852 0.40377 1.01852 C 0.46784 1.02083 0.5319 1.01852 0.51419 0.98866 " pathEditMode="relative" rAng="0" ptsTypes="AAAAAAAAAAAAAAAAAAAAAAAAAAAAAAAAAAAAAAAAAAAA">
                                      <p:cBhvr>
                                        <p:cTn id="358" dur="2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46" y="50949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grpId="0" nodeType="withEffect">
                                  <p:stCondLst>
                                    <p:cond delay="1873"/>
                                  </p:stCondLst>
                                  <p:childTnLst>
                                    <p:animMotion origin="layout" path="M 1.875E-6 -2.96296E-6 L 1.875E-6 0.00023 C 0.00703 0.15741 0.0138 0.31459 0.02109 0.47176 C 0.02213 0.49537 0.02383 0.50232 0.02877 0.52639 C 0.03112 0.53797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88 C 0.25937 0.59213 0.26406 0.58889 0.25755 0.54005 C 0.25677 0.5338 0.24596 0.53056 0.24414 0.52986 C 0.24219 0.52755 0.24062 0.52385 0.23841 0.52292 C 0.21706 0.51412 0.2013 0.52408 0.17877 0.52986 C 0.17682 0.53195 0.17474 0.53403 0.17305 0.53658 C 0.1694 0.5419 0.16367 0.55348 0.16146 0.56042 C 0.15299 0.58773 0.16211 0.56968 0.15377 0.58449 C 0.15312 0.59584 0.15286 0.60741 0.15182 0.61875 C 0.15091 0.62801 0.14818 0.63658 0.14805 0.64607 C 0.14752 0.67223 0.14883 0.69838 0.14987 0.72454 C 0.15039 0.73473 0.15742 0.74977 0.1595 0.75533 C 0.16081 0.7588 0.16224 0.76204 0.16341 0.76574 C 0.16536 0.7713 0.16706 0.77732 0.16914 0.78264 C 0.17409 0.79607 0.18424 0.81667 0.19036 0.82385 L 0.19609 0.83056 C 0.19674 0.83403 0.19674 0.83797 0.19805 0.84074 C 0.21146 0.87153 0.2056 0.85324 0.22109 0.87153 C 0.22331 0.87431 0.22448 0.8794 0.22682 0.88195 C 0.22982 0.88519 0.23346 0.88588 0.23646 0.88866 C 0.2431 0.89491 0.24922 0.90232 0.25573 0.90926 L 0.2651 0.91945 C 0.27435 0.92917 0.27734 0.93357 0.28828 0.94005 C 0.29127 0.9419 0.29466 0.94236 0.29791 0.94352 C 0.31653 0.96829 0.29661 0.94398 0.31146 0.95718 C 0.32474 0.96898 0.30885 0.96019 0.32487 0.96736 C 0.32682 0.97084 0.32838 0.975 0.33073 0.97755 C 0.34206 0.99028 0.33711 0.97986 0.34609 0.98797 C 0.35065 0.9919 0.35456 0.99885 0.3595 1.00162 C 0.36888 1.00672 0.37877 1.0081 0.38841 1.01181 C 0.39349 1.01389 0.39844 1.01852 0.40377 1.01852 C 0.46784 1.02084 0.5319 1.01852 0.5207 0.88473 " pathEditMode="relative" rAng="0" ptsTypes="AAAAAAAAAAAAAAAAAAAAAAAAAAAAAAAAAAAAAAAAAAAA">
                                      <p:cBhvr>
                                        <p:cTn id="360" dur="2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94" y="5092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0" presetClass="path" presetSubtype="0" accel="50000" decel="50000" fill="hold" grpId="0" nodeType="withEffect">
                                  <p:stCondLst>
                                    <p:cond delay="6063"/>
                                  </p:stCondLst>
                                  <p:childTnLst>
                                    <p:animMotion origin="layout" path="M 3.75E-6 -3.7037E-6 L 3.75E-6 0.00024 C 0.00703 0.15741 0.0138 0.31482 0.02109 0.47176 C 0.02213 0.49537 0.02382 0.50232 0.02877 0.52639 C 0.03112 0.53797 0.03333 0.54954 0.03645 0.56042 C 0.04218 0.58079 0.0513 0.6044 0.0595 0.62199 C 0.06783 0.64005 0.07942 0.6632 0.09036 0.67686 C 0.09765 0.68588 0.10455 0.69815 0.11341 0.7007 L 0.14987 0.71088 C 0.19349 0.70324 0.17565 0.70695 0.20377 0.7007 C 0.20573 0.69838 0.20742 0.69537 0.2095 0.69375 C 0.21198 0.6919 0.2151 0.69329 0.21718 0.69051 C 0.2289 0.67361 0.24987 0.63565 0.24987 0.63588 C 0.25937 0.59213 0.26406 0.58889 0.25755 0.54005 C 0.25677 0.5338 0.24596 0.53056 0.24414 0.52986 C 0.24218 0.52755 0.24062 0.52385 0.23841 0.52292 C 0.21705 0.51412 0.2013 0.52408 0.17877 0.52986 C 0.17682 0.53195 0.17474 0.53403 0.17304 0.53658 C 0.1694 0.5419 0.16367 0.55348 0.16145 0.56042 C 0.15299 0.58774 0.16211 0.56968 0.15377 0.58449 C 0.15312 0.59584 0.15286 0.60741 0.15182 0.61875 C 0.15091 0.62801 0.14817 0.63658 0.14804 0.64607 C 0.14752 0.67223 0.14882 0.69838 0.14987 0.72454 C 0.15039 0.73473 0.15742 0.74977 0.1595 0.75533 C 0.1608 0.7588 0.16224 0.76204 0.16341 0.76574 C 0.16536 0.7713 0.16705 0.77732 0.16914 0.78264 C 0.17408 0.79607 0.18424 0.81667 0.19036 0.82385 L 0.19609 0.83056 C 0.19674 0.83403 0.19674 0.83797 0.19804 0.84074 C 0.21145 0.87153 0.2056 0.85324 0.22109 0.87153 C 0.2233 0.87431 0.22448 0.8794 0.22682 0.88195 C 0.22981 0.88519 0.23346 0.88588 0.23645 0.88866 C 0.2431 0.89491 0.24922 0.90232 0.25573 0.90926 L 0.26523 0.91945 C 0.27448 0.92917 0.27747 0.93357 0.28841 0.94005 C 0.2914 0.9419 0.29479 0.94236 0.29804 0.94352 C 0.31653 0.96829 0.29674 0.94399 0.31145 0.95718 C 0.32474 0.96899 0.30885 0.96019 0.32487 0.96736 C 0.32682 0.97084 0.32838 0.975 0.33073 0.97755 C 0.34205 0.99028 0.33711 0.97986 0.34609 0.98797 C 0.35065 0.9919 0.35455 0.99885 0.3595 1.00162 C 0.36888 1.00672 0.37877 1.00811 0.38841 1.01181 C 0.39349 1.01389 0.39843 1.01852 0.40377 1.01852 C 0.46783 1.02084 0.5319 1.01852 0.46549 1.06274 " pathEditMode="relative" rAng="0" ptsTypes="AAAAAAAAAAAAAAAAAAAAAAAAAAAAAAAAAAAAAAAAAAAA">
                                      <p:cBhvr>
                                        <p:cTn id="362" dur="2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74" y="53125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0" presetClass="path" presetSubtype="0" accel="50000" decel="50000" fill="hold" grpId="0" nodeType="withEffect">
                                  <p:stCondLst>
                                    <p:cond delay="5238"/>
                                  </p:stCondLst>
                                  <p:childTnLst>
                                    <p:animMotion origin="layout" path="M 4.16667E-7 2.59259E-6 L 4.16667E-7 0.00023 C 0.00703 0.1574 0.0138 0.31458 0.02109 0.47176 C 0.02214 0.49537 0.02383 0.50231 0.02878 0.52639 C 0.03112 0.53796 0.03333 0.54953 0.03646 0.56041 C 0.04219 0.58078 0.0513 0.6044 0.0595 0.62199 C 0.06784 0.64004 0.07943 0.66319 0.09036 0.67685 C 0.09766 0.68588 0.10456 0.69815 0.11341 0.70069 L 0.14987 0.71088 C 0.19349 0.70324 0.17565 0.70694 0.20378 0.70069 C 0.20573 0.69838 0.20742 0.69537 0.2095 0.69375 C 0.21198 0.6919 0.2151 0.69328 0.21719 0.69051 C 0.22891 0.67361 0.24987 0.63565 0.24987 0.63588 C 0.25937 0.59213 0.26406 0.58889 0.25755 0.54004 C 0.25677 0.53379 0.24596 0.53055 0.24414 0.52986 C 0.24219 0.52754 0.24062 0.52384 0.23841 0.52291 C 0.21706 0.51412 0.2013 0.52407 0.17878 0.52986 C 0.17682 0.53194 0.17474 0.53403 0.17305 0.53657 C 0.1694 0.5419 0.16367 0.55347 0.16146 0.56041 C 0.15299 0.58773 0.16211 0.56967 0.15378 0.58449 C 0.15312 0.59583 0.15286 0.6074 0.15182 0.61875 C 0.15091 0.62801 0.14818 0.63657 0.14805 0.64606 C 0.14753 0.67222 0.14883 0.69838 0.14987 0.72453 C 0.15039 0.73472 0.15742 0.74977 0.1595 0.75532 C 0.16081 0.75879 0.16224 0.76203 0.16341 0.76574 C 0.16536 0.77129 0.16706 0.77731 0.16914 0.78264 C 0.17409 0.79606 0.18424 0.81666 0.19036 0.82384 L 0.19609 0.83055 C 0.19674 0.83403 0.19674 0.83796 0.19805 0.84074 C 0.21146 0.87153 0.2056 0.85324 0.22109 0.87153 C 0.22331 0.8743 0.22448 0.8794 0.22682 0.88194 C 0.22982 0.88518 0.23346 0.88588 0.23646 0.88865 C 0.2431 0.8949 0.24922 0.90231 0.25573 0.90926 L 0.26523 0.91944 C 0.27448 0.92916 0.27747 0.93356 0.28841 0.94004 C 0.29141 0.9419 0.29479 0.94236 0.29805 0.94352 C 0.31654 0.96828 0.29674 0.94398 0.31146 0.95717 C 0.32474 0.96898 0.30885 0.96018 0.32487 0.96736 C 0.32682 0.97083 0.32839 0.975 0.33073 0.97754 C 0.34206 0.99028 0.33711 0.97986 0.34609 0.98796 C 0.35065 0.9919 0.35456 0.99884 0.3595 1.00162 C 0.36888 1.00671 0.37878 1.0081 0.38841 1.0118 C 0.39349 1.01389 0.39844 1.01852 0.40378 1.01852 C 0.46784 1.02083 0.5319 1.01852 0.56341 0.88403 " pathEditMode="relative" rAng="0" ptsTypes="AAAAAAAAAAAAAAAAAAAAAAAAAAAAAAAAAAAAAAAAAAAA">
                                      <p:cBhvr>
                                        <p:cTn id="364" dur="2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64" y="50926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0" presetClass="path" presetSubtype="0" accel="50000" decel="50000" fill="hold" grpId="0" nodeType="withEffect">
                                  <p:stCondLst>
                                    <p:cond delay="1391"/>
                                  </p:stCondLst>
                                  <p:childTnLst>
                                    <p:animMotion origin="layout" path="M 2.5E-6 -3.7037E-6 L 2.5E-6 0.00024 C 0.00703 0.15741 0.0138 0.31459 0.02109 0.47176 C 0.02213 0.49537 0.02383 0.50232 0.02877 0.52639 C 0.03112 0.53797 0.03333 0.54954 0.03646 0.56042 C 0.04219 0.58079 0.0513 0.6044 0.0595 0.62199 C 0.06784 0.64005 0.07942 0.6632 0.09036 0.67686 C 0.09765 0.68588 0.10455 0.69815 0.11341 0.7007 L 0.14987 0.71065 C 0.19349 0.70324 0.17565 0.70695 0.20377 0.7007 C 0.20573 0.69815 0.20742 0.69514 0.2095 0.69352 C 0.21198 0.6919 0.2151 0.69306 0.21719 0.69051 C 0.2289 0.67338 0.24987 0.63565 0.24987 0.63588 C 0.25937 0.59213 0.26406 0.58889 0.25755 0.54005 C 0.25677 0.5338 0.24596 0.53056 0.24414 0.52963 C 0.24219 0.52755 0.24062 0.52385 0.23841 0.52292 C 0.21705 0.51412 0.2013 0.52408 0.17877 0.52963 C 0.17682 0.53195 0.17474 0.53403 0.17304 0.53635 C 0.1694 0.5419 0.16367 0.55348 0.16146 0.56042 C 0.15299 0.58774 0.16211 0.56968 0.15377 0.58426 C 0.15312 0.59561 0.15286 0.60741 0.15182 0.61875 C 0.15091 0.62801 0.14817 0.63635 0.14804 0.64607 C 0.14752 0.67223 0.14883 0.69815 0.14987 0.72454 C 0.15039 0.73473 0.15742 0.74977 0.1595 0.75533 C 0.1608 0.75857 0.16224 0.76204 0.16341 0.76574 C 0.16536 0.7713 0.16705 0.77709 0.16914 0.78264 C 0.17409 0.79607 0.18424 0.81667 0.19036 0.82385 L 0.19609 0.83056 C 0.19674 0.8338 0.19674 0.83797 0.19804 0.84051 C 0.21146 0.87153 0.2056 0.85324 0.22109 0.87153 C 0.2233 0.87408 0.22448 0.87917 0.22682 0.88172 C 0.22982 0.88519 0.23346 0.88588 0.23646 0.88843 C 0.2431 0.89468 0.24922 0.90232 0.25573 0.90903 L 0.26523 0.91945 C 0.27448 0.92917 0.27747 0.93334 0.28841 0.94005 C 0.2914 0.94167 0.29479 0.94213 0.29804 0.94352 C 0.31653 0.96829 0.29674 0.94399 0.31146 0.95718 C 0.32474 0.96899 0.30885 0.96019 0.32487 0.96736 C 0.32682 0.97084 0.32838 0.975 0.33073 0.97755 C 0.34205 0.99028 0.33711 0.97986 0.34609 0.98797 C 0.35065 0.9919 0.35455 0.99885 0.3595 1.00162 C 0.36888 1.00672 0.37877 1.00811 0.38841 1.01181 C 0.39349 1.01389 0.39844 1.01852 0.40377 1.01852 C 0.46784 1.02084 0.5319 1.01852 0.53359 0.94422 " pathEditMode="relative" rAng="0" ptsTypes="AAAAAAAAAAAAAAAAAAAAAAAAAAAAAAAAAAAAAAAAAAAA">
                                      <p:cBhvr>
                                        <p:cTn id="366" dur="2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80" y="50949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0" presetClass="path" presetSubtype="0" accel="50000" decel="50000" fill="hold" grpId="0" nodeType="withEffect">
                                  <p:stCondLst>
                                    <p:cond delay="4033"/>
                                  </p:stCondLst>
                                  <p:childTnLst>
                                    <p:animMotion origin="layout" path="M -3.33333E-6 -3.7037E-6 L -3.33333E-6 0.00024 C 0.00703 0.15741 0.01381 0.31459 0.0211 0.47176 C 0.02214 0.49537 0.02383 0.50232 0.02878 0.52639 C 0.03112 0.53797 0.03334 0.54954 0.03646 0.56042 C 0.04219 0.58079 0.05131 0.6044 0.05951 0.62199 C 0.06784 0.64005 0.07943 0.66297 0.09037 0.67686 C 0.09766 0.68588 0.10456 0.69792 0.11341 0.70047 L 0.14987 0.71088 C 0.19349 0.70301 0.17565 0.70695 0.20378 0.70047 C 0.20573 0.69838 0.20743 0.69537 0.20951 0.69375 C 0.21198 0.6919 0.21511 0.69329 0.21719 0.69051 C 0.22891 0.67361 0.24987 0.63565 0.24987 0.63565 C 0.25938 0.59213 0.26407 0.58889 0.25756 0.54005 C 0.25677 0.5338 0.24597 0.53056 0.24414 0.52986 C 0.24219 0.52755 0.24063 0.52385 0.23841 0.52292 C 0.21706 0.51412 0.20131 0.52408 0.17878 0.52986 C 0.17683 0.53195 0.17474 0.53403 0.17305 0.53658 C 0.1694 0.5419 0.16368 0.55348 0.16146 0.56042 C 0.153 0.58774 0.16211 0.56968 0.15378 0.58449 C 0.15313 0.59561 0.15287 0.60718 0.15183 0.61875 C 0.15091 0.62801 0.14818 0.63635 0.14805 0.64607 C 0.14753 0.67199 0.14883 0.69838 0.14987 0.72454 C 0.15039 0.73473 0.15743 0.74977 0.15951 0.75533 C 0.16081 0.7588 0.16224 0.76204 0.16341 0.76574 C 0.16537 0.77107 0.16706 0.77732 0.16914 0.78264 C 0.17409 0.79607 0.18425 0.81667 0.19037 0.82385 L 0.1961 0.83056 C 0.19675 0.8338 0.19675 0.83774 0.19805 0.84074 C 0.21146 0.8713 0.2056 0.85324 0.2211 0.8713 C 0.22331 0.87431 0.22448 0.87917 0.22683 0.88172 C 0.22982 0.88496 0.23347 0.88565 0.23646 0.88866 C 0.2431 0.89468 0.24922 0.90232 0.25573 0.90926 L 0.26524 0.91922 C 0.27448 0.92894 0.27735 0.93357 0.28841 0.94005 C 0.29141 0.9419 0.2948 0.94236 0.29805 0.94352 C 0.31654 0.96829 0.29675 0.94375 0.31146 0.95718 C 0.32474 0.96899 0.30886 0.96019 0.32487 0.96736 C 0.32683 0.97084 0.32839 0.975 0.33073 0.97755 C 0.34206 0.99028 0.33711 0.97986 0.3461 0.98797 C 0.35065 0.9919 0.35456 0.99885 0.35951 1.00162 C 0.36888 1.00672 0.37878 1.00811 0.38841 1.01181 C 0.39349 1.01389 0.39844 1.01852 0.40378 1.01852 C 0.46784 1.02084 0.5319 1.01852 0.50482 1.11274 " pathEditMode="relative" rAng="0" ptsTypes="AAAAAAAAAAAAAAAAAAAAAAAAAAAAAAAAAAAAAAAAAAAA">
                                      <p:cBhvr>
                                        <p:cTn id="368" dur="2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47" y="55625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0" presetClass="path" presetSubtype="0" accel="50000" decel="50000" fill="hold" grpId="0" nodeType="withEffect">
                                  <p:stCondLst>
                                    <p:cond delay="2254"/>
                                  </p:stCondLst>
                                  <p:childTnLst>
                                    <p:animMotion origin="layout" path="M 2.29167E-6 -2.22222E-6 L 2.29167E-6 0.00023 C 0.00703 0.15764 0.0138 0.31459 0.02109 0.47176 C 0.02213 0.49537 0.02383 0.50232 0.02877 0.52639 C 0.03112 0.53797 0.03333 0.54954 0.03646 0.56042 C 0.04219 0.58079 0.0513 0.6044 0.0595 0.62199 C 0.06784 0.64005 0.07942 0.6632 0.09036 0.67685 C 0.09765 0.68588 0.10456 0.69815 0.11341 0.7007 L 0.14987 0.71088 C 0.19349 0.70324 0.17565 0.70695 0.20377 0.7007 C 0.20573 0.69838 0.20742 0.69537 0.2095 0.69375 C 0.21198 0.6919 0.2151 0.69329 0.21719 0.69051 C 0.2289 0.67361 0.24987 0.63565 0.24987 0.63588 C 0.25937 0.59213 0.26406 0.58889 0.25755 0.54005 C 0.25677 0.5338 0.24596 0.53056 0.24414 0.52986 C 0.24219 0.52755 0.24062 0.52384 0.23841 0.52292 C 0.21706 0.51412 0.2013 0.52408 0.17877 0.52986 C 0.17682 0.53195 0.17474 0.53403 0.17304 0.53658 C 0.1694 0.5419 0.16367 0.55347 0.16146 0.56042 C 0.15299 0.58773 0.16211 0.56968 0.15377 0.58449 C 0.15312 0.59584 0.15286 0.60741 0.15182 0.61875 C 0.15091 0.62801 0.14817 0.63658 0.14804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7 0.19804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 0.9419 0.29479 0.94236 0.29804 0.94352 C 0.31653 0.96829 0.29674 0.94398 0.31146 0.95718 C 0.32474 0.96898 0.30885 0.96019 0.32487 0.96736 C 0.32682 0.97084 0.32838 0.975 0.33073 0.97755 C 0.34206 0.99028 0.33711 0.97986 0.34609 0.98797 C 0.35065 0.9919 0.35456 0.99884 0.3595 1.00162 C 0.36888 1.00672 0.37877 1.0081 0.38841 1.01181 C 0.39349 1.01389 0.39844 1.01852 0.40377 1.01852 C 0.46784 1.02084 0.5319 1.01852 0.53958 1.03172 " pathEditMode="relative" rAng="0" ptsTypes="AAAAAAAAAAAAAAAAAAAAAAAAAAAAAAAAAAAAAAAAAAAA">
                                      <p:cBhvr>
                                        <p:cTn id="370" dur="2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79" y="51574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0" presetClass="path" presetSubtype="0" accel="50000" decel="50000" fill="hold" grpId="0" nodeType="withEffect">
                                  <p:stCondLst>
                                    <p:cond delay="6544"/>
                                  </p:stCondLst>
                                  <p:childTnLst>
                                    <p:animMotion origin="layout" path="M 1.25E-6 -3.33333E-6 L 1.25E-6 0.00023 C 0.00703 0.15741 0.0138 0.31482 0.02109 0.47176 C 0.02213 0.49537 0.02383 0.50232 0.02877 0.52639 C 0.03112 0.53797 0.03333 0.54954 0.03646 0.56042 C 0.04219 0.58079 0.0513 0.6044 0.0595 0.62199 C 0.06784 0.64005 0.07943 0.6632 0.09036 0.67686 C 0.09766 0.68588 0.10456 0.69815 0.11341 0.7007 L 0.14987 0.71088 C 0.19349 0.70324 0.17565 0.70695 0.20377 0.7007 C 0.20573 0.69838 0.20742 0.69537 0.2095 0.69375 C 0.21198 0.6919 0.2151 0.69329 0.21719 0.69051 C 0.22891 0.67361 0.24987 0.63565 0.24987 0.63588 C 0.25937 0.59213 0.26406 0.58889 0.25755 0.54005 C 0.25677 0.5338 0.24596 0.53056 0.24414 0.52986 C 0.24219 0.52755 0.24062 0.52385 0.23841 0.52292 C 0.21706 0.51412 0.2013 0.52408 0.17877 0.52986 C 0.17682 0.53195 0.17474 0.53403 0.17305 0.53658 C 0.1694 0.5419 0.16367 0.55348 0.16146 0.56042 C 0.15299 0.58773 0.16211 0.56968 0.15377 0.58449 C 0.15312 0.59584 0.15286 0.60741 0.15182 0.61875 C 0.15091 0.62801 0.14818 0.63658 0.14805 0.64607 C 0.14752 0.67223 0.14883 0.69838 0.14987 0.72454 C 0.15039 0.73473 0.15742 0.74977 0.1595 0.75533 C 0.16081 0.7588 0.16224 0.76204 0.16341 0.76574 C 0.16536 0.7713 0.16706 0.77732 0.16914 0.78264 C 0.17409 0.79607 0.18424 0.81667 0.19036 0.82385 L 0.19609 0.83056 C 0.19674 0.83403 0.19674 0.83797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1 0.9419 0.29479 0.94236 0.29805 0.94352 C 0.31654 0.96829 0.29674 0.94398 0.31146 0.95718 C 0.32474 0.96898 0.30885 0.96019 0.32487 0.96736 C 0.32682 0.97084 0.32838 0.975 0.33073 0.97755 C 0.34206 0.99028 0.33711 0.97986 0.34609 0.98797 C 0.35065 0.9919 0.35456 0.99885 0.3595 1.00162 C 0.36888 1.00672 0.37877 1.00811 0.38841 1.01181 C 0.39349 1.01389 0.39844 1.01852 0.40377 1.01852 C 0.46784 1.02084 0.5319 1.01852 0.34531 1.02084 " pathEditMode="relative" rAng="0" ptsTypes="AAAAAAAAAAAAAAAAAAAAAAAAAAAAAAAAAAAAAAAAAAAA">
                                      <p:cBhvr>
                                        <p:cTn id="372" dur="2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4" y="51042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0" presetClass="path" presetSubtype="0" accel="50000" decel="50000" fill="hold" grpId="0" nodeType="withEffect">
                                  <p:stCondLst>
                                    <p:cond delay="629"/>
                                  </p:stCondLst>
                                  <p:childTnLst>
                                    <p:animMotion origin="layout" path="M 4.79167E-6 -2.96296E-6 L 4.79167E-6 0.00023 C 0.00703 0.15741 0.0138 0.31459 0.02109 0.47176 C 0.02213 0.49537 0.02382 0.50232 0.02877 0.52639 C 0.03112 0.53797 0.03333 0.54954 0.03645 0.56042 C 0.04218 0.58079 0.0513 0.6044 0.0595 0.62199 C 0.06783 0.64005 0.07942 0.6632 0.09036 0.67685 C 0.09765 0.68588 0.10455 0.69815 0.11341 0.70047 L 0.14987 0.71088 C 0.19348 0.70324 0.17565 0.70695 0.20377 0.70047 C 0.20572 0.69838 0.20742 0.69537 0.2095 0.69375 C 0.21197 0.6919 0.2151 0.69329 0.21718 0.69051 C 0.2289 0.67338 0.24987 0.63565 0.24987 0.63588 C 0.25937 0.59213 0.26406 0.58889 0.25755 0.54005 C 0.25677 0.5338 0.24596 0.53056 0.24414 0.52986 C 0.24218 0.52755 0.24062 0.52385 0.23841 0.52292 C 0.21705 0.51412 0.2013 0.52408 0.17877 0.52986 C 0.17682 0.53195 0.17473 0.53403 0.17304 0.53658 C 0.1694 0.5419 0.16367 0.55348 0.16145 0.56042 C 0.15299 0.58773 0.1621 0.56968 0.15377 0.58449 C 0.15312 0.59584 0.15286 0.60741 0.15182 0.61875 C 0.15091 0.62801 0.14817 0.63658 0.14804 0.64607 C 0.14752 0.67223 0.14882 0.69838 0.14987 0.72454 C 0.15039 0.73449 0.15742 0.74977 0.1595 0.75533 C 0.1608 0.7588 0.16223 0.76204 0.16341 0.76574 C 0.16536 0.7713 0.16705 0.77732 0.16914 0.78264 C 0.17408 0.79607 0.18424 0.81667 0.19036 0.82385 L 0.19609 0.83056 C 0.19674 0.83403 0.19674 0.83797 0.19804 0.84074 C 0.21145 0.87153 0.20559 0.85324 0.22109 0.87153 C 0.2233 0.87431 0.22447 0.8794 0.22682 0.88195 C 0.22981 0.88519 0.23346 0.88588 0.23645 0.88866 C 0.24309 0.89491 0.24921 0.90232 0.25572 0.90926 L 0.26523 0.91945 C 0.27447 0.92917 0.27747 0.93357 0.28841 0.94005 C 0.2914 0.9419 0.29479 0.94236 0.29804 0.94352 C 0.31653 0.96829 0.29674 0.94398 0.31145 0.95718 C 0.32473 0.96898 0.30885 0.96019 0.32487 0.96736 C 0.32682 0.97084 0.32838 0.975 0.33072 0.97755 C 0.34205 0.99028 0.3371 0.97986 0.34609 0.98797 C 0.35065 0.9919 0.35455 0.99885 0.3595 1.00162 C 0.36888 1.00672 0.37877 1.0081 0.38841 1.01181 C 0.39348 1.01389 0.39843 1.01852 0.40377 1.01852 C 0.46783 1.02084 0.5319 1.01852 0.42877 1.09746 " pathEditMode="relative" rAng="0" ptsTypes="AAAAAAAAAAAAAAAAAAAAAAAAAAAAAAAAAAAAAAAAAAAA">
                                      <p:cBhvr>
                                        <p:cTn id="374" dur="2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54" y="54861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0" presetClass="path" presetSubtype="0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70833E-6 2.22222E-6 L -2.70833E-6 0.00023 C 0.00703 0.15741 0.0138 0.31458 0.0211 0.47176 C 0.02214 0.49537 0.02383 0.50231 0.02878 0.52639 C 0.03112 0.53796 0.03334 0.54953 0.03646 0.56041 C 0.04219 0.58078 0.0513 0.6044 0.05951 0.62199 C 0.06784 0.64004 0.07943 0.66319 0.09037 0.67685 C 0.09766 0.68588 0.10456 0.69815 0.11341 0.70069 L 0.14987 0.71088 C 0.19349 0.70324 0.17565 0.70694 0.20378 0.70069 C 0.20573 0.69838 0.20742 0.69537 0.20951 0.69375 C 0.21198 0.6919 0.21511 0.69328 0.21719 0.69051 C 0.22891 0.67361 0.24987 0.63565 0.24987 0.63588 C 0.25938 0.59213 0.26407 0.58889 0.25755 0.54004 C 0.25677 0.53379 0.24597 0.53055 0.24414 0.52986 C 0.24219 0.52754 0.24063 0.52384 0.23841 0.52291 C 0.21706 0.51412 0.2013 0.52407 0.17878 0.52986 C 0.17683 0.53194 0.17474 0.53403 0.17305 0.53657 C 0.1694 0.5419 0.16367 0.55347 0.16146 0.56041 C 0.153 0.58773 0.16211 0.56967 0.15378 0.58449 C 0.15313 0.59583 0.15287 0.60741 0.15183 0.61875 C 0.15091 0.62801 0.14818 0.63657 0.14805 0.64606 C 0.14753 0.67222 0.14883 0.69838 0.14987 0.72453 C 0.15039 0.73472 0.15742 0.74977 0.15951 0.75532 C 0.16081 0.75879 0.16224 0.76203 0.16341 0.76574 C 0.16537 0.77129 0.16706 0.77731 0.16914 0.78264 C 0.17409 0.79606 0.18425 0.81666 0.19037 0.82384 L 0.1961 0.83055 C 0.19675 0.83403 0.19675 0.83796 0.19805 0.84074 C 0.21146 0.87153 0.2056 0.85324 0.2211 0.87153 C 0.22331 0.8743 0.22448 0.8794 0.22683 0.88194 C 0.22982 0.88518 0.23347 0.88588 0.23646 0.88866 C 0.2431 0.89491 0.24922 0.90231 0.25573 0.90926 L 0.26524 0.91944 C 0.27448 0.92916 0.27748 0.93356 0.28841 0.94004 C 0.29141 0.9419 0.29479 0.94236 0.29805 0.94352 C 0.31654 0.96828 0.29675 0.94398 0.31146 0.95717 C 0.32474 0.96898 0.30886 0.96018 0.32487 0.96736 C 0.32683 0.97083 0.32839 0.975 0.33073 0.97754 C 0.34206 0.99028 0.33711 0.97986 0.3461 0.98796 C 0.35065 0.9919 0.35456 0.99884 0.35951 1.00162 C 0.36888 1.00671 0.37878 1.0081 0.38841 1.0118 C 0.39349 1.01389 0.39844 1.01852 0.40378 1.01852 C 0.46784 1.02083 0.5319 1.01852 0.44284 0.84491 " pathEditMode="relative" rAng="0" ptsTypes="AAAAAAAAAAAAAAAAAAAAAAAAAAAAAAAAAAAAAAAAAAAA">
                                      <p:cBhvr>
                                        <p:cTn id="376" dur="2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23" y="50926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0" presetClass="path" presetSubtype="0" accel="50000" decel="5000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Motion origin="layout" path="M -2.08333E-6 -1.48148E-6 L -2.08333E-6 0.00023 C 0.00703 0.15741 0.0138 0.31458 0.0211 0.47176 C 0.02214 0.49537 0.02383 0.50232 0.02878 0.52639 C 0.03112 0.53796 0.03334 0.54954 0.03646 0.56042 C 0.04219 0.58056 0.0513 0.6044 0.05951 0.62176 C 0.06784 0.64005 0.07943 0.6632 0.09037 0.67662 C 0.09766 0.68588 0.10456 0.69792 0.11341 0.70046 L 0.14987 0.71088 C 0.19349 0.70324 0.17565 0.70695 0.20378 0.70046 C 0.20573 0.69838 0.20742 0.69537 0.20951 0.69375 C 0.21198 0.6919 0.21511 0.69329 0.21719 0.69051 C 0.22891 0.67338 0.24987 0.63565 0.24987 0.63565 C 0.25938 0.5919 0.26406 0.58889 0.25755 0.54005 C 0.25677 0.5338 0.24597 0.53056 0.24414 0.52986 C 0.24219 0.52755 0.24063 0.52384 0.23841 0.52292 C 0.21706 0.51412 0.2013 0.52408 0.17878 0.52986 C 0.17683 0.53195 0.17474 0.53403 0.17305 0.53658 C 0.1694 0.5419 0.16367 0.55347 0.16146 0.56042 C 0.153 0.58773 0.16211 0.56968 0.15378 0.58449 C 0.15313 0.59583 0.15287 0.60718 0.15183 0.61875 C 0.15091 0.62801 0.14818 0.63634 0.14805 0.64607 C 0.14753 0.67199 0.14883 0.69838 0.14987 0.72431 C 0.15039 0.73472 0.15742 0.74954 0.15951 0.75533 C 0.16081 0.7588 0.16224 0.76204 0.16341 0.76551 C 0.16537 0.7713 0.16706 0.77732 0.16914 0.78264 C 0.17409 0.79607 0.18425 0.81644 0.19037 0.82384 L 0.1961 0.83033 C 0.19675 0.8338 0.19675 0.83773 0.19805 0.84074 C 0.21146 0.87153 0.2056 0.85301 0.2211 0.87153 C 0.22331 0.87408 0.22448 0.8794 0.22683 0.88195 C 0.22982 0.88519 0.23347 0.88588 0.23646 0.88866 C 0.2431 0.89468 0.24922 0.90208 0.25573 0.90926 L 0.26524 0.91921 C 0.27448 0.92917 0.27748 0.93357 0.28841 0.93982 C 0.29141 0.94167 0.29479 0.94236 0.29805 0.94352 C 0.31654 0.96829 0.29675 0.94375 0.31146 0.95718 C 0.32461 0.96898 0.30873 0.96019 0.32487 0.96736 C 0.32683 0.97083 0.32839 0.975 0.3306 0.97755 C 0.34206 0.99028 0.33711 0.97986 0.3461 0.98796 C 0.35065 0.9919 0.35456 0.99884 0.35951 1.00162 C 0.36888 1.00671 0.37878 1.0081 0.38841 1.01181 C 0.39349 1.01389 0.39844 1.01852 0.40378 1.01852 C 0.46784 1.02083 0.5319 1.01852 0.57435 1.07894 " pathEditMode="relative" rAng="0" ptsTypes="AAAAAAAAAAAAAAAAAAAAAAAAAAAAAAAAAAAAAAAAAAAA">
                                      <p:cBhvr>
                                        <p:cTn id="378" dur="2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11" y="53935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0" presetClass="path" presetSubtype="0" accel="50000" decel="50000" fill="hold" grpId="0" nodeType="withEffect">
                                  <p:stCondLst>
                                    <p:cond delay="3426"/>
                                  </p:stCondLst>
                                  <p:childTnLst>
                                    <p:animMotion origin="layout" path="M -1.66667E-6 2.22222E-6 L -1.66667E-6 0.00023 C 0.00703 0.15741 0.0138 0.31458 0.0211 0.47176 C 0.02214 0.49537 0.02383 0.50231 0.02878 0.52639 C 0.03112 0.53796 0.03334 0.54953 0.03646 0.56041 C 0.04219 0.58078 0.0513 0.6044 0.05951 0.62199 C 0.06784 0.64004 0.07943 0.66319 0.09037 0.67685 C 0.09766 0.68588 0.10456 0.69815 0.11341 0.70069 L 0.14987 0.71088 C 0.19349 0.70324 0.17565 0.70694 0.20378 0.70069 C 0.20573 0.69838 0.20742 0.69537 0.20951 0.69375 C 0.21198 0.6919 0.21511 0.69328 0.21719 0.69051 C 0.22891 0.67361 0.24987 0.63565 0.24987 0.63588 C 0.25938 0.59213 0.26406 0.58889 0.25755 0.54004 C 0.25677 0.53379 0.24597 0.53055 0.24414 0.52986 C 0.24219 0.52754 0.24063 0.52384 0.23841 0.52291 C 0.21706 0.51412 0.2013 0.52407 0.17878 0.52986 C 0.17682 0.53194 0.17474 0.53403 0.17305 0.53657 C 0.1694 0.5419 0.16367 0.55347 0.16146 0.56041 C 0.153 0.58773 0.16211 0.56967 0.15378 0.58449 C 0.15313 0.59583 0.15287 0.60741 0.15182 0.61875 C 0.15091 0.62801 0.14818 0.63657 0.14805 0.64606 C 0.14753 0.67222 0.14883 0.69838 0.14987 0.72453 C 0.15039 0.73472 0.15742 0.74977 0.15951 0.75532 C 0.16081 0.75879 0.16224 0.76203 0.16341 0.76574 C 0.16537 0.77129 0.16706 0.77731 0.16914 0.78264 C 0.17409 0.79606 0.18425 0.81666 0.19037 0.82384 L 0.1961 0.83055 C 0.19675 0.83403 0.19675 0.83796 0.19805 0.84074 C 0.21146 0.87153 0.2056 0.85324 0.2211 0.87153 C 0.22331 0.8743 0.22448 0.8794 0.22682 0.88194 C 0.22982 0.88518 0.23347 0.88588 0.23646 0.88866 C 0.2431 0.89491 0.24922 0.90231 0.25573 0.90926 L 0.26524 0.91944 C 0.27448 0.92916 0.27748 0.93356 0.28841 0.94004 C 0.29141 0.9419 0.29479 0.94236 0.29805 0.94352 C 0.31654 0.96828 0.29675 0.94398 0.31146 0.95717 C 0.32474 0.96898 0.30886 0.96018 0.32487 0.96736 C 0.32682 0.97083 0.32839 0.975 0.33073 0.97754 C 0.34206 0.99028 0.33711 0.97986 0.3461 0.98796 C 0.35065 0.9919 0.35456 0.99884 0.35951 1.00162 C 0.36888 1.00671 0.37878 1.0081 0.38841 1.0118 C 0.39349 1.01389 0.39844 1.01852 0.40378 1.01852 C 0.46784 1.02083 0.5319 1.01852 0.42461 0.81991 " pathEditMode="relative" rAng="0" ptsTypes="AAAAAAAAAAAAAAAAAAAAAAAAAAAAAAAAAAAAAAAAAAAA">
                                      <p:cBhvr>
                                        <p:cTn id="380" dur="2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2" y="5092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0" presetClass="path" presetSubtype="0" accel="50000" decel="50000" fill="hold" grpId="0" nodeType="withEffect">
                                  <p:stCondLst>
                                    <p:cond delay="4805"/>
                                  </p:stCondLst>
                                  <p:childTnLst>
                                    <p:animMotion origin="layout" path="M 3.95833E-6 0 L 3.95833E-6 0.00023 C 0.00703 0.15741 0.0138 0.31458 0.02109 0.47153 C 0.02213 0.49537 0.02382 0.50231 0.02877 0.52639 C 0.03112 0.53796 0.03333 0.54954 0.03645 0.56042 C 0.04218 0.58079 0.0513 0.6044 0.0595 0.62199 C 0.06783 0.64005 0.07942 0.66319 0.09036 0.67662 C 0.09765 0.68588 0.10455 0.69815 0.11341 0.70069 L 0.14987 0.71088 C 0.19349 0.70324 0.17565 0.70694 0.20377 0.70069 C 0.20573 0.69838 0.20742 0.69537 0.2095 0.69375 C 0.21198 0.6919 0.2151 0.69329 0.21718 0.69028 C 0.2289 0.67361 0.24987 0.63565 0.24987 0.63588 C 0.25937 0.59213 0.26406 0.58866 0.25755 0.54005 C 0.25677 0.5338 0.24596 0.53056 0.24414 0.52986 C 0.24218 0.52755 0.24062 0.52384 0.23841 0.52292 C 0.21705 0.51412 0.2013 0.52407 0.17877 0.52986 C 0.17682 0.53194 0.17474 0.53403 0.17304 0.53657 C 0.1694 0.5419 0.16367 0.55324 0.16145 0.56042 C 0.15299 0.58773 0.16211 0.56968 0.15377 0.58449 C 0.15312 0.59583 0.15286 0.60741 0.15182 0.61875 C 0.15091 0.62778 0.14817 0.63657 0.14804 0.64606 C 0.14752 0.67199 0.14882 0.69838 0.14987 0.72454 C 0.15039 0.73449 0.15742 0.74954 0.1595 0.75532 C 0.1608 0.7588 0.16224 0.76204 0.16341 0.76574 C 0.16536 0.7713 0.16705 0.77731 0.16914 0.78241 C 0.17408 0.79606 0.18424 0.81667 0.19036 0.82361 L 0.19609 0.83032 C 0.19674 0.83403 0.19674 0.83773 0.19804 0.84074 C 0.21145 0.87153 0.2056 0.85324 0.22109 0.87153 C 0.2233 0.87407 0.22448 0.8794 0.22682 0.88194 C 0.22981 0.88495 0.23346 0.88565 0.23645 0.88866 C 0.2431 0.89491 0.24921 0.90231 0.25573 0.90903 L 0.26523 0.91944 C 0.27448 0.92917 0.27747 0.93356 0.28841 0.93981 C 0.2914 0.9419 0.29479 0.94236 0.29804 0.94329 C 0.31653 0.96829 0.29674 0.94398 0.31145 0.95718 C 0.32474 0.96898 0.30885 0.96019 0.32487 0.96736 C 0.32682 0.97083 0.32838 0.975 0.33073 0.97755 C 0.34205 0.99028 0.33711 0.97986 0.34609 0.98796 C 0.35065 0.9919 0.35455 0.99884 0.3595 1.00162 C 0.36888 1.00671 0.37877 1.0081 0.38841 1.01181 C 0.39349 1.01389 0.39843 1.01852 0.40377 1.01852 C 0.46783 1.02083 0.5319 1.01852 0.622 1.06667 " pathEditMode="relative" rAng="0" ptsTypes="AAAAAAAAAAAAAAAAAAAAAAAAAAAAAAAAAAAAAAAAAAAA">
                                      <p:cBhvr>
                                        <p:cTn id="382" dur="2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94" y="53333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0" presetClass="path" presetSubtype="0" accel="50000" decel="50000" fill="hold" grpId="0" nodeType="withEffect">
                                  <p:stCondLst>
                                    <p:cond delay="6888"/>
                                  </p:stCondLst>
                                  <p:childTnLst>
                                    <p:animMotion origin="layout" path="M 3.54167E-6 -2.96296E-6 L 3.54167E-6 0.00023 C 0.00703 0.15741 0.0138 0.31459 0.02109 0.47176 C 0.02213 0.49537 0.02382 0.50232 0.02877 0.52639 C 0.03112 0.53797 0.03333 0.54954 0.03645 0.56042 C 0.04218 0.58079 0.0513 0.6044 0.0595 0.62199 C 0.06784 0.64005 0.07942 0.6632 0.09036 0.67685 C 0.09765 0.68588 0.10455 0.69815 0.11341 0.7007 L 0.14987 0.71088 C 0.19349 0.70324 0.17565 0.70695 0.20377 0.7007 C 0.20573 0.69838 0.20742 0.69537 0.2095 0.69375 C 0.21198 0.6919 0.2151 0.69329 0.21718 0.69051 C 0.2289 0.67361 0.24987 0.63565 0.24987 0.63588 C 0.25937 0.59213 0.26406 0.58889 0.25755 0.54005 C 0.25677 0.5338 0.24596 0.53056 0.24414 0.52986 C 0.24218 0.52755 0.24062 0.52385 0.23841 0.52292 C 0.21705 0.51412 0.2013 0.52408 0.17877 0.52986 C 0.17682 0.53195 0.17474 0.53403 0.17304 0.53658 C 0.1694 0.5419 0.16367 0.55348 0.16145 0.56042 C 0.15299 0.58773 0.16211 0.56968 0.15377 0.58449 C 0.15312 0.59584 0.15286 0.60741 0.15182 0.61875 C 0.15091 0.62801 0.14817 0.63658 0.14804 0.64607 C 0.14752 0.67223 0.14882 0.69838 0.14987 0.72454 C 0.15039 0.73473 0.15742 0.74977 0.1595 0.75533 C 0.1608 0.7588 0.16224 0.76204 0.16341 0.76574 C 0.16536 0.7713 0.16705 0.77732 0.16914 0.78264 C 0.17409 0.79607 0.18424 0.81667 0.19036 0.82385 L 0.19609 0.83056 C 0.19674 0.83403 0.19674 0.83797 0.19804 0.84074 C 0.21145 0.87153 0.2056 0.85324 0.22109 0.87153 C 0.2233 0.87431 0.22448 0.8794 0.22682 0.88195 C 0.22981 0.88519 0.23346 0.88588 0.23645 0.88866 C 0.2431 0.89491 0.24922 0.90232 0.25573 0.90926 L 0.26523 0.91945 C 0.27448 0.92917 0.27747 0.93357 0.28841 0.94005 C 0.2914 0.9419 0.29479 0.94236 0.29804 0.94352 C 0.31653 0.96829 0.29674 0.94398 0.31145 0.95718 C 0.32474 0.96898 0.30885 0.96019 0.32487 0.96736 C 0.32682 0.97084 0.32838 0.975 0.33073 0.97755 C 0.34205 0.99028 0.33711 0.97986 0.34609 0.98797 C 0.35065 0.9919 0.35455 0.99885 0.3595 1.00162 C 0.36888 1.00672 0.37877 1.0081 0.38841 1.01181 C 0.39349 1.01389 0.39843 1.01852 0.40377 1.01852 C 0.46784 1.02084 0.5319 1.01852 0.47161 1.14098 " pathEditMode="relative" rAng="0" ptsTypes="AAAAAAAAAAAAAAAAAAAAAAAAAAAAAAAAAAAAAAAAAAAA">
                                      <p:cBhvr>
                                        <p:cTn id="384" dur="2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79" y="57037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0" presetClass="path" presetSubtype="0" accel="50000" decel="50000" fill="hold" grpId="0" nodeType="withEffect">
                                  <p:stCondLst>
                                    <p:cond delay="2477"/>
                                  </p:stCondLst>
                                  <p:childTnLst>
                                    <p:animMotion origin="layout" path="M 5E-6 4.81481E-6 L 5E-6 0.00023 C 0.00704 0.1574 0.01381 0.31458 0.0211 0.47175 C 0.02214 0.49537 0.02383 0.50231 0.02878 0.52638 C 0.03112 0.53796 0.03334 0.54953 0.03646 0.56041 C 0.04219 0.58078 0.05131 0.60439 0.05951 0.62199 C 0.06784 0.64004 0.07943 0.66319 0.09037 0.67685 C 0.09766 0.68587 0.10456 0.69814 0.11342 0.70069 L 0.14987 0.71064 C 0.19349 0.70324 0.17566 0.70694 0.20378 0.70069 C 0.20573 0.69814 0.20743 0.69513 0.20951 0.69351 C 0.21198 0.69189 0.21511 0.69305 0.21719 0.6905 C 0.22891 0.67337 0.24987 0.63564 0.24987 0.63587 C 0.25938 0.59212 0.26407 0.58888 0.25756 0.54004 C 0.25678 0.53379 0.24597 0.53055 0.24415 0.52962 C 0.24219 0.52754 0.24063 0.52384 0.23842 0.52291 C 0.21706 0.51412 0.20131 0.52407 0.17878 0.52962 C 0.17683 0.53194 0.17474 0.53402 0.17305 0.53634 C 0.16941 0.54189 0.16368 0.55347 0.16146 0.56041 C 0.153 0.58773 0.16211 0.56967 0.15378 0.58425 C 0.15313 0.5956 0.15287 0.6074 0.15183 0.61875 C 0.15092 0.628 0.14818 0.63634 0.14805 0.64606 C 0.14753 0.67222 0.14883 0.69814 0.14987 0.72453 C 0.1504 0.73472 0.15743 0.74976 0.15951 0.75532 C 0.16081 0.75856 0.16224 0.76203 0.16342 0.76574 C 0.16537 0.77129 0.16706 0.77708 0.16915 0.78263 C 0.17409 0.79606 0.18425 0.81666 0.19037 0.82384 L 0.1961 0.83055 C 0.19675 0.83379 0.19675 0.83796 0.19805 0.8405 C 0.21146 0.87152 0.2056 0.85324 0.2211 0.87152 C 0.22331 0.87407 0.22448 0.87916 0.22683 0.88171 C 0.22982 0.88518 0.23347 0.88587 0.23646 0.88842 C 0.2431 0.89467 0.24922 0.90231 0.25573 0.90902 L 0.26524 0.91944 C 0.27448 0.92916 0.27748 0.93333 0.28842 0.94004 C 0.29141 0.94166 0.2948 0.94212 0.29805 0.94351 C 0.31654 0.96828 0.29675 0.94398 0.31146 0.95717 C 0.32474 0.96898 0.30886 0.96018 0.32487 0.96736 C 0.32683 0.97083 0.32839 0.975 0.33073 0.97754 C 0.34206 0.99027 0.33711 0.97986 0.3461 0.98796 C 0.35066 0.99189 0.35456 0.99884 0.35951 1.00162 C 0.36889 1.00671 0.37878 1.0081 0.38842 1.0118 C 0.39349 1.01388 0.39844 1.01851 0.40378 1.01851 C 0.46784 1.02083 0.53191 1.01851 0.34141 0.925 " pathEditMode="relative" rAng="0" ptsTypes="AAAAAAAAAAAAAAAAAAAAAAAAAAAAAAAAAAAAAAAAAAAA">
                                      <p:cBhvr>
                                        <p:cTn id="386" dur="2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98" y="50949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0" presetClass="path" presetSubtype="0" accel="50000" decel="50000" fill="hold" grpId="0" nodeType="withEffect">
                                  <p:stCondLst>
                                    <p:cond delay="2230"/>
                                  </p:stCondLst>
                                  <p:childTnLst>
                                    <p:animMotion origin="layout" path="M 4.16667E-6 -4.81481E-6 L 4.16667E-6 0.00024 C 0.00703 0.15741 0.0138 0.31459 0.02109 0.47176 C 0.02213 0.49538 0.02382 0.50232 0.02877 0.52639 C 0.03112 0.53797 0.03333 0.54954 0.03645 0.56042 C 0.04218 0.58079 0.0513 0.6044 0.0595 0.622 C 0.06783 0.64005 0.07942 0.6632 0.09036 0.67686 C 0.09765 0.68588 0.10455 0.69815 0.11341 0.7007 L 0.14987 0.71065 C 0.19349 0.70325 0.17565 0.70695 0.20377 0.7007 C 0.20573 0.69815 0.20742 0.69514 0.2095 0.69352 C 0.21198 0.6919 0.2151 0.69306 0.21718 0.69051 C 0.2289 0.67338 0.24987 0.63565 0.24987 0.63588 C 0.25937 0.59213 0.26406 0.58889 0.25755 0.54005 C 0.25677 0.5338 0.24596 0.53056 0.24414 0.52963 C 0.24218 0.52755 0.24062 0.52385 0.23841 0.52292 C 0.21705 0.51413 0.2013 0.52408 0.17877 0.52963 C 0.17682 0.53195 0.17474 0.53403 0.17304 0.53635 C 0.1694 0.5419 0.16367 0.55348 0.16145 0.56042 C 0.15299 0.58774 0.16211 0.56968 0.15377 0.58426 C 0.15312 0.59561 0.15286 0.60741 0.15182 0.61875 C 0.15091 0.62801 0.14817 0.63635 0.14804 0.64607 C 0.14752 0.67223 0.14882 0.69815 0.14987 0.72454 C 0.15039 0.73473 0.15742 0.74977 0.1595 0.75533 C 0.1608 0.75857 0.16224 0.76204 0.16341 0.76575 C 0.16536 0.7713 0.16705 0.77709 0.16914 0.78264 C 0.17408 0.79607 0.18424 0.81667 0.19036 0.82385 L 0.19609 0.83056 C 0.19674 0.8338 0.19674 0.83797 0.19804 0.84051 C 0.21145 0.87153 0.20559 0.85325 0.22109 0.87153 C 0.2233 0.87408 0.22448 0.87917 0.22682 0.88172 C 0.22981 0.88519 0.23346 0.88588 0.23645 0.88843 C 0.24309 0.89468 0.24921 0.90232 0.25573 0.90903 L 0.26523 0.91945 C 0.27448 0.92917 0.27747 0.93334 0.28841 0.94005 C 0.2914 0.94167 0.29479 0.94213 0.29804 0.94352 C 0.31653 0.96829 0.29674 0.94399 0.31145 0.95718 C 0.32474 0.96899 0.30885 0.96019 0.32487 0.96737 C 0.32682 0.97084 0.32838 0.975 0.33073 0.97755 C 0.34205 0.99028 0.33711 0.97987 0.34609 0.98797 C 0.35065 0.9919 0.35455 0.99885 0.3595 1.00163 C 0.36888 1.00672 0.37877 1.00811 0.38841 1.01181 C 0.39349 1.01389 0.39843 1.01852 0.40377 1.01852 C 0.46783 1.02084 0.5319 1.01852 0.36575 0.92038 " pathEditMode="relative" rAng="0" ptsTypes="AAAAAAAAAAAAAAAAAAAAAAAAAAAAAAAAAAAAAAAAAAAA">
                                      <p:cBhvr>
                                        <p:cTn id="388" dur="2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68" y="50949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0" presetClass="path" presetSubtype="0" accel="50000" decel="50000" fill="hold" grpId="0" nodeType="withEffect">
                                  <p:stCondLst>
                                    <p:cond delay="4723"/>
                                  </p:stCondLst>
                                  <p:childTnLst>
                                    <p:animMotion origin="layout" path="M -1.45833E-6 -3.7037E-7 L -1.45833E-6 0.00023 C 0.00703 0.15741 0.0138 0.31458 0.0211 0.47176 C 0.02214 0.49537 0.02383 0.50232 0.02878 0.52639 C 0.03112 0.53796 0.03333 0.54954 0.03646 0.56042 C 0.04219 0.58079 0.0513 0.6044 0.05951 0.62199 C 0.06784 0.64005 0.07943 0.66319 0.09037 0.67685 C 0.09766 0.68588 0.10456 0.69815 0.11341 0.70069 L 0.14987 0.71088 C 0.19349 0.70324 0.17565 0.70694 0.20378 0.70069 C 0.20573 0.69838 0.20742 0.69537 0.20951 0.69375 C 0.21198 0.6919 0.21511 0.69329 0.21719 0.69051 C 0.22891 0.67361 0.24987 0.63565 0.24987 0.63588 C 0.25938 0.59213 0.26406 0.58889 0.25755 0.54005 C 0.25677 0.5338 0.24597 0.53056 0.24414 0.52986 C 0.24219 0.52755 0.24063 0.52384 0.23841 0.52292 C 0.21706 0.51412 0.2013 0.52407 0.17878 0.52986 C 0.17682 0.53194 0.17474 0.53403 0.17305 0.53657 C 0.1694 0.5419 0.16367 0.55347 0.16146 0.56042 C 0.153 0.58773 0.16211 0.56968 0.15378 0.58449 C 0.15313 0.59583 0.15287 0.60741 0.15182 0.61875 C 0.15091 0.62801 0.14818 0.63657 0.14805 0.64607 C 0.14753 0.67222 0.14883 0.69838 0.14987 0.72454 C 0.15039 0.73472 0.15742 0.74977 0.15951 0.75532 C 0.16081 0.7588 0.16224 0.76204 0.16341 0.76574 C 0.16537 0.7713 0.16706 0.77732 0.16914 0.78264 C 0.17409 0.79607 0.18425 0.81667 0.19037 0.82384 L 0.1961 0.83056 C 0.19675 0.83403 0.19675 0.83796 0.19805 0.84074 C 0.21146 0.87153 0.2056 0.85324 0.2211 0.87153 C 0.22331 0.87431 0.22448 0.8794 0.22682 0.88194 C 0.22982 0.88519 0.23347 0.88588 0.23646 0.88866 C 0.2431 0.89491 0.24922 0.90232 0.25573 0.90926 L 0.26524 0.91944 C 0.27448 0.92917 0.27748 0.93357 0.28841 0.94005 C 0.29141 0.9419 0.29479 0.94236 0.29805 0.94352 C 0.31654 0.96829 0.29675 0.94398 0.31146 0.95718 C 0.32474 0.96898 0.30886 0.96019 0.32487 0.96736 C 0.32682 0.97083 0.32839 0.975 0.33073 0.97755 C 0.34206 0.99028 0.33711 0.97986 0.3461 0.98796 C 0.35065 0.9919 0.35456 0.99884 0.35951 1.00162 C 0.36888 1.00671 0.37878 1.0081 0.38841 1.01181 C 0.39349 1.01389 0.39844 1.01852 0.40378 1.01852 C 0.46784 1.02083 0.5319 1.01852 0.40612 0.86482 " pathEditMode="relative" rAng="0" ptsTypes="AAAAAAAAAAAAAAAAAAAAAAAAAAAAAAAAAAAAAAAAAAAA">
                                      <p:cBhvr>
                                        <p:cTn id="390" dur="2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50926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0" presetClass="path" presetSubtype="0" accel="50000" decel="50000" fill="hold" grpId="0" nodeType="withEffect">
                                  <p:stCondLst>
                                    <p:cond delay="6562"/>
                                  </p:stCondLst>
                                  <p:childTnLst>
                                    <p:animMotion origin="layout" path="M 2.08333E-6 2.22222E-6 L 2.08333E-6 0.00023 C 0.00703 0.15741 0.0138 0.31458 0.02109 0.47176 C 0.02213 0.4956 0.02383 0.50231 0.02877 0.52639 C 0.03112 0.53796 0.03333 0.54953 0.03646 0.56041 C 0.04219 0.58078 0.0513 0.6044 0.0595 0.62199 C 0.06784 0.64004 0.07943 0.66319 0.09036 0.67685 C 0.09765 0.68588 0.10456 0.69815 0.11341 0.70069 L 0.14987 0.71088 C 0.19349 0.70324 0.17565 0.70694 0.20377 0.70069 C 0.20573 0.69838 0.20742 0.69537 0.2095 0.69375 C 0.21198 0.6919 0.2151 0.69328 0.21719 0.69051 C 0.2289 0.67361 0.24987 0.63565 0.24987 0.63588 C 0.25937 0.59213 0.26406 0.58889 0.25755 0.54004 C 0.25677 0.53379 0.24596 0.53055 0.24414 0.52986 C 0.24219 0.52754 0.24062 0.52384 0.23841 0.52291 C 0.21706 0.51412 0.2013 0.52407 0.17877 0.52986 C 0.17682 0.53194 0.17474 0.53403 0.17304 0.53657 C 0.1694 0.5419 0.16367 0.55347 0.16146 0.56041 C 0.15299 0.58773 0.16211 0.56967 0.15377 0.58449 C 0.15312 0.59583 0.15286 0.60741 0.15182 0.61875 C 0.15091 0.62801 0.14818 0.63657 0.14804 0.64606 C 0.14752 0.67222 0.14883 0.69838 0.14987 0.72453 C 0.15039 0.73472 0.15742 0.74977 0.1595 0.75532 C 0.16081 0.75879 0.16224 0.76203 0.16341 0.76574 C 0.16536 0.77129 0.16706 0.77731 0.16914 0.78264 C 0.17409 0.79606 0.18424 0.81666 0.19036 0.82384 L 0.19609 0.83055 C 0.19674 0.83403 0.19674 0.83796 0.19804 0.84074 C 0.21146 0.87153 0.2056 0.85324 0.22109 0.87153 C 0.22331 0.8743 0.22448 0.8794 0.22682 0.88194 C 0.22982 0.88518 0.23346 0.88588 0.23646 0.88866 C 0.2431 0.89491 0.24922 0.90231 0.25573 0.90926 L 0.26523 0.91944 C 0.27448 0.92916 0.27747 0.93356 0.28841 0.94004 C 0.2914 0.9419 0.29479 0.94236 0.29804 0.94352 C 0.31653 0.96828 0.29674 0.94398 0.31146 0.95717 C 0.32474 0.96898 0.30885 0.96018 0.32474 0.96736 C 0.32682 0.97083 0.32825 0.975 0.3306 0.97754 C 0.34206 0.99028 0.33711 0.97986 0.34609 0.98796 C 0.35052 0.9919 0.35456 0.99884 0.35937 1.00162 C 0.36875 1.00671 0.37877 1.0081 0.38841 1.0118 C 0.39349 1.01389 0.39844 1.01852 0.40377 1.01852 C 0.46784 1.02083 0.5319 1.01852 0.62083 1.15741 " pathEditMode="relative" rAng="0" ptsTypes="AAAAAAAAAAAAAAAAAAAAAAAAAAAAAAAAAAAAAAAAAAAA">
                                      <p:cBhvr>
                                        <p:cTn id="392" dur="2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42" y="57870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0" presetClass="path" presetSubtype="0" accel="50000" decel="50000" fill="hold" grpId="0" nodeType="withEffect">
                                  <p:stCondLst>
                                    <p:cond delay="3784"/>
                                  </p:stCondLst>
                                  <p:childTnLst>
                                    <p:animMotion origin="layout" path="M 2.5E-6 2.96296E-6 L 2.5E-6 0.00023 C 0.00703 0.1574 0.0138 0.31458 0.02109 0.47176 C 0.02213 0.49537 0.02383 0.50231 0.02877 0.52639 C 0.03112 0.53796 0.03333 0.54953 0.03646 0.56041 C 0.04219 0.58078 0.0513 0.60416 0.0595 0.62199 C 0.06784 0.64004 0.07942 0.66319 0.09036 0.67685 C 0.09765 0.68588 0.10455 0.69815 0.11341 0.70069 L 0.14987 0.71088 C 0.19349 0.70324 0.17565 0.70671 0.20377 0.70069 C 0.20573 0.69838 0.20742 0.69537 0.2095 0.69375 C 0.21198 0.6919 0.2151 0.69328 0.21719 0.69051 C 0.2289 0.67361 0.24987 0.63565 0.24987 0.63588 C 0.25937 0.5919 0.26406 0.58889 0.25755 0.54004 C 0.25677 0.53379 0.24596 0.53055 0.24414 0.52986 C 0.24219 0.52754 0.24062 0.52384 0.23841 0.52291 C 0.21705 0.51412 0.2013 0.52407 0.17877 0.52986 C 0.17682 0.53194 0.17474 0.53402 0.17304 0.53657 C 0.1694 0.5419 0.16367 0.55347 0.16146 0.56041 C 0.15299 0.58773 0.16211 0.56967 0.15377 0.58449 C 0.15312 0.59583 0.15286 0.6074 0.15182 0.61875 C 0.15091 0.62801 0.14817 0.63657 0.14804 0.64606 C 0.14752 0.67222 0.14883 0.69838 0.14987 0.7243 C 0.15039 0.73472 0.15742 0.74977 0.1595 0.75532 C 0.1608 0.75879 0.16224 0.76203 0.16341 0.76574 C 0.16536 0.77129 0.16705 0.77731 0.16914 0.7824 C 0.17409 0.79583 0.18424 0.81666 0.19036 0.82384 L 0.19609 0.83055 C 0.19674 0.83402 0.19674 0.83773 0.19804 0.84051 C 0.21146 0.87152 0.2056 0.85324 0.22109 0.87152 C 0.2233 0.8743 0.22448 0.8794 0.22682 0.88194 C 0.22982 0.88495 0.23346 0.88588 0.23646 0.88865 C 0.2431 0.8949 0.24922 0.90231 0.25573 0.90926 L 0.26523 0.91944 C 0.27448 0.92916 0.27747 0.93356 0.28841 0.94004 C 0.2914 0.9419 0.29479 0.94236 0.29804 0.94352 C 0.31653 0.96828 0.29674 0.94398 0.31146 0.95717 C 0.32474 0.96898 0.30885 0.96018 0.32487 0.96736 C 0.32682 0.97083 0.32838 0.975 0.33073 0.97754 C 0.34205 0.99027 0.33711 0.97986 0.34609 0.98796 C 0.35065 0.9919 0.35455 0.99884 0.3595 1.00162 C 0.36888 1.00671 0.37877 1.0081 0.38841 1.0118 C 0.39349 1.01389 0.39844 1.01852 0.40377 1.01852 C 0.46784 1.02083 0.5319 1.01852 0.37721 1.1669 " pathEditMode="relative" rAng="0" ptsTypes="AAAAAAAAAAAAAAAAAAAAAAAAAAAAAAAAAAAAAAAAAAAA">
                                      <p:cBhvr>
                                        <p:cTn id="394" dur="2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46" y="58333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0" presetClass="path" presetSubtype="0" accel="50000" decel="50000" fill="hold" grpId="0" nodeType="withEffect">
                                  <p:stCondLst>
                                    <p:cond delay="5968"/>
                                  </p:stCondLst>
                                  <p:childTnLst>
                                    <p:animMotion origin="layout" path="M 3.33333E-6 4.81481E-6 L 3.33333E-6 0.00023 C 0.00703 0.1574 0.0138 0.31481 0.02109 0.47199 C 0.02213 0.49537 0.02382 0.50231 0.02877 0.52638 C 0.03112 0.53796 0.03333 0.54953 0.03646 0.56041 C 0.04218 0.58078 0.0513 0.60439 0.0595 0.62199 C 0.06784 0.64004 0.07942 0.66319 0.09036 0.67685 C 0.09765 0.68587 0.10455 0.69814 0.11341 0.70069 L 0.14987 0.71087 C 0.19336 0.70324 0.17565 0.70694 0.20364 0.70069 C 0.20573 0.69837 0.20742 0.69537 0.2095 0.69375 C 0.21198 0.69189 0.21497 0.69328 0.21718 0.6905 C 0.2289 0.67361 0.24987 0.63564 0.24987 0.63587 C 0.25937 0.59212 0.26406 0.58888 0.25755 0.54004 C 0.25677 0.53379 0.24596 0.53055 0.24414 0.52986 C 0.24218 0.52754 0.24062 0.52384 0.23841 0.52291 C 0.21705 0.51412 0.2013 0.52407 0.17877 0.52986 C 0.17682 0.53194 0.17461 0.53402 0.17304 0.53657 C 0.16927 0.54189 0.16354 0.55347 0.16146 0.56041 C 0.15299 0.58773 0.16211 0.56967 0.15377 0.58449 C 0.15312 0.59583 0.15286 0.6074 0.15182 0.61875 C 0.15091 0.628 0.14817 0.63657 0.14804 0.64606 C 0.14752 0.67222 0.14882 0.69837 0.14987 0.72453 C 0.15039 0.73472 0.15742 0.74976 0.1595 0.75532 C 0.1608 0.75879 0.16224 0.76203 0.16328 0.76574 C 0.16536 0.77129 0.16705 0.77731 0.16901 0.78263 C 0.17409 0.79606 0.18424 0.81666 0.19036 0.82384 L 0.19609 0.83055 C 0.19674 0.83402 0.19674 0.83796 0.19804 0.84074 C 0.21146 0.87152 0.2056 0.85324 0.22109 0.87152 C 0.2233 0.8743 0.22448 0.87939 0.22682 0.88194 C 0.22981 0.88518 0.23346 0.88587 0.23646 0.88865 C 0.2431 0.8949 0.24922 0.90231 0.25573 0.90925 L 0.26523 0.91944 C 0.27448 0.92916 0.27747 0.93356 0.28841 0.94004 C 0.2914 0.94189 0.29479 0.94236 0.29804 0.94351 C 0.3164 0.96828 0.29674 0.94398 0.31146 0.95717 C 0.32474 0.96898 0.30885 0.96018 0.32487 0.96736 C 0.32669 0.97083 0.32838 0.975 0.33073 0.97754 C 0.34205 0.99027 0.33711 0.97986 0.34609 0.98796 C 0.35065 0.99189 0.35455 0.99884 0.3595 1.00162 C 0.36888 1.00671 0.37877 1.0081 0.38828 1.0118 C 0.39349 1.01388 0.39843 1.01851 0.40364 1.01851 C 0.46784 1.02083 0.5319 1.01851 0.70273 1.13148 " pathEditMode="relative" rAng="0" ptsTypes="AAAAAAAAAAAAAAAAAAAAAAAAAAAAAAAAAAAAAAAAAAAA">
                                      <p:cBhvr>
                                        <p:cTn id="396" dur="2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30" y="56574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0" presetClass="path" presetSubtype="0" accel="50000" decel="50000" fill="hold" grpId="0" nodeType="withEffect">
                                  <p:stCondLst>
                                    <p:cond delay="2028"/>
                                  </p:stCondLst>
                                  <p:childTnLst>
                                    <p:animMotion origin="layout" path="M 6.25E-7 1.11111E-6 L 6.25E-7 0.00023 C 0.00703 0.15741 0.0138 0.31458 0.02109 0.47176 C 0.02213 0.49537 0.02383 0.50231 0.02878 0.52616 C 0.03112 0.53796 0.03333 0.5493 0.03646 0.56042 C 0.04219 0.58079 0.0513 0.6044 0.0595 0.62199 C 0.06784 0.64005 0.07943 0.66319 0.09036 0.67685 C 0.09766 0.68588 0.10456 0.69815 0.11341 0.70069 L 0.14987 0.71088 C 0.19349 0.70324 0.17565 0.70694 0.20378 0.70069 C 0.20573 0.69838 0.20742 0.69537 0.2095 0.69375 C 0.21198 0.6919 0.2151 0.69329 0.21719 0.69051 C 0.22891 0.67361 0.24987 0.63565 0.24987 0.63588 C 0.25937 0.59213 0.26406 0.58889 0.25755 0.54005 C 0.25677 0.5338 0.24596 0.53055 0.24414 0.52986 C 0.24219 0.52755 0.24062 0.52384 0.23841 0.52292 C 0.21706 0.51412 0.2013 0.52407 0.17878 0.52986 C 0.17682 0.53171 0.17474 0.53403 0.17305 0.53657 C 0.1694 0.5419 0.16367 0.55347 0.16146 0.56042 C 0.15299 0.58773 0.16211 0.56967 0.15378 0.58449 C 0.15312 0.59583 0.15286 0.60741 0.15182 0.61875 C 0.15091 0.62801 0.14818 0.63657 0.14805 0.64606 C 0.14753 0.67222 0.14883 0.69838 0.14987 0.72454 C 0.15039 0.73472 0.15742 0.74977 0.1595 0.75532 C 0.16081 0.7588 0.16224 0.76204 0.16341 0.76574 C 0.16536 0.7713 0.16706 0.77731 0.16914 0.78264 C 0.17409 0.79606 0.18424 0.81667 0.19036 0.82384 L 0.19609 0.83055 C 0.19674 0.83403 0.19674 0.83796 0.19805 0.84074 C 0.21146 0.87153 0.2056 0.85324 0.22109 0.87153 C 0.22331 0.8743 0.22448 0.8794 0.22682 0.88194 C 0.22982 0.88518 0.23346 0.88588 0.23646 0.88866 C 0.2431 0.89491 0.24922 0.90231 0.25573 0.90926 L 0.26523 0.91944 C 0.27448 0.92917 0.27747 0.93356 0.28841 0.94005 C 0.29141 0.9419 0.29479 0.94236 0.29805 0.94352 C 0.31654 0.96829 0.29674 0.94398 0.31146 0.95717 C 0.32474 0.96898 0.30885 0.96018 0.32487 0.96736 C 0.32682 0.97083 0.32838 0.975 0.33073 0.97755 C 0.34206 0.99028 0.33711 0.97986 0.34609 0.98796 C 0.35065 0.9919 0.35456 0.99884 0.3595 1.00162 C 0.36888 1.00671 0.37878 1.0081 0.38841 1.0118 C 0.39349 1.01389 0.39844 1.01852 0.40378 1.01852 C 0.46784 1.0206 0.5319 1.01852 0.46979 1.00278 " pathEditMode="relative" rAng="0" ptsTypes="AAAAAAAAAAAAAAAAAAAAAAAAAAAAAAAAAAAAAAAAAAAA">
                                      <p:cBhvr>
                                        <p:cTn id="398" dur="2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53" y="50949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0" presetClass="path" presetSubtype="0" accel="50000" decel="50000" fill="hold" grpId="0" nodeType="withEffect">
                                  <p:stCondLst>
                                    <p:cond delay="6473"/>
                                  </p:stCondLst>
                                  <p:childTnLst>
                                    <p:animMotion origin="layout" path="M 1.875E-6 7.40741E-7 L 1.875E-6 0.00023 C 0.00703 0.15741 0.0138 0.31458 0.02109 0.47176 C 0.02213 0.49537 0.02383 0.50231 0.02877 0.52639 C 0.03112 0.53796 0.03333 0.54954 0.03646 0.56042 C 0.04219 0.58079 0.0513 0.6044 0.0595 0.62199 C 0.06784 0.64005 0.07943 0.66319 0.09036 0.67685 C 0.09765 0.68588 0.10456 0.69815 0.11341 0.70069 L 0.14987 0.71065 C 0.19349 0.70324 0.17565 0.70694 0.20377 0.70069 C 0.20573 0.69815 0.20742 0.69514 0.2095 0.69352 C 0.21198 0.6919 0.2151 0.69305 0.21719 0.69051 C 0.2289 0.67338 0.24987 0.63565 0.24987 0.63588 C 0.25937 0.59213 0.26406 0.58889 0.25755 0.54005 C 0.25677 0.5338 0.24596 0.53055 0.24414 0.52963 C 0.24219 0.52755 0.24062 0.52384 0.23841 0.52292 C 0.21706 0.51412 0.2013 0.52407 0.17877 0.52963 C 0.17682 0.53194 0.17474 0.53403 0.17305 0.53634 C 0.1694 0.5419 0.16367 0.55347 0.16146 0.56042 C 0.15299 0.58773 0.16211 0.56968 0.15377 0.58426 C 0.15312 0.5956 0.15286 0.60741 0.15182 0.61875 C 0.15091 0.62801 0.14818 0.63634 0.14805 0.64606 C 0.14752 0.67222 0.14883 0.69815 0.14987 0.72454 C 0.15039 0.73472 0.15742 0.74977 0.1595 0.75532 C 0.16081 0.75856 0.16224 0.76204 0.16341 0.76574 C 0.16536 0.7713 0.16706 0.77708 0.16914 0.78264 C 0.17409 0.79606 0.18424 0.81667 0.19036 0.82384 L 0.19609 0.83055 C 0.19674 0.8338 0.19674 0.83796 0.19805 0.84051 C 0.21146 0.87153 0.2056 0.85324 0.22109 0.87153 C 0.22331 0.87407 0.22448 0.87917 0.22682 0.88171 C 0.22982 0.88518 0.23346 0.88588 0.23646 0.88843 C 0.2431 0.89468 0.24922 0.90231 0.25573 0.90903 L 0.26523 0.91944 C 0.27448 0.92917 0.27747 0.93333 0.28841 0.94005 C 0.2914 0.94167 0.29479 0.94213 0.29805 0.94352 C 0.31653 0.96829 0.29674 0.94398 0.31146 0.95718 C 0.32474 0.96898 0.30885 0.96018 0.32487 0.96736 C 0.32682 0.97083 0.32838 0.975 0.33073 0.97755 C 0.34206 0.99028 0.33711 0.97986 0.34609 0.98796 C 0.35065 0.9919 0.35456 0.99884 0.3595 1.00162 C 0.36888 1.00671 0.37877 1.0081 0.38841 1.0118 C 0.39349 1.01389 0.39844 1.01852 0.40377 1.01852 C 0.46784 1.02083 0.5319 1.01852 0.61432 0.92616 " pathEditMode="relative" rAng="0" ptsTypes="AAAAAAAAAAAAAAAAAAAAAAAAAAAAAAAAAAAAAAAAAAAA">
                                      <p:cBhvr>
                                        <p:cTn id="400" dur="2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16" y="50949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0" presetClass="path" presetSubtype="0" accel="50000" decel="50000" fill="hold" grpId="0" nodeType="withEffect">
                                  <p:stCondLst>
                                    <p:cond delay="5117"/>
                                  </p:stCondLst>
                                  <p:childTnLst>
                                    <p:animMotion origin="layout" path="M -2.08333E-7 -2.96296E-6 L -2.08333E-7 0.00023 C 0.00703 0.15741 0.0138 0.31459 0.02109 0.47176 C 0.02214 0.49537 0.02383 0.50232 0.02878 0.52616 C 0.03112 0.53797 0.03333 0.54954 0.03646 0.56019 C 0.04219 0.58079 0.0513 0.6044 0.05951 0.62199 C 0.06784 0.63982 0.07943 0.6632 0.09036 0.67685 C 0.09766 0.68588 0.10456 0.69792 0.11341 0.7007 L 0.14987 0.71088 C 0.19349 0.70301 0.17565 0.70695 0.20378 0.7007 C 0.20573 0.69815 0.20742 0.69537 0.20951 0.69352 C 0.21198 0.6919 0.2151 0.69306 0.21719 0.69051 C 0.22891 0.67338 0.24987 0.63542 0.24987 0.63565 C 0.25938 0.5919 0.26406 0.58889 0.25755 0.54005 C 0.25677 0.53357 0.24596 0.53056 0.24414 0.52986 C 0.24219 0.52755 0.24063 0.52385 0.23841 0.52292 C 0.21706 0.51412 0.2013 0.52385 0.17878 0.52986 C 0.17682 0.53195 0.17474 0.53403 0.17305 0.53658 C 0.1694 0.5419 0.16354 0.55324 0.16146 0.56019 C 0.153 0.58773 0.16198 0.56968 0.15378 0.58449 C 0.15313 0.5956 0.15286 0.60741 0.15182 0.61875 C 0.15091 0.62801 0.14818 0.63658 0.14805 0.64584 C 0.14753 0.67223 0.14883 0.69815 0.14987 0.72454 C 0.15039 0.73473 0.15742 0.74977 0.15951 0.75533 C 0.16081 0.7588 0.16224 0.76181 0.16341 0.76574 C 0.16523 0.77107 0.16693 0.77709 0.16914 0.78264 C 0.17396 0.79584 0.18411 0.81667 0.19036 0.82385 L 0.19609 0.83033 C 0.19675 0.8338 0.19675 0.83797 0.19805 0.84051 C 0.21146 0.87153 0.2056 0.85324 0.22109 0.87153 C 0.22331 0.87408 0.22448 0.87917 0.22682 0.88195 C 0.22982 0.88519 0.23346 0.88588 0.23646 0.88843 C 0.2431 0.89491 0.24922 0.90209 0.25573 0.90926 L 0.26523 0.91945 C 0.27448 0.92917 0.27747 0.93334 0.28841 0.94005 C 0.29141 0.94167 0.29479 0.94213 0.29805 0.94352 C 0.31654 0.96829 0.29675 0.94398 0.31146 0.95718 C 0.32474 0.96898 0.30885 0.96019 0.32487 0.96736 C 0.32682 0.97084 0.32839 0.97477 0.3306 0.97755 C 0.34206 0.99028 0.33711 0.97963 0.34609 0.98797 C 0.35065 0.9919 0.35456 0.99885 0.35951 1.00162 C 0.36875 1.00672 0.37878 1.0081 0.38841 1.01181 C 0.39336 1.01366 0.39844 1.01852 0.40378 1.01852 C 0.46784 1.02084 0.5319 1.01852 0.67552 1.15949 " pathEditMode="relative" rAng="0" ptsTypes="AAAAAAAAAAAAAAAAAAAAAAAAAAAAAAAAAAAAAAAAAAAA">
                                      <p:cBhvr>
                                        <p:cTn id="402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76" y="57986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0" presetClass="path" presetSubtype="0" accel="50000" decel="50000" fill="hold" grpId="0" nodeType="withEffect">
                                  <p:stCondLst>
                                    <p:cond delay="5758"/>
                                  </p:stCondLst>
                                  <p:childTnLst>
                                    <p:animMotion origin="layout" path="M 4.16667E-6 4.81481E-6 L 4.16667E-6 0.00023 C 0.00703 0.1574 0.0138 0.31458 0.02109 0.47175 C 0.02213 0.49537 0.02382 0.50231 0.02877 0.52638 C 0.03112 0.53796 0.03333 0.54953 0.03645 0.56041 C 0.04218 0.58078 0.0513 0.60439 0.0595 0.62199 C 0.06783 0.64004 0.07942 0.66319 0.09036 0.67685 C 0.09765 0.68587 0.10455 0.69814 0.11341 0.70069 L 0.14987 0.71087 C 0.19349 0.70324 0.17565 0.70694 0.20377 0.70069 C 0.20573 0.69837 0.20742 0.69537 0.2095 0.69375 C 0.21198 0.69189 0.2151 0.69328 0.21718 0.6905 C 0.2289 0.67361 0.24987 0.63564 0.24987 0.63587 C 0.25937 0.59212 0.26406 0.58888 0.25755 0.54004 C 0.25677 0.53379 0.24596 0.53055 0.24414 0.52986 C 0.24218 0.52754 0.24062 0.52384 0.23841 0.52291 C 0.21705 0.51412 0.2013 0.52407 0.17877 0.52986 C 0.17682 0.53194 0.17474 0.53402 0.17304 0.53657 C 0.1694 0.54189 0.16367 0.55347 0.16145 0.56041 C 0.15299 0.58773 0.16211 0.56967 0.15377 0.58449 C 0.15312 0.59583 0.15286 0.6074 0.15182 0.61875 C 0.15091 0.628 0.14817 0.63657 0.14804 0.64606 C 0.14752 0.67222 0.14882 0.69837 0.14987 0.72453 C 0.15039 0.73472 0.15742 0.74976 0.1595 0.75532 C 0.1608 0.75879 0.16224 0.76203 0.16341 0.76574 C 0.16536 0.77129 0.16705 0.77731 0.16914 0.78263 C 0.17408 0.79606 0.18424 0.81666 0.19036 0.82384 L 0.19609 0.83055 C 0.19674 0.83402 0.19674 0.83796 0.19804 0.84074 C 0.21145 0.87152 0.20559 0.85324 0.22109 0.87152 C 0.2233 0.8743 0.22448 0.87939 0.22682 0.88194 C 0.22981 0.88518 0.23346 0.88587 0.23645 0.88865 C 0.24309 0.8949 0.24921 0.90231 0.25573 0.90925 L 0.26523 0.91944 C 0.27448 0.92916 0.27747 0.93356 0.28841 0.94004 C 0.2914 0.94189 0.29479 0.94236 0.29804 0.94351 C 0.31653 0.96828 0.29674 0.94398 0.31145 0.95717 C 0.32474 0.96898 0.30885 0.96018 0.32487 0.96736 C 0.32682 0.97083 0.32838 0.975 0.33073 0.97754 C 0.34205 0.99027 0.33711 0.97986 0.34609 0.98796 C 0.35065 0.99189 0.35455 0.99884 0.3595 1.00162 C 0.36888 1.00671 0.37877 1.0081 0.38841 1.0118 C 0.39349 1.01388 0.39843 1.01851 0.40377 1.01851 C 0.46783 1.02083 0.5319 1.01851 0.45338 0.76273 " pathEditMode="relative" rAng="0" ptsTypes="AAAAAAAAAAAAAAAAAAAAAAAAAAAAAAAAAAAAAAAAAAAA">
                                      <p:cBhvr>
                                        <p:cTn id="404" dur="2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79" y="50926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0" presetClass="path" presetSubtype="0" accel="50000" decel="50000" fill="hold" grpId="0" nodeType="withEffect">
                                  <p:stCondLst>
                                    <p:cond delay="3904"/>
                                  </p:stCondLst>
                                  <p:childTnLst>
                                    <p:animMotion origin="layout" path="M -1.25E-6 7.40741E-7 L -1.25E-6 0.00023 C 0.00703 0.15741 0.0138 0.31458 0.0211 0.47176 C 0.02214 0.49537 0.02383 0.50231 0.02878 0.52639 C 0.03112 0.53796 0.03333 0.54954 0.03646 0.56042 C 0.04219 0.58079 0.0513 0.6044 0.05951 0.62199 C 0.06784 0.64005 0.07943 0.66319 0.09037 0.67685 C 0.09766 0.68588 0.10456 0.69815 0.11341 0.70069 L 0.14987 0.71088 C 0.19349 0.70324 0.17565 0.70694 0.20378 0.70069 C 0.20573 0.69838 0.20742 0.69537 0.20951 0.69375 C 0.21198 0.6919 0.21511 0.69329 0.21719 0.69051 C 0.22891 0.67361 0.24987 0.63565 0.24987 0.63588 C 0.25938 0.59213 0.26406 0.58889 0.25755 0.54005 C 0.25677 0.5338 0.24596 0.53055 0.24414 0.52986 C 0.24219 0.52755 0.24063 0.52384 0.23841 0.52292 C 0.21706 0.51412 0.2013 0.52407 0.17878 0.52986 C 0.17682 0.53194 0.17474 0.53403 0.17305 0.53657 C 0.1694 0.5419 0.16367 0.55347 0.16146 0.56042 C 0.153 0.58773 0.16211 0.56968 0.15378 0.58449 C 0.15313 0.59583 0.15287 0.60741 0.15182 0.61875 C 0.15091 0.62801 0.14818 0.63657 0.14805 0.64606 C 0.14753 0.67222 0.14883 0.69838 0.14987 0.72454 C 0.15039 0.73472 0.15742 0.74977 0.15951 0.75532 C 0.16081 0.7588 0.16224 0.76204 0.16341 0.76574 C 0.16537 0.7713 0.16706 0.77731 0.16914 0.78264 C 0.17409 0.79606 0.18425 0.81667 0.19037 0.82384 L 0.1961 0.83055 C 0.19675 0.83403 0.19675 0.83796 0.19805 0.84074 C 0.21146 0.87153 0.2056 0.85324 0.2211 0.87153 C 0.22331 0.8743 0.22448 0.8794 0.22682 0.88194 C 0.22982 0.88518 0.23346 0.88588 0.23646 0.88866 C 0.2431 0.89491 0.24922 0.90231 0.25573 0.90926 L 0.26524 0.91944 C 0.27448 0.92917 0.27748 0.93356 0.28841 0.94005 C 0.29141 0.9419 0.29479 0.94236 0.29792 0.94352 C 0.31654 0.96829 0.29662 0.94398 0.31146 0.95718 C 0.32474 0.96898 0.30886 0.96018 0.32487 0.96736 C 0.32682 0.97083 0.32826 0.975 0.33073 0.97755 C 0.34206 0.99028 0.33711 0.97986 0.3461 0.98796 C 0.35065 0.9919 0.35443 0.99884 0.35938 1.00162 C 0.36888 1.00671 0.37878 1.0081 0.38841 1.0118 C 0.39349 1.01389 0.39844 1.01852 0.40378 1.01852 C 0.46784 1.02083 0.5319 1.01852 0.58737 0.83843 " pathEditMode="relative" rAng="0" ptsTypes="AAAAAAAAAAAAAAAAAAAAAAAAAAAAAAAAAAAAAAAAAAAA">
                                      <p:cBhvr>
                                        <p:cTn id="406" dur="2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62" y="50926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0" presetClass="path" presetSubtype="0" accel="50000" decel="50000" fill="hold" grpId="0" nodeType="withEffect">
                                  <p:stCondLst>
                                    <p:cond delay="5135"/>
                                  </p:stCondLst>
                                  <p:childTnLst>
                                    <p:animMotion origin="layout" path="M -8.33333E-7 3.7037E-7 L -8.33333E-7 0.00023 C 0.00703 0.15741 0.0138 0.31458 0.02109 0.47176 C 0.02214 0.49537 0.02383 0.50231 0.02878 0.52639 C 0.03112 0.53796 0.03333 0.54954 0.03646 0.56042 C 0.04219 0.58079 0.0513 0.6044 0.05951 0.62199 C 0.06784 0.64005 0.07943 0.66319 0.09037 0.67685 C 0.09766 0.68565 0.10456 0.69792 0.11341 0.70069 L 0.14987 0.71088 C 0.19349 0.70324 0.17565 0.70694 0.20378 0.70069 C 0.20573 0.69815 0.20742 0.69537 0.20951 0.69352 C 0.21198 0.6919 0.21511 0.69329 0.21719 0.69028 C 0.22891 0.67338 0.24987 0.63565 0.24987 0.63588 C 0.25938 0.59213 0.26406 0.58889 0.25755 0.54005 C 0.25677 0.5338 0.24596 0.53056 0.24414 0.52986 C 0.24219 0.52755 0.24063 0.52384 0.23841 0.52292 C 0.21706 0.51412 0.2013 0.52407 0.17878 0.52986 C 0.17682 0.53194 0.17474 0.53403 0.17305 0.53657 C 0.1694 0.5419 0.16367 0.55347 0.16146 0.56042 C 0.153 0.5875 0.16211 0.56968 0.15378 0.58449 C 0.15313 0.59583 0.15287 0.60718 0.15182 0.61852 C 0.15091 0.62801 0.14818 0.63657 0.14805 0.64583 C 0.14753 0.67222 0.14883 0.69815 0.14987 0.72454 C 0.15039 0.73472 0.15742 0.74954 0.15951 0.75532 C 0.16081 0.7588 0.16224 0.76204 0.16341 0.76551 C 0.16537 0.7713 0.16706 0.77708 0.16914 0.78264 C 0.17409 0.79583 0.18425 0.81643 0.19037 0.82361 L 0.19609 0.83056 C 0.19675 0.83403 0.19675 0.83796 0.19805 0.84051 C 0.21146 0.8713 0.2056 0.85324 0.22109 0.8713 C 0.22331 0.87431 0.22448 0.87917 0.22682 0.88194 C 0.22982 0.88518 0.23346 0.88588 0.23646 0.88866 C 0.2431 0.89468 0.24922 0.90231 0.25573 0.90926 L 0.26524 0.91921 C 0.27448 0.92917 0.27747 0.93356 0.28841 0.94005 C 0.29141 0.9419 0.29479 0.94213 0.29805 0.94329 C 0.31654 0.96829 0.29675 0.94398 0.31146 0.95718 C 0.32474 0.96898 0.30886 0.96018 0.32487 0.96736 C 0.32682 0.97083 0.32839 0.975 0.33073 0.97755 C 0.34206 0.99028 0.33711 0.97986 0.34609 0.98796 C 0.35065 0.9919 0.35456 0.99884 0.35951 1.00162 C 0.36888 1.00671 0.37878 1.0081 0.38841 1.01181 C 0.39349 1.01389 0.39844 1.01852 0.40378 1.01852 C 0.46784 1.02083 0.5319 1.01852 0.43763 1.14329 " pathEditMode="relative" rAng="0" ptsTypes="AAAAAAAAAAAAAAAAAAAAAAAAAAAAAAAAAAAAAAAAAAAA">
                                      <p:cBhvr>
                                        <p:cTn id="408" dur="2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58" y="57153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0" presetClass="path" presetSubtype="0" accel="50000" decel="50000" fill="hold" grpId="0" nodeType="withEffect">
                                  <p:stCondLst>
                                    <p:cond delay="4807"/>
                                  </p:stCondLst>
                                  <p:childTnLst>
                                    <p:animMotion origin="layout" path="M -1.04167E-6 -1.11111E-6 L -1.04167E-6 0.00023 C 0.00703 0.15741 0.0138 0.31458 0.02109 0.47176 C 0.02214 0.49537 0.02383 0.50232 0.02878 0.52639 C 0.03112 0.53796 0.03333 0.54954 0.03646 0.56042 C 0.04219 0.58079 0.0513 0.6044 0.05951 0.62176 C 0.06784 0.64005 0.07943 0.6632 0.09037 0.67685 C 0.09766 0.68588 0.10456 0.69815 0.11341 0.7007 L 0.14987 0.71088 C 0.19349 0.70324 0.17565 0.70695 0.20378 0.7007 C 0.20573 0.69838 0.20742 0.69537 0.20951 0.69375 C 0.21198 0.6919 0.21511 0.69306 0.21719 0.69051 C 0.22891 0.67361 0.24987 0.63565 0.24987 0.63588 C 0.25938 0.59213 0.26406 0.58889 0.25755 0.54005 C 0.25677 0.5338 0.24596 0.53056 0.24414 0.52986 C 0.24219 0.52755 0.24063 0.52384 0.23841 0.52292 C 0.21706 0.51412 0.2013 0.52408 0.17878 0.52986 C 0.17682 0.53195 0.17474 0.5338 0.17305 0.53658 C 0.1694 0.5419 0.16367 0.55347 0.16146 0.56042 C 0.153 0.58773 0.16211 0.56945 0.15378 0.58449 C 0.15313 0.5956 0.15287 0.60741 0.15182 0.61875 C 0.15091 0.62801 0.14818 0.63658 0.14805 0.64607 C 0.14753 0.67222 0.14883 0.69838 0.14987 0.72454 C 0.15039 0.73449 0.15742 0.74977 0.15951 0.75533 C 0.16081 0.7588 0.16224 0.76204 0.16341 0.76551 C 0.16537 0.7713 0.16706 0.77732 0.16914 0.78264 C 0.17409 0.79607 0.18425 0.81667 0.19037 0.82361 L 0.19609 0.83056 C 0.19675 0.83403 0.19675 0.83796 0.19805 0.84074 C 0.21146 0.87153 0.2056 0.85324 0.22109 0.87153 C 0.22331 0.87431 0.22448 0.8794 0.22682 0.88195 C 0.22982 0.88519 0.23346 0.88588 0.23646 0.88866 C 0.2431 0.89491 0.24922 0.90208 0.25573 0.90926 L 0.26524 0.91945 C 0.27448 0.92917 0.27748 0.93357 0.28841 0.94005 C 0.29141 0.9419 0.29479 0.94236 0.29805 0.94352 C 0.31654 0.96829 0.29675 0.94375 0.31146 0.95718 C 0.32474 0.96898 0.30886 0.96019 0.32487 0.96736 C 0.32682 0.97083 0.32839 0.975 0.33073 0.97755 C 0.34206 0.99028 0.33711 0.97986 0.34609 0.98796 C 0.35065 0.9919 0.35456 0.99884 0.35951 1.00162 C 0.36888 1.00671 0.37878 1.0081 0.38841 1.01181 C 0.39349 1.01389 0.39844 1.01852 0.40378 1.01852 C 0.46784 1.02083 0.5319 1.01852 0.49375 1.04306 " pathEditMode="relative" rAng="0" ptsTypes="AAAAAAAAAAAAAAAAAAAAAAAAAAAAAAAAAAAAAAAAAAAA">
                                      <p:cBhvr>
                                        <p:cTn id="410" dur="2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0" y="52153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0" presetClass="path" presetSubtype="0" accel="50000" decel="50000" fill="hold" grpId="0" nodeType="withEffect">
                                  <p:stCondLst>
                                    <p:cond delay="2247"/>
                                  </p:stCondLst>
                                  <p:childTnLst>
                                    <p:animMotion origin="layout" path="M 0 2.59259E-6 L 0 0.00023 C 0.00703 0.1574 0.0138 0.31458 0.02109 0.47176 C 0.02214 0.49537 0.02383 0.50231 0.02878 0.52639 C 0.03112 0.53796 0.03333 0.54953 0.03646 0.56041 C 0.04219 0.58078 0.0513 0.6044 0.05951 0.62199 C 0.06784 0.64004 0.07943 0.66319 0.09036 0.67685 C 0.09766 0.68588 0.10456 0.69815 0.11341 0.70069 L 0.14987 0.71065 C 0.19349 0.70324 0.17565 0.70694 0.20378 0.70069 C 0.20573 0.69815 0.20742 0.69514 0.20951 0.69352 C 0.21198 0.6919 0.2151 0.69305 0.21719 0.69051 C 0.22891 0.67338 0.24987 0.63565 0.24987 0.63588 C 0.25938 0.59213 0.26406 0.58889 0.25755 0.54004 C 0.25677 0.53379 0.24596 0.53055 0.24414 0.52963 C 0.24219 0.52754 0.24063 0.52384 0.23841 0.52291 C 0.21706 0.51412 0.2013 0.52407 0.17878 0.52963 C 0.17682 0.53194 0.17474 0.53403 0.17305 0.53634 C 0.1694 0.5419 0.16367 0.55347 0.16146 0.56041 C 0.15299 0.58773 0.16211 0.56967 0.15378 0.58426 C 0.15313 0.5956 0.15286 0.6074 0.15182 0.61875 C 0.15091 0.62801 0.14818 0.63634 0.14805 0.64606 C 0.14753 0.67222 0.14883 0.69815 0.14987 0.72453 C 0.15039 0.73472 0.15742 0.74977 0.15951 0.75532 C 0.16081 0.75856 0.16224 0.76203 0.16341 0.76574 C 0.16536 0.77129 0.16706 0.77708 0.16914 0.78264 C 0.17409 0.79606 0.18424 0.81666 0.19036 0.82384 L 0.19609 0.83055 C 0.19674 0.83379 0.19674 0.83796 0.19805 0.84051 C 0.21146 0.87153 0.2056 0.85324 0.22109 0.87153 C 0.22331 0.87407 0.22448 0.87916 0.22682 0.88171 C 0.22982 0.88518 0.23346 0.88588 0.23646 0.88842 C 0.2431 0.89467 0.24922 0.90231 0.25573 0.90903 L 0.26523 0.91944 C 0.27448 0.92916 0.27747 0.93333 0.28841 0.94004 C 0.29141 0.94166 0.29479 0.94213 0.29805 0.94352 C 0.31654 0.96828 0.29674 0.94398 0.31146 0.95717 C 0.32474 0.96898 0.30885 0.96018 0.32487 0.96736 C 0.32682 0.97083 0.32839 0.975 0.33073 0.97754 C 0.34206 0.99028 0.33711 0.97986 0.34609 0.98796 C 0.35065 0.9919 0.35456 0.99884 0.35951 1.00162 C 0.36888 1.00671 0.37878 1.0081 0.38841 1.0118 C 0.39349 1.01389 0.39844 1.01852 0.40378 1.01852 C 0.46784 1.02083 0.5319 1.01852 0.3319 0.99028 " pathEditMode="relative" rAng="0" ptsTypes="AAAAAAAAAAAAAAAAAAAAAAAAAAAAAAAAAAAAAAAAAAAA">
                                      <p:cBhvr>
                                        <p:cTn id="412" dur="2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50949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0" presetClass="path" presetSubtype="0" accel="50000" decel="50000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375E-6 3.7037E-6 L 4.375E-6 0.00023 C 0.00703 0.1574 0.0138 0.31458 0.02109 0.47176 C 0.02213 0.49537 0.02382 0.50231 0.02877 0.52639 C 0.03112 0.53796 0.03333 0.54953 0.03645 0.56041 C 0.04218 0.58078 0.0513 0.60439 0.0595 0.62199 C 0.06783 0.64004 0.07942 0.66319 0.09036 0.67685 C 0.09765 0.68588 0.10455 0.69814 0.11341 0.70069 L 0.14987 0.71064 C 0.19349 0.70324 0.17565 0.70694 0.20377 0.70069 C 0.20572 0.69814 0.20742 0.69514 0.2095 0.69351 C 0.21197 0.69189 0.2151 0.69305 0.21718 0.69051 C 0.2289 0.67338 0.24987 0.63564 0.24987 0.63588 C 0.25937 0.59213 0.26406 0.58889 0.25755 0.54004 C 0.25677 0.53379 0.24596 0.53055 0.24414 0.52963 C 0.24218 0.52754 0.24062 0.52384 0.23841 0.52291 C 0.21705 0.51412 0.2013 0.52407 0.17877 0.52963 C 0.17682 0.53194 0.17474 0.53402 0.17304 0.53634 C 0.1694 0.54189 0.16367 0.55347 0.16145 0.56041 C 0.15299 0.58773 0.16211 0.56967 0.15377 0.58426 C 0.15312 0.5956 0.15286 0.6074 0.15182 0.61875 C 0.15091 0.62801 0.14817 0.63634 0.14804 0.64606 C 0.14752 0.67222 0.14882 0.69814 0.14987 0.72453 C 0.15039 0.73472 0.15742 0.74976 0.1595 0.75532 C 0.1608 0.75856 0.16224 0.76203 0.16341 0.76574 C 0.16536 0.77129 0.16705 0.77708 0.16914 0.78264 C 0.17408 0.79606 0.18424 0.81666 0.19036 0.82384 L 0.19609 0.83055 C 0.19674 0.83379 0.19674 0.83796 0.19804 0.84051 C 0.21145 0.87152 0.20559 0.85324 0.22109 0.87152 C 0.2233 0.87407 0.22447 0.87916 0.22682 0.88171 C 0.22981 0.88518 0.23346 0.88588 0.23645 0.88842 C 0.24309 0.89467 0.24921 0.90231 0.25572 0.90902 L 0.26523 0.91944 C 0.27447 0.92916 0.27747 0.93333 0.28841 0.94004 C 0.2914 0.94166 0.29479 0.94213 0.29804 0.94351 C 0.31653 0.96828 0.29674 0.94398 0.31145 0.95717 C 0.32474 0.96898 0.30885 0.96018 0.32487 0.96736 C 0.32682 0.97083 0.32838 0.975 0.33072 0.97754 C 0.34205 0.99027 0.33711 0.97986 0.34609 0.98796 C 0.35065 0.99189 0.35455 0.99884 0.3595 1.00162 C 0.36888 1.00671 0.37877 1.0081 0.38841 1.0118 C 0.39349 1.01389 0.39843 1.01851 0.40377 1.01851 C 0.46783 1.02083 0.5319 1.01851 0.65338 0.97014 " pathEditMode="relative" rAng="0" ptsTypes="AAAAAAAAAAAAAAAAAAAAAAAAAAAAAAAAAAAAAAAAAAAA">
                                      <p:cBhvr>
                                        <p:cTn id="414" dur="2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69" y="50949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0" presetClass="path" presetSubtype="0" accel="50000" decel="50000" fill="hold" grpId="0" nodeType="withEffect">
                                  <p:stCondLst>
                                    <p:cond delay="4159"/>
                                  </p:stCondLst>
                                  <p:childTnLst>
                                    <p:animMotion origin="layout" path="M 2.77556E-17 -1.48148E-6 L 2.77556E-17 0.00023 C 0.00703 0.15741 0.0138 0.31458 0.02109 0.47176 C 0.02214 0.49537 0.02383 0.50232 0.02878 0.52639 C 0.03112 0.53796 0.03333 0.54954 0.03646 0.56042 C 0.04219 0.58079 0.0513 0.6044 0.05951 0.62199 C 0.06784 0.64005 0.07943 0.6632 0.09036 0.67685 C 0.09766 0.68588 0.10456 0.69815 0.11341 0.7007 L 0.14987 0.71065 C 0.19349 0.70324 0.17565 0.70695 0.20378 0.7007 C 0.20573 0.69815 0.20742 0.69514 0.20951 0.69352 C 0.21198 0.6919 0.2151 0.69306 0.21719 0.69051 C 0.22891 0.67338 0.24987 0.63565 0.24987 0.63588 C 0.25938 0.59213 0.26406 0.58889 0.25755 0.54005 C 0.25677 0.5338 0.24596 0.53056 0.24414 0.52963 C 0.24219 0.52755 0.24063 0.52384 0.23841 0.52292 C 0.21706 0.51412 0.2013 0.52408 0.17878 0.52963 C 0.17682 0.53195 0.17474 0.53403 0.17305 0.53634 C 0.1694 0.5419 0.16367 0.55347 0.16146 0.56042 C 0.15299 0.58773 0.16211 0.56968 0.15378 0.58426 C 0.15313 0.5956 0.15286 0.60741 0.15182 0.61875 C 0.15091 0.62801 0.14818 0.63634 0.14805 0.64607 C 0.14753 0.67222 0.14883 0.69815 0.14987 0.72454 C 0.15039 0.73472 0.15742 0.74977 0.15951 0.75533 C 0.16081 0.75857 0.16224 0.76204 0.16341 0.76574 C 0.16536 0.7713 0.16706 0.77708 0.16914 0.78264 C 0.17409 0.79607 0.18424 0.81667 0.19036 0.82384 L 0.19609 0.83056 C 0.19674 0.8338 0.19674 0.83796 0.19805 0.84051 C 0.21146 0.87153 0.2056 0.85324 0.22109 0.87153 C 0.22331 0.87408 0.22448 0.87917 0.22682 0.88171 C 0.22982 0.88519 0.23346 0.88588 0.23646 0.88843 C 0.2431 0.89468 0.24922 0.90232 0.25573 0.90903 L 0.26523 0.91945 C 0.27448 0.92917 0.27747 0.93333 0.28841 0.94005 C 0.29141 0.94167 0.29479 0.94213 0.29805 0.94352 C 0.31654 0.96829 0.29674 0.94398 0.31146 0.95718 C 0.32474 0.96898 0.30885 0.96019 0.32487 0.96736 C 0.32682 0.97083 0.32839 0.975 0.33073 0.97755 C 0.34206 0.99028 0.33711 0.97986 0.34609 0.98796 C 0.35065 0.9919 0.35456 0.99884 0.35951 1.00162 C 0.36888 1.00671 0.37878 1.0081 0.38841 1.01181 C 0.39349 1.01389 0.39844 1.01852 0.40378 1.01852 C 0.46784 1.02083 0.5319 1.01852 0.58828 0.93496 " pathEditMode="relative" rAng="0" ptsTypes="AAAAAAAAAAAAAAAAAAAAAAAAAAAAAAAAAAAAAAAAAAAA">
                                      <p:cBhvr>
                                        <p:cTn id="416" dur="2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4" y="50949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0" presetClass="path" presetSubtype="0" accel="50000" decel="50000" fill="hold" grpId="0" nodeType="withEffect">
                                  <p:stCondLst>
                                    <p:cond delay="4779"/>
                                  </p:stCondLst>
                                  <p:childTnLst>
                                    <p:animMotion origin="layout" path="M 2.08333E-7 4.81481E-6 L 2.08333E-7 0.00023 C 0.00703 0.1574 0.0138 0.31458 0.02109 0.47175 C 0.02214 0.49537 0.02383 0.50231 0.02878 0.52638 C 0.03112 0.53796 0.03333 0.54953 0.03646 0.56041 C 0.04219 0.58078 0.0513 0.60439 0.05951 0.62199 C 0.06784 0.64004 0.07943 0.66319 0.09036 0.67685 C 0.09766 0.68587 0.10456 0.69814 0.11341 0.70069 L 0.14987 0.71064 C 0.19349 0.70324 0.17565 0.70694 0.20378 0.70069 C 0.20573 0.69814 0.20742 0.69513 0.20951 0.69351 C 0.21198 0.69189 0.2151 0.69305 0.21719 0.6905 C 0.22891 0.67337 0.24987 0.63564 0.24987 0.63587 C 0.25937 0.59212 0.26406 0.58888 0.25755 0.54004 C 0.25677 0.53379 0.24596 0.53055 0.24414 0.52962 C 0.24219 0.52754 0.24062 0.52384 0.23841 0.52291 C 0.21706 0.51412 0.2013 0.52407 0.17878 0.52962 C 0.17682 0.53194 0.17474 0.53402 0.17305 0.53634 C 0.1694 0.54189 0.16367 0.55347 0.16146 0.56041 C 0.15299 0.58773 0.16211 0.56967 0.15378 0.58425 C 0.15312 0.5956 0.15286 0.6074 0.15182 0.61875 C 0.15091 0.628 0.14818 0.63634 0.14805 0.64606 C 0.14753 0.67222 0.14883 0.69814 0.14987 0.72453 C 0.15039 0.73472 0.15742 0.74976 0.15951 0.75532 C 0.16081 0.75856 0.16224 0.76203 0.16341 0.76574 C 0.16536 0.77129 0.16706 0.77708 0.16914 0.78263 C 0.17409 0.79606 0.18424 0.81666 0.19036 0.82384 L 0.19609 0.83055 C 0.19674 0.83379 0.19674 0.83796 0.19805 0.8405 C 0.21146 0.87152 0.2056 0.85324 0.22109 0.87152 C 0.22331 0.87407 0.22448 0.87916 0.22682 0.88171 C 0.22982 0.88518 0.23346 0.88587 0.23646 0.88842 C 0.2431 0.89467 0.24922 0.90231 0.25573 0.90902 L 0.26523 0.91944 C 0.27448 0.92916 0.27747 0.93333 0.28841 0.94004 C 0.29141 0.94166 0.29479 0.94212 0.29805 0.94351 C 0.31654 0.96828 0.29674 0.94398 0.31146 0.95717 C 0.32474 0.96898 0.30885 0.96018 0.32487 0.96736 C 0.32682 0.97083 0.32839 0.975 0.33073 0.97754 C 0.34206 0.99027 0.33711 0.97986 0.34609 0.98796 C 0.35065 0.99189 0.35456 0.99884 0.35951 1.00162 C 0.36888 1.00671 0.37878 1.0081 0.38841 1.0118 C 0.39349 1.01388 0.39844 1.01851 0.40378 1.01851 C 0.46784 1.02083 0.5319 1.01851 0.31328 0.91898 " pathEditMode="relative" rAng="0" ptsTypes="AAAAAAAAAAAAAAAAAAAAAAAAAAAAAAAAAAAAAAAAAAAA">
                                      <p:cBhvr>
                                        <p:cTn id="418" dur="2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50949"/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0" presetClass="path" presetSubtype="0" accel="50000" decel="50000" fill="hold" grpId="0" nodeType="withEffect">
                                  <p:stCondLst>
                                    <p:cond delay="6694"/>
                                  </p:stCondLst>
                                  <p:childTnLst>
                                    <p:animMotion origin="layout" path="M 2.70833E-6 3.33333E-6 L 2.70833E-6 0.00023 C 0.00703 0.1574 0.0138 0.31458 0.02109 0.47176 C 0.02213 0.49537 0.02383 0.50231 0.02877 0.52639 C 0.03112 0.53796 0.03333 0.54953 0.03646 0.56041 C 0.04218 0.58078 0.0513 0.60439 0.0595 0.62199 C 0.06784 0.64004 0.07942 0.66319 0.09036 0.67685 C 0.09765 0.68588 0.10455 0.69814 0.11341 0.70069 L 0.14987 0.71088 C 0.19349 0.70324 0.17565 0.70694 0.20377 0.70069 C 0.20573 0.69838 0.20742 0.69537 0.2095 0.69375 C 0.21198 0.69189 0.2151 0.69328 0.21718 0.69051 C 0.2289 0.67361 0.24987 0.63564 0.24987 0.63588 C 0.25937 0.59213 0.26406 0.58889 0.25755 0.54004 C 0.25677 0.53379 0.24596 0.53055 0.24414 0.52986 C 0.24218 0.52754 0.24062 0.52384 0.23841 0.52291 C 0.21705 0.51412 0.2013 0.52407 0.17877 0.52986 C 0.17682 0.53194 0.17474 0.53402 0.17304 0.53657 C 0.1694 0.54189 0.16367 0.55347 0.16146 0.56041 C 0.15299 0.58773 0.16211 0.56967 0.15377 0.58449 C 0.15312 0.59583 0.15286 0.6074 0.15182 0.61875 C 0.15091 0.62801 0.14817 0.63657 0.14804 0.64606 C 0.14752 0.67222 0.14883 0.69838 0.14987 0.72453 C 0.15039 0.73472 0.15742 0.74977 0.1595 0.75532 C 0.1608 0.75879 0.16224 0.76203 0.16341 0.76574 C 0.16536 0.77129 0.16705 0.77731 0.16914 0.78264 C 0.17409 0.79606 0.18424 0.81666 0.19036 0.82384 L 0.19609 0.83055 C 0.19674 0.83402 0.19674 0.83796 0.19804 0.84074 C 0.21146 0.87152 0.2056 0.85324 0.22109 0.87152 C 0.2233 0.8743 0.22448 0.87939 0.22682 0.88194 C 0.22982 0.88518 0.23346 0.88588 0.23646 0.88865 C 0.2431 0.8949 0.24922 0.90231 0.25573 0.90926 L 0.26523 0.91944 C 0.27448 0.92916 0.27747 0.93356 0.28841 0.94004 C 0.2914 0.94189 0.29479 0.94236 0.29804 0.94352 C 0.31653 0.96828 0.29674 0.94398 0.31146 0.95717 C 0.32474 0.96898 0.30885 0.96018 0.32487 0.96736 C 0.32682 0.97083 0.32838 0.975 0.33073 0.97754 C 0.34205 0.99027 0.33711 0.97986 0.34609 0.98796 C 0.35065 0.99189 0.35455 0.99884 0.3595 1.00162 C 0.36888 1.00671 0.37877 1.0081 0.38841 1.0118 C 0.39349 1.01389 0.39843 1.01852 0.40377 1.01852 C 0.46784 1.02083 0.5319 1.01852 0.39622 1.11227 " pathEditMode="relative" rAng="0" ptsTypes="AAAAAAAAAAAAAAAAAAAAAAAAAAAAAAAAAAAAAAAAAAAA">
                                      <p:cBhvr>
                                        <p:cTn id="420" dur="2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15" y="55602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0" presetClass="path" presetSubtype="0" accel="50000" decel="50000" fill="hold" grpId="0" nodeType="withEffect">
                                  <p:stCondLst>
                                    <p:cond delay="5482"/>
                                  </p:stCondLst>
                                  <p:childTnLst>
                                    <p:animMotion origin="layout" path="M -3.33333E-6 4.81481E-6 L -3.33333E-6 0.00023 C 0.00703 0.1574 0.01381 0.31458 0.0211 0.47175 C 0.02214 0.49537 0.02383 0.50231 0.02878 0.52638 C 0.03112 0.53796 0.03334 0.54953 0.03646 0.56041 C 0.04219 0.58078 0.05131 0.60439 0.05951 0.62199 C 0.06784 0.64004 0.07943 0.66319 0.09037 0.67685 C 0.09766 0.68587 0.10456 0.69814 0.11341 0.70069 L 0.14987 0.71087 C 0.19349 0.70324 0.17565 0.70694 0.20378 0.70069 C 0.20573 0.69837 0.20743 0.69537 0.20951 0.69375 C 0.21198 0.69189 0.21511 0.69328 0.21719 0.6905 C 0.22891 0.67361 0.24987 0.63564 0.24987 0.63587 C 0.25938 0.59212 0.26407 0.58888 0.25756 0.54004 C 0.25677 0.53379 0.24597 0.53055 0.24414 0.52986 C 0.24219 0.52754 0.24063 0.52384 0.23841 0.52291 C 0.21706 0.51412 0.20131 0.52407 0.17878 0.52986 C 0.17683 0.53194 0.17474 0.53402 0.17305 0.53657 C 0.1694 0.54189 0.16368 0.55347 0.16146 0.56041 C 0.153 0.58773 0.16211 0.56967 0.15378 0.58449 C 0.15313 0.59583 0.15287 0.6074 0.15183 0.61875 C 0.15091 0.628 0.14818 0.63657 0.14805 0.64606 C 0.14753 0.67222 0.14883 0.69837 0.14987 0.72453 C 0.15039 0.73472 0.15743 0.74976 0.15951 0.75532 C 0.16081 0.75879 0.16224 0.76203 0.16341 0.76574 C 0.16537 0.77129 0.16706 0.77731 0.16914 0.78263 C 0.17409 0.79606 0.18425 0.81666 0.19037 0.82384 L 0.1961 0.83055 C 0.19675 0.83402 0.19675 0.83796 0.19805 0.84074 C 0.21146 0.87152 0.2056 0.85324 0.2211 0.87152 C 0.22331 0.8743 0.22448 0.87939 0.22683 0.88194 C 0.22982 0.88518 0.23347 0.88587 0.23646 0.88865 C 0.2431 0.8949 0.24922 0.90231 0.25573 0.90925 L 0.26524 0.91944 C 0.27448 0.92916 0.27748 0.93356 0.28841 0.94004 C 0.29141 0.94189 0.2948 0.94236 0.29805 0.94351 C 0.31654 0.96828 0.29675 0.94398 0.31146 0.95717 C 0.32474 0.96898 0.30886 0.96018 0.32487 0.96736 C 0.32683 0.97083 0.32839 0.975 0.33073 0.97754 C 0.34206 0.99027 0.33711 0.97986 0.3461 0.98796 C 0.35065 0.99189 0.35456 0.99884 0.35951 1.00162 C 0.36888 1.00671 0.37878 1.0081 0.38841 1.0118 C 0.39349 1.01388 0.39844 1.01851 0.40378 1.01851 C 0.46784 1.02083 0.5319 1.01851 0.49245 0.75648 " pathEditMode="relative" rAng="0" ptsTypes="AAAAAAAAAAAAAAAAAAAAAAAAAAAAAAAAAAAAAAAAAAAA">
                                      <p:cBhvr>
                                        <p:cTn id="422" dur="2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21" y="50926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0" presetClass="path" presetSubtype="0" accel="50000" decel="50000" fill="hold" grpId="0" nodeType="withEffect">
                                  <p:stCondLst>
                                    <p:cond delay="2399"/>
                                  </p:stCondLst>
                                  <p:childTnLst>
                                    <p:animMotion origin="layout" path="M -1.45833E-6 3.33333E-6 L -1.45833E-6 0.00023 C 0.00703 0.1574 0.0138 0.31458 0.0211 0.47176 C 0.02214 0.49537 0.02383 0.50231 0.02878 0.52639 C 0.03112 0.53796 0.03333 0.54953 0.03646 0.56041 C 0.04219 0.58078 0.0513 0.60439 0.05951 0.62199 C 0.06784 0.64004 0.07943 0.66319 0.09037 0.67685 C 0.09766 0.68588 0.10456 0.69814 0.11341 0.70069 L 0.14987 0.71088 C 0.19349 0.70324 0.17565 0.70694 0.20378 0.70069 C 0.20573 0.69838 0.20742 0.69537 0.20951 0.69375 C 0.21198 0.69189 0.21511 0.69328 0.21719 0.69051 C 0.22891 0.67361 0.24987 0.63564 0.24987 0.63588 C 0.25938 0.59213 0.26406 0.58889 0.25755 0.54004 C 0.25677 0.53379 0.24597 0.53055 0.24414 0.52986 C 0.24219 0.52754 0.24063 0.52384 0.23841 0.52291 C 0.21706 0.51412 0.2013 0.52407 0.17878 0.52986 C 0.17682 0.53194 0.17474 0.53402 0.17305 0.53657 C 0.1694 0.54189 0.16367 0.55347 0.16146 0.56041 C 0.153 0.58773 0.16211 0.56967 0.15378 0.58449 C 0.15313 0.59583 0.15287 0.6074 0.15182 0.61875 C 0.15091 0.62801 0.14818 0.63657 0.14805 0.64606 C 0.14753 0.67222 0.14883 0.69838 0.14987 0.72453 C 0.15039 0.73472 0.15742 0.74977 0.15951 0.75532 C 0.16081 0.75879 0.16224 0.76203 0.16341 0.76574 C 0.16537 0.77129 0.16706 0.77731 0.16914 0.78264 C 0.17409 0.79606 0.18425 0.81666 0.19037 0.82384 L 0.1961 0.83055 C 0.19675 0.83402 0.19675 0.83796 0.19805 0.84074 C 0.21146 0.87152 0.2056 0.85324 0.2211 0.87152 C 0.22331 0.8743 0.22448 0.87939 0.22682 0.88194 C 0.22982 0.88518 0.23347 0.88588 0.23646 0.88865 C 0.2431 0.8949 0.24922 0.90231 0.25573 0.90926 L 0.26524 0.91944 C 0.27448 0.92916 0.27735 0.93356 0.28841 0.94004 C 0.29141 0.94189 0.29479 0.94236 0.29805 0.94352 C 0.31654 0.96828 0.29662 0.94398 0.31146 0.95717 C 0.32474 0.96898 0.30886 0.96018 0.32487 0.96736 C 0.32682 0.97083 0.32839 0.975 0.33073 0.97754 C 0.34206 0.99027 0.33711 0.97986 0.3461 0.98796 C 0.35065 0.99189 0.35456 0.99884 0.35951 1.00162 C 0.36888 1.00671 0.37878 1.0081 0.38841 1.0118 C 0.39349 1.01389 0.39844 1.01852 0.40378 1.01852 C 0.46784 1.02083 0.5319 1.01852 0.51849 0.69977 " pathEditMode="relative" rAng="0" ptsTypes="AAAAAAAAAAAAAAAAAAAAAAAAAAAAAAAAAAAAAAAAAAAA">
                                      <p:cBhvr>
                                        <p:cTn id="424" dur="2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3" y="50926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0" presetClass="path" presetSubtype="0" accel="50000" decel="50000" fill="hold" grpId="0" nodeType="withEffect">
                                  <p:stCondLst>
                                    <p:cond delay="6422"/>
                                  </p:stCondLst>
                                  <p:childTnLst>
                                    <p:animMotion origin="layout" path="M 4.375E-6 -4.44444E-6 L 4.375E-6 0.00024 C 0.00703 0.15741 0.0138 0.31459 0.02109 0.47176 C 0.02213 0.49537 0.02382 0.50232 0.02877 0.52639 C 0.03112 0.53797 0.03333 0.54954 0.03645 0.56042 C 0.04218 0.58079 0.0513 0.6044 0.0595 0.622 C 0.06783 0.64005 0.07942 0.6632 0.09036 0.67686 C 0.09765 0.68588 0.10455 0.69815 0.11341 0.7007 L 0.14987 0.71088 C 0.19349 0.70325 0.17565 0.70695 0.20377 0.7007 C 0.20572 0.69838 0.20742 0.69537 0.2095 0.69375 C 0.21197 0.6919 0.2151 0.69329 0.21718 0.69051 C 0.2289 0.67362 0.24987 0.63565 0.24987 0.63588 C 0.25937 0.59213 0.26406 0.58889 0.25755 0.54005 C 0.25677 0.5338 0.24596 0.53056 0.24414 0.52987 C 0.24218 0.52755 0.24062 0.52385 0.23841 0.52292 C 0.21705 0.51412 0.2013 0.52408 0.17877 0.52987 C 0.17682 0.53195 0.17474 0.53403 0.17304 0.53658 C 0.1694 0.5419 0.16367 0.55348 0.16145 0.56042 C 0.15299 0.58774 0.16211 0.56968 0.15377 0.5845 C 0.15312 0.59584 0.15286 0.60741 0.15182 0.61875 C 0.15091 0.62801 0.14817 0.63658 0.14804 0.64607 C 0.14752 0.67223 0.14882 0.69838 0.14987 0.72454 C 0.15039 0.73473 0.15742 0.74977 0.1595 0.75533 C 0.1608 0.7588 0.16224 0.76204 0.16341 0.76575 C 0.16536 0.7713 0.16705 0.77732 0.16914 0.78264 C 0.17408 0.79607 0.18424 0.81667 0.19036 0.82385 L 0.19609 0.83056 C 0.19674 0.83403 0.19674 0.83797 0.19804 0.84075 C 0.21145 0.87153 0.20559 0.85325 0.22109 0.87153 C 0.2233 0.87431 0.22447 0.8794 0.22682 0.88195 C 0.22981 0.88519 0.23346 0.88588 0.23645 0.88866 C 0.24309 0.89491 0.24921 0.90232 0.25572 0.90926 L 0.26523 0.91945 C 0.27447 0.92917 0.27747 0.93357 0.28841 0.94005 C 0.2914 0.9419 0.29479 0.94237 0.29804 0.94352 C 0.31653 0.96829 0.29674 0.94399 0.31145 0.95718 C 0.32474 0.96899 0.30885 0.96019 0.32487 0.96737 C 0.32682 0.97084 0.32838 0.975 0.33072 0.97755 C 0.34205 0.99028 0.33711 0.97987 0.34609 0.98797 C 0.35065 0.9919 0.35455 0.99885 0.3595 1.00162 C 0.36888 1.00672 0.37877 1.00811 0.38841 1.01181 C 0.39349 1.01389 0.39843 1.01852 0.40377 1.01852 C 0.46783 1.02084 0.5319 1.01852 0.44088 0.697 " pathEditMode="relative" rAng="0" ptsTypes="AAAAAAAAAAAAAAAAAAAAAAAAAAAAAAAAAAAAAAAAAAAA">
                                      <p:cBhvr>
                                        <p:cTn id="426" dur="2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97" y="50926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0" presetClass="path" presetSubtype="0" accel="50000" decel="50000" fill="hold" grpId="0" nodeType="withEffect">
                                  <p:stCondLst>
                                    <p:cond delay="932"/>
                                  </p:stCondLst>
                                  <p:childTnLst>
                                    <p:animMotion origin="layout" path="M 4.16667E-7 -4.07407E-6 L 4.16667E-7 0.00024 C 0.00703 0.15741 0.0138 0.31459 0.02109 0.47176 C 0.02214 0.49537 0.02383 0.50232 0.02878 0.52616 C 0.03112 0.53797 0.03333 0.54931 0.03646 0.56042 C 0.04219 0.58079 0.0513 0.6044 0.0595 0.62199 C 0.06784 0.64005 0.07943 0.6632 0.09036 0.67686 C 0.09766 0.68588 0.10456 0.69815 0.11341 0.7007 L 0.14987 0.71088 C 0.19349 0.70324 0.17565 0.70695 0.20378 0.7007 C 0.20573 0.69838 0.20742 0.69537 0.2095 0.69375 C 0.21198 0.6919 0.2151 0.69329 0.21719 0.69051 C 0.22891 0.67362 0.24987 0.63565 0.24987 0.63588 C 0.25937 0.59213 0.26406 0.58889 0.25755 0.54005 C 0.25677 0.5338 0.24596 0.53056 0.24414 0.52987 C 0.24219 0.52755 0.24062 0.52385 0.23841 0.52292 C 0.21706 0.51412 0.2013 0.52408 0.17878 0.52987 C 0.17682 0.53172 0.17474 0.53403 0.17305 0.53658 C 0.1694 0.5419 0.16367 0.55348 0.16146 0.56042 C 0.15299 0.58774 0.16211 0.56968 0.15378 0.58449 C 0.15312 0.59584 0.15286 0.60741 0.15182 0.61875 C 0.15091 0.62801 0.14818 0.63658 0.14805 0.64607 C 0.14753 0.67223 0.14883 0.69838 0.14987 0.72454 C 0.15039 0.73473 0.15742 0.74977 0.1595 0.75533 C 0.16081 0.7588 0.16224 0.76204 0.16341 0.76574 C 0.16536 0.7713 0.16706 0.77732 0.16914 0.78264 C 0.17409 0.79607 0.18424 0.81667 0.19036 0.82385 L 0.19609 0.83056 C 0.19674 0.83403 0.19674 0.83797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1 0.9419 0.29479 0.94237 0.29805 0.94352 C 0.31654 0.96829 0.29674 0.94399 0.31146 0.95718 C 0.32474 0.96899 0.30885 0.96019 0.32487 0.96737 C 0.32682 0.97084 0.32839 0.975 0.33073 0.97755 C 0.34206 0.99028 0.33711 0.97987 0.34609 0.98797 C 0.35065 0.9919 0.35456 0.99885 0.3595 1.00162 C 0.36888 1.00672 0.37878 1.00811 0.38841 1.01181 C 0.39349 1.01389 0.39844 1.01852 0.40378 1.01852 C 0.46784 1.02061 0.5319 1.01852 0.30104 0.99862 " pathEditMode="relative" rAng="0" ptsTypes="AAAAAAAAAAAAAAAAAAAAAAAAAAAAAAAAAAAAAAAAAAAA">
                                      <p:cBhvr>
                                        <p:cTn id="428" dur="2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64" y="50949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0" presetClass="path" presetSubtype="0" accel="50000" decel="50000" fill="hold" grpId="0" nodeType="withEffect">
                                  <p:stCondLst>
                                    <p:cond delay="3694"/>
                                  </p:stCondLst>
                                  <p:childTnLst>
                                    <p:animMotion origin="layout" path="M 4.79167E-6 -4.44444E-6 L 4.79167E-6 0.00024 C 0.00703 0.15741 0.0138 0.31459 0.02109 0.47176 C 0.02213 0.49537 0.02382 0.50232 0.02877 0.52639 C 0.03112 0.53797 0.03333 0.54954 0.03645 0.56042 C 0.04218 0.58079 0.0513 0.6044 0.0595 0.622 C 0.06783 0.64005 0.07942 0.6632 0.09036 0.67686 C 0.09765 0.68588 0.10455 0.69815 0.11341 0.7007 L 0.14987 0.71088 C 0.19348 0.70325 0.17565 0.70695 0.20377 0.7007 C 0.20572 0.69838 0.20742 0.69537 0.2095 0.69375 C 0.21197 0.6919 0.2151 0.69329 0.21718 0.69051 C 0.2289 0.67362 0.24987 0.63565 0.24987 0.63588 C 0.25937 0.59213 0.26406 0.58889 0.25755 0.54005 C 0.25677 0.5338 0.24596 0.53056 0.24414 0.52987 C 0.24218 0.52755 0.24062 0.52385 0.23841 0.52292 C 0.21705 0.51412 0.2013 0.52408 0.17877 0.52987 C 0.17682 0.53195 0.17473 0.53403 0.17304 0.53658 C 0.1694 0.5419 0.16367 0.55348 0.16145 0.56042 C 0.15299 0.58774 0.1621 0.56968 0.15377 0.5845 C 0.15312 0.59584 0.15286 0.60741 0.15182 0.61875 C 0.15091 0.62801 0.14817 0.63658 0.14804 0.64607 C 0.14752 0.67223 0.14882 0.69838 0.14987 0.72454 C 0.15039 0.73473 0.15742 0.74977 0.1595 0.75533 C 0.1608 0.7588 0.16223 0.76204 0.16341 0.76575 C 0.16536 0.7713 0.16705 0.77732 0.16914 0.78264 C 0.17408 0.79607 0.18424 0.81667 0.19036 0.82385 L 0.19609 0.83056 C 0.19674 0.83403 0.19674 0.83797 0.19804 0.84075 C 0.21145 0.87153 0.20559 0.85325 0.22109 0.87153 C 0.2233 0.87431 0.22447 0.8794 0.22682 0.88195 C 0.22981 0.88519 0.23346 0.88588 0.23645 0.88866 C 0.24309 0.89491 0.24921 0.90232 0.25572 0.90926 L 0.26523 0.91945 C 0.27447 0.92917 0.27747 0.93357 0.28841 0.94005 C 0.2914 0.9419 0.29479 0.94237 0.29804 0.94352 C 0.31653 0.96829 0.29674 0.94399 0.31145 0.95718 C 0.32473 0.96899 0.30885 0.96019 0.32487 0.96737 C 0.32682 0.97084 0.32838 0.975 0.33072 0.97755 C 0.34205 0.99028 0.3371 0.97987 0.34609 0.98797 C 0.35065 0.9919 0.35455 0.99885 0.3595 1.00162 C 0.36888 1.00672 0.37877 1.00811 0.38841 1.01181 C 0.39348 1.01389 0.39843 1.01852 0.40377 1.01852 C 0.46783 1.02084 0.5319 1.01852 0.41627 0.72825 " pathEditMode="relative" rAng="0" ptsTypes="AAAAAAAAAAAAAAAAAAAAAAAAAAAAAAAAAAAAAAAAAAAA">
                                      <p:cBhvr>
                                        <p:cTn id="430" dur="2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50926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0" presetClass="path" presetSubtype="0" accel="50000" decel="50000" fill="hold" grpId="0" nodeType="withEffect">
                                  <p:stCondLst>
                                    <p:cond delay="6777"/>
                                  </p:stCondLst>
                                  <p:childTnLst>
                                    <p:animMotion origin="layout" path="M -2.70833E-6 -4.07407E-6 L -2.70833E-6 0.00024 C 0.00703 0.15741 0.0138 0.31459 0.0211 0.47176 C 0.02214 0.49537 0.02383 0.50232 0.02878 0.52639 C 0.03112 0.53797 0.03334 0.54954 0.03646 0.56042 C 0.04219 0.58079 0.0513 0.6044 0.05951 0.62199 C 0.06784 0.64005 0.07943 0.6632 0.09037 0.67686 C 0.09766 0.68588 0.10456 0.69815 0.11341 0.7007 L 0.14987 0.71088 C 0.19349 0.70324 0.17565 0.70695 0.20378 0.7007 C 0.20573 0.69838 0.20742 0.69537 0.20951 0.69375 C 0.21198 0.6919 0.21511 0.69329 0.21719 0.69051 C 0.22891 0.67362 0.24987 0.63565 0.24987 0.63588 C 0.25938 0.59213 0.26407 0.58889 0.25755 0.54005 C 0.25677 0.5338 0.24597 0.53056 0.24414 0.52987 C 0.24219 0.52755 0.24063 0.52385 0.23841 0.52292 C 0.21706 0.51412 0.2013 0.52408 0.17878 0.52987 C 0.17683 0.53195 0.17474 0.53403 0.17305 0.53658 C 0.1694 0.5419 0.16367 0.55348 0.16146 0.56042 C 0.153 0.58774 0.16211 0.56968 0.15378 0.58449 C 0.15313 0.59584 0.15287 0.60741 0.15183 0.61875 C 0.15091 0.62801 0.14818 0.63658 0.14805 0.64607 C 0.14753 0.67223 0.14883 0.69838 0.14987 0.72454 C 0.15039 0.73473 0.15742 0.74977 0.15951 0.75533 C 0.16081 0.7588 0.16224 0.76204 0.16341 0.76574 C 0.16537 0.7713 0.16706 0.77732 0.16914 0.78264 C 0.17409 0.79607 0.18425 0.81667 0.19037 0.82385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1 0.94005 C 0.29141 0.9419 0.29479 0.94237 0.29805 0.94352 C 0.31654 0.96829 0.29675 0.94399 0.31146 0.95718 C 0.32474 0.96899 0.30886 0.96019 0.32487 0.96737 C 0.32683 0.97084 0.32839 0.975 0.33073 0.97755 C 0.34206 0.99028 0.33711 0.97987 0.3461 0.98797 C 0.35065 0.9919 0.35456 0.99885 0.35951 1.00162 C 0.36888 1.00672 0.37878 1.00811 0.38841 1.01181 C 0.39349 1.01389 0.39844 1.01852 0.40378 1.01852 C 0.46784 1.02084 0.5319 1.01852 0.48021 0.6926 " pathEditMode="relative" rAng="0" ptsTypes="AAAAAAAAAAAAAAAAAAAAAAAAAAAAAAAAAAAAAAAAAAAA">
                                      <p:cBhvr>
                                        <p:cTn id="432" dur="2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48" y="50926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0" presetClass="path" presetSubtype="0" accel="50000" decel="50000" fill="hold" grpId="0" nodeType="withEffect">
                                  <p:stCondLst>
                                    <p:cond delay="2535"/>
                                  </p:stCondLst>
                                  <p:childTnLst>
                                    <p:animMotion origin="layout" path="M 3.54167E-6 2.96296E-6 L 3.54167E-6 0.00023 C 0.00703 0.1574 0.0138 0.31458 0.02109 0.47176 C 0.02213 0.49537 0.02382 0.50231 0.02877 0.52639 C 0.03112 0.53796 0.03333 0.54953 0.03645 0.56041 C 0.04218 0.58078 0.0513 0.6044 0.0595 0.62199 C 0.06784 0.64004 0.07942 0.66319 0.09036 0.67685 C 0.09765 0.68588 0.10455 0.69815 0.11341 0.70069 L 0.14987 0.71088 C 0.19349 0.70324 0.17565 0.70694 0.20377 0.70069 C 0.20573 0.69838 0.20742 0.69537 0.2095 0.69375 C 0.21198 0.6919 0.2151 0.69328 0.21718 0.69051 C 0.2289 0.67361 0.24987 0.63565 0.24987 0.63588 C 0.25937 0.59213 0.26406 0.58889 0.25755 0.54004 C 0.25677 0.53379 0.24596 0.53055 0.24414 0.52986 C 0.24218 0.52754 0.24062 0.52384 0.23841 0.52291 C 0.21705 0.51412 0.2013 0.52407 0.17877 0.52986 C 0.17682 0.53194 0.17474 0.53402 0.17304 0.53657 C 0.1694 0.5419 0.16367 0.55347 0.16145 0.56041 C 0.15299 0.58773 0.16211 0.56967 0.15377 0.58449 C 0.15312 0.59583 0.15286 0.6074 0.15182 0.61875 C 0.15091 0.62801 0.14817 0.63657 0.14804 0.64606 C 0.14752 0.67222 0.14882 0.69838 0.14987 0.72453 C 0.15039 0.73472 0.15742 0.74977 0.1595 0.75532 C 0.1608 0.75879 0.16224 0.76203 0.16341 0.76574 C 0.16536 0.77129 0.16705 0.77731 0.16914 0.78264 C 0.17409 0.79606 0.18424 0.81666 0.19036 0.82384 L 0.19609 0.83055 C 0.19674 0.83402 0.19674 0.83796 0.19804 0.84074 C 0.21145 0.87152 0.2056 0.85324 0.22109 0.87152 C 0.2233 0.8743 0.22448 0.8794 0.22682 0.88194 C 0.22981 0.88518 0.23346 0.88588 0.23645 0.88865 C 0.2431 0.8949 0.24922 0.90231 0.25573 0.90926 L 0.26523 0.91944 C 0.27448 0.92916 0.27747 0.93356 0.28841 0.94004 C 0.2914 0.9419 0.29479 0.94236 0.29804 0.94352 C 0.31653 0.96828 0.29674 0.94398 0.31145 0.95717 C 0.32474 0.96898 0.30885 0.96018 0.32487 0.96736 C 0.32682 0.97083 0.32838 0.975 0.33073 0.97754 C 0.34205 0.99027 0.33711 0.97986 0.34609 0.98796 C 0.35065 0.9919 0.35455 0.99884 0.3595 1.00162 C 0.36888 1.00671 0.37877 1.0081 0.38841 1.0118 C 0.39349 1.01389 0.39843 1.01852 0.40377 1.01852 C 0.46784 1.02083 0.5319 1.01852 0.42161 0.7794 " pathEditMode="relative" rAng="0" ptsTypes="AAAAAAAAAAAAAAAAAAAAAAAAAAAAAAAAAAAAAAAAAAAA">
                                      <p:cBhvr>
                                        <p:cTn id="434" dur="2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62" y="50926"/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0" presetClass="path" presetSubtype="0" accel="50000" decel="50000" fill="hold" grpId="0" nodeType="withEffect">
                                  <p:stCondLst>
                                    <p:cond delay="6940"/>
                                  </p:stCondLst>
                                  <p:childTnLst>
                                    <p:animMotion origin="layout" path="M 4.16667E-6 1.11111E-6 L 4.16667E-6 0.00023 C 0.00703 0.15741 0.0138 0.31458 0.02109 0.47176 C 0.02213 0.49537 0.02382 0.50231 0.02877 0.52639 C 0.03112 0.53796 0.03333 0.54954 0.03645 0.56042 C 0.04218 0.58079 0.0513 0.60417 0.0595 0.62199 C 0.06783 0.64005 0.07942 0.66296 0.09036 0.67685 C 0.09765 0.68588 0.10455 0.69815 0.11341 0.70069 L 0.14987 0.71065 C 0.19349 0.70324 0.17565 0.70694 0.20377 0.70069 C 0.20573 0.69838 0.20742 0.69514 0.2095 0.69375 C 0.21198 0.6919 0.2151 0.69329 0.21718 0.69051 C 0.2289 0.67361 0.24987 0.63565 0.24987 0.63588 C 0.25937 0.59213 0.26406 0.58889 0.25755 0.54005 C 0.25677 0.5338 0.24596 0.53055 0.24414 0.52986 C 0.24218 0.52755 0.24062 0.52384 0.23841 0.52292 C 0.21705 0.51412 0.2013 0.52407 0.17877 0.52986 C 0.17682 0.53194 0.17474 0.53403 0.17304 0.53657 C 0.1694 0.5419 0.16367 0.55347 0.16145 0.56042 C 0.15299 0.58773 0.16211 0.56967 0.15377 0.58449 C 0.15312 0.59583 0.15286 0.60741 0.15182 0.61875 C 0.15091 0.62801 0.14817 0.63634 0.14804 0.64606 C 0.14752 0.67222 0.14882 0.69838 0.14987 0.72454 C 0.15039 0.73449 0.15742 0.74977 0.1595 0.75532 C 0.1608 0.7588 0.16224 0.76204 0.16341 0.76574 C 0.16536 0.7713 0.16705 0.77731 0.16914 0.78264 C 0.17408 0.79606 0.18424 0.81667 0.19036 0.82384 L 0.19609 0.83055 C 0.19674 0.8338 0.19674 0.83796 0.19804 0.84074 C 0.21145 0.87153 0.20559 0.85324 0.22109 0.87153 C 0.2233 0.8743 0.22448 0.8794 0.22682 0.88194 C 0.22981 0.88518 0.23346 0.88565 0.23645 0.88842 C 0.24309 0.89491 0.24921 0.90231 0.25573 0.90926 L 0.26523 0.91921 C 0.27448 0.92917 0.27747 0.93333 0.28841 0.94005 C 0.2914 0.94167 0.29479 0.94236 0.29804 0.94352 C 0.31653 0.96829 0.29674 0.94398 0.31145 0.95717 C 0.32474 0.96898 0.30885 0.96018 0.32487 0.96736 C 0.32682 0.97083 0.32838 0.975 0.33073 0.97755 C 0.34205 0.99028 0.33711 0.97986 0.34609 0.98796 C 0.35065 0.9919 0.35455 0.99884 0.3595 1.00162 C 0.36888 1.00671 0.37877 1.0081 0.38841 1.0118 C 0.39349 1.01389 0.39843 1.01852 0.40377 1.01852 C 0.46783 1.02083 0.5319 1.01852 0.40325 1.16528 " pathEditMode="relative" rAng="0" ptsTypes="AAAAAAAAAAAAAAAAAAAAAAAAAAAAAAAAAAAAAAAAAAAA">
                                      <p:cBhvr>
                                        <p:cTn id="436" dur="2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80" y="58264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0" presetClass="path" presetSubtype="0" accel="50000" decel="50000" fill="hold" grpId="0" nodeType="withEffect">
                                  <p:stCondLst>
                                    <p:cond delay="3730"/>
                                  </p:stCondLst>
                                  <p:childTnLst>
                                    <p:animMotion origin="layout" path="M -1.875E-6 -3.7037E-7 L -1.875E-6 0.00023 C 0.00703 0.15741 0.0138 0.31458 0.0211 0.47176 C 0.02214 0.49537 0.02383 0.50232 0.02878 0.52639 C 0.03112 0.53796 0.03334 0.54954 0.03646 0.56042 C 0.04219 0.58079 0.0513 0.6044 0.05951 0.62199 C 0.06784 0.64005 0.07943 0.66319 0.09037 0.67685 C 0.09766 0.68588 0.10456 0.69815 0.11341 0.70069 L 0.14987 0.71065 C 0.19349 0.70324 0.17565 0.70694 0.20378 0.70069 C 0.20573 0.69815 0.20742 0.69514 0.20951 0.69352 C 0.21198 0.6919 0.21511 0.69306 0.21719 0.69051 C 0.22891 0.67338 0.24987 0.63565 0.24987 0.63588 C 0.25938 0.59213 0.26406 0.58889 0.25755 0.54005 C 0.25677 0.5338 0.24597 0.53056 0.24414 0.52963 C 0.24219 0.52755 0.24063 0.52384 0.23841 0.52292 C 0.21706 0.51412 0.2013 0.52407 0.17878 0.52963 C 0.17682 0.53194 0.17474 0.53403 0.17305 0.53634 C 0.1694 0.5419 0.16367 0.55347 0.16146 0.56042 C 0.153 0.58773 0.16211 0.56968 0.15378 0.58426 C 0.15313 0.5956 0.15287 0.60741 0.15182 0.61875 C 0.15091 0.62801 0.14818 0.63634 0.14805 0.64607 C 0.14753 0.67222 0.14883 0.69815 0.14987 0.72454 C 0.15039 0.73472 0.15742 0.74977 0.15951 0.75532 C 0.16081 0.75857 0.16224 0.76204 0.16341 0.76574 C 0.16537 0.7713 0.16706 0.77708 0.16914 0.78264 C 0.17409 0.79607 0.18425 0.81667 0.19037 0.82384 L 0.1961 0.83056 C 0.19675 0.8338 0.19675 0.83796 0.19805 0.84051 C 0.21146 0.87153 0.2056 0.85324 0.2211 0.87153 C 0.22331 0.87407 0.22448 0.87917 0.22682 0.88171 C 0.22982 0.88519 0.23347 0.88588 0.23646 0.88843 C 0.2431 0.89468 0.24922 0.90232 0.25573 0.90903 L 0.26524 0.91944 C 0.27448 0.92917 0.27748 0.93333 0.28841 0.94005 C 0.29141 0.94167 0.29479 0.94213 0.29805 0.94352 C 0.31654 0.96829 0.29675 0.94398 0.31146 0.95718 C 0.32474 0.96898 0.30886 0.96019 0.32487 0.96736 C 0.32682 0.97083 0.32839 0.975 0.33073 0.97755 C 0.34206 0.99028 0.33711 0.97986 0.3461 0.98796 C 0.35065 0.9919 0.35456 0.99884 0.35951 1.00162 C 0.36888 1.00671 0.37878 1.0081 0.38841 1.01181 C 0.39349 1.01389 0.39844 1.01852 0.40378 1.01852 C 0.46784 1.02083 0.5319 1.01852 0.56198 0.97732 " pathEditMode="relative" rAng="0" ptsTypes="AAAAAAAAAAAAAAAAAAAAAAAAAAAAAAAAAAAAAAAAAAAA">
                                      <p:cBhvr>
                                        <p:cTn id="438" dur="2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99" y="50949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0" presetClass="path" presetSubtype="0" accel="50000" decel="50000" fill="hold" grpId="0" nodeType="withEffect">
                                  <p:stCondLst>
                                    <p:cond delay="1037"/>
                                  </p:stCondLst>
                                  <p:childTnLst>
                                    <p:animMotion origin="layout" path="M -1.25E-6 4.81481E-6 L -1.25E-6 0.00023 C 0.00703 0.1574 0.0138 0.31458 0.0211 0.47175 C 0.02214 0.49537 0.02383 0.50231 0.02878 0.52638 C 0.03112 0.53796 0.03333 0.54953 0.03646 0.56018 C 0.04219 0.58078 0.0513 0.60439 0.05951 0.62199 C 0.06784 0.64004 0.07943 0.66296 0.09037 0.67662 C 0.09766 0.68587 0.10456 0.69791 0.11341 0.70069 L 0.14987 0.71064 C 0.19349 0.70324 0.17565 0.70671 0.20378 0.70069 C 0.20573 0.69814 0.20742 0.69537 0.20951 0.69351 C 0.21198 0.69189 0.21511 0.69305 0.21719 0.6905 C 0.22891 0.67361 0.24987 0.63564 0.24987 0.63587 C 0.25938 0.59212 0.26406 0.58888 0.25755 0.54004 C 0.25677 0.53379 0.24596 0.53055 0.24414 0.52986 C 0.24219 0.52754 0.24063 0.52384 0.23841 0.52291 C 0.21706 0.51412 0.2013 0.52407 0.17878 0.52986 C 0.17682 0.53194 0.17474 0.53402 0.17305 0.53657 C 0.1694 0.54189 0.16367 0.55347 0.16146 0.56018 C 0.153 0.58773 0.16211 0.56967 0.15378 0.58449 C 0.15313 0.59583 0.15287 0.60717 0.15182 0.61875 C 0.15091 0.628 0.14818 0.63657 0.14805 0.64583 C 0.14753 0.67199 0.14883 0.69814 0.14987 0.72453 C 0.15039 0.73472 0.15742 0.74953 0.15951 0.75532 C 0.16081 0.75879 0.16224 0.7618 0.16341 0.76574 C 0.16537 0.77106 0.16706 0.77731 0.16914 0.78263 C 0.17409 0.79583 0.18425 0.81666 0.19037 0.82384 L 0.1961 0.83032 C 0.19675 0.83402 0.19675 0.83796 0.19805 0.84074 C 0.21146 0.87152 0.2056 0.85324 0.2211 0.87152 C 0.22331 0.87407 0.22448 0.87939 0.22682 0.88171 C 0.22982 0.88518 0.23346 0.88587 0.23646 0.88865 C 0.2431 0.89467 0.24922 0.90231 0.25573 0.90925 L 0.26524 0.91944 C 0.27435 0.92893 0.27748 0.93333 0.28841 0.94004 C 0.29128 0.94166 0.29479 0.94212 0.29805 0.94351 C 0.31654 0.96828 0.29675 0.94398 0.31146 0.95717 C 0.32474 0.96898 0.30886 0.96018 0.32487 0.96736 C 0.32682 0.97083 0.32839 0.975 0.33073 0.97754 C 0.34206 0.99027 0.33711 0.97986 0.3461 0.98796 C 0.35065 0.99189 0.35456 0.99884 0.35951 1.00162 C 0.36888 1.00671 0.37878 1.0081 0.38841 1.0118 C 0.39349 1.01388 0.39844 1.01851 0.40378 1.01851 C 0.46784 1.02083 0.5319 1.01851 0.53125 1.1 " pathEditMode="relative" rAng="0" ptsTypes="AAAAAAAAAAAAAAAAAAAAAAAAAAAAAAAAAAAAAAAAAAAA">
                                      <p:cBhvr>
                                        <p:cTn id="440" dur="2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3" y="55000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0" presetClass="path" presetSubtype="0" accel="50000" decel="50000" fill="hold" grpId="0" nodeType="withEffect">
                                  <p:stCondLst>
                                    <p:cond delay="6191"/>
                                  </p:stCondLst>
                                  <p:childTnLst>
                                    <p:animMotion origin="layout" path="M 1.04167E-6 -3.33333E-6 L 1.04167E-6 0.00023 C 0.00703 0.15741 0.0138 0.31459 0.02109 0.47176 C 0.02213 0.49537 0.02383 0.50232 0.02878 0.52639 C 0.03112 0.53797 0.03333 0.54954 0.03646 0.56042 C 0.04219 0.58079 0.0513 0.60417 0.0595 0.62199 C 0.06784 0.64005 0.07943 0.6632 0.09036 0.67662 C 0.09766 0.68588 0.10456 0.69792 0.11341 0.7007 L 0.14987 0.71088 C 0.19349 0.70301 0.17565 0.70695 0.20378 0.7007 C 0.20573 0.69815 0.20742 0.69537 0.2095 0.69375 C 0.21198 0.69167 0.2151 0.69306 0.21719 0.69051 C 0.22891 0.67361 0.24987 0.63565 0.24987 0.63588 C 0.25937 0.59213 0.26406 0.58889 0.25755 0.54005 C 0.25677 0.5338 0.24596 0.53056 0.24414 0.52986 C 0.24219 0.52755 0.24062 0.52385 0.23841 0.52292 C 0.21706 0.51389 0.2013 0.52408 0.17878 0.52986 C 0.17682 0.53195 0.17474 0.53403 0.17305 0.53658 C 0.1694 0.5419 0.16367 0.55348 0.16146 0.56042 C 0.15299 0.5875 0.16211 0.56968 0.15378 0.58449 C 0.15312 0.59584 0.15286 0.60741 0.15182 0.61875 C 0.15091 0.62801 0.14818 0.63658 0.14805 0.64607 C 0.14753 0.67223 0.14883 0.69815 0.14987 0.72454 C 0.15039 0.73473 0.15742 0.74977 0.1595 0.75533 C 0.16081 0.75857 0.16224 0.76204 0.16341 0.76574 C 0.16536 0.7713 0.16706 0.77732 0.16914 0.78264 C 0.17409 0.79607 0.18424 0.81667 0.19036 0.82385 L 0.19609 0.83033 C 0.19674 0.83403 0.19674 0.83797 0.19805 0.84051 C 0.21146 0.87153 0.2056 0.85301 0.22109 0.87153 C 0.22331 0.87408 0.22448 0.87917 0.22682 0.88195 C 0.22982 0.88496 0.23346 0.88565 0.23646 0.88866 C 0.2431 0.89491 0.24922 0.90209 0.25573 0.90926 L 0.26523 0.91922 C 0.27448 0.92894 0.27747 0.93357 0.28841 0.93982 C 0.29141 0.94167 0.29479 0.94236 0.29805 0.94352 C 0.31654 0.96829 0.29674 0.94398 0.31146 0.95718 C 0.32474 0.96898 0.30885 0.96019 0.32487 0.96736 C 0.32682 0.97084 0.32838 0.975 0.33073 0.97755 C 0.34206 0.99028 0.33711 0.97986 0.34609 0.98797 C 0.35065 0.9919 0.35456 0.99885 0.3595 1.00162 C 0.36888 1.00672 0.37878 1.00811 0.38841 1.01181 C 0.39349 1.01389 0.39844 1.01852 0.40378 1.01852 C 0.46784 1.02084 0.5319 1.01852 0.5763 1.12686 " pathEditMode="relative" rAng="0" ptsTypes="AAAAAAAAAAAAAAAAAAAAAAAAAAAAAAAAAAAAAAAAAAAA">
                                      <p:cBhvr>
                                        <p:cTn id="442" dur="2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5" y="56343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0" presetClass="path" presetSubtype="0" accel="50000" decel="50000" fill="hold" grpId="0" nodeType="withEffect">
                                  <p:stCondLst>
                                    <p:cond delay="2921"/>
                                  </p:stCondLst>
                                  <p:childTnLst>
                                    <p:animMotion origin="layout" path="M 2.70833E-6 -3.7037E-6 L 2.70833E-6 0.00024 C 0.00703 0.15741 0.0138 0.31459 0.02109 0.47176 C 0.02213 0.49537 0.02383 0.50232 0.02877 0.52639 C 0.03112 0.53797 0.03333 0.54954 0.03646 0.56019 C 0.04218 0.58079 0.0513 0.6044 0.0595 0.62199 C 0.06784 0.64005 0.07942 0.6632 0.09036 0.67662 C 0.09765 0.68588 0.10455 0.69815 0.11341 0.7007 L 0.14987 0.71065 C 0.19349 0.70324 0.17565 0.70672 0.20377 0.7007 C 0.20573 0.69815 0.20742 0.69537 0.2095 0.69375 C 0.21198 0.69167 0.2151 0.69329 0.21718 0.69028 C 0.2289 0.67338 0.24987 0.63542 0.24987 0.63588 C 0.25937 0.59213 0.26406 0.58889 0.25755 0.53982 C 0.25677 0.5338 0.24596 0.53056 0.24414 0.52986 C 0.24218 0.52755 0.24062 0.52385 0.23841 0.52292 C 0.21705 0.51412 0.2013 0.52408 0.17877 0.52986 C 0.17682 0.53195 0.17474 0.53403 0.17304 0.53658 C 0.1694 0.5419 0.16367 0.55348 0.16146 0.56019 C 0.15299 0.58774 0.16211 0.56968 0.15377 0.58449 C 0.15312 0.59584 0.15286 0.60718 0.15182 0.61875 C 0.15091 0.62801 0.14817 0.63658 0.14804 0.64584 C 0.14752 0.67199 0.14883 0.69815 0.14987 0.72431 C 0.15039 0.73473 0.15742 0.74977 0.1595 0.7551 C 0.1608 0.7588 0.16224 0.76204 0.16341 0.76551 C 0.16536 0.7713 0.16705 0.77732 0.16914 0.78264 C 0.17409 0.79607 0.18424 0.81667 0.19036 0.82385 L 0.19609 0.83033 C 0.19674 0.83403 0.19674 0.83797 0.19804 0.84074 C 0.21146 0.87153 0.2056 0.85324 0.22109 0.87153 C 0.2233 0.87431 0.22448 0.8794 0.22682 0.88195 C 0.22982 0.88519 0.23346 0.88588 0.23646 0.88866 C 0.2431 0.89491 0.24922 0.90232 0.25573 0.90926 L 0.26523 0.91945 C 0.27448 0.92917 0.27747 0.93357 0.28841 0.94005 C 0.2914 0.94167 0.29479 0.94213 0.29804 0.94352 C 0.31653 0.96829 0.29674 0.94399 0.31146 0.95718 C 0.32474 0.96899 0.30885 0.96019 0.32487 0.96736 C 0.32682 0.97084 0.32838 0.975 0.33073 0.97755 C 0.34205 0.99028 0.33711 0.97986 0.34609 0.98797 C 0.35065 0.9919 0.35455 0.99885 0.3595 1.00162 C 0.36888 1.00672 0.37877 1.00811 0.38841 1.01181 C 0.39349 1.01389 0.39843 1.01852 0.40377 1.01852 C 0.46784 1.02084 0.5319 1.01852 0.34609 1.06899 " pathEditMode="relative" rAng="0" ptsTypes="AAAAAAAAAAAAAAAAAAAAAAAAAAAAAAAAAAAAAAAAAAAA">
                                      <p:cBhvr>
                                        <p:cTn id="444" dur="2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4" y="53449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0" presetClass="path" presetSubtype="0" accel="50000" decel="50000" fill="hold" grpId="0" nodeType="withEffect">
                                  <p:stCondLst>
                                    <p:cond delay="3417"/>
                                  </p:stCondLst>
                                  <p:childTnLst>
                                    <p:animMotion origin="layout" path="M 4.375E-6 4.44444E-6 L 4.375E-6 0.00023 C 0.00703 0.1574 0.0138 0.31458 0.02109 0.47175 C 0.02213 0.49537 0.02382 0.50231 0.02877 0.52638 C 0.03112 0.53796 0.03333 0.54953 0.03645 0.56041 C 0.04218 0.58078 0.0513 0.60439 0.0595 0.62199 C 0.06783 0.64004 0.07942 0.66319 0.09036 0.67685 C 0.09765 0.68588 0.10455 0.69814 0.11341 0.70069 L 0.14987 0.71064 C 0.19349 0.70324 0.17565 0.70694 0.20377 0.70069 C 0.20572 0.69814 0.20742 0.69513 0.2095 0.69351 C 0.21197 0.69189 0.2151 0.69305 0.21718 0.6905 C 0.2289 0.67338 0.24987 0.63564 0.24987 0.63588 C 0.25937 0.59213 0.26406 0.58888 0.25755 0.54004 C 0.25677 0.53379 0.24596 0.53055 0.24414 0.52963 C 0.24218 0.52754 0.24062 0.52384 0.23841 0.52291 C 0.21705 0.51412 0.2013 0.52407 0.17877 0.52963 C 0.17682 0.53194 0.17474 0.53402 0.17304 0.53634 C 0.1694 0.54189 0.16367 0.55347 0.16145 0.56041 C 0.15299 0.58773 0.16211 0.56967 0.15377 0.58425 C 0.15312 0.5956 0.15286 0.6074 0.15182 0.61875 C 0.15091 0.628 0.14817 0.63634 0.14804 0.64606 C 0.14752 0.67222 0.14882 0.69814 0.14987 0.72453 C 0.15039 0.73472 0.15742 0.74976 0.1595 0.75532 C 0.1608 0.75856 0.16224 0.76203 0.16341 0.76574 C 0.16536 0.77129 0.16705 0.77708 0.16914 0.78263 C 0.17408 0.79606 0.18424 0.81666 0.19036 0.82384 L 0.19609 0.83055 C 0.19674 0.83379 0.19674 0.83796 0.19804 0.8405 C 0.21145 0.87152 0.20559 0.85324 0.22109 0.87152 C 0.2233 0.87407 0.22447 0.87916 0.22682 0.88171 C 0.22981 0.88518 0.23346 0.88588 0.23645 0.88842 C 0.24309 0.89467 0.24921 0.90231 0.25572 0.90902 L 0.26523 0.91944 C 0.27447 0.92916 0.27747 0.93333 0.28841 0.94004 C 0.2914 0.94166 0.29479 0.94213 0.29804 0.94351 C 0.31653 0.96828 0.29674 0.94398 0.31145 0.95717 C 0.32474 0.96898 0.30885 0.96018 0.32487 0.96736 C 0.32682 0.97083 0.32838 0.975 0.33072 0.97754 C 0.34205 0.99027 0.33711 0.97986 0.34609 0.98796 C 0.35065 0.99189 0.35455 0.99884 0.3595 1.00162 C 0.36888 1.00671 0.37877 1.0081 0.38841 1.0118 C 0.39349 1.01388 0.39843 1.01851 0.40377 1.01851 C 0.46783 1.02083 0.5319 1.01851 0.28463 0.95463 " pathEditMode="relative" rAng="0" ptsTypes="AAAAAAAAAAAAAAAAAAAAAAAAAAAAAAAAAAAAAAAAAAAA">
                                      <p:cBhvr>
                                        <p:cTn id="446" dur="2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50949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0" presetClass="path" presetSubtype="0" accel="50000" decel="50000" fill="hold" grpId="0" nodeType="withEffect">
                                  <p:stCondLst>
                                    <p:cond delay="4435"/>
                                  </p:stCondLst>
                                  <p:childTnLst>
                                    <p:animMotion origin="layout" path="M 5E-6 3.7037E-7 L 5E-6 0.00023 C 0.00704 0.15741 0.01381 0.31458 0.0211 0.47176 C 0.02214 0.49537 0.02383 0.50231 0.02878 0.52639 C 0.03112 0.53796 0.03334 0.54954 0.03646 0.56042 C 0.04219 0.58079 0.05131 0.6044 0.05951 0.62199 C 0.06784 0.64005 0.07943 0.66319 0.09037 0.67685 C 0.09766 0.68588 0.10456 0.69815 0.11342 0.70069 L 0.14987 0.71088 C 0.19349 0.70324 0.17566 0.70694 0.20378 0.70069 C 0.20573 0.69838 0.20743 0.69537 0.20951 0.69375 C 0.21198 0.6919 0.21511 0.69329 0.21719 0.69051 C 0.22891 0.67361 0.24987 0.63565 0.24987 0.63588 C 0.25938 0.59213 0.26407 0.58889 0.25756 0.54005 C 0.25678 0.5338 0.24597 0.53056 0.24415 0.52986 C 0.24219 0.52755 0.24063 0.52384 0.23842 0.52292 C 0.21706 0.51412 0.20131 0.52407 0.17878 0.52986 C 0.17683 0.53194 0.17474 0.53403 0.17305 0.53657 C 0.16941 0.5419 0.16368 0.55347 0.16146 0.56042 C 0.153 0.58773 0.16211 0.56968 0.15378 0.58449 C 0.15313 0.59583 0.15287 0.60741 0.15183 0.61875 C 0.15092 0.62801 0.14818 0.63657 0.14805 0.64606 C 0.14753 0.67222 0.14883 0.69838 0.14987 0.72454 C 0.1504 0.73472 0.15743 0.74977 0.15951 0.75532 C 0.16081 0.7588 0.16224 0.76204 0.16342 0.76574 C 0.16537 0.7713 0.16706 0.77731 0.16915 0.78264 C 0.17409 0.79606 0.18425 0.81667 0.19037 0.82384 L 0.1961 0.83056 C 0.19675 0.83403 0.19675 0.83796 0.19805 0.84074 C 0.21146 0.87153 0.2056 0.85324 0.2211 0.87153 C 0.22331 0.87431 0.22448 0.8794 0.22683 0.88194 C 0.22982 0.88518 0.23347 0.88588 0.23646 0.88866 C 0.2431 0.89491 0.24922 0.90231 0.25573 0.90926 L 0.26524 0.91944 C 0.27448 0.92917 0.27748 0.93356 0.28842 0.94005 C 0.29141 0.9419 0.2948 0.94236 0.29805 0.94352 C 0.31654 0.96829 0.29675 0.94398 0.31146 0.95718 C 0.32474 0.96898 0.30886 0.96018 0.32487 0.96736 C 0.32683 0.97083 0.32839 0.975 0.33073 0.97755 C 0.34206 0.99028 0.33711 0.97986 0.3461 0.98796 C 0.35066 0.9919 0.35456 0.99884 0.35951 1.00162 C 0.36889 1.00671 0.37878 1.0081 0.38842 1.01181 C 0.39349 1.01389 0.39844 1.01852 0.40378 1.01852 C 0.46784 1.02083 0.53191 1.01852 0.30378 1.05556 " pathEditMode="relative" rAng="0" ptsTypes="AAAAAAAAAAAAAAAAAAAAAAAAAAAAAAAAAAAAAAAAAAAA">
                                      <p:cBhvr>
                                        <p:cTn id="448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77" y="52778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0" presetClass="path" presetSubtype="0" accel="50000" decel="50000" fill="hold" grpId="0" nodeType="withEffect">
                                  <p:stCondLst>
                                    <p:cond delay="4579"/>
                                  </p:stCondLst>
                                  <p:childTnLst>
                                    <p:animMotion origin="layout" path="M -2.70833E-6 -2.96296E-6 L -2.70833E-6 0.00023 C 0.00703 0.15741 0.01393 0.31459 0.0211 0.47176 C 0.02214 0.49537 0.02383 0.50232 0.02878 0.52639 C 0.03112 0.53797 0.03334 0.54954 0.03646 0.56042 C 0.04219 0.58079 0.0513 0.6044 0.05951 0.62199 C 0.06784 0.64005 0.07943 0.6632 0.09037 0.67685 C 0.09766 0.68588 0.10456 0.69815 0.11341 0.7007 L 0.14987 0.71088 C 0.19349 0.70324 0.17565 0.70695 0.20378 0.7007 C 0.20573 0.69838 0.20742 0.69537 0.20951 0.69375 C 0.21198 0.6919 0.21511 0.69329 0.21719 0.69051 C 0.22891 0.67361 0.24987 0.63565 0.24987 0.63588 C 0.25938 0.59213 0.26407 0.58889 0.25755 0.54005 C 0.25677 0.5338 0.24597 0.53056 0.24414 0.52986 C 0.24219 0.52755 0.24063 0.52385 0.23841 0.52292 C 0.21706 0.51412 0.2013 0.52408 0.17878 0.52986 C 0.17683 0.53195 0.17474 0.53403 0.17305 0.53658 C 0.1694 0.5419 0.16367 0.55348 0.16146 0.56042 C 0.153 0.58773 0.16211 0.56968 0.15378 0.58449 C 0.15313 0.59584 0.15287 0.60741 0.15183 0.61875 C 0.15091 0.62801 0.14818 0.63658 0.14805 0.64607 C 0.14753 0.67223 0.14883 0.69838 0.14987 0.72454 C 0.15039 0.73473 0.15742 0.74977 0.15951 0.75533 C 0.16081 0.7588 0.16224 0.76204 0.16341 0.76574 C 0.16537 0.7713 0.16706 0.77732 0.16914 0.78264 C 0.17409 0.79607 0.18425 0.81667 0.19037 0.82385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1 0.94005 C 0.29141 0.9419 0.29479 0.94236 0.29805 0.94352 C 0.31654 0.96829 0.29675 0.94398 0.31146 0.95718 C 0.32474 0.96898 0.30886 0.96019 0.32487 0.96736 C 0.32683 0.97084 0.32839 0.975 0.33073 0.97755 C 0.34206 0.99028 0.33711 0.97986 0.3461 0.98797 C 0.35065 0.9919 0.35456 0.99885 0.35951 1.00162 C 0.36888 1.00672 0.37878 1.0081 0.38841 1.01181 C 0.39349 1.01389 0.39844 1.01852 0.40378 1.01852 C 0.46784 1.02084 0.5319 1.01852 0.76784 1.14098 " pathEditMode="relative" rAng="0" ptsTypes="AAAAAAAAAAAAAAAAAAAAAAAAAAAAAAAAAAAAAAAAAAAA">
                                      <p:cBhvr>
                                        <p:cTn id="450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85" y="57037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0" presetClass="path" presetSubtype="0" accel="50000" decel="50000" fill="hold" grpId="0" nodeType="withEffect">
                                  <p:stCondLst>
                                    <p:cond delay="1798"/>
                                  </p:stCondLst>
                                  <p:childTnLst>
                                    <p:animMotion origin="layout" path="M 1.875E-6 2.22222E-6 L 1.875E-6 0.00023 C 0.00703 0.15741 0.0138 0.31458 0.02109 0.47153 C 0.02213 0.49537 0.02383 0.50231 0.02877 0.52639 C 0.03112 0.53796 0.03333 0.5493 0.03646 0.56041 C 0.04219 0.58078 0.0513 0.6044 0.0595 0.62199 C 0.06784 0.64004 0.07943 0.66319 0.09036 0.67685 C 0.09765 0.68588 0.10456 0.69815 0.11341 0.70069 L 0.14987 0.71088 C 0.19349 0.70301 0.17565 0.70671 0.20377 0.70069 C 0.20573 0.69815 0.20742 0.69537 0.2095 0.69375 C 0.21198 0.6919 0.2151 0.69328 0.21719 0.69051 C 0.2289 0.67361 0.24987 0.63541 0.24987 0.63588 C 0.25937 0.59213 0.26406 0.58866 0.25755 0.54004 C 0.25677 0.53379 0.24596 0.53055 0.24414 0.52986 C 0.24219 0.52754 0.24062 0.52384 0.23841 0.52291 C 0.21706 0.51412 0.2013 0.52407 0.17877 0.52986 C 0.17682 0.53194 0.17474 0.53403 0.17305 0.53657 C 0.1694 0.5419 0.16367 0.55347 0.16146 0.56041 C 0.15299 0.58773 0.16211 0.56944 0.15377 0.58449 C 0.15312 0.5956 0.15286 0.60741 0.15182 0.61875 C 0.15091 0.62801 0.14818 0.63657 0.14805 0.64606 C 0.14752 0.67222 0.14883 0.69815 0.14987 0.7243 C 0.15039 0.73472 0.15742 0.74977 0.1595 0.75509 C 0.16081 0.75879 0.16224 0.76203 0.16341 0.76574 C 0.16536 0.77106 0.16706 0.77731 0.16914 0.78264 C 0.17409 0.79606 0.18424 0.81666 0.19036 0.82361 L 0.19609 0.83055 C 0.19674 0.83379 0.19674 0.83796 0.19805 0.84074 C 0.21146 0.87153 0.2056 0.85324 0.22109 0.87153 C 0.22331 0.8743 0.22448 0.8794 0.22682 0.88194 C 0.22982 0.88518 0.23346 0.88588 0.23646 0.88866 C 0.2431 0.89491 0.24922 0.90231 0.25573 0.90926 L 0.26523 0.91944 C 0.27448 0.92893 0.27747 0.93356 0.28841 0.94004 C 0.2914 0.94166 0.29479 0.94236 0.29805 0.94328 C 0.31653 0.96828 0.29674 0.94375 0.31146 0.95717 C 0.32474 0.96898 0.30885 0.96018 0.32487 0.96736 C 0.32682 0.97083 0.32838 0.975 0.33073 0.97754 C 0.34206 0.99028 0.33711 0.97986 0.34609 0.98796 C 0.35065 0.9919 0.35456 0.99884 0.3595 1.00162 C 0.36888 1.00671 0.37877 1.0081 0.38841 1.0118 C 0.39349 1.01389 0.39844 1.01852 0.40377 1.01852 C 0.46784 1.02083 0.5319 1.01852 0.25807 1.08889 " pathEditMode="relative" rAng="0" ptsTypes="AAAAAAAAAAAAAAAAAAAAAAAAAAAAAAAAAAAAAAAAAAAA">
                                      <p:cBhvr>
                                        <p:cTn id="452" dur="2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69" y="54444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0" presetClass="path" presetSubtype="0" accel="50000" decel="50000" fill="hold" grpId="0" nodeType="withEffect">
                                  <p:stCondLst>
                                    <p:cond delay="3705"/>
                                  </p:stCondLst>
                                  <p:childTnLst>
                                    <p:animMotion origin="layout" path="M 2.70833E-6 -4.07407E-6 L 2.70833E-6 0.00024 C 0.00703 0.15741 0.0138 0.31459 0.02109 0.47176 C 0.02213 0.49537 0.02383 0.50232 0.02877 0.52639 C 0.03112 0.53797 0.03333 0.54954 0.03646 0.56042 C 0.04218 0.58079 0.0513 0.6044 0.0595 0.62199 C 0.06784 0.64005 0.07942 0.6632 0.09036 0.67686 C 0.09765 0.68588 0.10455 0.69815 0.11341 0.7007 L 0.14987 0.71088 C 0.19349 0.70324 0.17565 0.70695 0.20377 0.7007 C 0.20573 0.69838 0.20742 0.69537 0.2095 0.69375 C 0.21198 0.6919 0.2151 0.69329 0.21718 0.69051 C 0.2289 0.67362 0.24987 0.63565 0.24987 0.63588 C 0.25937 0.59213 0.26406 0.58889 0.25755 0.54005 C 0.25677 0.5338 0.24596 0.53056 0.24414 0.52987 C 0.24218 0.52755 0.24062 0.52385 0.23841 0.52292 C 0.21705 0.51412 0.2013 0.52408 0.17877 0.52987 C 0.17682 0.53195 0.17474 0.53403 0.17304 0.53658 C 0.1694 0.5419 0.16367 0.55348 0.16146 0.56042 C 0.15299 0.58774 0.16211 0.56968 0.15377 0.58449 C 0.15312 0.59584 0.15286 0.60741 0.15182 0.61875 C 0.15091 0.62801 0.14817 0.63658 0.14804 0.64607 C 0.14752 0.67223 0.14883 0.69838 0.14987 0.72454 C 0.15039 0.73473 0.15742 0.74977 0.1595 0.75533 C 0.1608 0.7588 0.16224 0.76204 0.16341 0.76574 C 0.16536 0.7713 0.16705 0.77732 0.16914 0.78264 C 0.17409 0.79607 0.18424 0.81667 0.19036 0.82385 L 0.19609 0.83056 C 0.19674 0.83403 0.19674 0.83797 0.19804 0.84074 C 0.21146 0.87153 0.2056 0.85324 0.22109 0.87153 C 0.2233 0.87431 0.22448 0.8794 0.22682 0.88195 C 0.22982 0.88519 0.23346 0.88588 0.23646 0.88866 C 0.2431 0.89491 0.24922 0.90232 0.25573 0.90926 L 0.26523 0.91945 C 0.27448 0.92917 0.27747 0.93357 0.28841 0.94005 C 0.2914 0.9419 0.29479 0.94237 0.29804 0.94352 C 0.31653 0.96829 0.29674 0.94399 0.31146 0.95718 C 0.32474 0.96899 0.30885 0.96019 0.32487 0.96737 C 0.32682 0.97084 0.32838 0.975 0.33073 0.97755 C 0.34205 0.99028 0.33711 0.97987 0.34609 0.98797 C 0.35065 0.9919 0.35455 0.99885 0.3595 1.00162 C 0.36888 1.00672 0.37877 1.00811 0.38841 1.01181 C 0.39349 1.01389 0.39843 1.01852 0.40377 1.01852 C 0.46784 1.02084 0.5319 1.01852 0.21484 1.13635 " pathEditMode="relative" rAng="0" ptsTypes="AAAAAAAAAAAAAAAAAAAAAAAAAAAAAAAAAAAAAAAAAAAA">
                                      <p:cBhvr>
                                        <p:cTn id="454" dur="2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13" y="56806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0" presetClass="path" presetSubtype="0" accel="50000" decel="50000" fill="hold" grpId="0" nodeType="withEffect">
                                  <p:stCondLst>
                                    <p:cond delay="2262"/>
                                  </p:stCondLst>
                                  <p:childTnLst>
                                    <p:animMotion origin="layout" path="M 1.25E-6 3.33333E-6 L 1.25E-6 0.00023 C 0.00703 0.1574 0.0138 0.31481 0.02109 0.47199 C 0.02213 0.49537 0.02383 0.50231 0.02877 0.52639 C 0.03112 0.53796 0.03333 0.54953 0.03646 0.56041 C 0.04219 0.58078 0.0513 0.60439 0.0595 0.62199 C 0.06784 0.64004 0.07943 0.66319 0.09036 0.67685 C 0.09766 0.68588 0.10456 0.69814 0.11341 0.70069 L 0.14987 0.71088 C 0.19349 0.70324 0.17565 0.70694 0.20377 0.70069 C 0.20573 0.69838 0.20742 0.69537 0.2095 0.69375 C 0.21198 0.69189 0.2151 0.69328 0.21719 0.69051 C 0.22891 0.67361 0.24987 0.63564 0.24987 0.63588 C 0.25937 0.59213 0.26406 0.58889 0.25755 0.54004 C 0.25677 0.53379 0.24596 0.53055 0.24414 0.52986 C 0.24219 0.52754 0.24062 0.52384 0.23841 0.52291 C 0.21706 0.51412 0.2013 0.52407 0.17877 0.52986 C 0.17682 0.53194 0.17474 0.53402 0.17305 0.53657 C 0.1694 0.54189 0.16367 0.55347 0.16146 0.56041 C 0.15299 0.58773 0.16211 0.56967 0.15377 0.58449 C 0.15312 0.59583 0.15286 0.6074 0.15182 0.61875 C 0.15091 0.62801 0.14818 0.63657 0.14805 0.64606 C 0.14752 0.67222 0.14883 0.69838 0.14987 0.72453 C 0.15039 0.73472 0.15742 0.74977 0.1595 0.75532 C 0.16081 0.75879 0.16224 0.76203 0.16341 0.76574 C 0.16536 0.77129 0.16706 0.77731 0.16914 0.78264 C 0.17409 0.79606 0.18424 0.81666 0.19036 0.82384 L 0.19609 0.83055 C 0.19674 0.83402 0.19674 0.83796 0.19805 0.84074 C 0.21146 0.87152 0.2056 0.85324 0.22109 0.87152 C 0.22331 0.8743 0.22448 0.87939 0.22682 0.88194 C 0.22982 0.88518 0.23346 0.88588 0.23646 0.88865 C 0.2431 0.8949 0.24922 0.90231 0.25573 0.90926 L 0.26523 0.91944 C 0.27448 0.92916 0.27747 0.93356 0.28841 0.94004 C 0.29141 0.94189 0.29479 0.94236 0.29805 0.94352 C 0.31654 0.96828 0.29674 0.94398 0.31146 0.95717 C 0.32474 0.96898 0.30885 0.96018 0.32487 0.96736 C 0.32682 0.97083 0.32838 0.975 0.33073 0.97754 C 0.34206 0.99027 0.33711 0.97986 0.34609 0.98796 C 0.35065 0.99189 0.35456 0.99884 0.3595 1.00162 C 0.36888 1.00671 0.37877 1.0081 0.38841 1.0118 C 0.39349 1.01389 0.39844 1.01852 0.40377 1.01852 C 0.46784 1.02083 0.5319 1.01852 0.73268 1.14977 " pathEditMode="relative" rAng="0" ptsTypes="AAAAAAAAAAAAAAAAAAAAAAAAAAAAAAAAAAAAAAAAAAAA">
                                      <p:cBhvr>
                                        <p:cTn id="456" dur="2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28" y="57477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0" presetClass="path" presetSubtype="0" accel="50000" decel="50000" fill="hold" grpId="0" nodeType="withEffect">
                                  <p:stCondLst>
                                    <p:cond delay="1369"/>
                                  </p:stCondLst>
                                  <p:childTnLst>
                                    <p:animMotion origin="layout" path="M 1.45833E-6 3.33333E-6 L 1.45833E-6 0.00023 C 0.00703 0.1574 0.0138 0.31481 0.02109 0.47199 C 0.02213 0.49537 0.02383 0.50231 0.02877 0.52639 C 0.03112 0.53796 0.03333 0.54953 0.03646 0.56041 C 0.04219 0.58078 0.0513 0.60439 0.0595 0.62199 C 0.06784 0.64004 0.07943 0.66319 0.09036 0.67685 C 0.09765 0.68588 0.10456 0.69814 0.11341 0.70069 L 0.14987 0.71088 C 0.19349 0.70324 0.17565 0.70694 0.20377 0.70069 C 0.20573 0.69838 0.20742 0.69537 0.2095 0.69375 C 0.21198 0.69189 0.2151 0.69328 0.21719 0.69051 C 0.2289 0.67361 0.24987 0.63564 0.24987 0.63588 C 0.25937 0.59213 0.26406 0.58889 0.25755 0.54027 C 0.25677 0.53379 0.24596 0.53055 0.24414 0.52986 C 0.24219 0.52754 0.24062 0.52384 0.23841 0.52291 C 0.21706 0.51412 0.2013 0.52407 0.17877 0.52986 C 0.17682 0.53194 0.17474 0.53426 0.17305 0.53657 C 0.1694 0.54189 0.16367 0.5537 0.16146 0.56041 C 0.15299 0.58773 0.16211 0.56967 0.15377 0.58449 C 0.15312 0.59583 0.15286 0.6074 0.15182 0.61875 C 0.15091 0.62801 0.14818 0.63657 0.14805 0.64606 C 0.14752 0.67222 0.14883 0.69838 0.14987 0.72453 C 0.15039 0.73472 0.15742 0.74977 0.1595 0.75532 C 0.16081 0.75879 0.16224 0.76203 0.16341 0.76574 C 0.16536 0.77129 0.16706 0.77731 0.16914 0.78264 C 0.17409 0.79606 0.18424 0.81666 0.19036 0.82384 L 0.19609 0.83055 C 0.19674 0.83402 0.19674 0.83796 0.19805 0.84074 C 0.21146 0.87152 0.2056 0.85324 0.22109 0.87152 C 0.22331 0.8743 0.22448 0.87939 0.22682 0.88194 C 0.22982 0.88518 0.23346 0.88588 0.23646 0.88865 C 0.2431 0.8949 0.24922 0.90231 0.25573 0.90926 L 0.26523 0.91944 C 0.27448 0.92916 0.27747 0.93356 0.28841 0.94004 C 0.2914 0.94189 0.29479 0.94236 0.29805 0.94352 C 0.31654 0.96828 0.29674 0.94398 0.31146 0.95717 C 0.32474 0.96898 0.30885 0.96018 0.32487 0.96736 C 0.32682 0.97083 0.32838 0.975 0.33073 0.97754 C 0.34206 0.99027 0.33711 0.97986 0.34609 0.98796 C 0.35065 0.99189 0.35456 0.99884 0.3595 1.00162 C 0.36888 1.00671 0.37877 1.0081 0.38841 1.0118 C 0.39349 1.01389 0.39844 1.01852 0.40377 1.01852 C 0.46784 1.02083 0.5319 1.01852 0.03919 1.2125 " pathEditMode="relative" rAng="0" ptsTypes="AAAAAAAAAAAAAAAAAAAAAAAAAAAAAAAAAAAAAAAAAAAA">
                                      <p:cBhvr>
                                        <p:cTn id="458" dur="2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57" y="60625"/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0" presetClass="path" presetSubtype="0" accel="50000" decel="50000" fill="hold" grpId="0" nodeType="withEffect">
                                  <p:stCondLst>
                                    <p:cond delay="435"/>
                                  </p:stCondLst>
                                  <p:childTnLst>
                                    <p:animMotion origin="layout" path="M 3.75E-6 -4.44444E-6 L 3.75E-6 0.00024 C 0.00703 0.15741 0.0138 0.31482 0.02109 0.47176 C 0.02213 0.49537 0.02382 0.50232 0.02877 0.52639 C 0.03112 0.53797 0.03333 0.54954 0.03645 0.56042 C 0.04218 0.58079 0.0513 0.6044 0.0595 0.622 C 0.06783 0.64005 0.07942 0.6632 0.09036 0.67686 C 0.09765 0.68588 0.10455 0.69815 0.11341 0.7007 L 0.14974 0.71088 C 0.19349 0.70325 0.17565 0.70695 0.20377 0.7007 C 0.2056 0.69838 0.20729 0.69537 0.2095 0.69375 C 0.21198 0.6919 0.21497 0.69329 0.21718 0.69051 C 0.2289 0.67362 0.24987 0.63565 0.24987 0.63588 C 0.25937 0.59213 0.26406 0.58889 0.25755 0.54005 C 0.25677 0.5338 0.24596 0.53056 0.24414 0.52987 C 0.24218 0.52755 0.24062 0.52385 0.23841 0.52292 C 0.21692 0.51412 0.2013 0.52408 0.17877 0.52987 C 0.17682 0.53195 0.17474 0.53403 0.17304 0.53658 C 0.1694 0.5419 0.16367 0.55348 0.16145 0.56042 C 0.15299 0.58774 0.16211 0.56968 0.15377 0.5845 C 0.15312 0.59584 0.15286 0.60741 0.15182 0.61875 C 0.15091 0.62801 0.14817 0.63658 0.14804 0.64607 C 0.14739 0.67223 0.14882 0.69838 0.14974 0.72454 C 0.15039 0.73473 0.15729 0.74977 0.1595 0.75533 C 0.1608 0.7588 0.16224 0.76204 0.16341 0.76575 C 0.16536 0.7713 0.16705 0.77732 0.16914 0.78264 C 0.17408 0.79607 0.18424 0.81667 0.19023 0.82385 L 0.19609 0.83056 C 0.19661 0.83403 0.19661 0.83797 0.19791 0.84075 C 0.21145 0.87153 0.2056 0.85325 0.22109 0.87153 C 0.22317 0.87431 0.22435 0.8794 0.22682 0.88195 C 0.22981 0.88519 0.23346 0.88588 0.23645 0.88866 C 0.2431 0.89491 0.24922 0.90232 0.25573 0.90926 L 0.26523 0.91945 C 0.27435 0.92917 0.27747 0.93357 0.28841 0.94005 C 0.2914 0.9419 0.29466 0.94237 0.29804 0.94352 C 0.31653 0.96829 0.29674 0.94399 0.31145 0.95718 C 0.32461 0.96899 0.30885 0.96019 0.32487 0.96737 C 0.32682 0.97084 0.32838 0.975 0.33073 0.97755 C 0.34205 0.99028 0.33698 0.97987 0.34609 0.98797 C 0.35065 0.9919 0.35455 0.99885 0.3595 1.00162 C 0.36888 1.00672 0.37877 1.00811 0.38841 1.01181 C 0.39336 1.01389 0.3983 1.01852 0.40377 1.01852 C 0.4677 1.02084 0.5319 1.01852 0.70937 1.047 " pathEditMode="relative" rAng="0" ptsTypes="AAAAAAAAAAAAAAAAAAAAAAAAAAAAAAAAAAAAAAAAAAAA">
                                      <p:cBhvr>
                                        <p:cTn id="460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69" y="52338"/>
                                    </p:animMotion>
                                  </p:childTnLst>
                                </p:cTn>
                              </p:par>
                              <p:par>
                                <p:cTn id="461" presetID="0" presetClass="path" presetSubtype="0" accel="50000" decel="50000" fill="hold" grpId="0" nodeType="withEffect">
                                  <p:stCondLst>
                                    <p:cond delay="6831"/>
                                  </p:stCondLst>
                                  <p:childTnLst>
                                    <p:animMotion origin="layout" path="M -3.54167E-6 3.33333E-6 L -3.54167E-6 0.00023 C 0.00703 0.1574 0.01381 0.31458 0.0211 0.47176 C 0.02214 0.49537 0.02383 0.50231 0.02878 0.52639 C 0.03112 0.53796 0.03334 0.54953 0.03646 0.56041 C 0.04219 0.58078 0.05131 0.60439 0.05951 0.62199 C 0.06784 0.64004 0.07943 0.66296 0.09037 0.67685 C 0.09766 0.68588 0.10456 0.69814 0.11342 0.70046 L 0.14987 0.71088 C 0.19349 0.70324 0.17565 0.70694 0.20378 0.70046 C 0.20573 0.69838 0.2073 0.69537 0.20951 0.69375 C 0.21198 0.69189 0.21511 0.69328 0.21719 0.69051 C 0.22891 0.67361 0.24987 0.63564 0.24987 0.63588 C 0.25938 0.59213 0.26407 0.58889 0.25756 0.54004 C 0.25677 0.53379 0.24597 0.53055 0.24414 0.52986 C 0.24219 0.52754 0.24063 0.52384 0.23842 0.52291 C 0.21706 0.51412 0.20131 0.52407 0.17878 0.52986 C 0.17683 0.53194 0.17474 0.53402 0.17305 0.53657 C 0.1694 0.54189 0.16368 0.55347 0.16146 0.56041 C 0.153 0.58773 0.16211 0.56967 0.15378 0.58449 C 0.15313 0.59583 0.15287 0.6074 0.15183 0.61875 C 0.15092 0.62801 0.14818 0.63657 0.14805 0.64606 C 0.14753 0.67222 0.14883 0.69838 0.14987 0.72453 C 0.15039 0.73472 0.15743 0.74977 0.15951 0.75532 C 0.16081 0.75856 0.16224 0.76203 0.16342 0.76574 C 0.16537 0.77106 0.16706 0.77731 0.16914 0.78264 C 0.17409 0.79606 0.18425 0.81666 0.19037 0.82384 L 0.1961 0.83055 C 0.19675 0.83402 0.19675 0.83796 0.19805 0.84074 C 0.21146 0.87152 0.2056 0.85324 0.2211 0.87152 C 0.22331 0.8743 0.22448 0.87916 0.22683 0.88194 C 0.22982 0.88518 0.23347 0.88588 0.23646 0.88865 C 0.2431 0.8949 0.24922 0.90231 0.25573 0.90926 L 0.26524 0.91944 C 0.27448 0.92916 0.27748 0.93333 0.28842 0.94004 C 0.29141 0.94166 0.2948 0.94236 0.29805 0.94352 C 0.31654 0.96828 0.29675 0.94398 0.31146 0.95717 C 0.32474 0.96898 0.30886 0.96018 0.32487 0.96736 C 0.32683 0.97083 0.32839 0.975 0.33073 0.97754 C 0.34206 0.99027 0.33711 0.97986 0.3461 0.98796 C 0.35065 0.99189 0.35456 0.99884 0.35951 1.00162 C 0.36888 1.00671 0.37878 1.0081 0.38842 1.0118 C 0.39349 1.01389 0.39844 1.01852 0.40378 1.01852 C 0.46784 1.02083 0.5319 1.01852 0.82357 1.18125 " pathEditMode="relative" rAng="0" ptsTypes="AAAAAAAAAAAAAAAAAAAAAAAAAAAAAAAAAAAAAAAAAAAA">
                                      <p:cBhvr>
                                        <p:cTn id="462" dur="2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72" y="59051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0" presetClass="path" presetSubtype="0" accel="50000" decel="50000" fill="hold" grpId="0" nodeType="withEffect">
                                  <p:stCondLst>
                                    <p:cond delay="5765"/>
                                  </p:stCondLst>
                                  <p:childTnLst>
                                    <p:animMotion origin="layout" path="M 1.45833E-6 -3.33333E-6 L 1.45833E-6 0.00023 C 0.00703 0.15741 0.0138 0.31459 0.02109 0.47176 C 0.02213 0.49537 0.02383 0.50232 0.02877 0.52639 C 0.03112 0.53797 0.03333 0.54954 0.03646 0.56042 C 0.04219 0.58079 0.0513 0.60417 0.0595 0.62199 C 0.06784 0.64005 0.07943 0.6632 0.09036 0.67662 C 0.09765 0.68588 0.10456 0.69792 0.11341 0.7007 L 0.14987 0.71088 C 0.19349 0.70301 0.17565 0.70695 0.20377 0.7007 C 0.20573 0.69815 0.20742 0.69537 0.2095 0.69375 C 0.21198 0.69167 0.2151 0.69306 0.21719 0.69051 C 0.2289 0.67361 0.24987 0.63565 0.24987 0.63588 C 0.25937 0.59213 0.26406 0.58889 0.25755 0.54005 C 0.25677 0.5338 0.24596 0.53056 0.24414 0.52986 C 0.24219 0.52755 0.24062 0.52385 0.23841 0.52292 C 0.21706 0.51389 0.2013 0.52408 0.17877 0.52986 C 0.17682 0.53195 0.17474 0.53403 0.17305 0.53658 C 0.1694 0.5419 0.16367 0.55348 0.16146 0.56042 C 0.15299 0.5875 0.16211 0.56968 0.15377 0.58449 C 0.15312 0.59584 0.15286 0.60741 0.15182 0.61875 C 0.15091 0.62801 0.14818 0.63658 0.14805 0.64607 C 0.14752 0.67223 0.14883 0.69815 0.14987 0.72454 C 0.15039 0.73473 0.15742 0.74977 0.1595 0.75533 C 0.16081 0.75857 0.16224 0.76204 0.16341 0.76574 C 0.16536 0.7713 0.16706 0.77732 0.16914 0.78264 C 0.17409 0.79607 0.18424 0.81667 0.19036 0.82385 L 0.19609 0.83033 C 0.19674 0.83403 0.19674 0.83797 0.19805 0.84051 C 0.21146 0.87153 0.2056 0.85301 0.22109 0.87153 C 0.22331 0.87408 0.22448 0.87917 0.22682 0.88195 C 0.22982 0.88496 0.23346 0.88565 0.23646 0.88866 C 0.2431 0.89491 0.24922 0.90209 0.25573 0.90926 L 0.26523 0.91922 C 0.27448 0.92894 0.27747 0.93357 0.28841 0.93982 C 0.2914 0.94167 0.29479 0.94236 0.29805 0.94352 C 0.31654 0.96829 0.29674 0.94398 0.31146 0.95718 C 0.32474 0.96898 0.30885 0.96019 0.32487 0.96736 C 0.32682 0.97084 0.32838 0.975 0.33073 0.97755 C 0.34206 0.99028 0.33711 0.97986 0.34609 0.98797 C 0.35065 0.9919 0.35456 0.99885 0.3595 1.00162 C 0.36888 1.00672 0.37877 1.00811 0.38841 1.01181 C 0.39349 1.01389 0.39844 1.01852 0.40377 1.01852 C 0.46784 1.02084 0.5319 1.01852 0.27669 1.12686 " pathEditMode="relative" rAng="0" ptsTypes="AAAAAAAAAAAAAAAAAAAAAAAAAAAAAAAAAAAAAAAAAAAA">
                                      <p:cBhvr>
                                        <p:cTn id="464" dur="2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47" y="56343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0" presetClass="path" presetSubtype="0" accel="50000" decel="50000" fill="hold" grpId="0" nodeType="withEffect">
                                  <p:stCondLst>
                                    <p:cond delay="3229"/>
                                  </p:stCondLst>
                                  <p:childTnLst>
                                    <p:animMotion origin="layout" path="M -3.54167E-6 -1.85185E-6 L -3.54167E-6 0.00023 C 0.00703 0.15741 0.01381 0.31459 0.0211 0.47176 C 0.02214 0.49537 0.02383 0.50232 0.02878 0.52639 C 0.03112 0.53796 0.03334 0.54954 0.03646 0.56019 C 0.04219 0.58056 0.05131 0.6044 0.05951 0.62199 C 0.06784 0.63982 0.07943 0.66296 0.09037 0.67685 C 0.09766 0.68588 0.10456 0.69815 0.11342 0.7007 L 0.14987 0.71088 C 0.19349 0.70324 0.17565 0.70695 0.20378 0.7007 C 0.20573 0.69815 0.20743 0.69537 0.20951 0.69352 C 0.21198 0.69167 0.21511 0.69329 0.21719 0.69051 C 0.22891 0.67361 0.24987 0.63565 0.24987 0.63588 C 0.25938 0.59213 0.26407 0.58889 0.25756 0.53982 C 0.25677 0.5338 0.24597 0.53056 0.24414 0.52986 C 0.24219 0.52755 0.24063 0.52384 0.23842 0.52292 C 0.21706 0.51412 0.20131 0.52408 0.17878 0.52986 C 0.17683 0.53195 0.17474 0.53403 0.17305 0.53658 C 0.1694 0.54167 0.16368 0.55347 0.16146 0.56019 C 0.153 0.58773 0.16211 0.56945 0.15378 0.58426 C 0.15313 0.59584 0.15287 0.60741 0.15183 0.61852 C 0.15092 0.62778 0.14818 0.63658 0.14805 0.64607 C 0.14753 0.67222 0.14883 0.69815 0.14987 0.72454 C 0.15039 0.73472 0.15743 0.74977 0.15951 0.75533 C 0.16081 0.7588 0.16224 0.76204 0.16342 0.76574 C 0.16537 0.7713 0.16706 0.77732 0.16914 0.78241 C 0.17409 0.79607 0.18425 0.81667 0.19037 0.82384 L 0.1961 0.83056 C 0.19675 0.83403 0.19675 0.83796 0.19805 0.84074 C 0.21146 0.8713 0.2056 0.85324 0.2211 0.8713 C 0.22331 0.87408 0.22448 0.8794 0.22683 0.88195 C 0.22982 0.88519 0.23347 0.88588 0.23646 0.88866 C 0.2431 0.89491 0.24922 0.90232 0.25573 0.90926 L 0.26524 0.91945 C 0.27448 0.92917 0.27748 0.93334 0.28842 0.93982 C 0.29141 0.94167 0.2948 0.94236 0.29805 0.94352 C 0.31654 0.96829 0.29675 0.94398 0.31146 0.95718 C 0.32474 0.96898 0.30886 0.96019 0.32487 0.96736 C 0.32683 0.97084 0.32839 0.975 0.33073 0.97755 C 0.34206 0.99028 0.33711 0.97963 0.3461 0.98796 C 0.35065 0.99167 0.35456 0.99884 0.35951 1.00162 C 0.36888 1.00648 0.37878 1.0081 0.38842 1.01181 C 0.39349 1.01389 0.39844 1.01852 0.40378 1.01852 C 0.46784 1.02084 0.5319 1.01852 0.21732 1.06459 " pathEditMode="relative" rAng="0" ptsTypes="AAAAAAAAAAAAAAAAAAAAAAAAAAAAAAAAAAAAAAAAAAAA">
                                      <p:cBhvr>
                                        <p:cTn id="466" dur="2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13" y="53218"/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0" presetClass="path" presetSubtype="0" accel="50000" decel="50000" fill="hold" grpId="0" nodeType="withEffect">
                                  <p:stCondLst>
                                    <p:cond delay="6276"/>
                                  </p:stCondLst>
                                  <p:childTnLst>
                                    <p:animMotion origin="layout" path="M -1.875E-6 3.7037E-6 L -1.875E-6 0.00023 C 0.00703 0.1574 0.0138 0.31458 0.0211 0.47176 C 0.02214 0.49537 0.02383 0.50231 0.02878 0.52639 C 0.03112 0.53796 0.03334 0.54953 0.03646 0.56041 C 0.04219 0.58078 0.0513 0.60439 0.05951 0.62176 C 0.06784 0.63981 0.07943 0.66296 0.09037 0.67685 C 0.09766 0.68588 0.10456 0.69791 0.11341 0.70069 L 0.14987 0.71064 C 0.19336 0.70324 0.17565 0.70694 0.20365 0.70069 C 0.20573 0.69814 0.20729 0.69537 0.20951 0.69351 C 0.21185 0.69189 0.21498 0.69305 0.21706 0.69051 C 0.22878 0.67361 0.24974 0.63564 0.24974 0.63588 C 0.25925 0.59213 0.26406 0.58889 0.25742 0.54004 C 0.25677 0.53379 0.24597 0.53055 0.24401 0.52986 C 0.24206 0.52754 0.2405 0.52384 0.23841 0.52291 C 0.21693 0.51412 0.2013 0.52407 0.17878 0.52986 C 0.17669 0.53194 0.17474 0.53402 0.17305 0.53657 C 0.1694 0.54189 0.16367 0.55347 0.16146 0.56041 C 0.153 0.5875 0.16211 0.56967 0.15378 0.58449 C 0.15313 0.59583 0.15287 0.6074 0.15182 0.61875 C 0.15091 0.62777 0.14818 0.63657 0.14805 0.64583 C 0.14753 0.67222 0.14883 0.69814 0.14987 0.72453 C 0.15039 0.73449 0.15742 0.74976 0.15951 0.75532 C 0.16081 0.75856 0.16224 0.76203 0.16341 0.76574 C 0.16537 0.77129 0.16706 0.77731 0.16914 0.78264 C 0.17396 0.79606 0.18425 0.81643 0.19024 0.82384 L 0.1961 0.83055 C 0.19675 0.83379 0.19675 0.83796 0.19792 0.84051 C 0.21133 0.87152 0.2056 0.85301 0.22097 0.87152 C 0.22318 0.8743 0.22435 0.87939 0.22682 0.88171 C 0.22969 0.88518 0.23334 0.88588 0.23633 0.88842 C 0.24297 0.8949 0.24909 0.90231 0.25573 0.90926 L 0.26524 0.91944 C 0.27448 0.92893 0.27735 0.93333 0.28841 0.93981 C 0.29141 0.94189 0.29466 0.94236 0.29805 0.94351 C 0.31654 0.96828 0.29662 0.94398 0.31133 0.95694 C 0.32474 0.96875 0.30886 0.96018 0.32487 0.96736 C 0.32682 0.97083 0.32826 0.975 0.3306 0.97754 C 0.34206 0.99027 0.33698 0.97986 0.34597 0.98796 C 0.35065 0.99189 0.35443 0.99884 0.35951 1.00162 C 0.36888 1.00671 0.37865 1.0081 0.38828 1.0118 C 0.39349 1.01389 0.39831 1.01851 0.40365 1.01851 C 0.46784 1.02083 0.53177 1.01851 0.92448 1.23912 " pathEditMode="relative" rAng="0" ptsTypes="AAAAAAAAAAAAAAAAAAAAAAAAAAAAAAAAAAAAAAAAAAAA">
                                      <p:cBhvr>
                                        <p:cTn id="468" dur="2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24" y="61944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0" presetClass="path" presetSubtype="0" accel="50000" decel="50000" fill="hold" grpId="0" nodeType="withEffect">
                                  <p:stCondLst>
                                    <p:cond delay="3875"/>
                                  </p:stCondLst>
                                  <p:childTnLst>
                                    <p:animMotion origin="layout" path="M 1.04167E-6 0 L 1.04167E-6 0.00023 C 0.00703 0.15741 0.0138 0.31458 0.02109 0.47176 C 0.02213 0.49537 0.02383 0.50231 0.02878 0.52639 C 0.03112 0.53796 0.03333 0.54954 0.03646 0.56042 C 0.04219 0.58079 0.0513 0.6044 0.0595 0.62199 C 0.06784 0.64005 0.07943 0.66319 0.09036 0.67685 C 0.09766 0.68588 0.10456 0.69815 0.11341 0.70069 L 0.14987 0.71088 C 0.19349 0.70324 0.17565 0.70694 0.20378 0.70069 C 0.20573 0.69838 0.20742 0.69537 0.2095 0.69375 C 0.21198 0.6919 0.2151 0.69329 0.21719 0.69051 C 0.22891 0.67361 0.24987 0.63565 0.24987 0.63588 C 0.25937 0.59213 0.26406 0.58889 0.25755 0.54005 C 0.25677 0.5338 0.24596 0.53056 0.24414 0.52986 C 0.24219 0.52755 0.24062 0.52384 0.23841 0.52292 C 0.21706 0.51412 0.2013 0.52407 0.17864 0.52986 C 0.17682 0.53194 0.17461 0.53403 0.17305 0.53657 C 0.1694 0.5419 0.16367 0.55347 0.16146 0.56042 C 0.15299 0.58773 0.16211 0.56968 0.15378 0.58449 C 0.15312 0.59583 0.15286 0.60741 0.15182 0.61875 C 0.15091 0.62801 0.14818 0.63657 0.14805 0.64606 C 0.14753 0.67222 0.14883 0.69838 0.14987 0.72454 C 0.15039 0.73472 0.15742 0.74977 0.1595 0.75532 C 0.16081 0.7588 0.16224 0.76204 0.16341 0.76574 C 0.16536 0.7713 0.16706 0.77731 0.16914 0.78264 C 0.17409 0.79606 0.18424 0.81667 0.19036 0.82384 L 0.19609 0.83056 C 0.19674 0.83403 0.19674 0.83796 0.19805 0.84074 C 0.21146 0.87153 0.2056 0.85324 0.22109 0.87153 C 0.22331 0.87431 0.22448 0.8794 0.22682 0.88194 C 0.22982 0.88519 0.23346 0.88588 0.23646 0.88866 C 0.2431 0.89491 0.24922 0.90231 0.25573 0.90926 L 0.26523 0.91944 C 0.27448 0.92917 0.27747 0.93356 0.28841 0.94005 C 0.29141 0.9419 0.29479 0.94236 0.29805 0.94352 C 0.31654 0.96829 0.29674 0.94398 0.31146 0.95718 C 0.32474 0.96898 0.30885 0.96019 0.32487 0.96736 C 0.32682 0.97083 0.32838 0.975 0.33073 0.97755 C 0.34206 0.99028 0.33711 0.97986 0.34609 0.98796 C 0.35065 0.9919 0.35456 0.99884 0.3595 1.00162 C 0.36888 1.00671 0.37864 1.0081 0.38828 1.01181 C 0.39349 1.01389 0.39844 1.01852 0.40378 1.01852 C 0.46784 1.02083 0.5319 1.01852 0.6638 1.10394 " pathEditMode="relative" rAng="0" ptsTypes="AAAAAAAAAAAAAAAAAAAAAAAAAAAAAAAAAAAAAAAAAAAA">
                                      <p:cBhvr>
                                        <p:cTn id="470" dur="2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90" y="55185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0" presetClass="path" presetSubtype="0" accel="50000" decel="50000" fill="hold" grpId="0" nodeType="withEffect">
                                  <p:stCondLst>
                                    <p:cond delay="6845"/>
                                  </p:stCondLst>
                                  <p:childTnLst>
                                    <p:animMotion origin="layout" path="M 1.25E-6 -2.59259E-6 L 1.25E-6 0.00023 C 0.00703 0.15741 0.0138 0.31459 0.02109 0.47176 C 0.02213 0.49537 0.02383 0.50232 0.02877 0.52639 C 0.03112 0.53797 0.03333 0.54954 0.03646 0.56042 C 0.04219 0.58079 0.0513 0.6044 0.0595 0.62199 C 0.06784 0.64005 0.07943 0.6632 0.09036 0.67685 C 0.09766 0.68588 0.10456 0.69815 0.11341 0.7007 L 0.14987 0.71088 C 0.19349 0.70324 0.17565 0.70695 0.20377 0.7007 C 0.20573 0.69838 0.20742 0.69537 0.2095 0.69375 C 0.21198 0.6919 0.2151 0.69329 0.21719 0.69051 C 0.22891 0.67361 0.24987 0.63565 0.24987 0.63588 C 0.25937 0.59213 0.26406 0.58889 0.25755 0.54005 C 0.25677 0.5338 0.24596 0.53056 0.24414 0.52986 C 0.24219 0.52755 0.24062 0.52385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5 L 0.19609 0.83056 C 0.19674 0.83403 0.19674 0.83797 0.19805 0.84074 C 0.21146 0.87153 0.2056 0.85324 0.22109 0.87153 C 0.22331 0.87431 0.22448 0.8794 0.22682 0.88195 C 0.22982 0.88519 0.23346 0.88588 0.23646 0.88866 C 0.2431 0.89491 0.24922 0.90232 0.25573 0.90926 L 0.26523 0.91945 C 0.27448 0.92917 0.27747 0.93357 0.28841 0.94005 C 0.29141 0.9419 0.29479 0.94236 0.29805 0.94352 C 0.31654 0.96829 0.29674 0.94398 0.31146 0.95718 C 0.32474 0.96898 0.30885 0.96019 0.32487 0.96736 C 0.32682 0.97084 0.32838 0.975 0.33073 0.97755 C 0.34206 0.99028 0.33711 0.97986 0.34609 0.98797 C 0.35065 0.9919 0.35456 0.99885 0.3595 1.00162 C 0.36888 1.00672 0.37877 1.0081 0.38841 1.01181 C 0.39349 1.01389 0.39844 1.01852 0.40377 1.01852 C 0.46784 1.02084 0.5319 1.01852 0.25143 1.14885 " pathEditMode="relative" rAng="0" ptsTypes="AAAAAAAAAAAAAAAAAAAAAAAAAAAAAAAAAAAAAAAAAAAA">
                                      <p:cBhvr>
                                        <p:cTn id="472" dur="2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43" y="57431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0" presetClass="path" presetSubtype="0" accel="50000" decel="50000" fill="hold" grpId="0" nodeType="withEffect">
                                  <p:stCondLst>
                                    <p:cond delay="6259"/>
                                  </p:stCondLst>
                                  <p:childTnLst>
                                    <p:animMotion origin="layout" path="M 1.25E-6 -1.48148E-6 L 1.25E-6 0.00023 C 0.00703 0.15741 0.0138 0.31458 0.02109 0.47176 C 0.02213 0.49537 0.02383 0.50232 0.02877 0.52639 C 0.03112 0.53796 0.03333 0.54954 0.03646 0.56042 C 0.04219 0.58056 0.0513 0.6044 0.0595 0.62176 C 0.06784 0.64005 0.07943 0.6632 0.09036 0.67662 C 0.09766 0.68588 0.10456 0.69815 0.11341 0.7007 L 0.14987 0.71088 C 0.19349 0.70324 0.17565 0.70695 0.20377 0.7007 C 0.20573 0.69838 0.20742 0.69537 0.2095 0.69375 C 0.21198 0.6919 0.2151 0.69329 0.21719 0.69028 C 0.22891 0.67338 0.24987 0.63542 0.24987 0.63588 C 0.25937 0.59213 0.26406 0.58889 0.25755 0.54005 C 0.25677 0.5338 0.24596 0.53056 0.24414 0.52986 C 0.24219 0.52755 0.24062 0.52384 0.23841 0.52269 C 0.21706 0.51412 0.2013 0.52384 0.17877 0.52986 C 0.17682 0.53195 0.17474 0.53403 0.17305 0.53634 C 0.1694 0.54167 0.16367 0.55324 0.16146 0.56042 C 0.15299 0.58773 0.16211 0.56968 0.15377 0.58449 C 0.15312 0.59583 0.15286 0.60741 0.15182 0.61852 C 0.15091 0.62801 0.14818 0.63658 0.14805 0.64607 C 0.14752 0.67222 0.14883 0.69838 0.14987 0.72454 C 0.15039 0.73449 0.15742 0.74977 0.1595 0.75533 C 0.16081 0.75857 0.16224 0.76181 0.16341 0.76574 C 0.16536 0.7713 0.16706 0.77732 0.16914 0.78264 C 0.17409 0.79607 0.18424 0.81667 0.19036 0.82384 L 0.19609 0.83033 C 0.19674 0.83403 0.19674 0.83773 0.19805 0.84074 C 0.21146 0.8713 0.2056 0.85324 0.22109 0.8713 C 0.22331 0.87431 0.22448 0.8794 0.22682 0.88195 C 0.22982 0.88496 0.23346 0.88588 0.23646 0.88866 C 0.2431 0.89468 0.24922 0.90208 0.25573 0.90926 L 0.26523 0.91945 C 0.27448 0.92917 0.27747 0.93357 0.28841 0.93982 C 0.29141 0.9419 0.29479 0.94236 0.29805 0.94352 C 0.31654 0.96829 0.29674 0.94398 0.31146 0.95718 C 0.32474 0.96898 0.30885 0.96019 0.32487 0.96736 C 0.32682 0.97083 0.32838 0.975 0.33073 0.97755 C 0.34206 0.99028 0.33711 0.97986 0.34609 0.98796 C 0.35065 0.9919 0.35456 0.99884 0.3595 1.00162 C 0.36888 1.00671 0.37877 1.0081 0.38841 1.01181 C 0.39349 1.01389 0.39844 1.01852 0.40377 1.01852 C 0.46784 1.0206 0.5319 1.01852 0.26393 1.01644 " pathEditMode="relative" rAng="0" ptsTypes="AAAAAAAAAAAAAAAAAAAAAAAAAAAAAAAAAAAAAAAAAAAA">
                                      <p:cBhvr>
                                        <p:cTn id="474" dur="2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95" y="50972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0" presetClass="path" presetSubtype="0" accel="50000" decel="50000" fill="hold" grpId="0" nodeType="withEffect">
                                  <p:stCondLst>
                                    <p:cond delay="4875"/>
                                  </p:stCondLst>
                                  <p:childTnLst>
                                    <p:animMotion origin="layout" path="M -1.45833E-6 -4.81481E-6 L -1.45833E-6 0.00024 C 0.00703 0.15741 0.0138 0.31459 0.0211 0.47176 C 0.02214 0.49538 0.02383 0.50232 0.02878 0.52616 C 0.03112 0.53797 0.03333 0.54931 0.03646 0.56042 C 0.04219 0.58079 0.0513 0.6044 0.05951 0.622 C 0.06784 0.64005 0.07943 0.6632 0.09037 0.67686 C 0.09766 0.68588 0.10456 0.69815 0.11341 0.7007 L 0.14987 0.71088 C 0.19349 0.70325 0.17565 0.70695 0.20378 0.7007 C 0.20573 0.69838 0.20742 0.69538 0.20951 0.69375 C 0.21198 0.6919 0.21511 0.69329 0.21719 0.69051 C 0.22891 0.67362 0.24987 0.63565 0.24987 0.63588 C 0.25938 0.59213 0.26406 0.58889 0.25755 0.54005 C 0.25677 0.5338 0.24597 0.53056 0.24414 0.52987 C 0.24219 0.52755 0.24063 0.52385 0.23841 0.52292 C 0.21706 0.51413 0.2013 0.52408 0.17878 0.52987 C 0.17682 0.53172 0.17474 0.53403 0.17305 0.53658 C 0.1694 0.5419 0.16367 0.55348 0.16146 0.56042 C 0.153 0.58774 0.16211 0.56968 0.15378 0.5845 C 0.15313 0.59584 0.15287 0.60741 0.15182 0.61875 C 0.15091 0.62801 0.14818 0.63658 0.14805 0.64607 C 0.14753 0.67223 0.14883 0.69838 0.14987 0.72454 C 0.15039 0.73473 0.15742 0.74977 0.15951 0.75533 C 0.16081 0.7588 0.16224 0.76204 0.16341 0.76575 C 0.16537 0.7713 0.16706 0.77732 0.16914 0.78264 C 0.17409 0.79607 0.18425 0.81667 0.19037 0.82385 L 0.1961 0.83056 C 0.19675 0.83403 0.19675 0.83797 0.19805 0.84075 C 0.21146 0.87153 0.2056 0.85325 0.2211 0.87153 C 0.22331 0.87431 0.22448 0.8794 0.22682 0.88195 C 0.22982 0.88519 0.23347 0.88588 0.23646 0.88866 C 0.2431 0.89491 0.24922 0.90232 0.25573 0.90926 L 0.26524 0.91945 C 0.27448 0.92917 0.27748 0.93357 0.28841 0.94005 C 0.29141 0.9419 0.29479 0.94237 0.29805 0.94352 C 0.31654 0.96829 0.29675 0.94399 0.31146 0.95718 C 0.32474 0.96899 0.30886 0.96019 0.32487 0.96737 C 0.32682 0.97084 0.32839 0.975 0.33073 0.97755 C 0.34206 0.99028 0.33711 0.97987 0.3461 0.98797 C 0.35065 0.9919 0.35456 0.99885 0.35951 1.00163 C 0.36888 1.00672 0.37878 1.00811 0.38841 1.01181 C 0.39349 1.01389 0.39844 1.01852 0.40378 1.01852 C 0.46784 1.02061 0.5319 1.01852 0.24974 0.99561 " pathEditMode="relative" rAng="0" ptsTypes="AAAAAAAAAAAAAAAAAAAAAAAAAAAAAAAAAAAAAAAAAAAA">
                                      <p:cBhvr>
                                        <p:cTn id="476" dur="2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43" y="50949"/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0" presetClass="path" presetSubtype="0" accel="50000" decel="50000" fill="hold" grpId="0" nodeType="withEffect">
                                  <p:stCondLst>
                                    <p:cond delay="384"/>
                                  </p:stCondLst>
                                  <p:childTnLst>
                                    <p:animMotion origin="layout" path="M 2.5E-6 -4.44444E-6 L 2.5E-6 0.00024 C 0.00703 0.15741 0.0138 0.31459 0.02109 0.47176 C 0.02213 0.49537 0.02383 0.50232 0.02877 0.52639 C 0.03112 0.53797 0.03333 0.54954 0.03646 0.56042 C 0.04219 0.58079 0.0513 0.6044 0.0595 0.622 C 0.06784 0.64005 0.07942 0.6632 0.09036 0.67686 C 0.09765 0.68588 0.10455 0.69815 0.11341 0.7007 L 0.14987 0.71088 C 0.19349 0.70325 0.17565 0.70695 0.20377 0.7007 C 0.20573 0.69838 0.20742 0.69537 0.2095 0.69375 C 0.21198 0.6919 0.2151 0.69329 0.21719 0.69051 C 0.2289 0.67362 0.24987 0.63565 0.24987 0.63588 C 0.25937 0.59213 0.26406 0.58889 0.25755 0.54005 C 0.25677 0.5338 0.24596 0.53056 0.24414 0.52987 C 0.24219 0.52755 0.24062 0.52385 0.23841 0.52292 C 0.21705 0.51412 0.2013 0.52408 0.17877 0.52987 C 0.17682 0.53195 0.17474 0.53403 0.17304 0.53658 C 0.1694 0.5419 0.16367 0.55348 0.16146 0.56042 C 0.15299 0.58774 0.16211 0.56968 0.15377 0.5845 C 0.15312 0.59584 0.15286 0.60741 0.15182 0.61875 C 0.15091 0.62801 0.14817 0.63658 0.14804 0.64607 C 0.14752 0.67223 0.14883 0.69838 0.14987 0.72454 C 0.15039 0.73473 0.15742 0.74977 0.1595 0.75533 C 0.1608 0.7588 0.16224 0.76204 0.16341 0.76575 C 0.16536 0.7713 0.16705 0.77732 0.16914 0.78264 C 0.17409 0.79607 0.18424 0.81667 0.19036 0.82385 L 0.19609 0.83056 C 0.19674 0.83403 0.19674 0.83797 0.19804 0.84075 C 0.21146 0.87153 0.2056 0.85325 0.22109 0.87153 C 0.2233 0.87431 0.22448 0.8794 0.22682 0.88195 C 0.22982 0.88519 0.23346 0.88588 0.23646 0.88866 C 0.2431 0.89491 0.24922 0.90232 0.25573 0.90926 L 0.26523 0.91945 C 0.27448 0.92917 0.27747 0.93357 0.28841 0.94005 C 0.2914 0.9419 0.29479 0.94237 0.29804 0.94352 C 0.31653 0.96829 0.29674 0.94399 0.31146 0.95718 C 0.32474 0.96899 0.30885 0.96019 0.32487 0.96737 C 0.32682 0.97084 0.32838 0.975 0.33073 0.97755 C 0.34205 0.99028 0.33711 0.97987 0.34609 0.98797 C 0.35065 0.9919 0.35455 0.99885 0.3595 1.00162 C 0.36888 1.00672 0.37877 1.00811 0.38841 1.01181 C 0.39349 1.01389 0.39844 1.01852 0.40377 1.01852 C 0.46784 1.02084 0.5319 1.01852 0.15234 1.14098 " pathEditMode="relative" rAng="0" ptsTypes="AAAAAAAAAAAAAAAAAAAAAAAAAAAAAAAAAAAAAAAAAAAA">
                                      <p:cBhvr>
                                        <p:cTn id="478" dur="2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17" y="57037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0" presetClass="path" presetSubtype="0" accel="50000" decel="50000" fill="hold" grpId="0" nodeType="withEffect">
                                  <p:stCondLst>
                                    <p:cond delay="172"/>
                                  </p:stCondLst>
                                  <p:childTnLst>
                                    <p:animMotion origin="layout" path="M 2.08333E-7 -2.96296E-6 L 2.08333E-7 0.00023 C 0.00703 0.15741 0.0138 0.31459 0.02109 0.47176 C 0.02214 0.49537 0.02383 0.50232 0.02878 0.52639 C 0.03112 0.53797 0.03333 0.54954 0.03646 0.56042 C 0.04219 0.58079 0.0513 0.6044 0.05951 0.62199 C 0.06784 0.64005 0.07943 0.66297 0.09036 0.67685 C 0.09766 0.68588 0.10456 0.69815 0.11341 0.70047 L 0.14987 0.71088 C 0.19349 0.70324 0.17565 0.70695 0.20378 0.70047 C 0.20573 0.69815 0.20742 0.69537 0.20951 0.69352 C 0.21198 0.6919 0.2151 0.69329 0.21719 0.69051 C 0.22891 0.67361 0.24987 0.63565 0.24987 0.63588 C 0.25937 0.59213 0.26406 0.58889 0.25755 0.54005 C 0.25677 0.5338 0.24596 0.53056 0.24414 0.52986 C 0.24219 0.52755 0.24062 0.52385 0.23841 0.52292 C 0.21706 0.51412 0.2013 0.52408 0.17878 0.52986 C 0.17682 0.53195 0.17474 0.53403 0.17305 0.53658 C 0.1694 0.5419 0.16367 0.55348 0.16146 0.56042 C 0.15299 0.58773 0.16211 0.56945 0.15378 0.58449 C 0.15312 0.59584 0.15286 0.60741 0.15182 0.61852 C 0.15091 0.62778 0.14818 0.63658 0.14805 0.64607 C 0.14753 0.67223 0.14883 0.69815 0.14987 0.72454 C 0.15039 0.73449 0.15742 0.74954 0.15951 0.75533 C 0.16081 0.7588 0.16224 0.76204 0.16341 0.76574 C 0.16536 0.7713 0.16706 0.77732 0.16914 0.78241 C 0.17409 0.79607 0.18424 0.81644 0.19036 0.82385 L 0.19609 0.83033 C 0.19674 0.8338 0.19674 0.83797 0.19805 0.84074 C 0.21146 0.8713 0.2056 0.85324 0.22109 0.8713 C 0.22331 0.87431 0.22448 0.8794 0.22682 0.88195 C 0.22982 0.88519 0.23346 0.88588 0.23646 0.88866 C 0.2431 0.89468 0.24922 0.90232 0.25573 0.90926 L 0.26523 0.91945 C 0.27448 0.92917 0.27747 0.93334 0.28841 0.94005 C 0.29141 0.94167 0.29479 0.94236 0.29805 0.94352 C 0.31654 0.96829 0.29674 0.94398 0.31146 0.95718 C 0.32474 0.96898 0.30885 0.96019 0.32487 0.96736 C 0.32682 0.97084 0.32839 0.975 0.33073 0.97755 C 0.34206 0.99028 0.33711 0.97986 0.34609 0.98797 C 0.35065 0.9919 0.35456 0.99885 0.35951 1.00162 C 0.36888 1.00672 0.37878 1.0081 0.38841 1.01181 C 0.39349 1.01389 0.39844 1.01852 0.40378 1.01852 C 0.46784 1.02084 0.5319 1.01852 0.18841 1.10996 " pathEditMode="relative" rAng="0" ptsTypes="AAAAAAAAAAAAAAAAAAAAAAAAAAAAAAAAAAAAAAAAAAAA">
                                      <p:cBhvr>
                                        <p:cTn id="480" dur="2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1" y="55486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0" presetClass="path" presetSubtype="0" accel="50000" decel="50000" fill="hold" grpId="0" nodeType="withEffect">
                                  <p:stCondLst>
                                    <p:cond delay="4464"/>
                                  </p:stCondLst>
                                  <p:childTnLst>
                                    <p:animMotion origin="layout" path="M 2.5E-6 -4.07407E-6 L 2.5E-6 0.00024 C 0.00703 0.15741 0.0138 0.31459 0.02109 0.47176 C 0.02213 0.49537 0.02383 0.50232 0.02877 0.52639 C 0.03112 0.53774 0.03333 0.54954 0.03646 0.56042 C 0.04219 0.58079 0.0513 0.6044 0.0595 0.62199 C 0.06784 0.64005 0.07942 0.6632 0.09036 0.67686 C 0.09765 0.68565 0.10455 0.69815 0.11341 0.7007 L 0.14987 0.71065 C 0.19349 0.70301 0.17565 0.70695 0.20377 0.7007 C 0.20573 0.69815 0.20742 0.69537 0.2095 0.69375 C 0.21198 0.69167 0.2151 0.69329 0.21719 0.69051 C 0.2289 0.67362 0.24987 0.63565 0.24987 0.63565 C 0.25937 0.59213 0.26406 0.58889 0.25755 0.54005 C 0.25677 0.5338 0.24596 0.53056 0.24414 0.52963 C 0.24219 0.52755 0.24062 0.52362 0.23841 0.52292 C 0.21705 0.51412 0.2013 0.52408 0.17877 0.52963 C 0.17682 0.53195 0.17474 0.53403 0.17304 0.53658 C 0.1694 0.5419 0.16367 0.55348 0.16146 0.56042 C 0.15299 0.58774 0.16211 0.56968 0.15377 0.58449 C 0.15312 0.59584 0.15286 0.60741 0.15182 0.61875 C 0.15091 0.62801 0.14817 0.63658 0.14804 0.64607 C 0.14752 0.67223 0.14883 0.69815 0.14987 0.72431 C 0.15039 0.73473 0.15742 0.74977 0.1595 0.75533 C 0.1608 0.7588 0.16224 0.76181 0.16341 0.76574 C 0.16536 0.77107 0.16705 0.77732 0.16914 0.78241 C 0.17409 0.79607 0.18424 0.81667 0.19036 0.82385 L 0.19609 0.83033 C 0.19674 0.83403 0.19674 0.83797 0.19804 0.84074 C 0.21146 0.87153 0.2056 0.85324 0.22109 0.87153 C 0.2233 0.87431 0.22448 0.87917 0.22682 0.88195 C 0.22982 0.88519 0.23346 0.88588 0.23646 0.88843 C 0.2431 0.89491 0.24922 0.90209 0.25573 0.90926 L 0.26523 0.91945 C 0.27448 0.92917 0.27747 0.93357 0.28841 0.94005 C 0.2914 0.94167 0.29479 0.94237 0.29804 0.94352 C 0.31653 0.96829 0.29674 0.94399 0.31146 0.95718 C 0.32474 0.96899 0.30885 0.96019 0.32487 0.96737 C 0.32682 0.97084 0.32838 0.975 0.33073 0.97755 C 0.34205 0.99028 0.33711 0.97987 0.34609 0.98797 C 0.35065 0.9919 0.35455 0.99885 0.3595 1.00162 C 0.36888 1.00672 0.37877 1.00811 0.38841 1.01181 C 0.39349 1.01389 0.39844 1.01852 0.40377 1.01852 C 0.46784 1.02084 0.5319 1.01852 0.22721 1.03635 " pathEditMode="relative" rAng="0" ptsTypes="AAAAAAAAAAAAAAAAAAAAAAAAAAAAAAAAAAAAAAAAAAAA">
                                      <p:cBhvr>
                                        <p:cTn id="482" dur="2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52" y="51806"/>
                                    </p:animMotion>
                                  </p:childTnLst>
                                </p:cTn>
                              </p:par>
                              <p:par>
                                <p:cTn id="483" presetID="0" presetClass="path" presetSubtype="0" accel="50000" decel="50000" fill="hold" grpId="0" nodeType="withEffect">
                                  <p:stCondLst>
                                    <p:cond delay="1312"/>
                                  </p:stCondLst>
                                  <p:childTnLst>
                                    <p:animMotion origin="layout" path="M -4.375E-6 -4.81481E-6 L -4.375E-6 0.00024 C 0.00704 0.15741 0.01381 0.31459 0.0211 0.47176 C 0.02214 0.49538 0.02383 0.50232 0.02878 0.52639 C 0.03112 0.53797 0.03334 0.54954 0.03646 0.56042 C 0.04219 0.58079 0.05131 0.6044 0.05951 0.622 C 0.06784 0.64005 0.07943 0.6632 0.09037 0.67686 C 0.09766 0.68588 0.10456 0.69815 0.11342 0.7007 L 0.14987 0.71088 C 0.19349 0.70325 0.17566 0.70695 0.20378 0.7007 C 0.20573 0.69838 0.20743 0.69538 0.20951 0.69375 C 0.21198 0.6919 0.21511 0.69329 0.21719 0.69051 C 0.22891 0.67362 0.24987 0.63565 0.24987 0.63588 C 0.25938 0.59213 0.26407 0.58889 0.25756 0.54005 C 0.25678 0.5338 0.24597 0.53056 0.24415 0.52987 C 0.24219 0.52755 0.24063 0.52385 0.23842 0.52292 C 0.21706 0.51413 0.20131 0.52408 0.17878 0.52987 C 0.17683 0.53195 0.17474 0.53403 0.17305 0.53658 C 0.16941 0.5419 0.16368 0.55348 0.16146 0.56042 C 0.153 0.58774 0.16211 0.56968 0.15378 0.5845 C 0.15313 0.59584 0.15287 0.60741 0.15183 0.61875 C 0.15092 0.62801 0.14818 0.63658 0.14805 0.64607 C 0.14753 0.67223 0.14883 0.69838 0.14987 0.72454 C 0.1504 0.73473 0.15743 0.74977 0.15951 0.75533 C 0.16081 0.7588 0.16224 0.76204 0.16342 0.76575 C 0.16537 0.7713 0.16706 0.77732 0.16915 0.78264 C 0.17409 0.79607 0.18425 0.81667 0.19037 0.82385 L 0.1961 0.83056 C 0.19675 0.83403 0.19675 0.83797 0.19805 0.84075 C 0.21146 0.87153 0.2056 0.85325 0.2211 0.87153 C 0.22331 0.87431 0.22448 0.8794 0.22683 0.88195 C 0.22982 0.88519 0.23347 0.88588 0.23646 0.88866 C 0.2431 0.89491 0.24922 0.90232 0.25573 0.90926 L 0.26524 0.91945 C 0.27448 0.92917 0.27748 0.93357 0.28842 0.94005 C 0.29141 0.9419 0.2948 0.94237 0.29805 0.94352 C 0.31654 0.96829 0.29675 0.94399 0.31146 0.95718 C 0.32474 0.96899 0.30886 0.96019 0.32487 0.96737 C 0.32683 0.97084 0.32839 0.975 0.33073 0.97755 C 0.34206 0.99028 0.33711 0.97987 0.3461 0.98797 C 0.35066 0.9919 0.35456 0.99885 0.35951 1.00163 C 0.36888 1.00672 0.37878 1.00811 0.38842 1.01181 C 0.39349 1.01389 0.39844 1.01852 0.40378 1.01852 C 0.46784 1.02084 0.53191 1.01852 0.3043 1.10788 " pathEditMode="relative" rAng="0" ptsTypes="AAAAAAAAAAAAAAAAAAAAAAAAAAAAAAAAAAAAAAAAAAAA">
                                      <p:cBhvr>
                                        <p:cTn id="484" dur="2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0" y="55394"/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0" presetClass="path" presetSubtype="0" accel="50000" decel="50000" fill="hold" grpId="0" nodeType="withEffect">
                                  <p:stCondLst>
                                    <p:cond delay="4125"/>
                                  </p:stCondLst>
                                  <p:childTnLst>
                                    <p:animMotion origin="layout" path="M -2.08333E-6 4.44444E-6 L -2.08333E-6 0.00023 C 0.00703 0.1574 0.0138 0.31458 0.0211 0.47175 C 0.02214 0.49537 0.02383 0.50231 0.02878 0.52638 C 0.03112 0.53796 0.03334 0.54953 0.03646 0.56041 C 0.04219 0.58078 0.0513 0.60439 0.05951 0.62175 C 0.06784 0.63981 0.07943 0.66296 0.09037 0.67685 C 0.09766 0.68588 0.10456 0.69791 0.11341 0.70069 L 0.14987 0.71064 C 0.19349 0.70324 0.17565 0.70694 0.20378 0.70069 C 0.20573 0.69838 0.20742 0.69537 0.20951 0.69375 C 0.21198 0.69189 0.21511 0.69305 0.21719 0.6905 C 0.22891 0.67361 0.24987 0.63564 0.24987 0.63564 C 0.25938 0.59213 0.26406 0.58865 0.25755 0.53981 C 0.25677 0.53379 0.24597 0.53055 0.24414 0.52986 C 0.24219 0.52754 0.24063 0.52384 0.23841 0.52291 C 0.21706 0.51412 0.2013 0.52407 0.17878 0.52986 C 0.17683 0.53194 0.17474 0.53402 0.17305 0.53657 C 0.1694 0.54189 0.16367 0.55347 0.16146 0.56041 C 0.153 0.5875 0.16211 0.56967 0.15378 0.58449 C 0.15313 0.59583 0.15287 0.6074 0.15183 0.61875 C 0.15091 0.62777 0.14818 0.63634 0.14805 0.64606 C 0.14753 0.67199 0.14883 0.69838 0.14987 0.72453 C 0.15039 0.73472 0.15742 0.74976 0.15951 0.75509 C 0.16081 0.75879 0.16224 0.7618 0.16341 0.7655 C 0.16537 0.77129 0.16706 0.77731 0.16914 0.7824 C 0.17409 0.79606 0.18425 0.81666 0.19037 0.82384 L 0.1961 0.83055 C 0.19675 0.83379 0.19675 0.83796 0.19805 0.84074 C 0.21146 0.87152 0.2056 0.853 0.2211 0.87152 C 0.22331 0.87407 0.22448 0.87939 0.22683 0.88194 C 0.22982 0.88495 0.23347 0.88564 0.23646 0.88865 C 0.2431 0.89467 0.24922 0.90231 0.25573 0.90902 L 0.26524 0.91944 C 0.27448 0.92893 0.27748 0.93333 0.28841 0.93981 C 0.29141 0.94166 0.29479 0.94236 0.29805 0.94351 C 0.31654 0.96828 0.29675 0.94398 0.31146 0.95717 C 0.32474 0.96875 0.30886 0.96018 0.32487 0.96736 C 0.32683 0.97083 0.32839 0.975 0.33073 0.97754 C 0.34206 0.99027 0.33711 0.97963 0.3461 0.98796 C 0.35065 0.99189 0.35456 0.99884 0.35951 1.00162 C 0.36888 1.00671 0.37878 1.0081 0.38841 1.0118 C 0.39349 1.01388 0.39844 1.01828 0.40378 1.01828 C 0.46784 1.02083 0.5319 1.01828 0.2931 1.16088 " pathEditMode="relative" rAng="0" ptsTypes="AAAAAAAAAAAAAAAAAAAAAAAAAAAAAAAAAAAAAAAAAAAA">
                                      <p:cBhvr>
                                        <p:cTn id="486" dur="2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25" y="58032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0" presetClass="path" presetSubtype="0" accel="50000" decel="50000" fill="hold" grpId="0" nodeType="withEffect">
                                  <p:stCondLst>
                                    <p:cond delay="877"/>
                                  </p:stCondLst>
                                  <p:childTnLst>
                                    <p:animMotion origin="layout" path="M -3.125E-6 -2.96296E-6 L -3.125E-6 0.00023 C 0.00703 0.15741 0.01381 0.31459 0.0211 0.47176 C 0.02214 0.49537 0.02383 0.50232 0.02878 0.52639 C 0.03112 0.53797 0.03334 0.54954 0.03646 0.56042 C 0.04219 0.58079 0.05131 0.6044 0.05951 0.62199 C 0.06784 0.64005 0.07943 0.6632 0.09037 0.67685 C 0.09766 0.68588 0.10456 0.69815 0.11341 0.7007 L 0.14987 0.71088 C 0.19349 0.70324 0.17565 0.70695 0.20378 0.7007 C 0.20573 0.69838 0.20743 0.69537 0.20951 0.69375 C 0.21198 0.6919 0.21511 0.69329 0.21719 0.69051 C 0.22891 0.67361 0.24987 0.63565 0.24987 0.63588 C 0.25938 0.59213 0.26407 0.58889 0.25756 0.54005 C 0.25677 0.5338 0.24597 0.53056 0.24414 0.52986 C 0.24219 0.52755 0.24063 0.52385 0.23841 0.52292 C 0.21706 0.51412 0.20131 0.52408 0.17878 0.52986 C 0.17683 0.53195 0.17474 0.53403 0.17305 0.53658 C 0.1694 0.5419 0.16368 0.55348 0.16146 0.56042 C 0.153 0.58773 0.16211 0.56968 0.15378 0.58449 C 0.15313 0.59584 0.15287 0.60741 0.15183 0.61875 C 0.15091 0.62801 0.14818 0.63658 0.14805 0.64607 C 0.14753 0.67223 0.14883 0.69838 0.14987 0.72454 C 0.15039 0.73473 0.15743 0.74977 0.15951 0.75533 C 0.16081 0.7588 0.16224 0.76204 0.16341 0.76574 C 0.16537 0.7713 0.16706 0.77732 0.16914 0.78264 C 0.17409 0.79607 0.18425 0.81667 0.19037 0.82385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1 0.94005 C 0.29141 0.9419 0.29479 0.94236 0.29805 0.94352 C 0.31654 0.96829 0.29675 0.94398 0.31146 0.95718 C 0.32474 0.96898 0.30886 0.96019 0.32487 0.96736 C 0.32683 0.97084 0.32839 0.975 0.33073 0.97755 C 0.34206 0.99028 0.33711 0.97986 0.3461 0.98797 C 0.35065 0.9919 0.35456 0.99885 0.35951 1.00162 C 0.36888 1.00672 0.37878 1.0081 0.38841 1.01181 C 0.39349 1.01389 0.39844 1.01852 0.40378 1.01852 C 0.46784 1.02084 0.5319 1.01852 0.07383 1.20973 " pathEditMode="relative" rAng="0" ptsTypes="AAAAAAAAAAAAAAAAAAAAAAAAAAAAAAAAAAAAAAAAAAAA">
                                      <p:cBhvr>
                                        <p:cTn id="488" dur="2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22" y="60486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0" presetClass="path" presetSubtype="0" accel="50000" decel="5000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3.95833E-6 1.11022E-16 L -3.95833E-6 0.00023 C 0.00704 0.15741 0.01381 0.31458 0.0211 0.47176 C 0.02214 0.49537 0.02383 0.50231 0.02878 0.52639 C 0.03112 0.53796 0.03334 0.54954 0.03646 0.56042 C 0.04219 0.58079 0.05131 0.6044 0.05951 0.62199 C 0.06784 0.64005 0.07943 0.66319 0.09037 0.67685 C 0.09766 0.68588 0.10456 0.69815 0.11342 0.70069 L 0.14987 0.71065 C 0.19349 0.70324 0.17566 0.70694 0.20378 0.70069 C 0.20573 0.69838 0.20743 0.69537 0.20951 0.69375 C 0.21198 0.6919 0.21511 0.69329 0.21719 0.69051 C 0.22891 0.67338 0.24987 0.63542 0.24987 0.63565 C 0.25938 0.59213 0.26407 0.58889 0.25756 0.54005 C 0.25677 0.5338 0.24597 0.53056 0.24414 0.52986 C 0.24219 0.52755 0.24063 0.52384 0.23842 0.52292 C 0.21706 0.51412 0.20131 0.52407 0.17878 0.52986 C 0.17683 0.53194 0.17474 0.53403 0.17305 0.53657 C 0.16941 0.5419 0.16368 0.55347 0.16146 0.56042 C 0.153 0.58773 0.16211 0.56968 0.15378 0.58449 C 0.15313 0.59583 0.15287 0.60741 0.15183 0.61875 C 0.15092 0.62801 0.14818 0.63634 0.14805 0.64606 C 0.14753 0.67199 0.14883 0.69838 0.14987 0.72454 C 0.15039 0.73472 0.15743 0.74977 0.15951 0.75532 C 0.16081 0.7588 0.16224 0.76204 0.16342 0.76574 C 0.16537 0.7713 0.16706 0.77731 0.16914 0.78241 C 0.17409 0.79606 0.18425 0.81667 0.19037 0.82384 L 0.1961 0.83056 C 0.19675 0.83403 0.19675 0.83796 0.19805 0.84074 C 0.21146 0.87153 0.2056 0.85324 0.2211 0.87153 C 0.22331 0.87431 0.22448 0.8794 0.22683 0.88194 C 0.22982 0.88519 0.23347 0.88588 0.23646 0.88866 C 0.2431 0.89491 0.24922 0.90231 0.25573 0.90926 L 0.26524 0.91944 C 0.27448 0.92894 0.27748 0.93356 0.28842 0.94005 C 0.29141 0.9419 0.2948 0.94236 0.29805 0.94352 C 0.31654 0.96829 0.29675 0.94398 0.31146 0.95718 C 0.32474 0.96898 0.30886 0.96019 0.32487 0.96736 C 0.32683 0.97083 0.32839 0.975 0.33073 0.97755 C 0.34206 0.99028 0.33711 0.97986 0.3461 0.98796 C 0.35066 0.9919 0.35456 0.99884 0.35951 1.00162 C 0.36888 1.00671 0.37878 1.0081 0.38842 1.01181 C 0.39349 1.01389 0.39844 1.01852 0.40378 1.01852 C 0.46784 1.02083 0.53191 1.01852 0.33568 1.16667 " pathEditMode="relative" rAng="0" ptsTypes="AAAAAAAAAAAAAAAAAAAAAAAAAAAAAAAAAAAAAAAAAAAA">
                                      <p:cBhvr>
                                        <p:cTn id="490" dur="2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59" y="58333"/>
                                    </p:animMotion>
                                  </p:childTnLst>
                                </p:cTn>
                              </p:par>
                              <p:par>
                                <p:cTn id="491" presetID="0" presetClass="path" presetSubtype="0" accel="50000" decel="50000" fill="hold" grpId="0" nodeType="withEffect">
                                  <p:stCondLst>
                                    <p:cond delay="6668"/>
                                  </p:stCondLst>
                                  <p:childTnLst>
                                    <p:animMotion origin="layout" path="M -3.75E-6 4.07407E-6 L -3.75E-6 0.00023 C 0.00704 0.1574 0.01381 0.31458 0.0211 0.47176 C 0.02214 0.49537 0.02383 0.50231 0.02878 0.52638 C 0.03112 0.53796 0.03334 0.54953 0.03646 0.56041 C 0.04219 0.58078 0.05131 0.60439 0.05951 0.62199 C 0.06784 0.64004 0.07943 0.66319 0.09037 0.67685 C 0.09766 0.68588 0.10456 0.69791 0.11342 0.70069 L 0.14987 0.71088 C 0.19349 0.70324 0.17565 0.70671 0.20378 0.70069 C 0.20573 0.69814 0.20743 0.69537 0.20951 0.69375 C 0.21198 0.69166 0.21511 0.69328 0.21719 0.69027 C 0.22891 0.67338 0.24987 0.63541 0.24987 0.63564 C 0.25938 0.59213 0.26407 0.58888 0.25756 0.53981 C 0.25677 0.53379 0.24597 0.53055 0.24414 0.52986 C 0.24219 0.52754 0.24063 0.52384 0.23842 0.52291 C 0.21706 0.51412 0.20131 0.52384 0.17878 0.52986 C 0.17683 0.53171 0.17474 0.53402 0.17305 0.53657 C 0.1694 0.54189 0.16368 0.55347 0.16146 0.56041 C 0.153 0.5875 0.16211 0.56967 0.15378 0.58449 C 0.15313 0.5956 0.15287 0.6074 0.15183 0.61851 C 0.15092 0.62801 0.14818 0.63657 0.14805 0.64606 C 0.14753 0.67222 0.14883 0.69814 0.14987 0.72453 C 0.15039 0.73472 0.15743 0.74976 0.15951 0.75509 C 0.16081 0.75879 0.16224 0.7618 0.16342 0.76574 C 0.16537 0.77106 0.16706 0.77708 0.16914 0.78263 C 0.17409 0.79606 0.18425 0.81666 0.19037 0.82384 L 0.1961 0.83055 C 0.19675 0.83379 0.19675 0.83796 0.19805 0.84051 C 0.21146 0.87152 0.2056 0.85324 0.2211 0.87152 C 0.22331 0.87407 0.22448 0.87939 0.22683 0.88171 C 0.22982 0.88518 0.23347 0.88588 0.23646 0.88842 C 0.2431 0.8949 0.24922 0.90231 0.25573 0.90926 L 0.26524 0.91944 C 0.27448 0.92893 0.27748 0.93356 0.28842 0.94004 C 0.29141 0.94189 0.2948 0.94236 0.29805 0.94351 C 0.31654 0.96828 0.29675 0.94398 0.31146 0.95717 C 0.32474 0.96898 0.30886 0.95995 0.32487 0.96736 C 0.32683 0.97083 0.32839 0.975 0.33073 0.97754 C 0.34206 0.99027 0.33711 0.97986 0.3461 0.98796 C 0.35065 0.99189 0.35456 0.99884 0.35951 1.00162 C 0.36888 1.00671 0.37878 1.00787 0.38842 1.0118 C 0.39349 1.01388 0.39844 1.01851 0.40378 1.01851 C 0.46784 1.02083 0.5319 1.01851 0.17344 1.10301 " pathEditMode="relative" rAng="0" ptsTypes="AAAAAAAAAAAAAAAAAAAAAAAAAAAAAAAAAAAAAAAAAAAA">
                                      <p:cBhvr>
                                        <p:cTn id="492" dur="20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82" y="55139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0" presetClass="path" presetSubtype="0" accel="50000" decel="50000" fill="hold" grpId="0" nodeType="withEffect">
                                  <p:stCondLst>
                                    <p:cond delay="6597"/>
                                  </p:stCondLst>
                                  <p:childTnLst>
                                    <p:animMotion origin="layout" path="M -0.00156 -4.07407E-6 L -0.00156 0.00024 C 0.00378 0.15741 0.00899 0.31482 0.01459 0.47199 C 0.0155 0.49537 0.0168 0.50232 0.02057 0.52639 C 0.0224 0.5382 0.02409 0.54954 0.02643 0.56042 C 0.03086 0.58079 0.03789 0.6044 0.04414 0.62176 C 0.05052 0.63982 0.05951 0.66297 0.06784 0.67662 C 0.07344 0.68588 0.07878 0.69792 0.08555 0.7007 L 0.11367 0.71088 C 0.14714 0.70324 0.13347 0.70695 0.15508 0.7007 C 0.15651 0.69838 0.15781 0.69537 0.15951 0.69375 C 0.16133 0.6919 0.1638 0.69306 0.16537 0.69028 C 0.17435 0.67362 0.1905 0.63565 0.1905 0.63588 C 0.19779 0.59213 0.20143 0.58912 0.19636 0.54005 C 0.19584 0.5338 0.1875 0.53056 0.18607 0.52987 C 0.18464 0.52755 0.18334 0.52385 0.18164 0.52292 C 0.16524 0.51436 0.15313 0.52408 0.13581 0.52987 C 0.13438 0.53195 0.13268 0.53403 0.13138 0.53658 C 0.12865 0.5419 0.12422 0.55348 0.12253 0.56042 C 0.11602 0.58797 0.12305 0.56991 0.11667 0.58473 C 0.11615 0.59584 0.11589 0.60741 0.11511 0.61875 C 0.11445 0.62801 0.11237 0.63658 0.11224 0.64584 C 0.11185 0.67223 0.11289 0.69838 0.11367 0.72454 C 0.11406 0.73449 0.1194 0.74977 0.1211 0.75533 C 0.12201 0.75857 0.12318 0.76204 0.12409 0.76551 C 0.12552 0.77107 0.12682 0.77709 0.12839 0.78264 C 0.13229 0.79607 0.14011 0.81644 0.14479 0.82385 L 0.14922 0.83056 C 0.14961 0.8338 0.14961 0.83774 0.15065 0.84051 C 0.16094 0.8713 0.15651 0.85301 0.16836 0.8713 C 0.17005 0.87431 0.17097 0.87917 0.17279 0.88195 C 0.17513 0.88496 0.17787 0.88588 0.18021 0.88866 C 0.18529 0.89468 0.18998 0.90232 0.19505 0.90903 L 0.20235 0.91945 C 0.20938 0.92917 0.21172 0.93334 0.22018 0.93982 C 0.2224 0.94167 0.225 0.94213 0.22748 0.94352 C 0.2418 0.96829 0.22656 0.94375 0.23789 0.95718 C 0.24805 0.96875 0.23581 0.96019 0.24818 0.96737 C 0.24961 0.97061 0.25078 0.975 0.25261 0.97755 C 0.26133 0.99028 0.25755 0.97987 0.26445 0.98797 C 0.26797 0.9919 0.27097 0.99862 0.27474 1.00162 C 0.28203 1.00672 0.28959 1.00811 0.29701 1.01181 C 0.30091 1.01389 0.30469 1.01852 0.30886 1.01852 C 0.35807 1.02084 0.40729 1.01852 -0.00651 1.24838 " pathEditMode="relative" rAng="0" ptsTypes="AAAAAAAAAAAAAAAAAAAAAAAAAAAAAAAAAAAAAAAAAAAA">
                                      <p:cBhvr>
                                        <p:cTn id="494" dur="2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62407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0" presetClass="path" presetSubtype="0" accel="50000" decel="50000" fill="hold" grpId="0" nodeType="withEffect">
                                  <p:stCondLst>
                                    <p:cond delay="1883"/>
                                  </p:stCondLst>
                                  <p:childTnLst>
                                    <p:animMotion origin="layout" path="M 3.33333E-6 -2.59259E-6 L 3.33333E-6 0.00023 C 0.00703 0.15741 0.0138 0.31459 0.02109 0.47153 C 0.022 0.49537 0.02382 0.50232 0.02877 0.52639 C 0.03112 0.53797 0.03333 0.54954 0.03646 0.56019 C 0.04218 0.58079 0.05117 0.6044 0.0595 0.62199 C 0.06784 0.63982 0.07942 0.66297 0.09036 0.67685 C 0.09752 0.68588 0.10442 0.69815 0.11328 0.7007 L 0.14987 0.71065 C 0.19349 0.70301 0.17565 0.70695 0.20377 0.7007 C 0.20573 0.69838 0.20742 0.69514 0.2095 0.69375 C 0.21185 0.6919 0.21497 0.69329 0.21718 0.69051 C 0.22877 0.67361 0.24987 0.63565 0.24987 0.63588 C 0.25924 0.5919 0.26406 0.58889 0.25742 0.54005 C 0.25677 0.5338 0.24596 0.53056 0.24414 0.52986 C 0.24218 0.52755 0.24049 0.52361 0.23841 0.52292 C 0.21692 0.51412 0.20117 0.52408 0.17877 0.52986 C 0.17682 0.53195 0.17474 0.53403 0.17304 0.53658 C 0.1694 0.5419 0.16367 0.55324 0.16146 0.56019 C 0.15299 0.58773 0.16211 0.56945 0.15377 0.58426 C 0.15312 0.59584 0.15273 0.60718 0.15182 0.61875 C 0.15078 0.62801 0.14817 0.63658 0.14804 0.64607 C 0.14752 0.67199 0.14882 0.69838 0.14987 0.72454 C 0.15026 0.73449 0.15742 0.74977 0.1595 0.75533 C 0.16067 0.75857 0.16211 0.76204 0.16341 0.76574 C 0.16536 0.7713 0.16705 0.77732 0.16901 0.78241 C 0.17396 0.79607 0.18424 0.81644 0.19023 0.82361 L 0.19596 0.83033 C 0.19674 0.83403 0.19674 0.83773 0.19791 0.84074 C 0.21146 0.8713 0.2056 0.85324 0.22096 0.8713 C 0.2233 0.87431 0.22448 0.87917 0.22669 0.88195 C 0.22968 0.88519 0.23346 0.88565 0.23646 0.88866 C 0.2431 0.89468 0.24922 0.90209 0.25573 0.90903 L 0.26523 0.91922 C 0.27448 0.92917 0.27747 0.93334 0.28841 0.94005 C 0.2914 0.94167 0.29479 0.94213 0.29804 0.94329 C 0.31653 0.96829 0.29674 0.94375 0.31146 0.95718 C 0.32474 0.96898 0.30885 0.96019 0.32487 0.96736 C 0.32682 0.97084 0.32838 0.975 0.33073 0.97755 C 0.34205 0.99028 0.33711 0.97986 0.34609 0.98797 C 0.35065 0.9919 0.35455 0.99885 0.3595 1.00162 C 0.36888 1.00672 0.37877 1.0081 0.38841 1.01181 C 0.39349 1.01389 0.3983 1.01852 0.40377 1.01852 C 0.46784 1.02084 0.5319 1.01852 0.74648 1.08033 " pathEditMode="relative" rAng="0" ptsTypes="AAAAAAAAAAAAAAAAAAAAAAAAAAAAAAAAAAAAAAAAAAAA">
                                      <p:cBhvr>
                                        <p:cTn id="496" dur="2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18" y="54005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0" presetClass="path" presetSubtype="0" accel="50000" decel="50000" fill="hold" grpId="0" nodeType="withEffect">
                                  <p:stCondLst>
                                    <p:cond delay="1006"/>
                                  </p:stCondLst>
                                  <p:childTnLst>
                                    <p:animMotion origin="layout" path="M -3.33333E-6 -5.55112E-17 L -3.33333E-6 0.00023 C 0.00703 0.15741 0.01381 0.31458 0.0211 0.47176 C 0.02214 0.49537 0.02383 0.50231 0.02878 0.52639 C 0.03112 0.53796 0.03334 0.54954 0.03646 0.56042 C 0.04219 0.58079 0.05131 0.6044 0.05951 0.62199 C 0.06784 0.64005 0.07943 0.66319 0.09037 0.67685 C 0.09766 0.68588 0.10456 0.69815 0.11341 0.70069 L 0.14987 0.71088 C 0.19349 0.70324 0.17565 0.70694 0.20378 0.70069 C 0.20573 0.69838 0.20743 0.69537 0.20951 0.69375 C 0.21198 0.6919 0.21511 0.69329 0.21719 0.69051 C 0.22891 0.67361 0.24987 0.63565 0.24987 0.63588 C 0.25938 0.59213 0.26407 0.58889 0.25756 0.54005 C 0.25677 0.5338 0.24597 0.53056 0.24414 0.52986 C 0.24219 0.52755 0.24063 0.52384 0.23841 0.52292 C 0.21706 0.51412 0.20131 0.52407 0.17878 0.52986 C 0.17683 0.53194 0.17474 0.53403 0.17305 0.53657 C 0.1694 0.5419 0.16368 0.55347 0.16146 0.56042 C 0.153 0.58773 0.16211 0.56968 0.15378 0.58449 C 0.15313 0.59583 0.15287 0.60741 0.15183 0.61875 C 0.15091 0.62801 0.14818 0.63657 0.14805 0.64606 C 0.14753 0.67222 0.14883 0.69838 0.14987 0.72454 C 0.15039 0.73472 0.15743 0.74977 0.15951 0.75532 C 0.16081 0.7588 0.16224 0.76204 0.16341 0.76574 C 0.16537 0.7713 0.16706 0.77731 0.16914 0.78264 C 0.17409 0.79606 0.18425 0.81667 0.19037 0.82384 L 0.1961 0.83056 C 0.19675 0.83403 0.19675 0.83796 0.19805 0.84074 C 0.21146 0.87153 0.2056 0.85324 0.2211 0.87153 C 0.22331 0.87431 0.22448 0.8794 0.22683 0.88194 C 0.22982 0.88519 0.23347 0.88588 0.23646 0.88866 C 0.2431 0.89491 0.24922 0.90231 0.25573 0.90926 L 0.26524 0.91944 C 0.27448 0.92917 0.27748 0.93356 0.28841 0.94005 C 0.29141 0.9419 0.2948 0.94236 0.29805 0.94352 C 0.31654 0.96829 0.29675 0.94398 0.31146 0.95718 C 0.32474 0.96898 0.30886 0.96019 0.32487 0.96736 C 0.32683 0.97083 0.32839 0.975 0.33073 0.97755 C 0.34206 0.99028 0.33711 0.97986 0.3461 0.98796 C 0.35065 0.9919 0.35456 0.99884 0.35951 1.00162 C 0.36888 1.00671 0.37878 1.0081 0.38841 1.01181 C 0.39349 1.01389 0.39844 1.01852 0.40378 1.01852 C 0.46784 1.02083 0.5319 1.01852 0.66732 1.04167 " pathEditMode="relative" rAng="0" ptsTypes="AAAAAAAAAAAAAAAAAAAAAAAAAAAAAAAAAAAAAAAAAAAA">
                                      <p:cBhvr>
                                        <p:cTn id="498" dur="2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59" y="52083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0" presetClass="path" presetSubtype="0" accel="50000" decel="50000" fill="hold" grpId="0" nodeType="withEffect">
                                  <p:stCondLst>
                                    <p:cond delay="5489"/>
                                  </p:stCondLst>
                                  <p:childTnLst>
                                    <p:animMotion origin="layout" path="M 3.95833E-6 4.81481E-6 L 3.95833E-6 0.00023 C 0.00703 0.1574 0.0138 0.31458 0.02109 0.47175 C 0.02213 0.49537 0.02382 0.50231 0.02877 0.52638 C 0.03112 0.53796 0.03333 0.54953 0.03645 0.56041 C 0.04218 0.58078 0.0513 0.60439 0.0595 0.62199 C 0.06783 0.64004 0.07942 0.66319 0.09036 0.67685 C 0.09765 0.68587 0.10455 0.69814 0.11341 0.70046 L 0.14987 0.71064 C 0.19349 0.70324 0.17565 0.70671 0.20377 0.70046 C 0.20573 0.69837 0.20742 0.69537 0.2095 0.69351 C 0.21198 0.69189 0.2151 0.69305 0.21718 0.6905 C 0.2289 0.67361 0.24987 0.63564 0.24987 0.63587 C 0.25937 0.59212 0.26406 0.58888 0.25755 0.54004 C 0.25677 0.53379 0.24596 0.53055 0.24414 0.52986 C 0.24218 0.52754 0.24062 0.52384 0.23841 0.52291 C 0.21705 0.51412 0.2013 0.52407 0.17877 0.52986 C 0.17682 0.53194 0.17474 0.53402 0.17304 0.53657 C 0.1694 0.54189 0.16367 0.55347 0.16145 0.56041 C 0.15299 0.58773 0.16211 0.56967 0.15377 0.58449 C 0.15312 0.59583 0.15286 0.6074 0.15182 0.61875 C 0.15091 0.62777 0.14817 0.63657 0.14804 0.64606 C 0.14752 0.67222 0.14882 0.69837 0.14987 0.7243 C 0.15039 0.73449 0.15742 0.74976 0.1595 0.75509 C 0.1608 0.75856 0.16224 0.76203 0.16341 0.7655 C 0.16536 0.77129 0.16705 0.77731 0.16914 0.78263 C 0.17408 0.79606 0.18424 0.81666 0.19036 0.82384 L 0.19609 0.83055 C 0.19674 0.83402 0.19674 0.83796 0.19804 0.84074 C 0.21145 0.87152 0.2056 0.85324 0.22109 0.87152 C 0.2233 0.8743 0.22448 0.87939 0.22682 0.88194 C 0.22981 0.88518 0.23346 0.88587 0.23645 0.88865 C 0.2431 0.8949 0.24921 0.90231 0.25573 0.90925 L 0.26523 0.91944 C 0.27448 0.92916 0.27747 0.93356 0.28841 0.94004 C 0.2914 0.94189 0.29479 0.94212 0.29804 0.94351 C 0.31653 0.96828 0.29674 0.94398 0.31145 0.95717 C 0.32474 0.96898 0.30885 0.96018 0.32487 0.96736 C 0.32682 0.97083 0.32838 0.975 0.33073 0.97754 C 0.34205 0.99027 0.33711 0.97986 0.34609 0.98796 C 0.35065 0.99189 0.35455 0.99884 0.3595 1.00162 C 0.36888 1.00671 0.37877 1.0081 0.38841 1.0118 C 0.39349 1.01388 0.39843 1.01851 0.40377 1.01851 C 0.46783 1.02083 0.5319 1.01851 0.11562 1.16875 " pathEditMode="relative" rAng="0" ptsTypes="AAAAAAAAAAAAAAAAAAAAAAAAAAAAAAAAAAAAAAAAAAAA">
                                      <p:cBhvr>
                                        <p:cTn id="500" dur="2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26" y="58426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0" presetClass="path" presetSubtype="0" accel="50000" decel="50000" fill="hold" grpId="0" nodeType="withEffect">
                                  <p:stCondLst>
                                    <p:cond delay="5474"/>
                                  </p:stCondLst>
                                  <p:childTnLst>
                                    <p:animMotion origin="layout" path="M 2.77556E-17 -3.33333E-6 L 2.77556E-17 0.00023 C 0.00703 0.15741 0.0138 0.31459 0.02109 0.47176 C 0.02214 0.49537 0.02383 0.50232 0.02878 0.52639 C 0.03112 0.53797 0.03333 0.54954 0.03646 0.56042 C 0.04219 0.58079 0.0513 0.6044 0.05951 0.62199 C 0.06784 0.63982 0.07943 0.66297 0.09036 0.67686 C 0.09766 0.68588 0.10456 0.69792 0.11341 0.7007 L 0.14987 0.71065 C 0.19349 0.70324 0.17565 0.70695 0.20378 0.7007 C 0.20573 0.69838 0.20742 0.69537 0.20951 0.69375 C 0.21198 0.6919 0.2151 0.69306 0.21719 0.69051 C 0.22891 0.67338 0.24987 0.63565 0.24987 0.63588 C 0.25938 0.5919 0.26406 0.58889 0.25755 0.54005 C 0.25677 0.5338 0.24596 0.53056 0.24414 0.52986 C 0.24219 0.52755 0.24063 0.52385 0.23841 0.52292 C 0.21706 0.51412 0.2013 0.52408 0.17878 0.52986 C 0.17682 0.53195 0.17474 0.53403 0.17305 0.53658 C 0.1694 0.5419 0.16367 0.55348 0.16146 0.56042 C 0.15299 0.58773 0.16211 0.56968 0.15378 0.58449 C 0.15313 0.59584 0.15286 0.60718 0.15182 0.61875 C 0.15091 0.62801 0.14818 0.63658 0.14805 0.64607 C 0.14753 0.67223 0.14883 0.69838 0.14987 0.72454 C 0.15039 0.73473 0.15742 0.74977 0.15951 0.7551 C 0.16081 0.75857 0.16224 0.76181 0.16341 0.76551 C 0.16536 0.77107 0.16706 0.77709 0.16914 0.78264 C 0.17409 0.79584 0.18424 0.81667 0.19036 0.82361 L 0.19609 0.83056 C 0.19674 0.83403 0.19674 0.83773 0.19805 0.84074 C 0.21146 0.8713 0.2056 0.85324 0.22109 0.8713 C 0.22331 0.87431 0.22448 0.8794 0.22682 0.88172 C 0.22982 0.88519 0.23346 0.88588 0.23646 0.88866 C 0.2431 0.89468 0.24922 0.90232 0.25573 0.90926 L 0.26523 0.91922 C 0.27448 0.92917 0.27747 0.93334 0.28841 0.94005 C 0.29141 0.9419 0.29479 0.94236 0.29805 0.94352 C 0.31654 0.96829 0.29674 0.94375 0.31146 0.95718 C 0.32474 0.96898 0.30885 0.96019 0.32487 0.96736 C 0.32682 0.97084 0.32839 0.975 0.33073 0.97755 C 0.34206 0.99028 0.33711 0.97986 0.34609 0.98797 C 0.35065 0.9919 0.35456 0.99885 0.35951 1.00162 C 0.36888 1.00672 0.37878 1.00811 0.38841 1.01181 C 0.39349 1.01389 0.39844 1.01852 0.40378 1.01852 C 0.46784 1.02084 0.5319 1.01852 0.5444 1.12709 " pathEditMode="relative" rAng="0" ptsTypes="AAAAAAAAAAAAAAAAAAAAAAAAAAAAAAAAAAAAAAAAAAAA">
                                      <p:cBhvr>
                                        <p:cTn id="502" dur="2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4" y="56343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0" presetClass="path" presetSubtype="0" accel="50000" decel="50000" fill="hold" grpId="0" nodeType="withEffect">
                                  <p:stCondLst>
                                    <p:cond delay="3094"/>
                                  </p:stCondLst>
                                  <p:childTnLst>
                                    <p:animMotion origin="layout" path="M -2.91667E-6 -4.44444E-6 L -2.91667E-6 0.00024 C 0.00703 0.15741 0.01381 0.31459 0.0211 0.47176 C 0.02214 0.49537 0.02383 0.50232 0.02878 0.52639 C 0.03112 0.53797 0.03334 0.54954 0.03646 0.56042 C 0.04219 0.58079 0.05131 0.6044 0.05951 0.622 C 0.06784 0.64005 0.07943 0.6632 0.09037 0.67662 C 0.09766 0.68565 0.10456 0.69815 0.11341 0.7007 L 0.14987 0.71088 C 0.19349 0.70325 0.17565 0.70695 0.20378 0.7007 C 0.20573 0.69838 0.20742 0.69537 0.20951 0.69352 C 0.21198 0.6919 0.21511 0.69329 0.21719 0.69051 C 0.22891 0.67362 0.24987 0.63565 0.24987 0.63565 C 0.25938 0.59213 0.26407 0.58889 0.25756 0.54005 C 0.25677 0.5338 0.24597 0.53056 0.24414 0.52987 C 0.24219 0.52755 0.24063 0.52385 0.23841 0.52292 C 0.21706 0.51412 0.20131 0.52408 0.17878 0.52987 C 0.17683 0.53195 0.17474 0.53403 0.17305 0.53658 C 0.1694 0.5419 0.16367 0.55348 0.16146 0.56042 C 0.153 0.58774 0.16211 0.56968 0.15378 0.5845 C 0.15313 0.59584 0.15287 0.60741 0.15183 0.61875 C 0.15091 0.62778 0.14818 0.63658 0.14805 0.64607 C 0.14753 0.67223 0.14883 0.69838 0.14987 0.72454 C 0.15039 0.7345 0.15742 0.74977 0.15951 0.75533 C 0.16081 0.7588 0.16224 0.76204 0.16341 0.76551 C 0.16537 0.77107 0.16706 0.77732 0.16914 0.78264 C 0.17409 0.79584 0.18425 0.81667 0.19037 0.82385 L 0.1961 0.83056 C 0.19675 0.83403 0.19675 0.83797 0.19805 0.84075 C 0.21146 0.87153 0.2056 0.85325 0.2211 0.87153 C 0.22331 0.87431 0.22448 0.8794 0.22683 0.88195 C 0.22982 0.88519 0.23347 0.88588 0.23646 0.88866 C 0.2431 0.89468 0.24922 0.90209 0.25573 0.90926 L 0.26524 0.91945 C 0.27448 0.92894 0.27748 0.93357 0.28841 0.94005 C 0.29141 0.9419 0.29479 0.94237 0.29805 0.94352 C 0.31654 0.96829 0.29675 0.94399 0.31146 0.95718 C 0.32474 0.96899 0.30886 0.96019 0.32487 0.96737 C 0.32683 0.97084 0.32839 0.975 0.33073 0.97755 C 0.34206 0.99028 0.33711 0.97987 0.3461 0.98797 C 0.35065 0.9919 0.35456 0.99885 0.35951 1.00162 C 0.36888 1.00672 0.37878 1.00811 0.38841 1.01181 C 0.39349 1.01389 0.39844 1.01852 0.40378 1.01852 C 0.46784 1.02084 0.5319 1.01852 0.01133 1.22848 " pathEditMode="relative" rAng="0" ptsTypes="AAAAAAAAAAAAAAAAAAAAAAAAAAAAAAAAAAAAAAAAAAAA">
                                      <p:cBhvr>
                                        <p:cTn id="504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5" y="61412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0" presetClass="path" presetSubtype="0" accel="50000" decel="50000" fill="hold" grpId="0" nodeType="withEffect">
                                  <p:stCondLst>
                                    <p:cond delay="2548"/>
                                  </p:stCondLst>
                                  <p:childTnLst>
                                    <p:animMotion origin="layout" path="M -1.66667E-6 -4.44444E-6 L -1.66667E-6 0.00024 C 0.00703 0.15741 0.0138 0.31459 0.0211 0.47176 C 0.02214 0.49537 0.02383 0.50232 0.02878 0.52639 C 0.03112 0.53797 0.03334 0.54954 0.03646 0.56042 C 0.04219 0.58079 0.0513 0.6044 0.05951 0.622 C 0.06784 0.64005 0.07943 0.6632 0.09037 0.67686 C 0.09766 0.68588 0.10456 0.69815 0.11341 0.70047 L 0.14987 0.71088 C 0.19349 0.70325 0.17565 0.70695 0.20378 0.70047 C 0.20573 0.69838 0.20742 0.69537 0.20951 0.69375 C 0.21198 0.6919 0.21511 0.69329 0.21719 0.69051 C 0.22891 0.67362 0.24987 0.63565 0.24987 0.63588 C 0.25938 0.5919 0.26406 0.58889 0.25755 0.54005 C 0.25677 0.5338 0.24597 0.53056 0.24414 0.52987 C 0.24219 0.52755 0.24063 0.52385 0.23841 0.52292 C 0.21706 0.51412 0.2013 0.52408 0.17878 0.52987 C 0.17682 0.53195 0.17474 0.53403 0.17305 0.53658 C 0.1694 0.5419 0.16367 0.55348 0.16146 0.56042 C 0.153 0.58774 0.16211 0.56968 0.15378 0.5845 C 0.15313 0.59584 0.15287 0.60741 0.15182 0.61875 C 0.15091 0.62801 0.14818 0.63658 0.14805 0.64607 C 0.14753 0.67223 0.14883 0.69838 0.14987 0.72454 C 0.15039 0.7345 0.15742 0.74977 0.15951 0.75533 C 0.16081 0.7588 0.16224 0.76204 0.16341 0.76575 C 0.16537 0.7713 0.16706 0.77732 0.16914 0.78264 C 0.17409 0.79584 0.18425 0.81667 0.19037 0.82385 L 0.1961 0.83056 C 0.19675 0.83403 0.19675 0.83797 0.19805 0.84075 C 0.21146 0.87153 0.2056 0.85301 0.2211 0.87153 C 0.22331 0.87431 0.22448 0.87917 0.22682 0.88195 C 0.22982 0.88519 0.23347 0.88588 0.23646 0.88866 C 0.2431 0.89491 0.24922 0.90232 0.25573 0.90926 L 0.26524 0.91945 C 0.27448 0.92917 0.27748 0.93357 0.28841 0.94005 C 0.29141 0.9419 0.29479 0.94237 0.29805 0.94352 C 0.31654 0.96829 0.29675 0.94399 0.31146 0.95718 C 0.32474 0.96899 0.30886 0.96019 0.32487 0.96737 C 0.32682 0.97084 0.32839 0.975 0.33073 0.97755 C 0.34206 0.99028 0.33711 0.97987 0.3461 0.98797 C 0.35065 0.9919 0.35456 0.99885 0.35951 1.00162 C 0.36888 1.00672 0.37878 1.00811 0.38841 1.01181 C 0.39349 1.01389 0.39844 1.01852 0.40378 1.01852 C 0.46784 1.02084 0.5319 1.01852 0.33086 1.11598 " pathEditMode="relative" rAng="0" ptsTypes="AAAAAAAAAAAAAAAAAAAAAAAAAAAAAAAAAAAAAAAAAAAA">
                                      <p:cBhvr>
                                        <p:cTn id="506" dur="2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55787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0" presetClass="path" presetSubtype="0" accel="50000" decel="50000" fill="hold" grpId="0" nodeType="withEffect">
                                  <p:stCondLst>
                                    <p:cond delay="2472"/>
                                  </p:stCondLst>
                                  <p:childTnLst>
                                    <p:animMotion origin="layout" path="M -8.33333E-7 3.7037E-7 L -8.33333E-7 0.00023 C 0.00703 0.15741 0.0138 0.31458 0.02109 0.47176 C 0.02214 0.49537 0.02383 0.50231 0.02878 0.52639 C 0.03112 0.53796 0.03333 0.54931 0.03646 0.56042 C 0.04219 0.58079 0.0513 0.6044 0.05951 0.62199 C 0.06784 0.64005 0.07943 0.66296 0.09037 0.67662 C 0.09766 0.68588 0.10456 0.69792 0.11341 0.70046 L 0.14974 0.71065 C 0.19349 0.70301 0.17565 0.70694 0.20378 0.70046 C 0.2056 0.69838 0.20742 0.69537 0.20938 0.69352 C 0.21198 0.6919 0.21497 0.69329 0.21719 0.69028 C 0.22878 0.67338 0.24974 0.63565 0.24974 0.63588 C 0.25925 0.59213 0.26406 0.58889 0.25742 0.54005 C 0.25664 0.5338 0.24596 0.53056 0.24414 0.52986 C 0.24206 0.52755 0.2405 0.52384 0.23828 0.52292 C 0.21706 0.51412 0.20117 0.52407 0.17878 0.52986 C 0.17669 0.53194 0.17474 0.53403 0.17292 0.53657 C 0.1694 0.5419 0.16354 0.55347 0.16146 0.56042 C 0.15287 0.5875 0.16211 0.56968 0.15365 0.58449 C 0.153 0.5956 0.15287 0.60741 0.15182 0.61875 C 0.15091 0.62801 0.14818 0.63657 0.14805 0.64606 C 0.14753 0.67222 0.1487 0.69838 0.14974 0.72431 C 0.15039 0.73449 0.15742 0.74954 0.15938 0.75532 C 0.16081 0.7588 0.16224 0.76181 0.16328 0.76574 C 0.16537 0.77106 0.16693 0.77708 0.16914 0.78264 C 0.17409 0.79583 0.18425 0.81667 0.19037 0.82361 L 0.19596 0.83032 C 0.19662 0.8338 0.19662 0.83796 0.19805 0.84051 C 0.21133 0.8713 0.20547 0.85324 0.22096 0.8713 C 0.22318 0.87431 0.22448 0.8794 0.22682 0.88194 C 0.22969 0.88495 0.23346 0.88565 0.23646 0.88843 C 0.2431 0.89491 0.24909 0.90208 0.25573 0.90926 L 0.26524 0.91944 C 0.27448 0.92893 0.27747 0.93333 0.28828 0.94005 C 0.29141 0.94167 0.29479 0.94236 0.29792 0.94329 C 0.31641 0.96806 0.29662 0.94398 0.31146 0.95694 C 0.32461 0.96875 0.30872 0.96018 0.32474 0.96713 C 0.32669 0.9706 0.32826 0.97477 0.33073 0.97731 C 0.34206 0.99005 0.33698 0.97986 0.34596 0.98796 C 0.35065 0.9919 0.35443 0.99861 0.35951 1.00162 C 0.36888 1.00671 0.37878 1.00787 0.38841 1.01181 C 0.39336 1.01389 0.39844 1.01852 0.40365 1.01852 C 0.46771 1.0206 0.53177 1.01852 0.88138 1.19907 " pathEditMode="relative" rAng="0" ptsTypes="AAAAAAAAAAAAAAAAAAAAAAAAAAAAAAAAAAAAAAAAAAAA">
                                      <p:cBhvr>
                                        <p:cTn id="508" dur="20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76" y="59954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0" presetClass="path" presetSubtype="0" accel="50000" decel="50000" fill="hold" grpId="0" nodeType="withEffect">
                                  <p:stCondLst>
                                    <p:cond delay="4533"/>
                                  </p:stCondLst>
                                  <p:childTnLst>
                                    <p:animMotion origin="layout" path="M 8.33333E-7 7.40741E-7 L 8.33333E-7 0.00023 C 0.00703 0.15741 0.0138 0.31458 0.02109 0.47176 C 0.02213 0.49537 0.02383 0.50255 0.02878 0.52662 C 0.03112 0.53796 0.03333 0.54977 0.03646 0.56042 C 0.04219 0.58079 0.0513 0.6044 0.0595 0.62199 C 0.06784 0.64005 0.07943 0.66319 0.09036 0.67685 C 0.09766 0.68588 0.10456 0.69815 0.11341 0.70069 L 0.14987 0.71088 C 0.19349 0.70324 0.17565 0.70694 0.20378 0.70069 C 0.20573 0.69838 0.20742 0.69537 0.2095 0.69375 C 0.21198 0.6919 0.2151 0.69329 0.21719 0.69051 C 0.22891 0.67361 0.24987 0.63565 0.24987 0.63588 C 0.25937 0.59213 0.26406 0.58889 0.25755 0.54005 C 0.25677 0.53403 0.24596 0.53055 0.24414 0.52986 C 0.24219 0.52755 0.24062 0.52384 0.23841 0.52292 C 0.21706 0.51412 0.2013 0.52407 0.17878 0.52986 C 0.17682 0.53218 0.17474 0.53403 0.17305 0.5368 C 0.1694 0.5419 0.16367 0.55347 0.16146 0.56042 C 0.15299 0.58773 0.16211 0.56968 0.15378 0.58449 C 0.15312 0.59583 0.15286 0.60741 0.15182 0.61875 C 0.15091 0.62801 0.14818 0.63657 0.14805 0.64606 C 0.14753 0.67222 0.14883 0.69838 0.14987 0.72454 C 0.15039 0.73472 0.15742 0.74977 0.1595 0.75532 C 0.16081 0.7588 0.16224 0.76204 0.16341 0.76574 C 0.16536 0.7713 0.16706 0.77731 0.16914 0.78264 C 0.17409 0.79606 0.18424 0.81667 0.19036 0.82384 L 0.19609 0.83055 C 0.19674 0.83403 0.19674 0.83796 0.19805 0.84074 C 0.21146 0.87153 0.2056 0.85324 0.22109 0.87153 C 0.22331 0.8743 0.22448 0.8794 0.22682 0.88194 C 0.22982 0.88518 0.23346 0.88588 0.23646 0.88866 C 0.2431 0.89491 0.24922 0.90231 0.25573 0.90926 L 0.26523 0.91944 C 0.27448 0.92917 0.27747 0.93356 0.28841 0.94005 C 0.29141 0.9419 0.29479 0.94236 0.29805 0.94352 C 0.31654 0.96829 0.29674 0.94398 0.31146 0.95718 C 0.32474 0.96898 0.30885 0.96018 0.32487 0.96736 C 0.32682 0.97083 0.32838 0.975 0.33073 0.97755 C 0.34206 0.99028 0.33711 0.97986 0.34609 0.98796 C 0.35065 0.9919 0.35456 0.99884 0.3595 1.00162 C 0.36888 1.00671 0.37878 1.0081 0.38841 1.0118 C 0.39349 1.01389 0.39844 1.01852 0.40378 1.01852 C 0.46784 1.02083 0.5319 1.01852 0.10742 1.21343 " pathEditMode="relative" rAng="0" ptsTypes="AAAAAAAAAAAAAAAAAAAAAAAAAAAAAAAAAAAAAAAAAAAA">
                                      <p:cBhvr>
                                        <p:cTn id="510" dur="20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60671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0" presetClass="path" presetSubtype="0" accel="50000" decel="50000" fill="hold" grpId="0" nodeType="withEffect">
                                  <p:stCondLst>
                                    <p:cond delay="1429"/>
                                  </p:stCondLst>
                                  <p:childTnLst>
                                    <p:animMotion origin="layout" path="M 3.33333E-6 -2.59259E-6 L 3.33333E-6 0.00023 C 0.00703 0.15741 0.0138 0.31459 0.02109 0.47176 C 0.02213 0.49537 0.02382 0.50232 0.02877 0.52639 C 0.03112 0.53797 0.03333 0.54954 0.03645 0.56042 C 0.04218 0.58079 0.0513 0.6044 0.05937 0.62199 C 0.06784 0.64005 0.07942 0.6632 0.09036 0.67685 C 0.09765 0.68588 0.10455 0.69815 0.11328 0.7007 L 0.14987 0.71088 C 0.19349 0.70324 0.17565 0.70695 0.20364 0.7007 C 0.20573 0.69838 0.20742 0.69537 0.2095 0.69375 C 0.21198 0.6919 0.2151 0.69329 0.21718 0.69051 C 0.2289 0.67361 0.24974 0.63565 0.24974 0.63588 C 0.25924 0.59213 0.26406 0.58889 0.25755 0.54005 C 0.25664 0.5338 0.24596 0.53056 0.24414 0.52986 C 0.24205 0.52755 0.24062 0.52385 0.23841 0.52292 C 0.21705 0.51412 0.2013 0.52408 0.17877 0.52986 C 0.17682 0.53195 0.17474 0.53403 0.17304 0.53658 C 0.1694 0.5419 0.16367 0.55347 0.16146 0.56042 C 0.15299 0.58773 0.16211 0.56968 0.15377 0.58449 C 0.15312 0.59584 0.15286 0.60741 0.15182 0.61875 C 0.15091 0.62801 0.14817 0.63658 0.14804 0.64607 C 0.14752 0.67222 0.14882 0.69838 0.14987 0.72454 C 0.15039 0.73472 0.15742 0.74977 0.1595 0.75533 C 0.1608 0.7588 0.16224 0.76204 0.16341 0.76574 C 0.16536 0.7713 0.16705 0.77732 0.16914 0.78264 C 0.17409 0.79607 0.18424 0.81667 0.19036 0.82385 L 0.19609 0.83056 C 0.19674 0.83403 0.19674 0.83797 0.19804 0.84074 C 0.21132 0.87153 0.2056 0.85324 0.22109 0.87153 C 0.2233 0.87431 0.22448 0.8794 0.22669 0.88195 C 0.22981 0.88519 0.23346 0.88588 0.23646 0.88866 C 0.24297 0.89491 0.24922 0.90232 0.25573 0.90926 L 0.26523 0.91945 C 0.27448 0.92917 0.27747 0.93357 0.28841 0.94005 C 0.2914 0.9419 0.29479 0.94236 0.29804 0.94352 C 0.31653 0.96829 0.29674 0.94398 0.31146 0.95718 C 0.32474 0.96898 0.30885 0.96019 0.32487 0.96736 C 0.32682 0.97084 0.32838 0.975 0.33073 0.97755 C 0.34205 0.99028 0.33711 0.97986 0.34609 0.98797 C 0.35065 0.9919 0.35455 0.99885 0.3595 1.00162 C 0.36888 1.00672 0.37877 1.0081 0.38841 1.01181 C 0.39349 1.01389 0.39843 1.01852 0.40377 1.01852 C 0.46784 1.02084 0.5319 1.01852 0.79661 1.13635 " pathEditMode="relative" rAng="0" ptsTypes="AAAAAAAAAAAAAAAAAAAAAAAAAAAAAAAAAAAAAAAAAAAA">
                                      <p:cBhvr>
                                        <p:cTn id="512" dur="2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31" y="56806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0" presetClass="path" presetSubtype="0" accel="50000" decel="50000" fill="hold" grpId="0" nodeType="withEffect">
                                  <p:stCondLst>
                                    <p:cond delay="1997"/>
                                  </p:stCondLst>
                                  <p:childTnLst>
                                    <p:animMotion origin="layout" path="M -8.33333E-7 -3.7037E-7 L -8.33333E-7 0.00023 C 0.00703 0.15741 0.0138 0.31458 0.02109 0.47199 C 0.02214 0.49537 0.02383 0.50255 0.02878 0.52639 C 0.03112 0.53796 0.03333 0.54954 0.03646 0.56042 C 0.04219 0.58079 0.0513 0.6044 0.05951 0.62199 C 0.06784 0.64005 0.07943 0.66319 0.09037 0.67685 C 0.09766 0.68588 0.10456 0.69815 0.11341 0.70069 L 0.14987 0.71088 C 0.19349 0.70324 0.17565 0.70694 0.20378 0.70069 C 0.20573 0.69838 0.20742 0.69537 0.20951 0.69375 C 0.21198 0.6919 0.21511 0.69329 0.21719 0.69051 C 0.22891 0.67361 0.24987 0.63565 0.24987 0.63588 C 0.25938 0.59213 0.26406 0.58889 0.25755 0.54005 C 0.25677 0.5338 0.24596 0.53056 0.24414 0.52986 C 0.24219 0.52755 0.24063 0.52384 0.23841 0.52292 C 0.21706 0.51412 0.2013 0.52407 0.17878 0.52986 C 0.17682 0.53194 0.17474 0.53403 0.17305 0.53657 C 0.1694 0.5419 0.16367 0.55347 0.16146 0.56042 C 0.153 0.58773 0.16211 0.56968 0.15378 0.58449 C 0.15313 0.59583 0.15287 0.60741 0.15182 0.61875 C 0.15091 0.62801 0.14818 0.63657 0.14805 0.64607 C 0.14753 0.67222 0.14883 0.69838 0.14987 0.72454 C 0.15039 0.73472 0.15742 0.74977 0.15951 0.75532 C 0.16081 0.7588 0.16224 0.76204 0.16341 0.76574 C 0.16537 0.7713 0.16706 0.77732 0.16914 0.78264 C 0.17409 0.79607 0.18425 0.81667 0.19037 0.82384 L 0.19609 0.83056 C 0.19675 0.83403 0.19675 0.83796 0.19805 0.84074 C 0.21146 0.87153 0.2056 0.85324 0.22109 0.87153 C 0.22331 0.87431 0.22448 0.8794 0.22682 0.88194 C 0.22982 0.88519 0.23346 0.88588 0.23646 0.88866 C 0.2431 0.89491 0.24922 0.90232 0.25573 0.90926 L 0.26524 0.91944 C 0.27448 0.92917 0.27747 0.93357 0.28841 0.94005 C 0.29141 0.9419 0.29479 0.94236 0.29805 0.94352 C 0.31654 0.96829 0.29675 0.94398 0.31146 0.95718 C 0.32474 0.96898 0.30886 0.96019 0.32487 0.96736 C 0.32682 0.97083 0.32839 0.975 0.33073 0.97755 C 0.34206 0.99028 0.33711 0.97986 0.34609 0.98796 C 0.35065 0.9919 0.35456 0.99884 0.35951 1.00162 C 0.36888 1.00671 0.37878 1.0081 0.38841 1.01181 C 0.39349 1.01389 0.39844 1.01852 0.40378 1.01852 C 0.46784 1.02083 0.5319 1.01852 0.52513 1.16482 " pathEditMode="relative" rAng="0" ptsTypes="AAAAAAAAAAAAAAAAAAAAAAAAAAAAAAAAAAAAAAAAAAAA">
                                      <p:cBhvr>
                                        <p:cTn id="514" dur="20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76" y="58241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0" presetClass="path" presetSubtype="0" accel="50000" decel="50000" fill="hold" grpId="0" nodeType="withEffect">
                                  <p:stCondLst>
                                    <p:cond delay="4541"/>
                                  </p:stCondLst>
                                  <p:childTnLst>
                                    <p:animMotion origin="layout" path="M -1.875E-6 -3.33333E-6 L -1.875E-6 0.00023 C 0.00703 0.15741 0.0138 0.31459 0.0211 0.47176 C 0.02214 0.49537 0.02383 0.50232 0.02878 0.52639 C 0.03112 0.53797 0.03334 0.54954 0.03646 0.56042 C 0.04219 0.58079 0.0513 0.6044 0.05951 0.62199 C 0.06784 0.64005 0.07943 0.6632 0.09037 0.67686 C 0.09766 0.68588 0.10456 0.69815 0.11341 0.7007 L 0.14987 0.71065 C 0.19349 0.70324 0.17565 0.70695 0.20378 0.7007 C 0.20573 0.69815 0.20742 0.69514 0.20951 0.69352 C 0.21198 0.6919 0.21511 0.69306 0.21719 0.69051 C 0.22891 0.67338 0.24987 0.63565 0.24987 0.63588 C 0.25938 0.59213 0.26406 0.58889 0.25755 0.54005 C 0.25677 0.5338 0.24597 0.53056 0.24414 0.52963 C 0.24219 0.52755 0.24063 0.52385 0.23841 0.52292 C 0.21706 0.51412 0.2013 0.52408 0.17878 0.52963 C 0.17682 0.53195 0.17461 0.53403 0.17305 0.53635 C 0.1694 0.5419 0.16367 0.55348 0.16146 0.56042 C 0.15287 0.58773 0.16198 0.56968 0.15378 0.58426 C 0.15313 0.59561 0.15287 0.60741 0.15182 0.61875 C 0.15091 0.62801 0.14805 0.63635 0.14805 0.64607 C 0.14753 0.67223 0.14883 0.69815 0.14987 0.72454 C 0.15039 0.73473 0.15742 0.74977 0.15938 0.75533 C 0.16081 0.75857 0.16224 0.76204 0.16341 0.76574 C 0.16524 0.7713 0.16706 0.77709 0.16901 0.78264 C 0.17409 0.79607 0.18425 0.81667 0.19037 0.82385 L 0.1961 0.83056 C 0.19675 0.8338 0.19675 0.83797 0.19805 0.84051 C 0.21146 0.87153 0.2056 0.85324 0.2211 0.87153 C 0.22331 0.87408 0.22448 0.87917 0.22682 0.88172 C 0.22982 0.88519 0.23347 0.88588 0.23646 0.88843 C 0.2431 0.89468 0.24922 0.90232 0.25573 0.90903 L 0.26524 0.91945 C 0.27448 0.92917 0.27748 0.93334 0.28841 0.94005 C 0.29141 0.94167 0.29479 0.94213 0.29805 0.94352 C 0.31654 0.96829 0.29675 0.94398 0.31133 0.95718 C 0.32474 0.96898 0.30886 0.96019 0.32487 0.96736 C 0.32682 0.97084 0.32839 0.975 0.3306 0.97755 C 0.34206 0.99028 0.33698 0.97986 0.3461 0.98797 C 0.35065 0.9919 0.35443 0.99885 0.35951 1.00162 C 0.36875 1.00672 0.37878 1.00811 0.38828 1.01181 C 0.39349 1.01389 0.39844 1.01852 0.40365 1.01852 C 0.46771 1.02084 0.5319 1.01852 0.68698 0.98959 " pathEditMode="relative" rAng="0" ptsTypes="AAAAAAAAAAAAAAAAAAAAAAAAAAAAAAAAAAAAAAAAAAAA">
                                      <p:cBhvr>
                                        <p:cTn id="516" dur="2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49" y="50949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0" presetClass="path" presetSubtype="0" accel="50000" decel="50000" fill="hold" grpId="0" nodeType="withEffect">
                                  <p:stCondLst>
                                    <p:cond delay="4932"/>
                                  </p:stCondLst>
                                  <p:childTnLst>
                                    <p:animMotion origin="layout" path="M 4.375E-6 -1.85185E-6 L 4.375E-6 0.00023 C 0.00703 0.15741 0.0138 0.31459 0.02109 0.47176 C 0.02213 0.49537 0.02382 0.50232 0.02877 0.52639 C 0.03112 0.53796 0.03333 0.54954 0.03645 0.56042 C 0.04218 0.58079 0.0513 0.6044 0.0595 0.62199 C 0.06783 0.64005 0.07942 0.6632 0.09036 0.67685 C 0.09765 0.68588 0.10455 0.69815 0.11341 0.7007 L 0.14987 0.71065 C 0.19349 0.70324 0.17565 0.70695 0.20377 0.7007 C 0.20572 0.69815 0.20742 0.69514 0.2095 0.69352 C 0.21197 0.6919 0.2151 0.69306 0.21718 0.69051 C 0.2289 0.67338 0.24987 0.63565 0.24987 0.63588 C 0.25937 0.59213 0.26406 0.58889 0.25755 0.54005 C 0.25677 0.5338 0.24596 0.53056 0.24414 0.52963 C 0.24218 0.52755 0.24062 0.52384 0.23841 0.52292 C 0.21705 0.51412 0.2013 0.52408 0.17877 0.52963 C 0.17682 0.53195 0.17474 0.53403 0.17304 0.53634 C 0.1694 0.5419 0.16367 0.55347 0.16145 0.56042 C 0.15299 0.58773 0.16211 0.56968 0.15377 0.58426 C 0.15312 0.5956 0.15286 0.60741 0.15182 0.61875 C 0.15091 0.62801 0.14817 0.63634 0.14804 0.64607 C 0.14752 0.67222 0.14882 0.69815 0.14987 0.72454 C 0.15039 0.73472 0.15742 0.74977 0.1595 0.75533 C 0.1608 0.75857 0.16224 0.76204 0.16341 0.76574 C 0.16536 0.7713 0.16705 0.77709 0.16914 0.78264 C 0.17408 0.79607 0.18424 0.81667 0.19036 0.82384 L 0.19609 0.83056 C 0.19674 0.8338 0.19674 0.83796 0.19804 0.84051 C 0.21145 0.87153 0.20559 0.85324 0.22109 0.87153 C 0.2233 0.87408 0.22447 0.87917 0.22682 0.88171 C 0.22981 0.88519 0.23346 0.88588 0.23645 0.88843 C 0.24309 0.89468 0.24921 0.90232 0.25572 0.90903 L 0.26523 0.91945 C 0.27447 0.92917 0.27747 0.93334 0.28841 0.94005 C 0.2914 0.94167 0.29479 0.94213 0.29804 0.94352 C 0.31653 0.96829 0.29674 0.94398 0.31145 0.95718 C 0.32474 0.96898 0.30885 0.96019 0.32487 0.96736 C 0.32682 0.97084 0.32838 0.975 0.33059 0.97755 C 0.34192 0.99028 0.33697 0.97986 0.34609 0.98796 C 0.35065 0.9919 0.35455 0.99884 0.35937 1.00162 C 0.36888 1.00671 0.37877 1.0081 0.38841 1.01181 C 0.39349 1.01389 0.3983 1.01852 0.40364 1.01852 C 0.46783 1.02084 0.5319 1.01852 0.63463 0.91459 " pathEditMode="relative" rAng="0" ptsTypes="AAAAAAAAAAAAAAAAAAAAAAAAAAAAAAAAAAAAAAAAAAAA">
                                      <p:cBhvr>
                                        <p:cTn id="518" dur="2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32" y="50949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0" presetClass="path" presetSubtype="0" accel="50000" decel="50000" fill="hold" grpId="0" nodeType="withEffect">
                                  <p:stCondLst>
                                    <p:cond delay="1759"/>
                                  </p:stCondLst>
                                  <p:childTnLst>
                                    <p:animMotion origin="layout" path="M -6.25E-7 -2.59259E-6 L -6.25E-7 0.00023 C 0.00703 0.15741 0.0138 0.31459 0.02109 0.47176 C 0.02214 0.49537 0.02383 0.50232 0.02878 0.52639 C 0.03112 0.53797 0.03333 0.54954 0.03646 0.56042 C 0.04219 0.58079 0.0513 0.6044 0.05951 0.62199 C 0.06784 0.64005 0.07943 0.6632 0.09037 0.67685 C 0.09766 0.68588 0.10456 0.69815 0.11341 0.7007 L 0.14987 0.71088 C 0.19349 0.70324 0.17565 0.70695 0.20378 0.7007 C 0.2056 0.69838 0.20742 0.69537 0.20938 0.69375 C 0.21185 0.6919 0.21497 0.69329 0.21719 0.69051 C 0.22878 0.67361 0.24987 0.63565 0.24987 0.63588 C 0.25938 0.59213 0.26406 0.58889 0.25755 0.54005 C 0.25664 0.5338 0.24583 0.53056 0.24401 0.52986 C 0.24219 0.52755 0.24063 0.52385 0.23828 0.52292 C 0.21706 0.51412 0.2013 0.52408 0.17878 0.52986 C 0.17669 0.53195 0.17474 0.53403 0.17305 0.53658 C 0.1694 0.5419 0.16367 0.55347 0.16146 0.56042 C 0.153 0.58773 0.16211 0.56968 0.15378 0.58449 C 0.15313 0.59584 0.15287 0.60741 0.15169 0.61875 C 0.15078 0.62801 0.14818 0.63658 0.14805 0.64607 C 0.14753 0.67222 0.14883 0.69838 0.14987 0.72454 C 0.15039 0.73472 0.15742 0.74977 0.15938 0.75533 C 0.16081 0.7588 0.16224 0.76204 0.16328 0.76574 C 0.16537 0.7713 0.16706 0.77732 0.16914 0.78264 C 0.17409 0.79607 0.18425 0.81667 0.19037 0.82385 L 0.19609 0.83056 C 0.19675 0.83403 0.19675 0.83797 0.19805 0.84074 C 0.21146 0.87153 0.20547 0.85324 0.22096 0.87153 C 0.22331 0.87431 0.22435 0.8794 0.22682 0.88195 C 0.22982 0.88519 0.23333 0.88588 0.23633 0.88866 C 0.24297 0.89491 0.24909 0.90232 0.2556 0.90926 L 0.2651 0.91945 C 0.27448 0.92917 0.27747 0.93357 0.28841 0.94005 C 0.29141 0.9419 0.29479 0.94236 0.29805 0.94352 C 0.31654 0.96829 0.29675 0.94398 0.31133 0.95718 C 0.32474 0.96898 0.30885 0.96019 0.32487 0.96736 C 0.32669 0.97084 0.32826 0.975 0.33073 0.97755 C 0.34206 0.99028 0.33711 0.97986 0.34609 0.98797 C 0.35052 0.9919 0.35456 0.99885 0.35938 1.00162 C 0.36875 1.00672 0.37865 1.0081 0.38841 1.01181 C 0.39349 1.01389 0.39844 1.01852 0.40365 1.01852 C 0.46771 1.02084 0.53177 1.01852 0.85651 1.18635 " pathEditMode="relative" rAng="0" ptsTypes="AAAAAAAAAAAAAAAAAAAAAAAAAAAAAAAAAAAAAAAAAAAA">
                                      <p:cBhvr>
                                        <p:cTn id="520" dur="20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26" y="59306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0" presetClass="path" presetSubtype="0" accel="50000" decel="50000" fill="hold" grpId="0" nodeType="withEffect">
                                  <p:stCondLst>
                                    <p:cond delay="3789"/>
                                  </p:stCondLst>
                                  <p:childTnLst>
                                    <p:animMotion origin="layout" path="M 3.95833E-6 4.44444E-6 L 3.95833E-6 0.00023 C 0.00703 0.1574 0.0138 0.31458 0.02109 0.47199 C 0.02213 0.49537 0.02382 0.50254 0.0289 0.52638 C 0.03125 0.53796 0.03333 0.54953 0.03645 0.56041 C 0.04218 0.58078 0.0513 0.60439 0.0595 0.62199 C 0.06783 0.64004 0.07942 0.66319 0.09036 0.67685 C 0.09765 0.68588 0.10455 0.69814 0.11341 0.70069 L 0.14987 0.71088 C 0.19349 0.70324 0.17565 0.70694 0.20377 0.70069 C 0.20573 0.69838 0.20742 0.69537 0.2095 0.69375 C 0.21198 0.69189 0.2151 0.69328 0.21718 0.6905 C 0.2289 0.67361 0.24987 0.63564 0.24987 0.63588 C 0.25937 0.59213 0.26406 0.58888 0.25755 0.54004 C 0.25677 0.53379 0.24596 0.53055 0.24414 0.52986 C 0.24218 0.52754 0.24062 0.52384 0.23841 0.52314 C 0.21705 0.51435 0.2013 0.52407 0.17877 0.52986 C 0.17682 0.53194 0.17474 0.53402 0.17304 0.53657 C 0.1694 0.54189 0.16367 0.55347 0.16145 0.56041 C 0.15299 0.58773 0.16211 0.56967 0.15377 0.58449 C 0.15312 0.59583 0.15286 0.6074 0.15182 0.61875 C 0.15091 0.628 0.14817 0.63657 0.14804 0.64606 C 0.14752 0.67222 0.14882 0.69838 0.14987 0.72453 C 0.15039 0.73472 0.15742 0.74976 0.1595 0.75532 C 0.1608 0.75879 0.16224 0.76203 0.16341 0.76574 C 0.16536 0.77129 0.16705 0.77731 0.16914 0.78263 C 0.17408 0.79606 0.18424 0.81666 0.19036 0.82384 L 0.19609 0.83055 C 0.19674 0.83402 0.19674 0.83796 0.19804 0.84074 C 0.21145 0.87152 0.2056 0.85324 0.22109 0.87152 C 0.2233 0.8743 0.22448 0.87939 0.22682 0.88194 C 0.22981 0.88518 0.23346 0.88588 0.23645 0.88865 C 0.2431 0.8949 0.24921 0.90231 0.25573 0.90925 L 0.26523 0.91944 C 0.27448 0.92916 0.27747 0.93356 0.28841 0.94004 C 0.2914 0.94189 0.29479 0.94236 0.29804 0.94351 C 0.31653 0.96828 0.29674 0.94398 0.31145 0.95717 C 0.32474 0.96898 0.30885 0.96018 0.32487 0.96736 C 0.32682 0.97083 0.32838 0.975 0.33073 0.97754 C 0.34205 0.99027 0.33711 0.97986 0.34609 0.98796 C 0.35065 0.99189 0.35455 0.99884 0.3595 1.00162 C 0.36888 1.00671 0.37877 1.0081 0.38841 1.0118 C 0.39349 1.01388 0.39843 1.01851 0.40377 1.01851 C 0.46783 1.02083 0.5319 1.01851 0.79075 1.19213 " pathEditMode="relative" rAng="0" ptsTypes="AAAAAAAAAAAAAAAAAAAAAAAAAAAAAAAAAAAAAAAAAAAA">
                                      <p:cBhvr>
                                        <p:cTn id="522" dur="2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31" y="59606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0" presetClass="path" presetSubtype="0" accel="50000" decel="50000" fill="hold" grpId="0" nodeType="withEffect">
                                  <p:stCondLst>
                                    <p:cond delay="4107"/>
                                  </p:stCondLst>
                                  <p:childTnLst>
                                    <p:animMotion origin="layout" path="M -3.95833E-6 1.11111E-6 L -3.95833E-6 0.00023 C 0.00704 0.15741 0.01381 0.31458 0.0211 0.47176 C 0.02214 0.49537 0.02383 0.50231 0.02878 0.52639 C 0.03112 0.53796 0.03334 0.54954 0.03646 0.56042 C 0.04219 0.58079 0.05131 0.6044 0.05951 0.62199 C 0.06784 0.63981 0.07943 0.66296 0.09037 0.67685 C 0.09766 0.68565 0.10456 0.69815 0.11342 0.70069 L 0.14987 0.71065 C 0.19349 0.70324 0.17566 0.70694 0.20378 0.70069 C 0.20573 0.69838 0.20743 0.69537 0.20951 0.69375 C 0.21198 0.6919 0.21511 0.69329 0.21719 0.69051 C 0.22891 0.67361 0.24987 0.63565 0.24987 0.63588 C 0.25938 0.59213 0.26407 0.58889 0.25756 0.54005 C 0.25677 0.5338 0.24597 0.53055 0.24414 0.52986 C 0.24219 0.52755 0.24063 0.52384 0.23842 0.52292 C 0.21706 0.51412 0.20131 0.52407 0.17878 0.52986 C 0.17683 0.53194 0.17474 0.53403 0.17305 0.53657 C 0.16941 0.5419 0.16368 0.55347 0.16146 0.56042 C 0.153 0.58773 0.16211 0.56967 0.15378 0.58449 C 0.15313 0.5956 0.15287 0.60741 0.15183 0.61852 C 0.15092 0.62801 0.14818 0.63657 0.14805 0.64606 C 0.14753 0.67222 0.14883 0.69838 0.14987 0.72454 C 0.15039 0.73472 0.15743 0.74977 0.15951 0.75509 C 0.16081 0.7588 0.16224 0.76204 0.16342 0.76574 C 0.16537 0.7713 0.16706 0.77708 0.16914 0.78264 C 0.17409 0.79606 0.18425 0.81667 0.19037 0.82361 L 0.1961 0.83055 C 0.19675 0.83403 0.19675 0.83796 0.19805 0.84074 C 0.21146 0.87153 0.2056 0.85324 0.2211 0.87153 C 0.22331 0.8743 0.22448 0.8794 0.22683 0.88194 C 0.22982 0.88518 0.23347 0.88588 0.23646 0.88842 C 0.2431 0.89491 0.24922 0.90231 0.25573 0.90926 L 0.26524 0.91944 C 0.27448 0.92917 0.27748 0.93333 0.28842 0.94005 C 0.29141 0.9419 0.2948 0.94236 0.29805 0.94352 C 0.31654 0.96829 0.29675 0.94398 0.31146 0.95717 C 0.32474 0.96898 0.30886 0.96018 0.32487 0.96736 C 0.32683 0.97083 0.32839 0.975 0.33073 0.97755 C 0.34206 0.99028 0.33711 0.97986 0.3461 0.98796 C 0.35066 0.9919 0.35456 0.99884 0.35951 1.00162 C 0.36888 1.00671 0.37878 1.0081 0.38842 1.0118 C 0.39349 1.01389 0.39844 1.01852 0.40378 1.01852 C 0.46784 1.02083 0.53191 1.01852 0.56693 1.1713 " pathEditMode="relative" rAng="0" ptsTypes="AAAAAAAAAAAAAAAAAAAAAAAAAAAAAAAAAAAAAAAAAAAA">
                                      <p:cBhvr>
                                        <p:cTn id="524" dur="20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46" y="58565"/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0" presetClass="path" presetSubtype="0" accel="50000" decel="50000" fill="hold" grpId="0" nodeType="withEffect">
                                  <p:stCondLst>
                                    <p:cond delay="3455"/>
                                  </p:stCondLst>
                                  <p:childTnLst>
                                    <p:animMotion origin="layout" path="M -4.16667E-6 -2.59259E-6 L -4.16667E-6 0.00023 C 0.00704 0.15741 0.01381 0.31459 0.0211 0.47176 C 0.02214 0.49537 0.02383 0.50232 0.02878 0.52639 C 0.03112 0.53797 0.03334 0.54954 0.03646 0.56042 C 0.04219 0.58079 0.05131 0.6044 0.05951 0.62199 C 0.06784 0.64005 0.07943 0.6632 0.09037 0.67685 C 0.09766 0.68588 0.10456 0.69792 0.11342 0.7007 L 0.14987 0.71088 C 0.19349 0.70324 0.17566 0.70695 0.20378 0.7007 C 0.20573 0.69838 0.20743 0.69537 0.20951 0.69375 C 0.21198 0.6919 0.21511 0.69329 0.21719 0.69028 C 0.22891 0.67361 0.24987 0.63542 0.24987 0.63588 C 0.25938 0.59213 0.26407 0.58889 0.25756 0.54005 C 0.25678 0.5338 0.24597 0.53056 0.24414 0.52986 C 0.24219 0.52755 0.24063 0.52385 0.23842 0.52292 C 0.21706 0.51412 0.20131 0.52408 0.17878 0.52986 C 0.17683 0.53195 0.17474 0.53403 0.17305 0.53658 C 0.16941 0.5419 0.16368 0.55347 0.16146 0.56042 C 0.153 0.58773 0.16211 0.56968 0.15378 0.58449 C 0.15313 0.59584 0.15287 0.60741 0.15183 0.61875 C 0.15092 0.62778 0.14818 0.63635 0.14805 0.64607 C 0.14753 0.67222 0.14883 0.69838 0.14987 0.72454 C 0.15039 0.73472 0.15743 0.74954 0.15951 0.75533 C 0.16081 0.75857 0.16224 0.76204 0.16342 0.76574 C 0.16537 0.7713 0.16706 0.77732 0.16914 0.78241 C 0.17409 0.79584 0.18425 0.81667 0.19037 0.82385 L 0.1961 0.83056 C 0.19675 0.83403 0.19675 0.83797 0.19805 0.84074 C 0.21146 0.87153 0.2056 0.85324 0.2211 0.87153 C 0.22331 0.87408 0.22448 0.8794 0.22683 0.88172 C 0.22982 0.88519 0.23347 0.88588 0.23646 0.88843 C 0.2431 0.89468 0.24922 0.90232 0.25573 0.90926 L 0.26524 0.91945 C 0.27448 0.92917 0.27748 0.93334 0.28842 0.94005 C 0.29141 0.9419 0.2948 0.94236 0.29805 0.94329 C 0.31654 0.96829 0.29675 0.94375 0.31146 0.95718 C 0.32474 0.96898 0.30886 0.96019 0.32487 0.96736 C 0.32683 0.97084 0.32839 0.975 0.33073 0.97755 C 0.34206 0.99028 0.33711 0.97986 0.3461 0.98797 C 0.35066 0.9919 0.35456 0.99885 0.35951 1.00162 C 0.36888 1.00672 0.37878 1.0081 0.38842 1.01181 C 0.39349 1.01389 0.39844 1.01852 0.40378 1.01852 C 0.46784 1.02084 0.53191 1.01852 0.18555 1.1801 " pathEditMode="relative" rAng="0" ptsTypes="AAAAAAAAAAAAAAAAAAAAAAAAAAAAAAAAAAAAAAAAAAAA">
                                      <p:cBhvr>
                                        <p:cTn id="526" dur="2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08" y="59005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0" presetClass="path" presetSubtype="0" accel="50000" decel="50000" fill="hold" grpId="0" nodeType="withEffect">
                                  <p:stCondLst>
                                    <p:cond delay="5150"/>
                                  </p:stCondLst>
                                  <p:childTnLst>
                                    <p:animMotion origin="layout" path="M -3.95833E-6 -4.81481E-6 L -3.95833E-6 0.00024 C 0.00704 0.15741 0.01381 0.31459 0.0211 0.47176 C 0.02214 0.49538 0.02383 0.50232 0.02878 0.52639 C 0.03112 0.53774 0.03334 0.54954 0.03646 0.56042 C 0.04219 0.58056 0.05131 0.60417 0.05951 0.62176 C 0.06784 0.64005 0.07943 0.66297 0.09037 0.67663 C 0.09766 0.68588 0.10456 0.69815 0.11342 0.7007 L 0.14987 0.71065 C 0.19349 0.70301 0.17566 0.70672 0.20378 0.7007 C 0.20573 0.69838 0.20743 0.69514 0.20951 0.69375 C 0.21198 0.69167 0.21511 0.69306 0.21719 0.69051 C 0.22891 0.67338 0.24987 0.63542 0.24987 0.63565 C 0.25938 0.59213 0.26407 0.58889 0.25756 0.54005 C 0.25677 0.5338 0.24597 0.53056 0.24414 0.52987 C 0.24219 0.52755 0.24063 0.52385 0.23842 0.52269 C 0.21706 0.51413 0.20131 0.52408 0.17878 0.52987 C 0.17683 0.53195 0.17474 0.5338 0.17305 0.53658 C 0.16941 0.54167 0.16368 0.55348 0.16146 0.56042 C 0.153 0.58774 0.16211 0.56945 0.15378 0.5845 C 0.15313 0.59561 0.15287 0.60741 0.15183 0.61852 C 0.15092 0.62778 0.14818 0.63658 0.14805 0.64607 C 0.14753 0.67223 0.14883 0.69838 0.14987 0.72454 C 0.15039 0.73473 0.15743 0.74977 0.15951 0.7551 C 0.16081 0.75857 0.16224 0.76181 0.16342 0.76551 C 0.16537 0.7713 0.16706 0.77732 0.16914 0.78264 C 0.17409 0.79584 0.18425 0.81667 0.19037 0.82385 L 0.1961 0.83033 C 0.19675 0.8338 0.19675 0.83774 0.19805 0.84075 C 0.21146 0.87153 0.2056 0.85325 0.2211 0.87153 C 0.22331 0.87408 0.22448 0.8794 0.22683 0.88195 C 0.22982 0.88519 0.23347 0.88588 0.23646 0.88843 C 0.2431 0.89491 0.24922 0.90232 0.25573 0.90926 L 0.26524 0.91922 C 0.27448 0.92894 0.27748 0.93357 0.28842 0.94005 C 0.29141 0.94167 0.2948 0.94213 0.29805 0.94352 C 0.31654 0.96829 0.29675 0.94399 0.31146 0.95718 C 0.32474 0.96899 0.30886 0.95996 0.32487 0.96713 C 0.32683 0.97084 0.32839 0.975 0.33073 0.97755 C 0.34206 0.99005 0.33711 0.97963 0.3461 0.98797 C 0.35066 0.9919 0.35456 0.99885 0.35951 1.00163 C 0.36888 1.00672 0.37878 1.00811 0.38842 1.01158 C 0.39349 1.01389 0.39844 1.01852 0.40378 1.01852 C 0.46784 1.02084 0.53191 1.01852 0.49831 1.17639 " pathEditMode="relative" rAng="0" ptsTypes="AAAAAAAAAAAAAAAAAAAAAAAAAAAAAAAAAAAAAAAAAAAA">
                                      <p:cBhvr>
                                        <p:cTn id="528" dur="2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65" y="58819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0" presetClass="path" presetSubtype="0" accel="50000" decel="50000" fill="hold" grpId="0" nodeType="withEffect">
                                  <p:stCondLst>
                                    <p:cond delay="3098"/>
                                  </p:stCondLst>
                                  <p:childTnLst>
                                    <p:animMotion origin="layout" path="M 4.16667E-6 -3.33333E-6 L 4.16667E-6 0.00023 C 0.00703 0.15741 0.0138 0.31459 0.02109 0.47176 C 0.02213 0.49537 0.02382 0.50232 0.02877 0.52639 C 0.03112 0.53797 0.03333 0.54954 0.03645 0.56042 C 0.04218 0.58079 0.0513 0.6044 0.0595 0.62199 C 0.06783 0.64005 0.07942 0.6632 0.09036 0.67686 C 0.09765 0.68588 0.10455 0.69815 0.11341 0.7007 L 0.14987 0.71088 C 0.19349 0.70324 0.17565 0.70695 0.20377 0.7007 C 0.20573 0.69838 0.20742 0.69537 0.2095 0.69375 C 0.21198 0.6919 0.2151 0.69329 0.21718 0.69051 C 0.2289 0.67361 0.24987 0.63565 0.24987 0.63588 C 0.25937 0.59213 0.26406 0.58889 0.25755 0.54005 C 0.25677 0.5338 0.24596 0.53056 0.24414 0.52986 C 0.24218 0.52755 0.24062 0.52385 0.23841 0.52292 C 0.21705 0.51412 0.2013 0.52408 0.17877 0.52986 C 0.17682 0.53195 0.17474 0.53403 0.17304 0.53658 C 0.1694 0.5419 0.16367 0.55348 0.16145 0.56042 C 0.15299 0.58773 0.16211 0.56968 0.15377 0.58449 C 0.15312 0.59584 0.15286 0.60741 0.15182 0.61875 C 0.15091 0.62801 0.14817 0.63658 0.14804 0.64607 C 0.14752 0.67223 0.14882 0.69838 0.14987 0.72454 C 0.15039 0.73473 0.15742 0.74977 0.1595 0.75533 C 0.1608 0.7588 0.16224 0.76204 0.16341 0.76574 C 0.16536 0.7713 0.16705 0.77732 0.16914 0.78264 C 0.17408 0.79607 0.18424 0.81667 0.19036 0.82385 L 0.19609 0.83056 C 0.19674 0.83403 0.19674 0.83797 0.19804 0.84074 C 0.21145 0.87153 0.20559 0.85324 0.22109 0.87153 C 0.2233 0.87431 0.22448 0.8794 0.22682 0.88195 C 0.22981 0.88519 0.23346 0.88588 0.23645 0.88866 C 0.24309 0.89491 0.24921 0.90232 0.25573 0.90926 L 0.26523 0.91945 C 0.27448 0.92917 0.27747 0.93357 0.28841 0.94005 C 0.2914 0.9419 0.29479 0.94236 0.29804 0.94352 C 0.31653 0.96829 0.29674 0.94398 0.31145 0.95718 C 0.32474 0.96898 0.30885 0.96019 0.32487 0.96736 C 0.32682 0.97084 0.32838 0.975 0.33073 0.97755 C 0.34205 0.99028 0.33711 0.97986 0.34609 0.98797 C 0.35065 0.9919 0.35455 0.99885 0.3595 1.00162 C 0.36888 1.00672 0.37877 1.00811 0.38841 1.01181 C 0.39349 1.01389 0.39843 1.01852 0.40377 1.01852 C 0.46783 1.02084 0.5319 1.01852 0.60963 0.87061 " pathEditMode="relative" rAng="0" ptsTypes="AAAAAAAAAAAAAAAAAAAAAAAAAAAAAAAAAAAAAAAAAAAA">
                                      <p:cBhvr>
                                        <p:cTn id="530" dur="2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82" y="50926"/>
                                    </p:animMotion>
                                  </p:childTnLst>
                                </p:cTn>
                              </p:par>
                              <p:par>
                                <p:cTn id="531" presetID="0" presetClass="path" presetSubtype="0" accel="50000" decel="50000" fill="hold" grpId="0" nodeType="withEffect">
                                  <p:stCondLst>
                                    <p:cond delay="4705"/>
                                  </p:stCondLst>
                                  <p:childTnLst>
                                    <p:animMotion origin="layout" path="M -1.25E-6 3.7037E-6 L -1.25E-6 0.00023 C 0.00703 0.1574 0.0138 0.31458 0.0211 0.47176 C 0.02214 0.49537 0.02383 0.50231 0.02878 0.52639 C 0.03112 0.53796 0.03333 0.54953 0.03646 0.56041 C 0.04219 0.58078 0.0513 0.60439 0.05951 0.62176 C 0.06784 0.64004 0.07943 0.66296 0.09037 0.67685 C 0.09766 0.68564 0.10456 0.69814 0.11341 0.70046 L 0.14987 0.71088 C 0.19349 0.70324 0.17565 0.70694 0.20378 0.70046 C 0.20573 0.69838 0.20742 0.69537 0.20951 0.69375 C 0.21198 0.69189 0.21511 0.69305 0.21719 0.69051 C 0.22891 0.67361 0.24987 0.63564 0.24987 0.63588 C 0.25938 0.59213 0.26406 0.58889 0.25755 0.54004 C 0.25677 0.53379 0.24596 0.53055 0.24414 0.52986 C 0.24219 0.52754 0.24063 0.52384 0.23841 0.52291 C 0.21706 0.51412 0.2013 0.52407 0.17878 0.52986 C 0.17682 0.53194 0.17474 0.53402 0.17305 0.53657 C 0.1694 0.54189 0.16367 0.55347 0.16146 0.56041 C 0.153 0.58773 0.16211 0.56967 0.15378 0.58449 C 0.15313 0.59583 0.15287 0.60717 0.15182 0.61851 C 0.15091 0.62801 0.14818 0.63657 0.14805 0.64606 C 0.14753 0.67222 0.14883 0.69838 0.14987 0.72453 C 0.15039 0.73472 0.15742 0.74976 0.15951 0.75532 C 0.16081 0.75879 0.16224 0.76203 0.16341 0.76574 C 0.16537 0.77106 0.16706 0.77731 0.16914 0.7824 C 0.17409 0.79606 0.18425 0.81666 0.19037 0.82384 L 0.1961 0.83032 C 0.19675 0.83379 0.19675 0.83773 0.19805 0.84074 C 0.21146 0.87129 0.2056 0.85301 0.2211 0.87129 C 0.22331 0.8743 0.22448 0.87939 0.22682 0.88194 C 0.22982 0.88518 0.23346 0.88564 0.23646 0.88865 C 0.2431 0.8949 0.24922 0.90231 0.25573 0.90926 L 0.26524 0.91921 C 0.27448 0.92916 0.27748 0.93356 0.28841 0.94004 C 0.29141 0.94166 0.29479 0.94213 0.29805 0.94351 C 0.31654 0.96828 0.29675 0.94398 0.31146 0.95717 C 0.32474 0.96898 0.30886 0.96018 0.32487 0.96736 C 0.32682 0.97083 0.32839 0.975 0.33073 0.97754 C 0.34206 0.99027 0.33711 0.97986 0.3461 0.98796 C 0.35065 0.99189 0.35456 0.99884 0.35951 1.00162 C 0.36888 1.00671 0.37878 1.0081 0.38841 1.0118 C 0.39349 1.01389 0.39844 1.01851 0.40378 1.01851 C 0.46771 1.02083 0.5319 1.01851 0.70612 1.18889 " pathEditMode="relative" rAng="0" ptsTypes="AAAAAAAAAAAAAAAAAAAAAAAAAAAAAAAAAAAAAAAAAAAA">
                                      <p:cBhvr>
                                        <p:cTn id="532" dur="2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99" y="59444"/>
                                    </p:animMotion>
                                  </p:childTnLst>
                                </p:cTn>
                              </p:par>
                              <p:par>
                                <p:cTn id="533" presetID="0" presetClass="path" presetSubtype="0" accel="50000" decel="50000" fill="hold" grpId="0" nodeType="withEffect">
                                  <p:stCondLst>
                                    <p:cond delay="2192"/>
                                  </p:stCondLst>
                                  <p:childTnLst>
                                    <p:animMotion origin="layout" path="M -3.33333E-6 0 L -3.33333E-6 0.00023 C 0.00703 0.15741 0.01381 0.31458 0.0211 0.47176 C 0.02214 0.49537 0.02383 0.50231 0.02878 0.52639 C 0.03112 0.53796 0.03334 0.54954 0.03646 0.56042 C 0.04219 0.58079 0.05131 0.6044 0.05951 0.62199 C 0.06784 0.64005 0.07943 0.66319 0.09037 0.67685 C 0.09766 0.68588 0.10456 0.69815 0.11341 0.70069 L 0.14987 0.71088 C 0.19349 0.70324 0.17565 0.70694 0.20378 0.70069 C 0.20573 0.69838 0.20743 0.69537 0.20951 0.69375 C 0.21198 0.6919 0.21511 0.69329 0.21719 0.69051 C 0.22891 0.67361 0.24987 0.63565 0.24987 0.63588 C 0.25938 0.59213 0.26407 0.58889 0.25756 0.54005 C 0.25677 0.5338 0.24597 0.53056 0.24414 0.52986 C 0.24219 0.52755 0.24063 0.52384 0.23841 0.52292 C 0.21706 0.51412 0.20131 0.52407 0.17878 0.52986 C 0.17683 0.53194 0.17474 0.53403 0.17305 0.53657 C 0.1694 0.5419 0.16368 0.55347 0.16146 0.56042 C 0.153 0.58773 0.16211 0.56968 0.15378 0.58449 C 0.15313 0.59583 0.15287 0.60741 0.15183 0.61875 C 0.15091 0.62801 0.14818 0.63657 0.14805 0.64606 C 0.14753 0.67222 0.14883 0.69838 0.14987 0.72454 C 0.15039 0.73472 0.15743 0.74977 0.15951 0.75532 C 0.16081 0.7588 0.16224 0.76204 0.16341 0.76574 C 0.16537 0.7713 0.16706 0.77731 0.16914 0.78264 C 0.17409 0.79606 0.18425 0.81667 0.19037 0.82384 L 0.1961 0.83056 C 0.19675 0.83403 0.19675 0.83796 0.19805 0.84074 C 0.21146 0.87153 0.2056 0.85324 0.2211 0.87153 C 0.22331 0.87431 0.22448 0.8794 0.22683 0.88194 C 0.22982 0.88519 0.23347 0.88588 0.23646 0.88866 C 0.2431 0.89491 0.24922 0.90231 0.25573 0.90926 L 0.26524 0.91944 C 0.27448 0.92917 0.27748 0.93356 0.28841 0.94005 C 0.29141 0.9419 0.2948 0.94236 0.29805 0.94352 C 0.31654 0.96829 0.29675 0.94398 0.31146 0.95718 C 0.32474 0.96898 0.30886 0.96019 0.32487 0.96736 C 0.32683 0.97083 0.32839 0.975 0.33073 0.97755 C 0.34206 0.99028 0.33711 0.97986 0.3461 0.98796 C 0.35065 0.9919 0.35456 0.99884 0.35951 1.00162 C 0.36888 1.00671 0.37878 1.0081 0.38841 1.01181 C 0.39349 1.01389 0.39844 1.01852 0.40378 1.01852 C 0.46784 1.02083 0.5319 1.01852 0.44857 1.18519 " pathEditMode="relative" rAng="0" ptsTypes="AAAAAAAAAAAAAAAAAAAAAAAAAAAAAAAAAAAAAAAAAAAA">
                                      <p:cBhvr>
                                        <p:cTn id="534" dur="2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01" y="59259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0" presetClass="path" presetSubtype="0" accel="50000" decel="50000" fill="hold" grpId="0" nodeType="withEffect">
                                  <p:stCondLst>
                                    <p:cond delay="3197"/>
                                  </p:stCondLst>
                                  <p:childTnLst>
                                    <p:animMotion origin="layout" path="M 3.95833E-6 3.7037E-7 L 3.95833E-6 0.00023 C 0.00703 0.15741 0.0138 0.31458 0.02109 0.47176 C 0.02213 0.49537 0.02382 0.50231 0.02877 0.52639 C 0.03112 0.53796 0.03333 0.54931 0.03645 0.56042 C 0.04218 0.58079 0.0513 0.6044 0.0595 0.62199 C 0.06783 0.64005 0.07942 0.66296 0.09036 0.67662 C 0.09765 0.68588 0.10455 0.69792 0.11341 0.70046 L 0.14987 0.71065 C 0.19349 0.70301 0.17565 0.70694 0.20377 0.70046 C 0.20573 0.69838 0.20742 0.69537 0.2095 0.69352 C 0.21198 0.6919 0.2151 0.69329 0.21718 0.69028 C 0.2289 0.67338 0.24987 0.63565 0.24987 0.63588 C 0.25937 0.59213 0.26406 0.58889 0.25755 0.54005 C 0.25677 0.5338 0.24596 0.53056 0.24414 0.52986 C 0.24218 0.52755 0.24062 0.52384 0.23841 0.52292 C 0.21705 0.51412 0.2013 0.52407 0.17877 0.52986 C 0.17682 0.53194 0.17474 0.53403 0.17304 0.53657 C 0.1694 0.5419 0.16367 0.55347 0.16145 0.56042 C 0.15299 0.5875 0.16211 0.56968 0.15377 0.58449 C 0.15312 0.5956 0.15286 0.60741 0.15182 0.61875 C 0.15091 0.62801 0.14817 0.63657 0.14804 0.64606 C 0.14752 0.67222 0.14882 0.69838 0.14987 0.72431 C 0.15039 0.73449 0.15742 0.74954 0.1595 0.75532 C 0.1608 0.7588 0.16224 0.76181 0.16341 0.76574 C 0.16536 0.77106 0.16705 0.77708 0.16914 0.78264 C 0.17408 0.79583 0.18424 0.81667 0.19036 0.82361 L 0.19609 0.83032 C 0.19674 0.8338 0.19674 0.83796 0.19804 0.84051 C 0.21145 0.8713 0.2056 0.85324 0.22109 0.8713 C 0.2233 0.87431 0.22448 0.8794 0.22682 0.88194 C 0.22981 0.88495 0.23346 0.88565 0.23645 0.88843 C 0.2431 0.89491 0.24921 0.90208 0.25573 0.90926 L 0.26523 0.91944 C 0.27448 0.92893 0.27747 0.93333 0.28841 0.94005 C 0.2914 0.94167 0.29479 0.94236 0.29804 0.94329 C 0.31653 0.96806 0.29674 0.94398 0.31145 0.95694 C 0.32474 0.96875 0.30885 0.96018 0.32487 0.96713 C 0.32682 0.9706 0.32838 0.97477 0.33073 0.97731 C 0.34205 0.99005 0.33711 0.97986 0.34609 0.98796 C 0.35065 0.9919 0.35455 0.99861 0.3595 1.00162 C 0.36888 1.00671 0.37877 1.00787 0.38841 1.01181 C 0.39349 1.01389 0.39843 1.01852 0.40377 1.01852 C 0.46783 1.0206 0.5319 1.01852 0.15312 1.19907 " pathEditMode="relative" rAng="0" ptsTypes="AAAAAAAAAAAAAAAAAAAAAAAAAAAAAAAAAAAAAAAAAAAA">
                                      <p:cBhvr>
                                        <p:cTn id="536" dur="2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17" y="59954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0" presetClass="path" presetSubtype="0" accel="50000" decel="50000" fill="hold" grpId="0" nodeType="withEffect">
                                  <p:stCondLst>
                                    <p:cond delay="4870"/>
                                  </p:stCondLst>
                                  <p:childTnLst>
                                    <p:animMotion origin="layout" path="M 5E-6 -3.7037E-7 L 5E-6 0.00023 C 0.00704 0.15741 0.01381 0.31458 0.0211 0.47176 C 0.02214 0.49537 0.02383 0.50232 0.02878 0.52639 C 0.03112 0.53796 0.03334 0.54954 0.03646 0.56042 C 0.04219 0.58079 0.05131 0.6044 0.05951 0.62199 C 0.06783 0.64005 0.07943 0.66319 0.09037 0.67662 C 0.09766 0.68588 0.10456 0.69815 0.11342 0.70069 L 0.14987 0.71065 C 0.19349 0.70301 0.17566 0.70694 0.20378 0.70069 C 0.20573 0.69838 0.20743 0.69514 0.20951 0.69375 C 0.21198 0.6919 0.21511 0.69329 0.21719 0.69051 C 0.22891 0.67361 0.24987 0.63565 0.24987 0.63588 C 0.25938 0.59213 0.26407 0.58889 0.25756 0.54005 C 0.25678 0.5338 0.24597 0.53056 0.24415 0.52986 C 0.24219 0.52755 0.24063 0.52384 0.23842 0.52292 C 0.21706 0.51412 0.20131 0.52407 0.17878 0.52986 C 0.17683 0.53194 0.17474 0.53403 0.17305 0.53657 C 0.16941 0.5419 0.16368 0.55347 0.16146 0.56042 C 0.153 0.58773 0.16211 0.56968 0.15378 0.58449 C 0.15313 0.59583 0.15287 0.60741 0.15183 0.61875 C 0.15092 0.62801 0.14818 0.63634 0.14805 0.64607 C 0.14753 0.67199 0.14883 0.69838 0.14987 0.72454 C 0.1504 0.73449 0.15743 0.74977 0.15951 0.75509 C 0.16081 0.7588 0.16224 0.76181 0.16342 0.76574 C 0.16537 0.77107 0.16706 0.77732 0.16915 0.78241 C 0.17409 0.79583 0.18425 0.81667 0.19037 0.82384 L 0.1961 0.83056 C 0.19675 0.83403 0.19675 0.83773 0.19805 0.84074 C 0.21146 0.8713 0.2056 0.85324 0.2211 0.8713 C 0.22331 0.87431 0.22448 0.8794 0.22683 0.88171 C 0.22982 0.88519 0.23347 0.88588 0.23646 0.88843 C 0.2431 0.89491 0.24922 0.90232 0.25573 0.90903 L 0.26524 0.91944 C 0.27448 0.92917 0.27748 0.93333 0.28842 0.94005 C 0.29141 0.9419 0.2948 0.94213 0.29805 0.94352 C 0.31654 0.96829 0.29675 0.94398 0.31146 0.95718 C 0.32474 0.96898 0.30886 0.96019 0.32487 0.96736 C 0.32683 0.97083 0.32839 0.975 0.33073 0.97755 C 0.34206 0.99028 0.33711 0.97986 0.3461 0.98796 C 0.35066 0.9919 0.35456 0.99884 0.35951 1.00162 C 0.36889 1.00671 0.37878 1.0081 0.38842 1.01181 C 0.39349 1.01389 0.39844 1.01852 0.40378 1.01852 C 0.46784 1.02083 0.53191 1.01852 0.31641 1.20857 " pathEditMode="relative" rAng="0" ptsTypes="AAAAAAAAAAAAAAAAAAAAAAAAAAAAAAAAAAAAAAAAAAAA">
                                      <p:cBhvr>
                                        <p:cTn id="538" dur="2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55" y="60417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0" presetClass="path" presetSubtype="0" accel="50000" decel="50000" fill="hold" grpId="0" nodeType="withEffect">
                                  <p:stCondLst>
                                    <p:cond delay="5753"/>
                                  </p:stCondLst>
                                  <p:childTnLst>
                                    <p:animMotion origin="layout" path="M 1.66667E-6 -7.40741E-7 L 1.66667E-6 0.00023 C 0.00703 0.15741 0.0138 0.31458 0.02109 0.47176 C 0.02213 0.49537 0.02383 0.50232 0.02877 0.52639 C 0.03112 0.53796 0.03333 0.54954 0.03646 0.56042 C 0.04219 0.58079 0.0513 0.6044 0.0595 0.62176 C 0.06784 0.64005 0.07943 0.6632 0.09036 0.67685 C 0.09765 0.68588 0.10456 0.69815 0.11341 0.70046 L 0.14987 0.71088 C 0.19349 0.70324 0.17565 0.70695 0.20377 0.70046 C 0.20573 0.69838 0.20742 0.69537 0.2095 0.69352 C 0.21198 0.69167 0.2151 0.69329 0.21719 0.69051 C 0.2289 0.67361 0.24987 0.63542 0.24987 0.63588 C 0.25937 0.59213 0.26406 0.58889 0.25755 0.54005 C 0.25677 0.5338 0.24596 0.53056 0.24414 0.52986 C 0.24219 0.52755 0.24062 0.52384 0.23841 0.52292 C 0.21706 0.51412 0.2013 0.52407 0.17877 0.52986 C 0.17682 0.53195 0.17474 0.53403 0.17305 0.53657 C 0.1694 0.5419 0.16367 0.55347 0.16146 0.56042 C 0.15299 0.58773 0.16211 0.56968 0.15377 0.58449 C 0.15312 0.59583 0.15286 0.60741 0.15182 0.61875 C 0.15091 0.62778 0.14818 0.63634 0.14805 0.64607 C 0.14752 0.67222 0.14883 0.69838 0.14987 0.72454 C 0.15039 0.73472 0.15742 0.74977 0.1595 0.75532 C 0.16081 0.75857 0.16224 0.76204 0.16341 0.76574 C 0.16536 0.77107 0.16706 0.77732 0.16914 0.78264 C 0.17409 0.79607 0.18424 0.81644 0.19036 0.82384 L 0.19609 0.83056 C 0.19674 0.8338 0.19674 0.83773 0.19805 0.84074 C 0.21146 0.87153 0.2056 0.85324 0.22109 0.87153 C 0.22331 0.87431 0.22448 0.8794 0.22682 0.88195 C 0.22982 0.88519 0.23346 0.88588 0.23646 0.88866 C 0.2431 0.89491 0.24922 0.90232 0.25573 0.90926 L 0.26523 0.91921 C 0.27448 0.92894 0.27747 0.93357 0.28841 0.94005 C 0.2914 0.9419 0.29479 0.94236 0.29805 0.94329 C 0.31653 0.96829 0.29674 0.94398 0.31146 0.95718 C 0.32474 0.96898 0.30885 0.96019 0.32487 0.96736 C 0.32682 0.97083 0.32838 0.975 0.33073 0.97755 C 0.34206 0.99028 0.33711 0.97986 0.34609 0.98796 C 0.35065 0.9919 0.35456 0.99884 0.3595 1.00162 C 0.36888 1.00671 0.37877 1.0081 0.38841 1.01181 C 0.39349 1.01389 0.39844 1.01852 0.40377 1.01852 C 0.46784 1.02083 0.5319 1.01852 0.65807 1.2132 " pathEditMode="relative" rAng="0" ptsTypes="AAAAAAAAAAAAAAAAAAAAAAAAAAAAAAAAAAAAAAAAAAAA">
                                      <p:cBhvr>
                                        <p:cTn id="540" dur="2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60648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0" presetClass="path" presetSubtype="0" accel="50000" decel="50000" fill="hold" grpId="0" nodeType="withEffect">
                                  <p:stCondLst>
                                    <p:cond delay="2573"/>
                                  </p:stCondLst>
                                  <p:childTnLst>
                                    <p:animMotion origin="layout" path="M -2.5E-6 -7.40741E-7 L -2.5E-6 0.00023 C 0.00703 0.15741 0.0138 0.31458 0.0211 0.47176 C 0.02214 0.49537 0.02383 0.50232 0.02878 0.52639 C 0.03112 0.53796 0.03334 0.54954 0.03646 0.56042 C 0.04219 0.58056 0.0513 0.6044 0.05951 0.62199 C 0.06784 0.64005 0.07943 0.6632 0.09037 0.67662 C 0.09766 0.68565 0.10456 0.69815 0.11341 0.70046 L 0.14987 0.71088 C 0.19349 0.70301 0.17565 0.70671 0.20378 0.70046 C 0.20573 0.69838 0.20742 0.69514 0.20951 0.69352 C 0.21198 0.6919 0.21511 0.69306 0.21719 0.69028 C 0.22891 0.67338 0.24987 0.63565 0.24987 0.63565 C 0.25938 0.5919 0.26407 0.58889 0.25755 0.54005 C 0.25677 0.5338 0.24597 0.53056 0.24414 0.52986 C 0.24219 0.52755 0.24063 0.52384 0.23841 0.52292 C 0.21706 0.51412 0.2013 0.52407 0.17878 0.52986 C 0.17683 0.53195 0.17474 0.53403 0.17305 0.53657 C 0.1694 0.5419 0.16367 0.55347 0.16146 0.56042 C 0.153 0.58773 0.16211 0.56968 0.15378 0.58426 C 0.15313 0.5956 0.15287 0.60741 0.15183 0.61875 C 0.15091 0.62778 0.14818 0.63634 0.14805 0.64583 C 0.14753 0.67222 0.14883 0.69838 0.14987 0.72431 C 0.15039 0.73472 0.15742 0.74977 0.15951 0.75509 C 0.16081 0.7588 0.16224 0.76181 0.16341 0.76551 C 0.16537 0.77107 0.16706 0.77732 0.16914 0.78264 C 0.17409 0.79583 0.18425 0.81644 0.19037 0.82384 L 0.1961 0.83032 C 0.19675 0.83403 0.19675 0.83773 0.19805 0.84051 C 0.21146 0.87153 0.2056 0.85301 0.2211 0.87153 C 0.22331 0.87431 0.22448 0.87917 0.22683 0.88171 C 0.22982 0.88495 0.23347 0.88588 0.23646 0.88866 C 0.2431 0.89491 0.24922 0.90232 0.25573 0.90926 L 0.26524 0.91945 C 0.27448 0.92894 0.27748 0.93333 0.28841 0.94005 C 0.29141 0.94167 0.29479 0.94213 0.29805 0.94329 C 0.31654 0.96829 0.29675 0.94375 0.31146 0.95718 C 0.32474 0.96898 0.30886 0.96019 0.32487 0.96736 C 0.32683 0.97083 0.32839 0.975 0.33073 0.97732 C 0.34206 0.99005 0.33711 0.97986 0.3461 0.98796 C 0.35065 0.9919 0.35456 0.99884 0.35951 1.00162 C 0.36888 1.00648 0.37878 1.0081 0.38841 1.01181 C 0.39349 1.01389 0.39844 1.01852 0.40378 1.01852 C 0.46784 1.02083 0.5319 1.01852 0.24284 1.22546 " pathEditMode="relative" rAng="0" ptsTypes="AAAAAAAAAAAAAAAAAAAAAAAAAAAAAAAAAAAAAAAAAAAA">
                                      <p:cBhvr>
                                        <p:cTn id="542" dur="2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61273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0" presetClass="path" presetSubtype="0" accel="50000" decel="50000" fill="hold" grpId="0" nodeType="withEffect">
                                  <p:stCondLst>
                                    <p:cond delay="2594"/>
                                  </p:stCondLst>
                                  <p:childTnLst>
                                    <p:animMotion origin="layout" path="M -0.00742 -3.33333E-6 L -0.00742 0.00023 C -0.00208 0.15741 0.00313 0.31482 0.00873 0.47176 C 0.00964 0.49561 0.01094 0.50232 0.01472 0.52639 C 0.01654 0.53797 0.01823 0.54954 0.02058 0.56042 C 0.025 0.58102 0.03203 0.6044 0.03828 0.62199 C 0.04466 0.64005 0.05365 0.6632 0.06198 0.67686 C 0.06771 0.68588 0.07292 0.69815 0.07982 0.7007 L 0.10781 0.71088 C 0.14128 0.70324 0.12761 0.70695 0.14922 0.7007 C 0.15078 0.69838 0.15209 0.69537 0.15365 0.69375 C 0.1556 0.6919 0.15794 0.69329 0.15951 0.69051 C 0.16862 0.67361 0.18464 0.63565 0.18464 0.63588 C 0.19193 0.59213 0.19558 0.58889 0.19063 0.54005 C 0.18998 0.5338 0.18164 0.53056 0.18021 0.52986 C 0.17878 0.52755 0.17761 0.52385 0.17591 0.52292 C 0.15951 0.51412 0.1474 0.52408 0.13008 0.52986 C 0.12852 0.53218 0.12696 0.53403 0.12565 0.53658 C 0.12279 0.54213 0.11836 0.55371 0.11667 0.56042 C 0.11016 0.58773 0.11719 0.56968 0.11081 0.58449 C 0.11029 0.59607 0.11016 0.60764 0.10925 0.61875 C 0.1086 0.62801 0.10651 0.63658 0.10638 0.64607 C 0.10599 0.67223 0.10703 0.69838 0.10781 0.72454 C 0.10821 0.73473 0.11354 0.74977 0.11524 0.75533 C 0.11615 0.7588 0.11732 0.76204 0.11823 0.76574 C 0.11966 0.7713 0.12097 0.77732 0.12266 0.78264 C 0.12643 0.79607 0.13425 0.81667 0.13893 0.82385 L 0.14336 0.83056 C 0.14388 0.83403 0.14388 0.83797 0.14479 0.84074 C 0.15508 0.87153 0.15065 0.85324 0.1625 0.87153 C 0.16419 0.87431 0.16511 0.8794 0.16693 0.88195 C 0.16927 0.88519 0.17201 0.88588 0.17435 0.88866 C 0.17943 0.89491 0.18412 0.90232 0.18919 0.90926 L 0.19649 0.91945 C 0.20365 0.92917 0.20586 0.93357 0.21433 0.94005 C 0.21667 0.9419 0.21927 0.94236 0.22175 0.94352 C 0.23594 0.96829 0.22071 0.94398 0.23203 0.95718 C 0.24219 0.96898 0.23008 0.96019 0.24232 0.96736 C 0.24388 0.97084 0.24505 0.975 0.24688 0.97755 C 0.2556 0.99028 0.25169 0.97986 0.2586 0.98797 C 0.26211 0.9919 0.26511 0.99885 0.26901 1.00162 C 0.27617 1.00672 0.28373 1.00811 0.29115 1.01181 C 0.29505 1.01389 0.29896 1.01852 0.303 1.01852 C 0.35222 1.02084 0.40156 1.01852 -0.0319 1.26459 " pathEditMode="relative" rAng="0" ptsTypes="AAAAAAAAAAAAAAAAAAAAAAAAAAAAAAAAAAAAAAAAAAAA">
                                      <p:cBhvr>
                                        <p:cTn id="544" dur="20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72" y="63218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0" presetClass="path" presetSubtype="0" accel="50000" decel="50000" fill="hold" grpId="0" nodeType="withEffect">
                                  <p:stCondLst>
                                    <p:cond delay="3699"/>
                                  </p:stCondLst>
                                  <p:childTnLst>
                                    <p:animMotion origin="layout" path="M 1.66667E-6 2.96296E-6 L 1.66667E-6 0.00023 C 0.00703 0.1574 0.0138 0.31458 0.02109 0.47176 C 0.02213 0.49537 0.02383 0.50231 0.02877 0.52639 C 0.03112 0.53796 0.03333 0.54953 0.03646 0.56041 C 0.04219 0.58078 0.0513 0.6044 0.0595 0.62199 C 0.06784 0.63981 0.07943 0.66319 0.09036 0.67685 C 0.09765 0.68588 0.10456 0.69815 0.11341 0.70069 L 0.14987 0.71088 C 0.19336 0.70324 0.17565 0.70694 0.20377 0.70069 C 0.20573 0.69838 0.20742 0.69537 0.2095 0.69375 C 0.21198 0.6919 0.2151 0.69328 0.21719 0.69051 C 0.2289 0.67361 0.24987 0.63565 0.24987 0.63588 C 0.25937 0.59213 0.26406 0.58889 0.25755 0.54004 C 0.25677 0.53379 0.24596 0.53055 0.24414 0.52986 C 0.24219 0.52754 0.24062 0.52384 0.23841 0.52291 C 0.21706 0.51412 0.2013 0.52407 0.17877 0.52986 C 0.17682 0.53194 0.17474 0.53402 0.17305 0.53657 C 0.1694 0.5419 0.16367 0.55347 0.16146 0.56041 C 0.15299 0.58773 0.16211 0.56967 0.15377 0.58449 C 0.15312 0.59583 0.15286 0.6074 0.15182 0.61875 C 0.15091 0.62801 0.14818 0.63657 0.14805 0.64606 C 0.14752 0.67222 0.14883 0.69838 0.14987 0.72453 C 0.15039 0.73472 0.15742 0.74977 0.1595 0.75532 C 0.16081 0.75879 0.16224 0.76203 0.16341 0.76551 C 0.16536 0.77129 0.16706 0.77731 0.16914 0.7824 C 0.17409 0.79606 0.18424 0.81666 0.19023 0.82384 L 0.19609 0.83055 C 0.19674 0.83402 0.19674 0.83796 0.19805 0.84074 C 0.21146 0.87152 0.2056 0.85324 0.22109 0.87152 C 0.22331 0.8743 0.22435 0.8794 0.22682 0.88194 C 0.22982 0.88518 0.23346 0.88588 0.23646 0.88865 C 0.24297 0.8949 0.24922 0.90231 0.25573 0.90926 L 0.26523 0.91944 C 0.27448 0.92916 0.27747 0.93356 0.28841 0.94004 C 0.2914 0.9419 0.29479 0.94236 0.29805 0.94352 C 0.31653 0.96828 0.29674 0.94398 0.31146 0.95717 C 0.32474 0.96898 0.30885 0.96018 0.32487 0.96736 C 0.32682 0.97083 0.32838 0.975 0.33073 0.97754 C 0.34206 0.99027 0.33711 0.97986 0.34609 0.98796 C 0.35065 0.9919 0.35456 0.99884 0.3595 1.00162 C 0.36888 1.00671 0.37877 1.0081 0.38841 1.0118 C 0.39349 1.01389 0.39844 1.01852 0.40377 1.01852 C 0.46784 1.02083 0.5319 1.01852 0.73932 1.22315 " pathEditMode="relative" rAng="0" ptsTypes="AAAAAAAAAAAAAAAAAAAAAAAAAAAAAAAAAAAAAAAAAAAA">
                                      <p:cBhvr>
                                        <p:cTn id="546" dur="2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66" y="61157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0" presetClass="path" presetSubtype="0" accel="50000" decel="50000" fill="hold" grpId="0" nodeType="withEffect">
                                  <p:stCondLst>
                                    <p:cond delay="6564"/>
                                  </p:stCondLst>
                                  <p:childTnLst>
                                    <p:animMotion origin="layout" path="M 4.58333E-6 2.59259E-6 L 4.58333E-6 0.00023 C 0.00703 0.1574 0.0138 0.31458 0.02109 0.47176 C 0.02213 0.49537 0.02382 0.50231 0.02877 0.52639 C 0.03112 0.53796 0.03333 0.54953 0.03645 0.56041 C 0.04218 0.58078 0.0513 0.6044 0.0595 0.62199 C 0.06783 0.63981 0.07942 0.66319 0.09036 0.67685 C 0.09765 0.68588 0.10455 0.69815 0.11341 0.70069 L 0.14987 0.71088 C 0.19349 0.70324 0.17565 0.70694 0.20377 0.70069 C 0.20572 0.69838 0.20742 0.69537 0.2095 0.69375 C 0.21197 0.6919 0.2151 0.69305 0.21718 0.69051 C 0.2289 0.67361 0.24987 0.63565 0.24987 0.63588 C 0.25937 0.59213 0.26406 0.58889 0.25755 0.54004 C 0.25677 0.53379 0.24596 0.53055 0.24414 0.52986 C 0.24218 0.52754 0.24062 0.52384 0.23841 0.52291 C 0.21705 0.51412 0.2013 0.52407 0.17877 0.52986 C 0.17682 0.53194 0.17474 0.53403 0.17304 0.53657 C 0.1694 0.5419 0.16367 0.55347 0.16145 0.56041 C 0.15299 0.58773 0.1621 0.56967 0.15377 0.58449 C 0.15312 0.59583 0.15286 0.6074 0.15182 0.61875 C 0.15091 0.62801 0.14817 0.63657 0.14804 0.64606 C 0.14752 0.67222 0.14882 0.69838 0.14987 0.72453 C 0.15039 0.73472 0.15742 0.74977 0.1595 0.75532 C 0.1608 0.75879 0.16224 0.76203 0.16341 0.76574 C 0.16536 0.77129 0.16705 0.77731 0.16914 0.78264 C 0.17408 0.79606 0.18424 0.81666 0.19036 0.82361 L 0.19609 0.83055 C 0.19674 0.83403 0.19674 0.83796 0.19804 0.84074 C 0.21145 0.87153 0.20559 0.85324 0.22109 0.87153 C 0.2233 0.8743 0.22447 0.8794 0.22682 0.88171 C 0.22981 0.88518 0.23346 0.88588 0.23645 0.88842 C 0.24309 0.8949 0.24921 0.90231 0.25572 0.90926 L 0.26523 0.91944 C 0.27447 0.92916 0.27747 0.93356 0.28841 0.94004 C 0.2914 0.94166 0.29479 0.94236 0.29804 0.94352 C 0.31653 0.96828 0.29674 0.94398 0.31145 0.95717 C 0.32474 0.96898 0.30885 0.96018 0.32487 0.96736 C 0.32682 0.97083 0.32838 0.975 0.33072 0.97754 C 0.34205 0.99028 0.3371 0.97986 0.34609 0.98796 C 0.35065 0.9919 0.35455 0.99884 0.3595 1.00162 C 0.36888 1.00671 0.37877 1.0081 0.38841 1.0118 C 0.39349 1.01389 0.39843 1.01852 0.40377 1.01852 C 0.46783 1.02083 0.5319 1.01852 0.19101 1.24028 " pathEditMode="relative" rAng="0" ptsTypes="AAAAAAAAAAAAAAAAAAAAAAAAAAAAAAAAAAAAAAAAAAAA">
                                      <p:cBhvr>
                                        <p:cTn id="548" dur="2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34" y="62014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0" presetClass="path" presetSubtype="0" accel="50000" decel="50000" fill="hold" grpId="0" nodeType="withEffect">
                                  <p:stCondLst>
                                    <p:cond delay="1490"/>
                                  </p:stCondLst>
                                  <p:childTnLst>
                                    <p:animMotion origin="layout" path="M -4.58333E-6 2.96296E-6 L -4.58333E-6 0.00023 C 0.00704 0.1574 0.01381 0.31458 0.0211 0.47176 C 0.02214 0.49537 0.02383 0.50231 0.02878 0.52639 C 0.03112 0.53796 0.03334 0.54953 0.03646 0.56041 C 0.04219 0.58078 0.05131 0.6044 0.05951 0.62199 C 0.06784 0.64004 0.07943 0.66319 0.09037 0.67662 C 0.09766 0.68565 0.10456 0.69791 0.11342 0.70069 L 0.14987 0.71065 C 0.19349 0.70324 0.17566 0.70671 0.20378 0.70069 C 0.20573 0.69838 0.20743 0.69537 0.20951 0.69375 C 0.21198 0.69166 0.21511 0.69328 0.21719 0.69051 C 0.22891 0.67361 0.24987 0.63541 0.24987 0.63565 C 0.25938 0.59213 0.26407 0.58889 0.25756 0.54004 C 0.25678 0.53379 0.24597 0.53055 0.24415 0.52986 C 0.24219 0.52754 0.24063 0.52384 0.23842 0.52291 C 0.21706 0.51412 0.20131 0.52407 0.17878 0.52986 C 0.17683 0.53194 0.17474 0.53402 0.17305 0.53657 C 0.16941 0.5419 0.16368 0.55347 0.16159 0.56041 C 0.153 0.58773 0.16211 0.56967 0.15378 0.58449 C 0.15313 0.59583 0.15287 0.6074 0.15183 0.61875 C 0.15092 0.62801 0.14818 0.63657 0.14805 0.64606 C 0.14753 0.67222 0.14883 0.69838 0.14987 0.72453 C 0.1504 0.73472 0.15743 0.74977 0.15964 0.75509 C 0.16081 0.75879 0.16224 0.7618 0.16355 0.76574 C 0.16537 0.77106 0.16706 0.77708 0.16915 0.78264 C 0.17409 0.79606 0.18425 0.81666 0.19037 0.82384 L 0.1961 0.83032 C 0.19675 0.83402 0.19675 0.83796 0.19805 0.84074 C 0.21146 0.87129 0.2056 0.85324 0.2211 0.87129 C 0.22331 0.8743 0.22448 0.8794 0.22683 0.88194 C 0.22982 0.88518 0.23347 0.88565 0.23646 0.88842 C 0.2431 0.89467 0.24922 0.90231 0.25573 0.90926 L 0.26524 0.91944 C 0.27448 0.92916 0.27748 0.93356 0.28842 0.93981 C 0.29141 0.94166 0.2948 0.94236 0.29805 0.94352 C 0.31654 0.96828 0.29675 0.94375 0.31146 0.95717 C 0.32474 0.96898 0.30886 0.96018 0.32487 0.96736 C 0.32683 0.97083 0.32839 0.975 0.33073 0.97754 C 0.34206 0.99027 0.33711 0.97986 0.3461 0.98796 C 0.35066 0.99166 0.35456 0.99861 0.35951 1.00162 C 0.36888 1.00671 0.37878 1.0081 0.38842 1.0118 C 0.39349 1.01365 0.39844 1.01852 0.40378 1.01852 C 0.46784 1.02083 0.53191 1.01852 0.97917 1.26065 " pathEditMode="relative" rAng="0" ptsTypes="AAAAAAAAAAAAAAAAAAAAAAAAAAAAAAAAAAAAAAAAAAAA">
                                      <p:cBhvr>
                                        <p:cTn id="550" dur="2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58" y="63032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0" presetClass="path" presetSubtype="0" accel="50000" decel="50000" fill="hold" grpId="0" nodeType="withEffect">
                                  <p:stCondLst>
                                    <p:cond delay="2015"/>
                                  </p:stCondLst>
                                  <p:childTnLst>
                                    <p:animMotion origin="layout" path="M 4.58333E-6 1.11111E-6 L 4.58333E-6 0.00023 C 0.00703 0.15741 0.0138 0.31458 0.02109 0.47176 C 0.02213 0.49537 0.02382 0.50231 0.02877 0.52639 C 0.03112 0.53796 0.03333 0.54954 0.03645 0.56042 C 0.04218 0.58079 0.0513 0.6044 0.0595 0.62199 C 0.06783 0.64005 0.07942 0.66319 0.09036 0.67685 C 0.09765 0.68588 0.10455 0.69792 0.11341 0.70046 L 0.14987 0.71088 C 0.19349 0.70301 0.17565 0.70671 0.20377 0.70046 C 0.20572 0.69838 0.20742 0.69537 0.2095 0.69375 C 0.21197 0.69167 0.2151 0.69305 0.21718 0.69051 C 0.2289 0.67361 0.24987 0.63565 0.24987 0.63588 C 0.25937 0.59213 0.26406 0.58889 0.25742 0.54005 C 0.25677 0.5338 0.24596 0.53055 0.24414 0.52986 C 0.24218 0.52755 0.24062 0.52384 0.23841 0.52292 C 0.21705 0.51412 0.2013 0.52407 0.17877 0.52986 C 0.17682 0.53194 0.17474 0.53403 0.17304 0.53657 C 0.1694 0.5419 0.16367 0.55347 0.16145 0.56042 C 0.15299 0.58773 0.1621 0.56967 0.15377 0.58449 C 0.15312 0.59583 0.15286 0.60741 0.15182 0.61852 C 0.15091 0.62801 0.14817 0.63657 0.14804 0.64583 C 0.14752 0.67199 0.14882 0.69838 0.14987 0.72454 C 0.15039 0.73472 0.15742 0.74977 0.1595 0.75509 C 0.1608 0.7588 0.16224 0.76204 0.16341 0.76574 C 0.16536 0.7713 0.16705 0.77731 0.16914 0.78241 C 0.17408 0.79606 0.18424 0.81667 0.19036 0.82384 L 0.19609 0.83055 C 0.19674 0.83403 0.19674 0.83796 0.19804 0.84074 C 0.21145 0.87153 0.20559 0.85301 0.22109 0.87153 C 0.2233 0.8743 0.22447 0.87917 0.22682 0.88171 C 0.22981 0.88518 0.23346 0.88588 0.23645 0.88866 C 0.24309 0.89491 0.24921 0.90231 0.25572 0.90903 L 0.26523 0.91944 C 0.27447 0.92917 0.27747 0.93356 0.28841 0.94005 C 0.2914 0.9419 0.29479 0.94236 0.29804 0.94352 C 0.31653 0.96829 0.29674 0.94375 0.31145 0.95717 C 0.32474 0.96898 0.30885 0.96018 0.32487 0.96736 C 0.32682 0.97083 0.32838 0.975 0.33072 0.97755 C 0.34205 0.99028 0.3371 0.97986 0.34609 0.98796 C 0.35065 0.9919 0.35455 0.99884 0.3595 1.00162 C 0.36888 1.00671 0.37877 1.0081 0.38841 1.0118 C 0.39349 1.01389 0.39843 1.01852 0.40377 1.01852 C 0.46783 1.02083 0.5319 1.01852 0.48476 1.2213 " pathEditMode="relative" rAng="0" ptsTypes="AAAAAAAAAAAAAAAAAAAAAAAAAAAAAAAAAAAAAAAAAAAA">
                                      <p:cBhvr>
                                        <p:cTn id="552" dur="2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39" y="61065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0" presetClass="path" presetSubtype="0" accel="50000" decel="50000" fill="hold" grpId="0" nodeType="withEffect">
                                  <p:stCondLst>
                                    <p:cond delay="2278"/>
                                  </p:stCondLst>
                                  <p:childTnLst>
                                    <p:animMotion origin="layout" path="M 4.16667E-6 -1.85185E-6 L 4.16667E-6 0.00023 C 0.00703 0.15741 0.0138 0.31482 0.02109 0.47176 C 0.02213 0.4956 0.02382 0.50232 0.02877 0.52639 C 0.03112 0.53796 0.03333 0.54954 0.03645 0.56042 C 0.04218 0.58102 0.0513 0.6044 0.0595 0.62199 C 0.06783 0.64005 0.07942 0.6632 0.09036 0.67685 C 0.09765 0.68588 0.10455 0.69815 0.11341 0.7007 L 0.14987 0.71088 C 0.19349 0.70324 0.17565 0.70695 0.20377 0.7007 C 0.20573 0.69838 0.20742 0.69537 0.2095 0.69375 C 0.21198 0.6919 0.2151 0.69329 0.21718 0.69051 C 0.2289 0.67361 0.24987 0.63565 0.24987 0.63588 C 0.25937 0.59213 0.26406 0.58889 0.25755 0.54005 C 0.25677 0.5338 0.24596 0.53056 0.24414 0.52986 C 0.24218 0.52755 0.24062 0.52384 0.23841 0.52292 C 0.21705 0.51412 0.2013 0.52408 0.17877 0.52986 C 0.17682 0.53218 0.17474 0.53403 0.17304 0.53658 C 0.1694 0.54213 0.16367 0.55371 0.16145 0.56042 C 0.15299 0.58773 0.16211 0.56968 0.15377 0.58449 C 0.15312 0.59607 0.15286 0.60764 0.15182 0.61875 C 0.15091 0.62801 0.14817 0.63658 0.14804 0.64607 C 0.14752 0.67222 0.14882 0.69838 0.14987 0.72454 C 0.15039 0.73472 0.15742 0.74977 0.1595 0.75533 C 0.1608 0.7588 0.16224 0.76204 0.16341 0.76574 C 0.16536 0.7713 0.16705 0.77732 0.16914 0.78264 C 0.17408 0.79607 0.18424 0.81667 0.19036 0.82384 L 0.19609 0.83056 C 0.19674 0.83403 0.19674 0.83796 0.19804 0.84074 C 0.21145 0.87153 0.20559 0.85324 0.22109 0.87153 C 0.2233 0.87431 0.22448 0.8794 0.22682 0.88195 C 0.22981 0.88519 0.23346 0.88588 0.23645 0.88866 C 0.24309 0.89491 0.24921 0.90232 0.25573 0.90926 L 0.26523 0.91945 C 0.27448 0.92917 0.27747 0.93357 0.28841 0.94005 C 0.2914 0.9419 0.29479 0.94236 0.29804 0.94352 C 0.31653 0.96829 0.29674 0.94398 0.31145 0.95718 C 0.32474 0.96898 0.30885 0.96019 0.32487 0.96736 C 0.32682 0.97084 0.32838 0.975 0.33073 0.97755 C 0.34205 0.99028 0.33711 0.97986 0.34609 0.98796 C 0.35065 0.9919 0.35455 0.99884 0.3595 1.00162 C 0.36888 1.00671 0.37877 1.0081 0.38841 1.01181 C 0.39349 1.01389 0.39843 1.01852 0.40377 1.01852 C 0.46783 1.02084 0.5319 1.01852 0.12838 1.26459 " pathEditMode="relative" rAng="0" ptsTypes="AAAAAAAAAAAAAAAAAAAAAAAAAAAAAAAAAAAAAAAAAAAA">
                                      <p:cBhvr>
                                        <p:cTn id="554" dur="2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63218"/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0" presetClass="path" presetSubtype="0" accel="50000" decel="50000" fill="hold" grpId="0" nodeType="withEffect">
                                  <p:stCondLst>
                                    <p:cond delay="1963"/>
                                  </p:stCondLst>
                                  <p:childTnLst>
                                    <p:animMotion origin="layout" path="M -6.25E-7 4.81481E-6 L -6.25E-7 0.00023 C 0.00703 0.1574 0.0138 0.31458 0.02109 0.47175 C 0.02214 0.49537 0.02383 0.50231 0.02878 0.52638 C 0.03112 0.53796 0.03333 0.54953 0.03646 0.56041 C 0.04219 0.58078 0.0513 0.60439 0.05951 0.62199 C 0.06784 0.64004 0.07943 0.66296 0.09037 0.67662 C 0.09766 0.68587 0.10456 0.69814 0.11341 0.70069 L 0.14987 0.71087 C 0.19349 0.703 0.17565 0.70694 0.20378 0.70069 C 0.20573 0.69814 0.20742 0.69537 0.20951 0.69351 C 0.21198 0.69189 0.2151 0.69328 0.21719 0.6905 C 0.22891 0.67361 0.24987 0.63564 0.24987 0.63587 C 0.25938 0.59212 0.26406 0.58888 0.25755 0.54004 C 0.25677 0.53379 0.24596 0.53055 0.24414 0.52986 C 0.24219 0.52754 0.24063 0.52384 0.23841 0.52291 C 0.21706 0.51412 0.2013 0.52407 0.17878 0.52986 C 0.17682 0.53194 0.17474 0.53402 0.17305 0.53657 C 0.1694 0.54189 0.16367 0.55347 0.16146 0.56041 C 0.153 0.58773 0.16211 0.56967 0.15378 0.58449 C 0.15313 0.59583 0.15287 0.6074 0.15182 0.61875 C 0.15091 0.628 0.14818 0.63657 0.14805 0.64606 C 0.14753 0.67222 0.14883 0.69814 0.14987 0.72453 C 0.15039 0.73472 0.15742 0.74976 0.15951 0.75532 C 0.16081 0.75879 0.16224 0.76203 0.16341 0.7655 C 0.16537 0.77106 0.16706 0.77708 0.16914 0.78263 C 0.17409 0.79606 0.18425 0.81643 0.19037 0.82384 L 0.19609 0.83055 C 0.19675 0.83402 0.19675 0.83773 0.19805 0.84074 C 0.21146 0.87152 0.2056 0.85324 0.22109 0.87152 C 0.22331 0.8743 0.22448 0.87916 0.22682 0.88171 C 0.22982 0.88518 0.23346 0.88587 0.23646 0.88865 C 0.2431 0.89467 0.24922 0.90208 0.25573 0.90902 L 0.26524 0.91921 C 0.27448 0.92916 0.27747 0.93333 0.28841 0.94004 C 0.29141 0.94166 0.29479 0.94236 0.29805 0.94351 C 0.31654 0.96828 0.29675 0.94375 0.31146 0.95717 C 0.32474 0.96898 0.30885 0.96018 0.32487 0.96736 C 0.32682 0.97083 0.32839 0.97476 0.33073 0.97754 C 0.34206 0.99027 0.33711 0.97986 0.34609 0.98773 C 0.35065 0.99189 0.35456 0.99861 0.35951 1.00162 C 0.36888 1.00671 0.37878 1.0081 0.38841 1.0118 C 0.39349 1.01388 0.39844 1.01828 0.40378 1.01828 C 0.46784 1.02083 0.5319 1.01828 0.41289 1.29375 " pathEditMode="relative" rAng="0" ptsTypes="AAAAAAAAAAAAAAAAAAAAAAAAAAAAAAAAAAAAAAAAAAAA">
                                      <p:cBhvr>
                                        <p:cTn id="556" dur="2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71" y="64676"/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0" presetClass="path" presetSubtype="0" accel="50000" decel="50000" fill="hold" grpId="0" nodeType="withEffect">
                                  <p:stCondLst>
                                    <p:cond delay="2801"/>
                                  </p:stCondLst>
                                  <p:childTnLst>
                                    <p:animMotion origin="layout" path="M 2.91667E-6 3.33333E-6 L 2.91667E-6 0.00023 C 0.00703 0.1574 0.0138 0.31458 0.02109 0.47176 C 0.02213 0.49537 0.02383 0.50231 0.02877 0.52639 C 0.03112 0.53796 0.03333 0.54953 0.03646 0.56041 C 0.04218 0.58078 0.0513 0.60439 0.0595 0.62199 C 0.06784 0.64004 0.07942 0.66319 0.09036 0.67662 C 0.09765 0.68588 0.10455 0.69791 0.11341 0.70069 L 0.14987 0.71088 C 0.19349 0.70324 0.17565 0.70694 0.20377 0.70069 C 0.20573 0.69838 0.20729 0.69537 0.2095 0.69375 C 0.21198 0.69189 0.2151 0.69305 0.21705 0.69051 C 0.2289 0.67338 0.24987 0.63564 0.24987 0.63564 C 0.25937 0.59213 0.26393 0.58889 0.25742 0.54004 C 0.25677 0.53379 0.24583 0.53055 0.24414 0.52986 C 0.24218 0.52754 0.24062 0.52384 0.23841 0.52291 C 0.21705 0.51412 0.2013 0.52407 0.17877 0.52986 C 0.17682 0.53194 0.17474 0.53402 0.17304 0.53657 C 0.1694 0.54189 0.16367 0.55347 0.16146 0.56041 C 0.15299 0.58773 0.16211 0.56967 0.15377 0.58449 C 0.15312 0.59583 0.15286 0.6074 0.15182 0.61875 C 0.15091 0.62777 0.14817 0.63657 0.14804 0.64583 C 0.14752 0.67222 0.14883 0.69838 0.14987 0.72453 C 0.15039 0.73472 0.15742 0.74977 0.1595 0.75532 C 0.1608 0.75856 0.16224 0.7618 0.16341 0.76551 C 0.16536 0.77106 0.16705 0.77731 0.16914 0.78264 C 0.17409 0.79606 0.18424 0.81666 0.19036 0.82384 L 0.19609 0.83032 C 0.19674 0.83402 0.19674 0.83796 0.19804 0.84051 C 0.21146 0.87129 0.2056 0.85301 0.22109 0.87129 C 0.2233 0.8743 0.22448 0.87916 0.22682 0.88194 C 0.22981 0.88518 0.23346 0.88588 0.23646 0.88842 C 0.2431 0.8949 0.24909 0.90208 0.2556 0.90902 L 0.26523 0.91921 C 0.27448 0.92893 0.27747 0.93356 0.28841 0.93981 C 0.2914 0.94189 0.29479 0.94213 0.29804 0.94352 C 0.31653 0.96805 0.29674 0.94375 0.31146 0.95717 C 0.32474 0.96898 0.30885 0.96018 0.32487 0.96736 C 0.32682 0.97083 0.32838 0.975 0.33073 0.97754 C 0.34205 0.99027 0.33711 0.97986 0.34609 0.98773 C 0.35065 0.99166 0.35455 0.99884 0.3595 1.00162 C 0.36888 1.00671 0.37877 1.0081 0.38841 1.0118 C 0.39349 1.01389 0.39843 1.01852 0.40377 1.01852 C 0.46784 1.02083 0.53177 1.01852 0.82135 1.27477 " pathEditMode="relative" rAng="0" ptsTypes="AAAAAAAAAAAAAAAAAAAAAAAAAAAAAAAAAAAAAAAAAAAA">
                                      <p:cBhvr>
                                        <p:cTn id="558" dur="2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68" y="63727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0" presetClass="path" presetSubtype="0" accel="50000" decel="50000" fill="hold" grpId="0" nodeType="withEffect">
                                  <p:stCondLst>
                                    <p:cond delay="5001"/>
                                  </p:stCondLst>
                                  <p:childTnLst>
                                    <p:animMotion origin="layout" path="M -0.01497 3.33333E-6 L -0.01497 0.00023 C -0.0095 0.1574 -0.00429 0.31458 0.00131 0.47176 C 0.00209 0.49537 0.00339 0.50231 0.00717 0.52639 C 0.00899 0.53796 0.01068 0.54953 0.01303 0.56041 C 0.01745 0.58078 0.02448 0.60439 0.03073 0.62199 C 0.03724 0.64004 0.0461 0.66319 0.05456 0.67662 C 0.06016 0.68588 0.06537 0.69768 0.07227 0.70069 L 0.10026 0.71088 C 0.13386 0.70324 0.12006 0.70694 0.14167 0.70069 C 0.14323 0.69838 0.14454 0.69537 0.1461 0.69375 C 0.14805 0.69189 0.15039 0.69305 0.15196 0.69051 C 0.16107 0.67338 0.17709 0.63564 0.17709 0.63564 C 0.18451 0.59213 0.18803 0.58889 0.18308 0.54004 C 0.18243 0.53379 0.17409 0.53055 0.17279 0.52986 C 0.17123 0.52754 0.17006 0.52384 0.16836 0.52291 C 0.15196 0.51412 0.13985 0.52407 0.12253 0.52986 C 0.12097 0.53194 0.11941 0.53402 0.1181 0.53657 C 0.11524 0.54189 0.11094 0.55347 0.10912 0.56041 C 0.10261 0.58773 0.10964 0.56967 0.10326 0.58449 C 0.10274 0.59583 0.10261 0.6074 0.10183 0.61875 C 0.10105 0.62777 0.09896 0.63657 0.09883 0.64583 C 0.09844 0.67222 0.09948 0.69838 0.10026 0.72453 C 0.10066 0.73472 0.10612 0.74977 0.10769 0.75532 C 0.10873 0.75856 0.10977 0.76157 0.11068 0.76551 C 0.11211 0.77106 0.11342 0.77731 0.11511 0.78264 C 0.11888 0.79606 0.1267 0.81666 0.13138 0.82384 L 0.13581 0.83009 C 0.13633 0.83402 0.13633 0.83796 0.13724 0.84051 C 0.14766 0.87129 0.1431 0.85301 0.15508 0.87129 C 0.15678 0.8743 0.15769 0.87916 0.15938 0.88194 C 0.16172 0.88518 0.16459 0.88588 0.1668 0.88842 C 0.17188 0.8949 0.1767 0.90185 0.18164 0.90902 L 0.18894 0.91921 C 0.1961 0.9287 0.19831 0.93356 0.20678 0.93981 C 0.20912 0.94189 0.21172 0.94213 0.2142 0.94352 C 0.22839 0.96805 0.21316 0.94375 0.22448 0.95717 C 0.23477 0.96898 0.22253 0.96018 0.23477 0.96736 C 0.23633 0.97083 0.2375 0.975 0.23933 0.97754 C 0.24805 0.99027 0.24428 0.97986 0.25118 0.98773 C 0.25469 0.99166 0.25769 0.99884 0.26146 1.00162 C 0.26862 1.00671 0.27631 1.0081 0.28373 1.0118 C 0.2875 1.01389 0.29141 1.01852 0.29545 1.01852 C 0.3448 1.02083 0.39401 1.01852 -0.06445 1.27477 " pathEditMode="relative" rAng="0" ptsTypes="AAAAAAAAAAAAAAAAAAAAAAAAAAAAAAAAAAAAAAAAAAAA">
                                      <p:cBhvr>
                                        <p:cTn id="560" dur="2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3" y="63727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0" presetClass="path" presetSubtype="0" accel="50000" decel="5000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1.66667E-6 1.11111E-6 L -1.66667E-6 0.00023 C 0.00703 0.15741 0.0138 0.31458 0.0211 0.47176 C 0.02214 0.49537 0.02383 0.50231 0.02878 0.52639 C 0.03112 0.53796 0.03334 0.54954 0.03646 0.56042 C 0.04219 0.58079 0.0513 0.6044 0.05951 0.62199 C 0.06784 0.64005 0.07943 0.66319 0.09037 0.67685 C 0.09766 0.68588 0.10456 0.69815 0.11341 0.70069 L 0.14987 0.71088 C 0.19349 0.70324 0.17565 0.70694 0.20378 0.70069 C 0.20573 0.69838 0.20742 0.69537 0.20951 0.69375 C 0.21198 0.6919 0.21511 0.69329 0.21719 0.69051 C 0.22891 0.67361 0.24987 0.63565 0.24987 0.63588 C 0.25938 0.59213 0.26406 0.58889 0.25755 0.54005 C 0.25677 0.5338 0.24597 0.53055 0.24414 0.52986 C 0.24219 0.52755 0.24063 0.52384 0.23841 0.52292 C 0.21706 0.51412 0.2013 0.52407 0.17878 0.52986 C 0.17682 0.53194 0.17474 0.53403 0.17305 0.53657 C 0.1694 0.5419 0.16367 0.55347 0.16146 0.56042 C 0.153 0.58773 0.16211 0.56967 0.15378 0.58449 C 0.15313 0.59583 0.15287 0.60741 0.15182 0.61875 C 0.15091 0.62801 0.14818 0.63657 0.14805 0.64606 C 0.14753 0.67222 0.14883 0.69838 0.14987 0.72454 C 0.15039 0.73472 0.15742 0.74977 0.15951 0.75532 C 0.16081 0.7588 0.16224 0.76204 0.16341 0.76574 C 0.16537 0.7713 0.16706 0.77731 0.16914 0.78264 C 0.17409 0.79606 0.18425 0.81667 0.19037 0.82384 L 0.1961 0.83055 C 0.19675 0.83403 0.19675 0.83796 0.19805 0.84074 C 0.21146 0.87153 0.2056 0.85324 0.2211 0.87153 C 0.22331 0.8743 0.22448 0.8794 0.22682 0.88194 C 0.22982 0.88518 0.23347 0.88588 0.23646 0.88866 C 0.2431 0.89491 0.24922 0.90231 0.25573 0.90926 L 0.26524 0.91944 C 0.27448 0.92917 0.27748 0.93356 0.28841 0.94005 C 0.29141 0.9419 0.29479 0.94236 0.29805 0.94352 C 0.31654 0.96829 0.29675 0.94398 0.31146 0.95717 C 0.32474 0.96898 0.30886 0.96018 0.32487 0.96736 C 0.32682 0.97083 0.32839 0.975 0.33073 0.97755 C 0.34206 0.99028 0.33711 0.97986 0.3461 0.98796 C 0.35065 0.9919 0.35456 0.99884 0.35951 1.00162 C 0.36888 1.00671 0.37878 1.0081 0.38841 1.0118 C 0.39349 1.01389 0.39844 1.01852 0.40378 1.01852 C 0.46784 1.02083 0.5319 1.01852 0.28711 1.25255 " pathEditMode="relative" rAng="0" ptsTypes="AAAAAAAAAAAAAAAAAAAAAAAAAAAAAAAAAAAAAAAAAAAA">
                                      <p:cBhvr>
                                        <p:cTn id="562" dur="2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9" y="62616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0" presetClass="path" presetSubtype="0" accel="50000" decel="50000" fill="hold" grpId="0" nodeType="withEffect">
                                  <p:stCondLst>
                                    <p:cond delay="2626"/>
                                  </p:stCondLst>
                                  <p:childTnLst>
                                    <p:animMotion origin="layout" path="M 1.04167E-6 -2.22222E-6 L 1.04167E-6 0.00023 C 0.00703 0.15741 0.0138 0.31459 0.02109 0.47176 C 0.02213 0.49537 0.02383 0.50232 0.02878 0.52639 C 0.03112 0.53797 0.03333 0.54954 0.03646 0.56042 C 0.04219 0.58079 0.0513 0.6044 0.0595 0.62199 C 0.06784 0.64005 0.07943 0.6632 0.09036 0.67685 C 0.09766 0.68565 0.10456 0.69792 0.11341 0.70047 L 0.14987 0.71065 C 0.19349 0.70301 0.17565 0.70672 0.20378 0.70047 C 0.20573 0.69815 0.20729 0.69514 0.2095 0.69352 C 0.21198 0.69167 0.2151 0.69306 0.21719 0.69028 C 0.22891 0.67361 0.24987 0.63565 0.24987 0.63588 C 0.25937 0.59213 0.26406 0.58889 0.25755 0.54005 C 0.25677 0.5338 0.24596 0.53056 0.24414 0.52986 C 0.24219 0.52755 0.24062 0.52384 0.23841 0.52292 C 0.21706 0.51412 0.2013 0.52408 0.17878 0.52986 C 0.17682 0.53195 0.17474 0.53403 0.17305 0.53658 C 0.1694 0.5419 0.16367 0.55347 0.16146 0.56042 C 0.15299 0.58773 0.16211 0.56968 0.15378 0.58449 C 0.15312 0.59584 0.15286 0.60741 0.15182 0.61875 C 0.15091 0.62801 0.14818 0.63658 0.14805 0.64607 C 0.14753 0.67222 0.14883 0.69815 0.14987 0.72454 C 0.15039 0.73472 0.15742 0.74977 0.1595 0.75533 C 0.16081 0.7588 0.16224 0.76204 0.16341 0.76574 C 0.16536 0.7713 0.16706 0.77732 0.16914 0.78264 C 0.17409 0.79607 0.18424 0.81667 0.19036 0.82384 L 0.19596 0.83056 C 0.19674 0.83403 0.19674 0.83797 0.19805 0.84074 C 0.21146 0.87153 0.2056 0.85301 0.22109 0.87153 C 0.22331 0.87431 0.22448 0.8794 0.22682 0.88195 C 0.22982 0.88519 0.23346 0.88588 0.23646 0.88866 C 0.2431 0.89491 0.24922 0.90232 0.25573 0.90926 L 0.26523 0.91945 C 0.27448 0.92917 0.27747 0.93357 0.28841 0.94005 C 0.29141 0.9419 0.29479 0.94236 0.29805 0.94352 C 0.31654 0.96829 0.29674 0.94398 0.31146 0.95718 C 0.32474 0.96898 0.30885 0.96019 0.32487 0.96736 C 0.32682 0.97084 0.32838 0.975 0.33073 0.97755 C 0.34206 0.99028 0.33711 0.97986 0.34609 0.98797 C 0.35065 0.9919 0.35443 0.99884 0.3595 1.00162 C 0.36888 1.00672 0.37878 1.0081 0.38841 1.01181 C 0.39349 1.01389 0.39844 1.01852 0.40364 1.01852 C 0.46784 1.02084 0.5319 1.01852 0.69505 1.2507 " pathEditMode="relative" rAng="0" ptsTypes="AAAAAAAAAAAAAAAAAAAAAAAAAAAAAAAAAAAAAAAAAAAA">
                                      <p:cBhvr>
                                        <p:cTn id="564" dur="2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53" y="62523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0" presetClass="path" presetSubtype="0" accel="50000" decel="50000" fill="hold" grpId="0" nodeType="withEffect">
                                  <p:stCondLst>
                                    <p:cond delay="5846"/>
                                  </p:stCondLst>
                                  <p:childTnLst>
                                    <p:animMotion origin="layout" path="M -2.08333E-7 4.44444E-6 L -2.08333E-7 0.00023 C 0.00703 0.1574 0.0138 0.31458 0.02109 0.47175 C 0.02214 0.49537 0.02383 0.50231 0.02878 0.52638 C 0.03112 0.53796 0.03333 0.54953 0.03646 0.56041 C 0.04219 0.58078 0.0513 0.60439 0.05951 0.62199 C 0.06784 0.64004 0.07943 0.66319 0.09036 0.67685 C 0.09766 0.68588 0.10456 0.69814 0.11341 0.70069 L 0.14987 0.71088 C 0.19349 0.70324 0.17565 0.70694 0.20378 0.70069 C 0.20573 0.69838 0.20742 0.69513 0.20951 0.69375 C 0.21198 0.69189 0.2151 0.69328 0.21719 0.69027 C 0.22891 0.67361 0.24987 0.63564 0.24987 0.63564 C 0.25938 0.59213 0.26406 0.58888 0.25755 0.54004 C 0.25677 0.53379 0.24596 0.53055 0.24414 0.52986 C 0.24219 0.52754 0.24063 0.52384 0.23841 0.52291 C 0.21706 0.51412 0.2013 0.52407 0.17878 0.52986 C 0.17682 0.53194 0.17474 0.53402 0.17305 0.53657 C 0.1694 0.54189 0.16367 0.55347 0.16146 0.56041 C 0.153 0.58773 0.16211 0.56967 0.15378 0.58449 C 0.15313 0.59583 0.15286 0.6074 0.15182 0.61875 C 0.15091 0.628 0.14818 0.63657 0.14805 0.64606 C 0.14753 0.67222 0.14883 0.69838 0.14987 0.72453 C 0.15039 0.73449 0.15742 0.74976 0.15951 0.75532 C 0.16081 0.75879 0.16224 0.76203 0.16341 0.76574 C 0.16536 0.77129 0.16706 0.77731 0.16914 0.7824 C 0.17409 0.79583 0.18425 0.81666 0.19036 0.82384 L 0.19609 0.83055 C 0.19675 0.83402 0.19675 0.83796 0.19805 0.84074 C 0.21146 0.87152 0.2056 0.853 0.22109 0.87152 C 0.22331 0.8743 0.22448 0.87939 0.22682 0.88194 C 0.22982 0.88495 0.23346 0.88588 0.23646 0.88865 C 0.2431 0.89467 0.24922 0.90208 0.25573 0.90925 L 0.26523 0.91944 C 0.27448 0.92916 0.27747 0.93356 0.28841 0.94004 C 0.29141 0.94189 0.29479 0.94236 0.29805 0.94328 C 0.31654 0.96828 0.29675 0.94398 0.31146 0.95717 C 0.32474 0.96898 0.30885 0.96018 0.32487 0.96736 C 0.32682 0.97083 0.32839 0.975 0.33073 0.97754 C 0.34206 0.99027 0.33711 0.97986 0.34609 0.98796 C 0.35065 0.99189 0.35456 0.99884 0.35951 1.00162 C 0.36888 1.00671 0.37878 1.0081 0.38841 1.0118 C 0.39349 1.01388 0.39844 1.01851 0.40378 1.01851 C 0.46784 1.02083 0.5319 1.01851 0.35065 1.19861 " pathEditMode="relative" rAng="0" ptsTypes="AAAAAAAAAAAAAAAAAAAAAAAAAAAAAAAAAAAAAAAAAAAA">
                                      <p:cBhvr>
                                        <p:cTn id="566" dur="2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51" y="59931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0" presetClass="path" presetSubtype="0" accel="50000" decel="50000" fill="hold" grpId="0" nodeType="withEffect">
                                  <p:stCondLst>
                                    <p:cond delay="5496"/>
                                  </p:stCondLst>
                                  <p:childTnLst>
                                    <p:animMotion origin="layout" path="M -3.95833E-6 3.7037E-6 L -3.95833E-6 0.00023 C 0.00704 0.1574 0.01381 0.31458 0.0211 0.47176 C 0.02214 0.49537 0.02383 0.50231 0.02878 0.52639 C 0.03112 0.53796 0.03334 0.54953 0.03646 0.56041 C 0.04219 0.58078 0.05131 0.60439 0.05951 0.62199 C 0.06784 0.64004 0.07943 0.66319 0.09037 0.67685 C 0.09766 0.68564 0.10456 0.69814 0.11342 0.70069 L 0.14987 0.71088 C 0.19349 0.70324 0.17566 0.70694 0.20378 0.70069 C 0.20573 0.69838 0.20743 0.69514 0.20951 0.69351 C 0.21198 0.69189 0.21511 0.69328 0.21719 0.69051 C 0.22891 0.67361 0.24987 0.63564 0.24987 0.63564 C 0.25938 0.59213 0.26407 0.58889 0.25756 0.54004 C 0.25677 0.53379 0.24597 0.53055 0.24414 0.52986 C 0.24219 0.52754 0.24063 0.52384 0.23842 0.52291 C 0.21706 0.51412 0.20131 0.52407 0.17878 0.52986 C 0.17683 0.53194 0.17474 0.53402 0.17305 0.53657 C 0.16941 0.54189 0.16368 0.55347 0.16146 0.56041 C 0.153 0.58773 0.16211 0.56967 0.15378 0.58449 C 0.15313 0.59583 0.15287 0.6074 0.15183 0.61875 C 0.15092 0.62801 0.14818 0.63657 0.14805 0.64583 C 0.14753 0.67199 0.14883 0.69838 0.14987 0.72453 C 0.15039 0.73472 0.15743 0.74976 0.15951 0.75532 C 0.16081 0.75879 0.16224 0.76203 0.16342 0.76551 C 0.16537 0.77129 0.16706 0.77731 0.16914 0.78264 C 0.17409 0.79606 0.18425 0.81666 0.19037 0.82384 L 0.1961 0.83032 C 0.19675 0.83402 0.19675 0.83773 0.19805 0.84051 C 0.21146 0.87152 0.2056 0.85301 0.2211 0.87152 C 0.22331 0.8743 0.22448 0.87916 0.22683 0.88194 C 0.22982 0.88518 0.23347 0.88588 0.23646 0.88865 C 0.2431 0.8949 0.24922 0.90231 0.25573 0.90926 L 0.26524 0.91944 C 0.27448 0.92893 0.27748 0.93356 0.28842 0.93981 C 0.29141 0.94189 0.2948 0.94213 0.29805 0.94328 C 0.31641 0.96828 0.29675 0.94375 0.31146 0.95717 C 0.32474 0.96898 0.30886 0.96018 0.32487 0.96736 C 0.32683 0.97083 0.32839 0.975 0.33073 0.97754 C 0.34206 0.99027 0.33711 0.97986 0.3461 0.98796 C 0.35066 0.99189 0.35456 0.99884 0.35951 1.00162 C 0.36875 1.00671 0.37878 1.0081 0.38842 1.0118 C 0.39349 1.01389 0.39844 1.01851 0.40378 1.01851 C 0.46784 1.02083 0.53191 1.01851 0.59206 1.20764 " pathEditMode="relative" rAng="0" ptsTypes="AAAAAAAAAAAAAAAAAAAAAAAAAAAAAAAAAAAAAAAAAAAA">
                                      <p:cBhvr>
                                        <p:cTn id="568" dur="2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96" y="60370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0" presetClass="path" presetSubtype="0" accel="50000" decel="50000" fill="hold" grpId="0" nodeType="withEffect">
                                  <p:stCondLst>
                                    <p:cond delay="2566"/>
                                  </p:stCondLst>
                                  <p:childTnLst>
                                    <p:animMotion origin="layout" path="M 2.29167E-6 1.11111E-6 L 2.29167E-6 0.00023 C 0.00703 0.15741 0.0138 0.31458 0.02109 0.47176 C 0.02213 0.49537 0.02383 0.50231 0.02877 0.52639 C 0.03112 0.53796 0.03333 0.54954 0.03646 0.56042 C 0.04219 0.58079 0.0513 0.6044 0.0595 0.62199 C 0.06784 0.64005 0.07942 0.66319 0.09036 0.67685 C 0.09765 0.68588 0.10456 0.69815 0.11341 0.70069 L 0.14987 0.71088 C 0.19349 0.70324 0.17565 0.70694 0.20377 0.70069 C 0.20573 0.69838 0.20742 0.69537 0.2095 0.69375 C 0.21198 0.6919 0.2151 0.69329 0.21719 0.69051 C 0.2289 0.67361 0.24987 0.63565 0.24987 0.63588 C 0.25937 0.59213 0.26406 0.58889 0.25755 0.54005 C 0.25677 0.5338 0.24596 0.53055 0.24414 0.52986 C 0.24219 0.52755 0.24062 0.52384 0.23841 0.52292 C 0.21706 0.51412 0.2013 0.52407 0.17877 0.52986 C 0.17682 0.53194 0.17474 0.53403 0.17304 0.53657 C 0.1694 0.5419 0.16367 0.55347 0.16146 0.56042 C 0.15299 0.58773 0.16211 0.56967 0.15377 0.58449 C 0.15312 0.59583 0.15286 0.60741 0.15182 0.61875 C 0.15091 0.62801 0.14817 0.63657 0.14804 0.64606 C 0.14752 0.67222 0.14883 0.69838 0.14987 0.72454 C 0.15039 0.73472 0.15742 0.74977 0.1595 0.75532 C 0.16081 0.7588 0.16224 0.76204 0.16341 0.76574 C 0.16536 0.7713 0.16706 0.77731 0.16914 0.78264 C 0.17409 0.79606 0.18424 0.81667 0.19036 0.82384 L 0.19609 0.83055 C 0.19674 0.83403 0.19674 0.83796 0.19804 0.84074 C 0.21146 0.87153 0.2056 0.85324 0.22109 0.87153 C 0.22331 0.8743 0.22448 0.8794 0.22682 0.88194 C 0.22982 0.88518 0.23346 0.88588 0.23646 0.88866 C 0.2431 0.89491 0.24922 0.90231 0.25573 0.90926 L 0.26523 0.91944 C 0.27448 0.92917 0.27747 0.93356 0.28841 0.94005 C 0.2914 0.9419 0.29479 0.94236 0.29804 0.94352 C 0.31653 0.96829 0.29674 0.94398 0.31146 0.95717 C 0.32474 0.96898 0.30885 0.96018 0.32487 0.96736 C 0.32682 0.97083 0.32838 0.975 0.33073 0.97755 C 0.34206 0.99028 0.33711 0.97986 0.34609 0.98796 C 0.35065 0.9919 0.35456 0.99884 0.3595 1.00162 C 0.36888 1.00671 0.37877 1.0081 0.38841 1.0118 C 0.39349 1.01389 0.39844 1.01852 0.40377 1.01852 C 0.46784 1.02083 0.5319 1.01852 0.77721 1.25255 " pathEditMode="relative" rAng="0" ptsTypes="AAAAAAAAAAAAAAAAAAAAAAAAAAAAAAAAAAAAAAAAAAAA">
                                      <p:cBhvr>
                                        <p:cTn id="570" dur="2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54" y="62616"/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0" presetClass="path" presetSubtype="0" accel="50000" decel="50000" fill="hold" grpId="0" nodeType="withEffect">
                                  <p:stCondLst>
                                    <p:cond delay="998"/>
                                  </p:stCondLst>
                                  <p:childTnLst>
                                    <p:animMotion origin="layout" path="M 2.08333E-7 4.07407E-6 L 2.08333E-7 0.00023 C 0.00703 0.1574 0.0138 0.31458 0.02109 0.47176 C 0.02214 0.49537 0.02383 0.50231 0.02878 0.52638 C 0.03112 0.53796 0.03333 0.54953 0.03646 0.56041 C 0.04219 0.58078 0.0513 0.60439 0.05951 0.62199 C 0.06784 0.64004 0.07943 0.66319 0.09036 0.67685 C 0.09766 0.68588 0.10456 0.69814 0.11341 0.70069 L 0.14987 0.71064 C 0.19349 0.70324 0.17565 0.70694 0.20378 0.70069 C 0.20573 0.69838 0.20742 0.69537 0.20951 0.69375 C 0.21198 0.69189 0.2151 0.69328 0.21719 0.69051 C 0.22891 0.67361 0.24987 0.63564 0.24987 0.63588 C 0.25937 0.59213 0.26406 0.58888 0.25755 0.54004 C 0.25677 0.53379 0.24596 0.53055 0.24414 0.52986 C 0.24219 0.52754 0.24062 0.52384 0.23841 0.52291 C 0.21706 0.51412 0.2013 0.52407 0.17878 0.52986 C 0.17682 0.53194 0.17474 0.53402 0.17305 0.53657 C 0.1694 0.54189 0.16367 0.55347 0.16146 0.56041 C 0.15299 0.58773 0.16211 0.56967 0.15378 0.58449 C 0.15312 0.59583 0.15286 0.6074 0.15182 0.61875 C 0.15091 0.62801 0.14818 0.63657 0.14805 0.64606 C 0.14753 0.67222 0.14883 0.69838 0.14987 0.7243 C 0.15039 0.73472 0.15742 0.74953 0.15951 0.75532 C 0.16081 0.75879 0.16224 0.76203 0.16341 0.76551 C 0.16536 0.77129 0.16706 0.77731 0.16914 0.7824 C 0.17409 0.79606 0.18424 0.81666 0.19036 0.82361 L 0.19609 0.83055 C 0.19674 0.83402 0.19674 0.83796 0.19805 0.84074 C 0.21146 0.87152 0.2056 0.85324 0.22109 0.87152 C 0.22331 0.8743 0.22448 0.87939 0.22682 0.88171 C 0.22982 0.88495 0.23346 0.88588 0.23646 0.88865 C 0.2431 0.8949 0.24922 0.90231 0.25573 0.90926 L 0.26523 0.91944 C 0.27448 0.92916 0.27747 0.93356 0.28841 0.93981 C 0.29141 0.94166 0.29479 0.94213 0.29805 0.94351 C 0.31654 0.96828 0.29674 0.94398 0.31146 0.95717 C 0.32474 0.96898 0.30885 0.96018 0.32487 0.96736 C 0.32682 0.97083 0.32839 0.975 0.33073 0.97754 C 0.34206 0.99027 0.33711 0.97986 0.34609 0.98796 C 0.35065 0.99189 0.35456 0.99884 0.35951 1.00162 C 0.36888 1.00671 0.37878 1.0081 0.38841 1.0118 C 0.39349 1.01388 0.39844 1.01851 0.40378 1.01851 C 0.46784 1.02083 0.5319 1.01851 0.02578 1.25926 " pathEditMode="relative" rAng="0" ptsTypes="AAAAAAAAAAAAAAAAAAAAAAAAAAAAAAAAAAAAAAAAAAAA">
                                      <p:cBhvr>
                                        <p:cTn id="572" dur="20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31" y="62963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0" presetClass="path" presetSubtype="0" accel="50000" decel="50000" fill="hold" grpId="0" nodeType="withEffect">
                                  <p:stCondLst>
                                    <p:cond delay="5710"/>
                                  </p:stCondLst>
                                  <p:childTnLst>
                                    <p:animMotion origin="layout" path="M -1.04167E-6 -4.81481E-6 L -1.04167E-6 0.00024 C 0.00703 0.15741 0.0138 0.31459 0.02109 0.47176 C 0.02214 0.49538 0.02383 0.50232 0.02878 0.52639 C 0.03112 0.53797 0.03333 0.54954 0.03646 0.56042 C 0.04219 0.58079 0.0513 0.6044 0.05951 0.622 C 0.06784 0.64005 0.07943 0.6632 0.09037 0.67686 C 0.09766 0.68588 0.10456 0.69815 0.11341 0.7007 L 0.14987 0.71088 C 0.19349 0.70325 0.17565 0.70695 0.20378 0.7007 C 0.20573 0.69838 0.20742 0.69538 0.20951 0.69375 C 0.21198 0.6919 0.21511 0.69329 0.21719 0.69051 C 0.22891 0.67362 0.24987 0.63565 0.24987 0.63588 C 0.25938 0.59213 0.26406 0.58889 0.25755 0.54005 C 0.25677 0.5338 0.24596 0.53056 0.24414 0.52987 C 0.24219 0.52755 0.24063 0.52385 0.23841 0.52292 C 0.21706 0.51413 0.2013 0.52408 0.17878 0.52987 C 0.17682 0.53195 0.17474 0.53403 0.17305 0.53658 C 0.1694 0.5419 0.16367 0.55348 0.16146 0.56042 C 0.153 0.58774 0.16211 0.56968 0.15378 0.5845 C 0.15313 0.59584 0.15287 0.60741 0.15182 0.61875 C 0.15091 0.62801 0.14818 0.63658 0.14805 0.64607 C 0.14753 0.67223 0.14883 0.69838 0.14987 0.72454 C 0.15039 0.73473 0.15742 0.74977 0.15951 0.75533 C 0.16081 0.7588 0.16224 0.76204 0.16341 0.76575 C 0.16537 0.7713 0.16706 0.77732 0.16914 0.78264 C 0.17409 0.79607 0.18425 0.81667 0.19037 0.82385 L 0.19609 0.83056 C 0.19675 0.83403 0.19675 0.83797 0.19805 0.84075 C 0.21146 0.87153 0.2056 0.85325 0.22109 0.87153 C 0.22331 0.87431 0.22448 0.8794 0.22682 0.88195 C 0.22982 0.88519 0.23346 0.88588 0.23646 0.88866 C 0.2431 0.89491 0.24922 0.90232 0.25573 0.90926 L 0.26524 0.91945 C 0.27435 0.92917 0.27748 0.93357 0.28841 0.94005 C 0.29128 0.9419 0.29479 0.94237 0.29805 0.94352 C 0.31654 0.96829 0.29675 0.94399 0.31146 0.95718 C 0.32474 0.96899 0.30886 0.96019 0.32487 0.96737 C 0.32682 0.97084 0.32839 0.975 0.33073 0.97755 C 0.34206 0.99028 0.33711 0.97987 0.34609 0.98797 C 0.35065 0.9919 0.35456 0.99885 0.35951 1.00163 C 0.36888 1.00672 0.37878 1.00811 0.38841 1.01181 C 0.39349 1.01389 0.39844 1.01852 0.40378 1.01852 C 0.46784 1.02084 0.5319 1.01852 0.53125 1.22038 " pathEditMode="relative" rAng="0" ptsTypes="AAAAAAAAAAAAAAAAAAAAAAAAAAAAAAAAAAAAAAAAAAAA">
                                      <p:cBhvr>
                                        <p:cTn id="574" dur="2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3" y="61019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0" presetClass="path" presetSubtype="0" accel="50000" decel="50000" fill="hold" grpId="0" nodeType="withEffect">
                                  <p:stCondLst>
                                    <p:cond delay="2611"/>
                                  </p:stCondLst>
                                  <p:childTnLst>
                                    <p:animMotion origin="layout" path="M -5E-6 -1.48148E-6 L -5E-6 0.00023 C 0.00703 0.15741 0.01381 0.31482 0.0211 0.47176 C 0.02214 0.4956 0.02383 0.50255 0.02878 0.52639 C 0.03112 0.53796 0.03333 0.54954 0.03646 0.56042 C 0.04219 0.58079 0.05131 0.6044 0.0595 0.62199 C 0.06784 0.64005 0.07943 0.6632 0.09037 0.67685 C 0.09766 0.68588 0.10456 0.69815 0.11342 0.7007 L 0.14987 0.71088 C 0.19349 0.70324 0.17566 0.70695 0.20378 0.7007 C 0.20573 0.69838 0.20743 0.69537 0.20951 0.69375 C 0.21198 0.6919 0.21511 0.69329 0.21719 0.69051 C 0.22878 0.67361 0.24974 0.63565 0.24974 0.63588 C 0.25938 0.59213 0.26407 0.58912 0.25756 0.54005 C 0.25678 0.5338 0.24597 0.53056 0.24415 0.52986 C 0.24219 0.52755 0.24063 0.52408 0.23842 0.52292 C 0.21706 0.51412 0.20131 0.52408 0.17878 0.52986 C 0.17683 0.53195 0.17474 0.53403 0.17305 0.53658 C 0.16941 0.5419 0.16368 0.55347 0.16146 0.56042 C 0.153 0.58773 0.16211 0.56991 0.15378 0.58472 C 0.15313 0.59607 0.15287 0.60741 0.15183 0.61875 C 0.15092 0.62801 0.14818 0.63658 0.14805 0.64607 C 0.14753 0.67222 0.14883 0.69838 0.14987 0.72454 C 0.1504 0.73472 0.15743 0.74977 0.15951 0.75533 C 0.16081 0.7588 0.16224 0.76204 0.16342 0.76574 C 0.16537 0.7713 0.16706 0.77732 0.16915 0.78264 C 0.17409 0.79607 0.18425 0.81667 0.19037 0.82384 L 0.1961 0.83056 C 0.19675 0.83403 0.19675 0.83796 0.19805 0.84074 C 0.21146 0.87153 0.2056 0.85324 0.22097 0.87153 C 0.22331 0.87431 0.22448 0.8794 0.22683 0.88195 C 0.22982 0.88519 0.23334 0.88588 0.23633 0.88866 C 0.2431 0.89491 0.24922 0.90232 0.25573 0.90926 L 0.26511 0.91945 C 0.27448 0.92917 0.27748 0.93357 0.28842 0.94005 C 0.29141 0.9419 0.2948 0.94236 0.29805 0.94352 C 0.31654 0.96829 0.29675 0.94398 0.31146 0.95718 C 0.32474 0.96898 0.30886 0.96019 0.32487 0.96736 C 0.32683 0.97083 0.32839 0.975 0.33073 0.97755 C 0.34206 0.99028 0.33711 0.97986 0.3461 0.98796 C 0.35066 0.9919 0.35456 0.99884 0.35951 1.00162 C 0.36889 1.00671 0.37878 1.0081 0.38842 1.01181 C 0.39349 1.01389 0.39844 1.01852 0.40378 1.01852 C 0.46784 1.02083 0.53191 1.01852 0.87891 1.25371 " pathEditMode="relative" rAng="0" ptsTypes="AAAAAAAAAAAAAAAAAAAAAAAAAAAAAAAAAAAAAAAAAAAA">
                                      <p:cBhvr>
                                        <p:cTn id="576" dur="2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45" y="62685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0" presetClass="path" presetSubtype="0" accel="50000" decel="50000" fill="hold" grpId="0" nodeType="withEffect">
                                  <p:stCondLst>
                                    <p:cond delay="3555"/>
                                  </p:stCondLst>
                                  <p:childTnLst>
                                    <p:animMotion origin="layout" path="M 2.91667E-6 2.96296E-6 L 2.91667E-6 0.00023 C 0.00703 0.1574 0.0138 0.31458 0.02109 0.47176 C 0.02213 0.49537 0.02383 0.50231 0.02877 0.52639 C 0.03112 0.53796 0.03333 0.54953 0.03646 0.56041 C 0.04218 0.58078 0.0513 0.6044 0.0595 0.62199 C 0.06784 0.64004 0.07942 0.66319 0.09036 0.67685 C 0.09765 0.68588 0.10455 0.69815 0.11341 0.70069 L 0.14987 0.71088 C 0.19349 0.70324 0.17565 0.70694 0.20377 0.70069 C 0.20573 0.69838 0.20742 0.69537 0.2095 0.69375 C 0.21198 0.6919 0.2151 0.69328 0.21718 0.69051 C 0.2289 0.67361 0.24987 0.63565 0.24987 0.63588 C 0.25937 0.59213 0.26406 0.58889 0.25755 0.54004 C 0.25677 0.53379 0.24596 0.53055 0.24414 0.52986 C 0.24218 0.52754 0.24062 0.52384 0.23841 0.52291 C 0.21705 0.51412 0.2013 0.52407 0.17877 0.52986 C 0.17682 0.53194 0.17474 0.53402 0.17304 0.53657 C 0.1694 0.5419 0.16367 0.55347 0.16146 0.56041 C 0.15299 0.58773 0.16211 0.56967 0.15377 0.58449 C 0.15312 0.59583 0.15286 0.6074 0.15182 0.61875 C 0.15091 0.62801 0.14817 0.63657 0.14804 0.64606 C 0.14752 0.67222 0.14883 0.69838 0.14987 0.72453 C 0.15039 0.73472 0.15742 0.74977 0.1595 0.75532 C 0.1608 0.75879 0.16224 0.76203 0.16341 0.76574 C 0.16536 0.77129 0.16705 0.77708 0.16914 0.78264 C 0.17409 0.79606 0.18424 0.81666 0.19036 0.82384 L 0.19609 0.83055 C 0.19674 0.83402 0.19674 0.83796 0.19804 0.84074 C 0.21146 0.87152 0.2056 0.85324 0.22109 0.87152 C 0.2233 0.8743 0.22448 0.87916 0.22682 0.88194 C 0.22981 0.88518 0.23346 0.88588 0.23646 0.88865 C 0.2431 0.8949 0.24922 0.90231 0.25573 0.90926 L 0.26523 0.91944 C 0.27448 0.92916 0.27747 0.93356 0.28841 0.94004 C 0.2914 0.94166 0.29479 0.94236 0.29804 0.94352 C 0.31653 0.96828 0.29674 0.94398 0.31146 0.95717 C 0.32474 0.96898 0.30885 0.96018 0.32487 0.96736 C 0.32682 0.97083 0.32838 0.975 0.33073 0.97754 C 0.34205 0.99027 0.33711 0.97986 0.34609 0.98796 C 0.35065 0.9919 0.35455 0.99884 0.3595 1.00162 C 0.36888 1.00671 0.37877 1.0081 0.38841 1.0118 C 0.39349 1.01389 0.39843 1.01852 0.40377 1.01852 C 0.46784 1.02083 0.5319 1.01852 0.38385 1.22338 " pathEditMode="relative" rAng="0" ptsTypes="AAAAAAAAAAAAAAAAAAAAAAAAAAAAAAAAAAAAAAAAAAAA">
                                      <p:cBhvr>
                                        <p:cTn id="578" dur="2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98" y="61157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0" presetClass="path" presetSubtype="0" accel="50000" decel="50000" fill="hold" grpId="0" nodeType="withEffect">
                                  <p:stCondLst>
                                    <p:cond delay="2048"/>
                                  </p:stCondLst>
                                  <p:childTnLst>
                                    <p:animMotion origin="layout" path="M 3.54167E-6 3.7037E-7 L 3.54167E-6 0.00023 C 0.00703 0.15741 0.0138 0.31458 0.02109 0.47176 C 0.02213 0.49537 0.02382 0.50231 0.02877 0.52639 C 0.03112 0.53796 0.03333 0.54954 0.03645 0.56042 C 0.04218 0.58079 0.0513 0.6044 0.0595 0.62176 C 0.06784 0.63981 0.07942 0.66319 0.09036 0.67685 C 0.09765 0.68565 0.10455 0.69815 0.11341 0.70069 L 0.14987 0.71088 C 0.19349 0.70324 0.17565 0.70694 0.20377 0.70069 C 0.20573 0.69838 0.20742 0.69537 0.2095 0.69375 C 0.21198 0.6919 0.2151 0.69329 0.21718 0.69028 C 0.2289 0.67361 0.24987 0.63565 0.24987 0.63588 C 0.25937 0.59213 0.26406 0.58889 0.25755 0.54005 C 0.25677 0.5338 0.24596 0.53056 0.24414 0.52986 C 0.24218 0.52755 0.24062 0.52384 0.23841 0.52292 C 0.21705 0.51412 0.2013 0.52407 0.17877 0.52986 C 0.17682 0.53194 0.17474 0.53403 0.17304 0.53657 C 0.1694 0.5419 0.16367 0.55347 0.16145 0.56042 C 0.15299 0.58773 0.16211 0.56968 0.15377 0.58449 C 0.15312 0.59583 0.15286 0.60741 0.15182 0.61875 C 0.15091 0.62801 0.14817 0.63657 0.14804 0.64583 C 0.14752 0.67222 0.14882 0.69838 0.14987 0.72431 C 0.15039 0.73472 0.15742 0.74977 0.1595 0.75532 C 0.1608 0.75856 0.16224 0.76181 0.16341 0.76551 C 0.16536 0.7713 0.16705 0.77731 0.16914 0.78264 C 0.17409 0.79583 0.18424 0.81667 0.19036 0.82384 L 0.19609 0.83056 C 0.19674 0.83403 0.19674 0.83773 0.19804 0.84051 C 0.21145 0.87153 0.2056 0.85324 0.22109 0.87153 C 0.2233 0.87407 0.22448 0.87917 0.22682 0.88171 C 0.22981 0.88495 0.23346 0.88565 0.23645 0.88843 C 0.2431 0.89491 0.24922 0.90231 0.25573 0.90926 L 0.26523 0.91921 C 0.27448 0.92917 0.27747 0.93356 0.28841 0.94005 C 0.2914 0.9419 0.29479 0.94236 0.29804 0.94352 C 0.31653 0.96829 0.29674 0.94398 0.31145 0.95718 C 0.32474 0.96898 0.30885 0.96018 0.32487 0.96713 C 0.32682 0.97083 0.32838 0.975 0.33073 0.97755 C 0.34205 0.99028 0.33711 0.97986 0.34609 0.98796 C 0.35065 0.9919 0.35455 0.99884 0.3595 1.00162 C 0.36888 1.00648 0.37877 1.0081 0.38841 1.01181 C 0.39349 1.01389 0.39843 1.01852 0.40377 1.01852 C 0.46784 1.02083 0.5319 1.01852 0.62799 1.24931 " pathEditMode="relative" rAng="0" ptsTypes="AAAAAAAAAAAAAAAAAAAAAAAAAAAAAAAAAAAAAAAAAAAA">
                                      <p:cBhvr>
                                        <p:cTn id="580" dur="2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93" y="62454"/>
                                    </p:animMotion>
                                  </p:childTnLst>
                                </p:cTn>
                              </p:par>
                              <p:par>
                                <p:cTn id="581" presetID="0" presetClass="path" presetSubtype="0" accel="50000" decel="50000" fill="hold" grpId="0" nodeType="withEffect">
                                  <p:stCondLst>
                                    <p:cond delay="5720"/>
                                  </p:stCondLst>
                                  <p:childTnLst>
                                    <p:animMotion origin="layout" path="M 1.875E-6 3.7037E-6 L 1.875E-6 0.00023 C 0.00534 0.1574 0.01055 0.31458 0.01614 0.47176 C 0.01693 0.49537 0.01823 0.50231 0.022 0.52639 C 0.02383 0.53796 0.02552 0.54953 0.02799 0.56041 C 0.03242 0.58078 0.03932 0.60439 0.0457 0.62199 C 0.05208 0.64004 0.06094 0.66319 0.0694 0.67685 C 0.075 0.68588 0.08034 0.69814 0.08711 0.70069 L 0.1151 0.71088 C 0.1487 0.70324 0.13489 0.70694 0.15664 0.70069 C 0.15807 0.69838 0.15937 0.69537 0.16094 0.69375 C 0.16289 0.69143 0.16523 0.69328 0.16693 0.69051 C 0.17591 0.67361 0.19206 0.63564 0.19206 0.63588 C 0.19935 0.59213 0.20286 0.58889 0.19791 0.54004 C 0.19726 0.53379 0.18906 0.53055 0.18763 0.52986 C 0.18607 0.52754 0.18489 0.52384 0.1832 0.52291 C 0.1668 0.51412 0.15469 0.52407 0.13737 0.52986 C 0.13581 0.53194 0.13424 0.53402 0.13294 0.53657 C 0.13021 0.54189 0.12578 0.55347 0.12409 0.56041 C 0.11758 0.58773 0.12461 0.56967 0.1181 0.58449 C 0.11758 0.59583 0.11745 0.6074 0.11666 0.61875 C 0.11588 0.62801 0.1138 0.63657 0.1138 0.6456 C 0.11328 0.67222 0.11432 0.69838 0.1151 0.72453 C 0.11549 0.73472 0.12096 0.74953 0.12252 0.75532 C 0.12357 0.75833 0.12461 0.76203 0.12552 0.76574 C 0.12708 0.77083 0.12838 0.77731 0.12995 0.78264 C 0.13372 0.7956 0.14153 0.81643 0.14622 0.82384 L 0.15065 0.83055 C 0.15117 0.83356 0.15117 0.8375 0.15221 0.84074 C 0.1625 0.87106 0.15794 0.85324 0.16992 0.87106 C 0.17161 0.8743 0.17252 0.87916 0.17435 0.88194 C 0.17656 0.88518 0.17943 0.88588 0.18164 0.88865 C 0.18685 0.8949 0.19153 0.90231 0.19648 0.90879 L 0.20377 0.91944 C 0.21094 0.92916 0.21328 0.93333 0.22161 0.94004 C 0.22396 0.94166 0.22656 0.94189 0.22903 0.94351 C 0.24323 0.96828 0.22799 0.94398 0.23932 0.95717 C 0.24961 0.96898 0.23737 0.96018 0.24961 0.96736 C 0.25117 0.97083 0.25234 0.975 0.25416 0.97754 C 0.26289 0.99027 0.25911 0.97986 0.26601 0.98796 C 0.26953 0.99189 0.27252 0.99884 0.2763 1.00162 C 0.28346 1.00671 0.29114 1.0081 0.29857 1.0118 C 0.30234 1.01389 0.30625 1.01851 0.31028 1.01851 C 0.3595 1.02083 0.40885 1.01851 0.06862 1.27037 " pathEditMode="relative" rAng="0" ptsTypes="AAAAAAAAAAAAAAAAAAAAAAAAAAAAAAAAAAAAAAAAAAAA">
                                      <p:cBhvr>
                                        <p:cTn id="582" dur="2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66" y="63519"/>
                                    </p:animMotion>
                                  </p:childTnLst>
                                </p:cTn>
                              </p:par>
                              <p:par>
                                <p:cTn id="583" presetID="0" presetClass="path" presetSubtype="0" accel="50000" decel="50000" fill="hold" grpId="0" nodeType="withEffect">
                                  <p:stCondLst>
                                    <p:cond delay="5737"/>
                                  </p:stCondLst>
                                  <p:childTnLst>
                                    <p:animMotion origin="layout" path="M 3.54167E-6 -2.59259E-6 L 3.54167E-6 0.00023 C 0.00703 0.15741 0.0138 0.31459 0.02109 0.47176 C 0.02213 0.49537 0.02382 0.50232 0.02877 0.52639 C 0.03112 0.53797 0.03333 0.54954 0.03645 0.56042 C 0.04218 0.58079 0.0513 0.6044 0.0595 0.62199 C 0.06784 0.64005 0.07942 0.6632 0.09036 0.67685 C 0.09765 0.68588 0.10455 0.69815 0.11341 0.7007 L 0.14987 0.71088 C 0.19349 0.70324 0.17565 0.70672 0.20377 0.7007 C 0.20573 0.69838 0.20742 0.69537 0.2095 0.69375 C 0.21198 0.6919 0.2151 0.69306 0.21718 0.69051 C 0.2289 0.67361 0.24987 0.63565 0.24987 0.63588 C 0.25937 0.59213 0.26406 0.58889 0.25755 0.54005 C 0.25677 0.5338 0.24596 0.53056 0.24414 0.52986 C 0.24218 0.52755 0.24062 0.52385 0.23841 0.52292 C 0.21705 0.51412 0.2013 0.52408 0.17877 0.52986 C 0.17682 0.53195 0.17474 0.53403 0.17304 0.53658 C 0.1694 0.5419 0.16367 0.55347 0.16145 0.56042 C 0.15299 0.58773 0.16211 0.56968 0.15377 0.58449 C 0.15312 0.59584 0.15286 0.60741 0.15182 0.61875 C 0.15091 0.62801 0.14817 0.63658 0.14804 0.64607 C 0.14752 0.67222 0.14882 0.69838 0.14987 0.72454 C 0.15039 0.73472 0.15742 0.74954 0.1595 0.75533 C 0.1608 0.75857 0.16224 0.76204 0.16341 0.76551 C 0.16536 0.7713 0.16705 0.77732 0.16914 0.78264 C 0.17409 0.79607 0.18424 0.81667 0.19036 0.82385 L 0.19609 0.83056 C 0.19674 0.83403 0.19674 0.83773 0.19804 0.84074 C 0.21145 0.87153 0.2056 0.85324 0.22109 0.87153 C 0.2233 0.87408 0.22448 0.8794 0.22682 0.88195 C 0.22981 0.88519 0.23346 0.88565 0.23645 0.88866 C 0.2431 0.89468 0.24922 0.90232 0.25573 0.90926 L 0.26523 0.91922 C 0.27448 0.92917 0.27747 0.93357 0.28841 0.93982 C 0.2914 0.9419 0.29479 0.94213 0.29804 0.94352 C 0.31653 0.96829 0.29674 0.94398 0.31145 0.95718 C 0.32474 0.96898 0.30885 0.96019 0.32487 0.96736 C 0.32682 0.97084 0.32838 0.975 0.33073 0.97755 C 0.34205 0.99028 0.33711 0.97986 0.34609 0.98797 C 0.35065 0.9919 0.35455 0.99885 0.3595 1.00162 C 0.36888 1.00672 0.37877 1.0081 0.38841 1.01181 C 0.39349 1.01389 0.39843 1.01852 0.40377 1.01852 C 0.46784 1.02084 0.5319 1.01852 0.55299 1.24885 " pathEditMode="relative" rAng="0" ptsTypes="AAAAAAAAAAAAAAAAAAAAAAAAAAAAAAAAAAAAAAAAAAAA">
                                      <p:cBhvr>
                                        <p:cTn id="584" dur="20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43" y="62431"/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0" presetClass="path" presetSubtype="0" accel="50000" decel="50000" fill="hold" grpId="0" nodeType="withEffect">
                                  <p:stCondLst>
                                    <p:cond delay="2914"/>
                                  </p:stCondLst>
                                  <p:childTnLst>
                                    <p:animMotion origin="layout" path="M -1.66667E-6 4.07407E-6 L -1.66667E-6 0.00023 C 0.00703 0.1574 0.0138 0.31458 0.0211 0.47176 C 0.02214 0.49537 0.02383 0.50231 0.02878 0.52638 C 0.03112 0.53796 0.03333 0.54953 0.03646 0.56041 C 0.04219 0.58078 0.0513 0.60439 0.05951 0.62199 C 0.06784 0.64004 0.07943 0.66319 0.09037 0.67662 C 0.09766 0.68564 0.10456 0.69814 0.11341 0.70069 L 0.14987 0.71088 C 0.19349 0.70324 0.17565 0.70694 0.20378 0.70069 C 0.20573 0.69838 0.20742 0.69513 0.20951 0.69375 C 0.21198 0.69189 0.21511 0.69328 0.21719 0.69051 C 0.22891 0.67361 0.24987 0.63564 0.24987 0.63588 C 0.25938 0.59213 0.26406 0.58888 0.25755 0.54004 C 0.25677 0.53379 0.24597 0.53055 0.24414 0.52986 C 0.24219 0.52754 0.24063 0.52384 0.23828 0.52291 C 0.21706 0.51412 0.2013 0.52407 0.17878 0.52986 C 0.17682 0.53194 0.17474 0.53402 0.17305 0.53657 C 0.1694 0.54189 0.16367 0.55347 0.16146 0.56041 C 0.153 0.58773 0.16211 0.56967 0.15378 0.58449 C 0.15313 0.59583 0.15287 0.6074 0.15182 0.61875 C 0.15091 0.62801 0.14818 0.63657 0.14805 0.64606 C 0.14753 0.67222 0.14883 0.69838 0.14987 0.7243 C 0.15039 0.73449 0.15742 0.74976 0.15951 0.75532 C 0.16081 0.75856 0.16224 0.7618 0.16341 0.76551 C 0.16537 0.77129 0.16706 0.77708 0.16914 0.78263 C 0.17409 0.79606 0.18425 0.81643 0.19037 0.82384 L 0.1961 0.83032 C 0.19675 0.83402 0.19675 0.83796 0.19805 0.84051 C 0.21146 0.87152 0.2056 0.85324 0.2211 0.87152 C 0.22331 0.87407 0.22448 0.87916 0.22682 0.88171 C 0.22982 0.88495 0.23334 0.88564 0.23646 0.88865 C 0.24297 0.8949 0.24909 0.90208 0.25573 0.90902 L 0.26524 0.91921 C 0.27448 0.92916 0.27748 0.93356 0.28841 0.94004 C 0.29141 0.94189 0.29479 0.94213 0.29805 0.94328 C 0.31654 0.96828 0.29675 0.94398 0.31146 0.95717 C 0.32474 0.96898 0.30886 0.96018 0.32487 0.96736 C 0.32682 0.97083 0.32839 0.975 0.33073 0.97754 C 0.34206 0.99027 0.33711 0.97986 0.3461 0.98796 C 0.35065 0.99189 0.35456 0.99884 0.35951 1.00162 C 0.36888 1.00671 0.37878 1.0081 0.38841 1.0118 C 0.39349 1.01365 0.39844 1.01851 0.40378 1.01851 C 0.46784 1.0206 0.5319 1.01851 0.93099 1.29051 " pathEditMode="relative" rAng="0" ptsTypes="AAAAAAAAAAAAAAAAAAAAAAAAAAAAAAAAAAAAAAAAAAAA">
                                      <p:cBhvr>
                                        <p:cTn id="586" dur="20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49" y="64514"/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0" presetClass="path" presetSubtype="0" accel="50000" decel="50000" fill="hold" grpId="0" nodeType="withEffect">
                                  <p:stCondLst>
                                    <p:cond delay="1069"/>
                                  </p:stCondLst>
                                  <p:childTnLst>
                                    <p:animMotion origin="layout" path="M 6.25E-7 1.11111E-6 L 6.25E-7 0.00023 C 0.00534 0.15741 0.01055 0.31458 0.01615 0.47176 C 0.01693 0.49537 0.01823 0.50231 0.022 0.52639 C 0.02383 0.53796 0.02552 0.54954 0.02799 0.56042 C 0.03242 0.58079 0.03932 0.6044 0.0457 0.62199 C 0.05208 0.64005 0.06094 0.66296 0.0694 0.67662 C 0.075 0.68588 0.08034 0.69815 0.08711 0.70023 L 0.1151 0.71088 C 0.1487 0.70324 0.13503 0.70694 0.15664 0.70023 C 0.15807 0.69815 0.15937 0.69537 0.16094 0.69375 C 0.16289 0.6919 0.16523 0.69329 0.16693 0.69051 C 0.17591 0.67361 0.19206 0.63565 0.19206 0.63588 C 0.19935 0.59213 0.20299 0.58889 0.19792 0.54005 C 0.19727 0.5338 0.18906 0.53055 0.18763 0.52986 C 0.18607 0.52755 0.1849 0.52384 0.1832 0.52292 C 0.1668 0.51412 0.15469 0.52407 0.13737 0.52986 C 0.13581 0.53194 0.13424 0.53403 0.13294 0.53657 C 0.13021 0.5419 0.12578 0.55347 0.12409 0.56042 C 0.11758 0.58773 0.12461 0.56967 0.1181 0.58449 C 0.11771 0.59583 0.11745 0.60741 0.11667 0.61875 C 0.11588 0.62801 0.1138 0.63657 0.1138 0.64606 C 0.11341 0.67222 0.11432 0.69815 0.1151 0.72454 C 0.11549 0.73472 0.12096 0.74977 0.12253 0.75509 C 0.12357 0.7588 0.12461 0.76204 0.12552 0.76574 C 0.12708 0.7713 0.12838 0.77731 0.12995 0.78241 C 0.13372 0.79606 0.14154 0.81667 0.14622 0.82361 L 0.15065 0.83055 C 0.15117 0.83403 0.15117 0.83796 0.15221 0.84074 C 0.1625 0.87153 0.15794 0.85301 0.16992 0.87153 C 0.17161 0.8743 0.17253 0.8794 0.17435 0.88194 C 0.17656 0.88518 0.17943 0.88588 0.18177 0.88819 C 0.18685 0.89491 0.19154 0.90208 0.19648 0.90926 L 0.20378 0.91944 C 0.21094 0.92917 0.21328 0.93333 0.22161 0.94005 C 0.22396 0.9419 0.22656 0.94236 0.22904 0.94305 C 0.24323 0.96829 0.22812 0.94398 0.23932 0.95717 C 0.24961 0.96898 0.23737 0.96018 0.24974 0.96736 C 0.25117 0.97083 0.25234 0.975 0.25417 0.97755 C 0.26289 0.99028 0.25911 0.97986 0.26602 0.98796 C 0.26953 0.9919 0.27253 0.99884 0.2763 1.00162 C 0.28346 1.00671 0.29115 1.0081 0.29857 1.0118 C 0.30247 1.01389 0.30625 1.01852 0.31029 1.01852 C 0.35963 1.02083 0.40885 1.01852 0.03932 1.27755 " pathEditMode="relative" rAng="0" ptsTypes="AAAAAAAAAAAAAAAAAAAAAAAAAAAAAAAAAAAAAAAAAAAA">
                                      <p:cBhvr>
                                        <p:cTn id="588" dur="20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1" y="63866"/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0" presetClass="path" presetSubtype="0" accel="50000" decel="50000" fill="hold" grpId="0" nodeType="withEffect">
                                  <p:stCondLst>
                                    <p:cond delay="6458"/>
                                  </p:stCondLst>
                                  <p:childTnLst>
                                    <p:animMotion origin="layout" path="M 4.16667E-6 -2.22222E-6 L 4.16667E-6 0.00023 C 0.00703 0.15741 0.0138 0.31459 0.02109 0.47176 C 0.02213 0.49537 0.02382 0.50232 0.02877 0.52639 C 0.03112 0.53797 0.03333 0.54954 0.03645 0.56042 C 0.04218 0.58079 0.0513 0.6044 0.05963 0.62176 C 0.06783 0.63982 0.07942 0.6632 0.09036 0.67662 C 0.09765 0.68565 0.10455 0.69792 0.11328 0.7007 L 0.14987 0.71088 C 0.19349 0.70301 0.17565 0.70672 0.20377 0.7007 C 0.20573 0.69838 0.20742 0.69537 0.2095 0.69375 C 0.21198 0.69167 0.2151 0.69329 0.21718 0.69051 C 0.22877 0.67361 0.24987 0.63542 0.24987 0.63565 C 0.25937 0.59213 0.26393 0.58889 0.25755 0.54005 C 0.25677 0.5338 0.24583 0.53056 0.24414 0.52986 C 0.24218 0.52755 0.24062 0.52384 0.23841 0.52292 C 0.21705 0.51412 0.2013 0.52408 0.17877 0.52986 C 0.17682 0.53195 0.17474 0.53403 0.17304 0.53658 C 0.1694 0.5419 0.16367 0.55347 0.16145 0.56042 C 0.15299 0.58773 0.16211 0.56968 0.15377 0.58449 C 0.15312 0.5956 0.15286 0.60741 0.15182 0.61875 C 0.15091 0.62801 0.14817 0.63658 0.14804 0.64584 C 0.14752 0.67199 0.14882 0.69838 0.14987 0.72454 C 0.15039 0.73472 0.15742 0.74977 0.1595 0.75533 C 0.1608 0.75857 0.16224 0.76204 0.16341 0.76574 C 0.16536 0.7713 0.16705 0.77732 0.16914 0.78264 C 0.17408 0.79584 0.18424 0.81644 0.19036 0.82384 L 0.19609 0.83033 C 0.19674 0.83403 0.19674 0.83797 0.19804 0.84051 C 0.21145 0.8713 0.20559 0.85324 0.22109 0.8713 C 0.2233 0.87431 0.22434 0.8794 0.22669 0.88172 C 0.22981 0.88519 0.23333 0.88588 0.23645 0.88843 C 0.24309 0.89491 0.24921 0.90209 0.25559 0.90903 L 0.26523 0.91922 C 0.27448 0.92894 0.27747 0.93334 0.28841 0.93982 C 0.2914 0.9419 0.29479 0.94236 0.29804 0.94329 C 0.31653 0.96829 0.29674 0.94375 0.31145 0.95718 C 0.32474 0.96898 0.30885 0.96019 0.32487 0.96736 C 0.32682 0.9706 0.32838 0.975 0.33073 0.97755 C 0.34205 0.99028 0.33711 0.97986 0.34609 0.98797 C 0.35065 0.99167 0.35455 0.99884 0.3595 1.00139 C 0.36888 1.00648 0.37877 1.0081 0.38841 1.01158 C 0.39349 1.01389 0.39843 1.01852 0.40377 1.01852 C 0.46783 1.02084 0.53177 1.01852 0.85338 1.24398 " pathEditMode="relative" rAng="0" ptsTypes="AAAAAAAAAAAAAAAAAAAAAAAAAAAAAAAAAAAAAAAAAAAA">
                                      <p:cBhvr>
                                        <p:cTn id="590" dur="2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669" y="62199"/>
                                    </p:animMotion>
                                  </p:childTnLst>
                                </p:cTn>
                              </p:par>
                              <p:par>
                                <p:cTn id="591" presetID="0" presetClass="path" presetSubtype="0" accel="50000" decel="50000" fill="hold" grpId="0" nodeType="withEffect">
                                  <p:stCondLst>
                                    <p:cond delay="1755"/>
                                  </p:stCondLst>
                                  <p:childTnLst>
                                    <p:animMotion origin="layout" path="M 3.75E-6 -4.07407E-6 L 3.75E-6 0.00024 C 0.00703 0.15741 0.0138 0.31459 0.02109 0.47199 C 0.02213 0.49537 0.02382 0.50232 0.02877 0.52639 C 0.03112 0.53797 0.03333 0.54954 0.03645 0.56042 C 0.04218 0.58079 0.0513 0.6044 0.0595 0.62199 C 0.06783 0.64005 0.07942 0.6632 0.09036 0.67686 C 0.09765 0.68588 0.10455 0.69815 0.11341 0.7007 L 0.14987 0.71088 C 0.19349 0.70324 0.17565 0.70695 0.20377 0.7007 C 0.20573 0.69838 0.20742 0.69537 0.2095 0.69375 C 0.21198 0.6919 0.2151 0.69329 0.21718 0.69051 C 0.2289 0.67362 0.24987 0.63565 0.24987 0.63588 C 0.25937 0.59213 0.26406 0.58889 0.25755 0.54005 C 0.25677 0.53403 0.24596 0.53079 0.24414 0.52987 C 0.24218 0.52755 0.24062 0.52385 0.23841 0.52292 C 0.21705 0.51436 0.2013 0.52408 0.17877 0.52987 C 0.17682 0.53195 0.17474 0.53426 0.17304 0.53681 C 0.1694 0.54213 0.16367 0.55371 0.16145 0.56042 C 0.15299 0.58774 0.16211 0.56968 0.15377 0.58449 C 0.15312 0.59584 0.15286 0.60741 0.15182 0.61875 C 0.15091 0.62801 0.14817 0.63658 0.14804 0.64607 C 0.14752 0.67223 0.14882 0.69838 0.14987 0.72454 C 0.15039 0.73473 0.15742 0.74977 0.1595 0.75533 C 0.1608 0.7588 0.16224 0.76204 0.16341 0.76574 C 0.16536 0.7713 0.16705 0.77732 0.16914 0.78264 C 0.17408 0.79607 0.18424 0.81667 0.19036 0.82385 L 0.19609 0.83056 C 0.19674 0.83403 0.19674 0.83797 0.19804 0.84074 C 0.21145 0.87153 0.2056 0.85324 0.22109 0.87153 C 0.2233 0.87431 0.22448 0.8794 0.22682 0.88195 C 0.22981 0.88519 0.23346 0.88588 0.23645 0.88866 C 0.2431 0.89491 0.24922 0.90232 0.25573 0.90926 L 0.26523 0.91945 C 0.27448 0.92917 0.27747 0.93357 0.28841 0.94005 C 0.2914 0.9419 0.29479 0.94237 0.29804 0.94352 C 0.31653 0.96829 0.29674 0.94399 0.31145 0.95718 C 0.32474 0.96899 0.30885 0.96019 0.32487 0.96737 C 0.32682 0.97084 0.32838 0.975 0.33073 0.97755 C 0.34205 0.99028 0.33711 0.97987 0.34609 0.98797 C 0.35065 0.9919 0.35455 0.99885 0.3595 1.00162 C 0.36888 1.00672 0.37877 1.00811 0.38841 1.01181 C 0.39349 1.01389 0.39843 1.01852 0.40377 1.01852 C 0.46783 1.02084 0.5319 1.01852 0.42187 1.22362 " pathEditMode="relative" rAng="0" ptsTypes="AAAAAAAAAAAAAAAAAAAAAAAAAAAAAAAAAAAAAAAAAAAA">
                                      <p:cBhvr>
                                        <p:cTn id="592" dur="2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62" y="61181"/>
                                    </p:animMotion>
                                  </p:childTnLst>
                                </p:cTn>
                              </p:par>
                              <p:par>
                                <p:cTn id="593" presetID="0" presetClass="path" presetSubtype="0" accel="50000" decel="50000" fill="hold" grpId="0" nodeType="withEffect">
                                  <p:stCondLst>
                                    <p:cond delay="1855"/>
                                  </p:stCondLst>
                                  <p:childTnLst>
                                    <p:animMotion origin="layout" path="M -2.08333E-6 4.81481E-6 L -2.08333E-6 0.00023 C 0.00703 0.1574 0.0138 0.31458 0.0211 0.47175 C 0.02214 0.49537 0.02383 0.50231 0.02878 0.52638 C 0.03112 0.53796 0.03334 0.54953 0.03646 0.56041 C 0.04219 0.58078 0.0513 0.60439 0.05951 0.62199 C 0.06784 0.64004 0.07943 0.66319 0.09037 0.67685 C 0.09766 0.68564 0.10456 0.69791 0.11341 0.70069 L 0.14987 0.71064 C 0.19349 0.703 0.17565 0.70694 0.20378 0.70069 C 0.20573 0.69814 0.20742 0.69537 0.20951 0.69375 C 0.21198 0.69166 0.21511 0.69328 0.21719 0.69027 C 0.22891 0.67361 0.24987 0.63564 0.24987 0.63587 C 0.25938 0.59212 0.26406 0.58888 0.25755 0.54004 C 0.25677 0.53379 0.24597 0.53055 0.24414 0.52986 C 0.24219 0.52754 0.24063 0.52384 0.23841 0.52291 C 0.21706 0.51412 0.2013 0.52407 0.17878 0.52986 C 0.17683 0.53194 0.17474 0.53402 0.17305 0.53657 C 0.1694 0.54189 0.16367 0.55347 0.16146 0.56041 C 0.153 0.58773 0.16211 0.56967 0.15378 0.58449 C 0.15313 0.59583 0.15287 0.6074 0.15183 0.61875 C 0.15091 0.628 0.14818 0.63657 0.14805 0.64583 C 0.14753 0.67199 0.14883 0.69814 0.14987 0.72453 C 0.15039 0.73472 0.15742 0.74976 0.15951 0.75509 C 0.16081 0.75879 0.16224 0.7618 0.16341 0.76574 C 0.16537 0.77129 0.16706 0.77731 0.16914 0.78263 C 0.17409 0.79606 0.18425 0.81666 0.19037 0.82384 L 0.1961 0.83032 C 0.19675 0.83402 0.19675 0.83773 0.19805 0.84074 C 0.21146 0.87152 0.2056 0.85324 0.2211 0.87152 C 0.22331 0.8743 0.22448 0.87939 0.22683 0.88171 C 0.22982 0.88518 0.23347 0.88587 0.23646 0.88842 C 0.2431 0.89467 0.24922 0.90208 0.25573 0.90925 L 0.26524 0.91944 C 0.27448 0.92916 0.27748 0.93333 0.28841 0.93981 C 0.29141 0.94189 0.29479 0.94236 0.29805 0.94351 C 0.31654 0.96828 0.29675 0.94398 0.31146 0.95717 C 0.32474 0.96898 0.30886 0.96018 0.32487 0.96736 C 0.32683 0.97083 0.32839 0.975 0.33073 0.97754 C 0.34206 0.99027 0.33711 0.97986 0.3461 0.98796 C 0.35065 0.99189 0.35456 0.99884 0.35951 1.00162 C 0.36888 1.00671 0.37878 1.0081 0.38841 1.0118 C 0.39349 1.01388 0.39844 1.01851 0.40378 1.01851 C 0.46784 1.02083 0.5319 1.01851 0.25573 1.2875 " pathEditMode="relative" rAng="0" ptsTypes="AAAAAAAAAAAAAAAAAAAAAAAAAAAAAAAAAAAAAAAAAAAA">
                                      <p:cBhvr>
                                        <p:cTn id="594" dur="2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56" y="64375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0" presetClass="path" presetSubtype="0" accel="50000" decel="50000" fill="hold" grpId="0" nodeType="withEffect">
                                  <p:stCondLst>
                                    <p:cond delay="1175"/>
                                  </p:stCondLst>
                                  <p:childTnLst>
                                    <p:animMotion origin="layout" path="M 2.08333E-6 2.59259E-6 L 2.08333E-6 0.00023 C 0.00703 0.1574 0.0138 0.31458 0.02109 0.47176 C 0.02213 0.49537 0.02383 0.50231 0.02877 0.52639 C 0.03112 0.53796 0.03333 0.54953 0.03646 0.56041 C 0.04219 0.58078 0.0513 0.6044 0.0595 0.62199 C 0.06784 0.64004 0.07943 0.66296 0.09036 0.67662 C 0.09765 0.68565 0.10456 0.69791 0.11341 0.70046 L 0.14987 0.71065 C 0.19349 0.70301 0.17565 0.70671 0.20377 0.70046 C 0.20573 0.69815 0.20742 0.69537 0.2095 0.69352 C 0.21198 0.69166 0.2151 0.69305 0.21719 0.69051 C 0.2289 0.67361 0.24987 0.63565 0.24987 0.63588 C 0.25937 0.59213 0.26406 0.58889 0.25755 0.54004 C 0.25677 0.53379 0.24596 0.53055 0.24414 0.52986 C 0.24219 0.52754 0.24062 0.52384 0.23841 0.52291 C 0.21706 0.51412 0.2013 0.52407 0.17877 0.52986 C 0.17682 0.53194 0.17474 0.53403 0.17304 0.53657 C 0.1694 0.5419 0.16367 0.55347 0.16146 0.56041 C 0.15299 0.58773 0.16211 0.56967 0.15377 0.58449 C 0.15312 0.59583 0.15286 0.6074 0.15182 0.61875 C 0.15091 0.62801 0.14818 0.63657 0.14804 0.64583 C 0.14752 0.67222 0.14883 0.69815 0.14987 0.7243 C 0.15039 0.73449 0.15742 0.74977 0.1595 0.75509 C 0.16081 0.75879 0.16224 0.7618 0.16341 0.76551 C 0.16536 0.77129 0.16706 0.77731 0.16914 0.7824 C 0.17409 0.79583 0.18424 0.81643 0.19036 0.82384 L 0.19609 0.83055 C 0.19674 0.83379 0.19674 0.83773 0.19804 0.84074 C 0.21146 0.87129 0.2056 0.85324 0.22109 0.87129 C 0.22331 0.87407 0.22448 0.8794 0.22682 0.88194 C 0.22982 0.88518 0.23346 0.88565 0.23646 0.88842 C 0.2431 0.89467 0.24922 0.90208 0.25573 0.90903 L 0.26523 0.91944 C 0.27448 0.92893 0.27747 0.93333 0.28841 0.93981 C 0.2914 0.94166 0.29479 0.94213 0.29804 0.94328 C 0.31653 0.96828 0.29674 0.94398 0.31146 0.95717 C 0.32474 0.96898 0.30885 0.96018 0.32487 0.96713 C 0.32682 0.97083 0.32838 0.975 0.33073 0.97754 C 0.34206 0.99028 0.33711 0.97963 0.34609 0.98773 C 0.35065 0.9919 0.35456 0.99884 0.3595 1.00162 C 0.36888 1.00648 0.37877 1.0081 0.38841 1.01157 C 0.39349 1.01389 0.39844 1.01852 0.40377 1.01852 C 0.46784 1.02083 0.5319 1.01852 0.00833 1.29629 " pathEditMode="relative" rAng="0" ptsTypes="AAAAAAAAAAAAAAAAAAAAAAAAAAAAAAAAAAAAAAAAAAAA">
                                      <p:cBhvr>
                                        <p:cTn id="596" dur="2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64815"/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0" presetClass="path" presetSubtype="0" accel="50000" decel="50000" fill="hold" grpId="0" nodeType="withEffect">
                                  <p:stCondLst>
                                    <p:cond delay="6526"/>
                                  </p:stCondLst>
                                  <p:childTnLst>
                                    <p:animMotion origin="layout" path="M -0.01237 -1.85185E-6 L -0.01237 0.00023 C -0.00703 0.15741 -0.00183 0.31459 0.00377 0.47222 C 0.00468 0.49537 0.00599 0.50232 0.00976 0.52639 C 0.01158 0.53796 0.01328 0.54954 0.01562 0.56042 C 0.02005 0.58079 0.02708 0.6044 0.03333 0.62199 C 0.03971 0.64005 0.04869 0.6632 0.05703 0.67685 C 0.06276 0.68588 0.06797 0.69815 0.07487 0.7007 L 0.10286 0.71088 C 0.13632 0.70324 0.12265 0.70695 0.14427 0.7007 C 0.14583 0.69838 0.14713 0.69537 0.14869 0.69375 C 0.15065 0.6919 0.15299 0.69329 0.15455 0.69051 C 0.16354 0.67361 0.17968 0.63611 0.17968 0.63634 C 0.18698 0.59213 0.19062 0.58889 0.18567 0.54051 C 0.18502 0.5338 0.17669 0.53056 0.17526 0.52986 C 0.17382 0.52801 0.17265 0.52384 0.17096 0.52292 C 0.15455 0.51412 0.14231 0.52408 0.125 0.52986 C 0.12356 0.53195 0.122 0.53403 0.1207 0.53658 C 0.11783 0.5419 0.11341 0.55347 0.11172 0.56042 C 0.1052 0.5882 0.11224 0.56968 0.10586 0.58449 C 0.10533 0.59584 0.10507 0.60741 0.10429 0.61875 C 0.10364 0.62801 0.10156 0.63658 0.10143 0.64653 C 0.10104 0.67222 0.10208 0.69838 0.10286 0.72454 C 0.10325 0.73472 0.10859 0.74977 0.11028 0.75533 C 0.11119 0.7588 0.11237 0.76204 0.11328 0.76574 C 0.11471 0.7713 0.11601 0.77732 0.1177 0.78264 C 0.12148 0.79607 0.12929 0.81667 0.13398 0.82384 L 0.13841 0.83056 C 0.13893 0.83403 0.13893 0.83796 0.13984 0.84074 C 0.15013 0.87153 0.1457 0.85324 0.15755 0.87153 C 0.15924 0.87431 0.16015 0.8794 0.16198 0.88195 C 0.16432 0.88519 0.16705 0.88588 0.1694 0.88866 C 0.17448 0.89491 0.17916 0.90232 0.18424 0.90926 L 0.19153 0.91945 C 0.19869 0.92917 0.20091 0.93357 0.20937 0.94005 C 0.21158 0.9419 0.21419 0.94236 0.21679 0.94352 C 0.23099 0.96829 0.21575 0.94398 0.22708 0.95718 C 0.23724 0.96898 0.225 0.96019 0.23737 0.96736 C 0.23893 0.97084 0.2401 0.975 0.24192 0.97755 C 0.25065 0.99028 0.24674 0.97986 0.25364 0.98796 C 0.25716 0.9919 0.26015 0.99884 0.26406 1.00162 C 0.27122 1.00671 0.27877 1.0081 0.28619 1.01181 C 0.2901 1.01389 0.29388 1.01852 0.29804 1.01852 C 0.34726 1.02084 0.39648 1.01852 -0.05326 1.30209 " pathEditMode="relative" rAng="0" ptsTypes="AAAAAAAAAAAAAAAAAAAAAAAAAAAAAAAAAAAAAAAAAAAA">
                                      <p:cBhvr>
                                        <p:cTn id="598" dur="20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26" y="65093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0" presetClass="path" presetSubtype="0" accel="50000" decel="50000" fill="hold" grpId="0" nodeType="withEffect">
                                  <p:stCondLst>
                                    <p:cond delay="5024"/>
                                  </p:stCondLst>
                                  <p:childTnLst>
                                    <p:animMotion origin="layout" path="M -2.91667E-6 -7.40741E-7 L -2.91667E-6 0.00023 C 0.00703 0.15741 0.01381 0.31458 0.0211 0.47199 C 0.02214 0.49537 0.02383 0.50232 0.02878 0.52639 C 0.03112 0.53796 0.03334 0.54954 0.03646 0.56042 C 0.04219 0.58102 0.05131 0.6044 0.05951 0.62199 C 0.06784 0.64005 0.07943 0.6632 0.09037 0.67685 C 0.09766 0.68588 0.10456 0.69815 0.11341 0.7007 L 0.14987 0.71088 C 0.19349 0.70324 0.17565 0.70695 0.20378 0.7007 C 0.20573 0.69838 0.20742 0.69537 0.20951 0.69375 C 0.21198 0.6919 0.21511 0.69329 0.21719 0.69051 C 0.22891 0.67361 0.24987 0.63565 0.24987 0.63588 C 0.25938 0.59213 0.26407 0.58889 0.25756 0.54005 C 0.25677 0.53403 0.24597 0.53079 0.24414 0.53009 C 0.24219 0.52755 0.24063 0.52384 0.23841 0.52292 C 0.21706 0.51412 0.20131 0.52407 0.17878 0.53009 C 0.17683 0.53195 0.17474 0.53403 0.17305 0.53657 C 0.1694 0.5419 0.16367 0.55347 0.16146 0.56042 C 0.153 0.58773 0.16211 0.56991 0.15378 0.58449 C 0.15313 0.59607 0.15287 0.60741 0.15183 0.61875 C 0.15091 0.62801 0.14818 0.63657 0.14805 0.64607 C 0.14753 0.67222 0.14883 0.69838 0.14987 0.72454 C 0.15039 0.73472 0.15742 0.74977 0.15951 0.75532 C 0.16081 0.7588 0.16224 0.76204 0.16341 0.76574 C 0.16537 0.7713 0.16706 0.77732 0.16914 0.78264 C 0.17409 0.79607 0.18425 0.81667 0.19037 0.82384 L 0.1961 0.83056 C 0.19675 0.83403 0.19675 0.83796 0.19805 0.84074 C 0.21146 0.87153 0.2056 0.85324 0.2211 0.87153 C 0.22331 0.87431 0.22448 0.8794 0.22683 0.88195 C 0.22982 0.88519 0.23347 0.88588 0.23646 0.88866 C 0.2431 0.89491 0.24922 0.90232 0.25573 0.90926 L 0.26524 0.91945 C 0.27448 0.92917 0.27748 0.93357 0.28841 0.94005 C 0.29141 0.9419 0.29479 0.94236 0.29805 0.94352 C 0.31654 0.96829 0.29675 0.94398 0.31146 0.95718 C 0.32474 0.96898 0.30886 0.96019 0.32487 0.96736 C 0.32683 0.97083 0.32839 0.975 0.33073 0.97755 C 0.34206 0.99028 0.33711 0.97986 0.3461 0.98796 C 0.35065 0.9919 0.35456 0.99884 0.35951 1.00162 C 0.36888 1.00671 0.37865 1.0081 0.38841 1.01181 C 0.39349 1.01389 0.39844 1.01852 0.40378 1.01852 C 0.46784 1.02083 0.5319 1.01852 0.64883 1.28195 " pathEditMode="relative" rAng="0" ptsTypes="AAAAAAAAAAAAAAAAAAAAAAAAAAAAAAAAAAAAAAAAAAAA">
                                      <p:cBhvr>
                                        <p:cTn id="600" dur="2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35" y="64097"/>
                                    </p:animMotion>
                                  </p:childTnLst>
                                </p:cTn>
                              </p:par>
                              <p:par>
                                <p:cTn id="601" presetID="0" presetClass="path" presetSubtype="0" accel="50000" decel="50000" fill="hold" grpId="0" nodeType="withEffect">
                                  <p:stCondLst>
                                    <p:cond delay="483"/>
                                  </p:stCondLst>
                                  <p:childTnLst>
                                    <p:animMotion origin="layout" path="M -2.91667E-6 -3.7037E-6 L -2.91667E-6 0.00024 C 0.00703 0.15741 0.01381 0.31459 0.0211 0.47176 C 0.02214 0.49537 0.02383 0.50232 0.02878 0.52639 C 0.03112 0.53797 0.03334 0.54954 0.03646 0.56042 C 0.04219 0.58079 0.05131 0.6044 0.05951 0.62199 C 0.06784 0.64005 0.07943 0.6632 0.09037 0.67686 C 0.09766 0.68588 0.10456 0.69815 0.11341 0.7007 L 0.14987 0.71088 C 0.19349 0.70324 0.17565 0.70695 0.20378 0.7007 C 0.20573 0.69838 0.20742 0.69537 0.20951 0.69375 C 0.21198 0.6919 0.21511 0.69329 0.21719 0.69051 C 0.22891 0.67361 0.24987 0.63565 0.24987 0.63588 C 0.25938 0.59213 0.26407 0.58889 0.25756 0.54005 C 0.25677 0.5338 0.24597 0.53056 0.24414 0.52986 C 0.24219 0.52755 0.24063 0.52385 0.23841 0.52292 C 0.21706 0.51412 0.20131 0.52408 0.17878 0.52986 C 0.17683 0.53195 0.17474 0.53403 0.17305 0.53658 C 0.1694 0.5419 0.16367 0.55348 0.16146 0.56042 C 0.153 0.58774 0.16211 0.56968 0.15378 0.58449 C 0.15313 0.59584 0.15287 0.60741 0.15183 0.61875 C 0.15091 0.62801 0.14818 0.63658 0.14805 0.64607 C 0.14753 0.67223 0.14883 0.69838 0.14987 0.72454 C 0.15039 0.73473 0.15742 0.74977 0.15951 0.75533 C 0.16081 0.7588 0.16224 0.76204 0.16341 0.76574 C 0.16537 0.7713 0.16706 0.77732 0.16914 0.78264 C 0.17409 0.79607 0.18425 0.81667 0.19037 0.82385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1 0.94005 C 0.29141 0.9419 0.29479 0.94236 0.29805 0.94352 C 0.31654 0.96829 0.29675 0.94399 0.31146 0.95718 C 0.32474 0.96899 0.30886 0.96019 0.32487 0.96736 C 0.32683 0.97084 0.32839 0.975 0.33073 0.97755 C 0.34206 0.99028 0.33711 0.97986 0.3461 0.98797 C 0.35065 0.9919 0.35456 0.99885 0.35951 1.00162 C 0.36888 1.00672 0.37878 1.00811 0.38841 1.01181 C 0.39349 1.01389 0.39844 1.01852 0.40378 1.01852 C 0.46784 1.02084 0.5319 1.01852 0.40521 0.69422 " pathEditMode="relative" rAng="0" ptsTypes="AAAAAAAAAAAAAAAAAAAAAAAAAAAAAAAAAAAAAAAAAAAA">
                                      <p:cBhvr>
                                        <p:cTn id="602" dur="20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93" y="50926"/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0" presetClass="path" presetSubtype="0" accel="50000" decel="50000" fill="hold" grpId="0" nodeType="withEffect">
                                  <p:stCondLst>
                                    <p:cond delay="5268"/>
                                  </p:stCondLst>
                                  <p:childTnLst>
                                    <p:animMotion origin="layout" path="M -4.375E-6 3.7037E-6 L -4.375E-6 0.00023 C 0.00704 0.1574 0.01381 0.31458 0.0211 0.47199 C 0.02214 0.49537 0.02383 0.50231 0.02878 0.52639 C 0.03112 0.53796 0.03334 0.54953 0.03646 0.56041 C 0.04219 0.58078 0.05131 0.60439 0.05951 0.62199 C 0.06784 0.64004 0.07943 0.66319 0.09037 0.67685 C 0.09766 0.68588 0.10456 0.69814 0.11342 0.70069 L 0.14987 0.71088 C 0.19349 0.70324 0.17566 0.70694 0.20378 0.70069 C 0.20573 0.69838 0.20743 0.69537 0.20951 0.69375 C 0.21198 0.69189 0.21511 0.69328 0.21719 0.69051 C 0.22891 0.67361 0.24987 0.63564 0.24987 0.63588 C 0.25938 0.59213 0.26407 0.58889 0.25756 0.54004 C 0.25678 0.53379 0.24597 0.53055 0.24415 0.52986 C 0.24219 0.52754 0.24063 0.52384 0.23842 0.52291 C 0.21706 0.51412 0.20131 0.52407 0.17878 0.52986 C 0.17683 0.53194 0.17474 0.53402 0.17305 0.53657 C 0.16941 0.54189 0.16368 0.55347 0.16146 0.56041 C 0.153 0.58773 0.16211 0.56967 0.15378 0.58449 C 0.15313 0.59583 0.15287 0.6074 0.15183 0.61875 C 0.15092 0.62801 0.14818 0.63657 0.14805 0.64606 C 0.14753 0.67222 0.14883 0.69838 0.14987 0.72453 C 0.1504 0.73472 0.15743 0.74976 0.15951 0.75532 C 0.16081 0.75879 0.16224 0.76203 0.16342 0.76574 C 0.16537 0.77129 0.16706 0.77731 0.16915 0.78264 C 0.17409 0.79606 0.18425 0.81666 0.19037 0.82384 L 0.1961 0.83055 C 0.19675 0.83402 0.19675 0.83796 0.19805 0.84074 C 0.21146 0.87152 0.2056 0.85324 0.2211 0.87152 C 0.22331 0.8743 0.22448 0.87939 0.22683 0.88194 C 0.22982 0.88518 0.23347 0.88588 0.23646 0.88865 C 0.2431 0.8949 0.24922 0.90231 0.25573 0.90926 L 0.26524 0.91944 C 0.27448 0.92916 0.27748 0.93356 0.28842 0.94004 C 0.29141 0.94189 0.2948 0.94236 0.29805 0.94351 C 0.31654 0.96828 0.29675 0.94398 0.31146 0.95717 C 0.32474 0.96898 0.30886 0.96018 0.32487 0.96736 C 0.32683 0.97083 0.32839 0.975 0.33073 0.97754 C 0.34206 0.99027 0.33711 0.97986 0.3461 0.98796 C 0.35066 0.99189 0.35456 0.99884 0.35951 1.00162 C 0.36888 1.00671 0.37878 1.0081 0.38842 1.0118 C 0.39349 1.01389 0.39844 1.01851 0.40378 1.01851 C 0.46784 1.02083 0.53191 1.01851 0.33555 1.23889 " pathEditMode="relative" rAng="0" ptsTypes="AAAAAAAAAAAAAAAAAAAAAAAAAAAAAAAAAAAAAAAAAAAA">
                                      <p:cBhvr>
                                        <p:cTn id="604" dur="2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59" y="61944"/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0" presetClass="path" presetSubtype="0" accel="50000" decel="50000" fill="hold" grpId="0" nodeType="withEffect">
                                  <p:stCondLst>
                                    <p:cond delay="2017"/>
                                  </p:stCondLst>
                                  <p:childTnLst>
                                    <p:animMotion origin="layout" path="M 1.875E-6 2.96296E-6 L 1.875E-6 0.00023 C 0.00703 0.1574 0.0138 0.31458 0.02109 0.47176 C 0.02213 0.49537 0.02383 0.50231 0.02877 0.52639 C 0.03112 0.53796 0.03333 0.54953 0.03646 0.56041 C 0.04219 0.58078 0.0513 0.6044 0.0595 0.62199 C 0.06784 0.64004 0.07943 0.66319 0.09036 0.67662 C 0.09765 0.68588 0.10456 0.69791 0.11341 0.70046 L 0.14987 0.71065 C 0.19349 0.70301 0.17565 0.70694 0.20377 0.70046 C 0.20573 0.69838 0.20742 0.69514 0.2095 0.69375 C 0.21198 0.69166 0.2151 0.69328 0.21719 0.69051 C 0.2289 0.67361 0.24987 0.63565 0.24987 0.63588 C 0.25937 0.59213 0.26406 0.58889 0.25755 0.54004 C 0.25677 0.53379 0.24596 0.53055 0.24414 0.52986 C 0.24219 0.52754 0.24062 0.52384 0.23841 0.52291 C 0.21706 0.51412 0.2013 0.52407 0.17877 0.52986 C 0.17682 0.53194 0.17474 0.53402 0.17305 0.53657 C 0.1694 0.5419 0.16367 0.55347 0.16146 0.56041 C 0.15299 0.58773 0.16211 0.56967 0.15377 0.58449 C 0.15312 0.59583 0.15286 0.6074 0.15182 0.61875 C 0.15091 0.62801 0.14818 0.63634 0.14805 0.64583 C 0.14752 0.67199 0.14883 0.69838 0.14987 0.72453 C 0.15039 0.73472 0.15742 0.74953 0.1595 0.75532 C 0.16081 0.75879 0.16224 0.7618 0.16341 0.76574 C 0.16536 0.77129 0.16706 0.77708 0.16914 0.7824 C 0.17409 0.79583 0.18424 0.81643 0.19036 0.82384 L 0.19609 0.83055 C 0.19674 0.83402 0.19674 0.83773 0.19805 0.84074 C 0.21146 0.87129 0.2056 0.85301 0.22109 0.87129 C 0.22331 0.87407 0.22448 0.87916 0.22682 0.88171 C 0.22982 0.88518 0.23346 0.88588 0.23646 0.88842 C 0.2431 0.89467 0.24922 0.90208 0.25573 0.90902 L 0.26523 0.91944 C 0.27448 0.92916 0.27747 0.93333 0.28841 0.94004 C 0.2914 0.9419 0.29479 0.94236 0.29805 0.94328 C 0.31653 0.96828 0.29674 0.94375 0.31146 0.95694 C 0.32474 0.96898 0.30885 0.96018 0.32487 0.96713 C 0.32682 0.97083 0.32838 0.97477 0.33073 0.97731 C 0.34206 0.99027 0.33711 0.97986 0.34609 0.98773 C 0.35065 0.9919 0.35456 0.99884 0.3595 1.00162 C 0.36888 1.00671 0.37877 1.0081 0.38841 1.0118 C 0.39349 1.01365 0.39844 1.01852 0.40377 1.01852 C 0.46784 1.02083 0.5319 1.01852 0.45195 1.27291 " pathEditMode="relative" rAng="0" ptsTypes="AAAAAAAAAAAAAAAAAAAAAAAAAAAAAAAAAAAAAAAAAAAA">
                                      <p:cBhvr>
                                        <p:cTn id="606" dur="2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53" y="63657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0" presetClass="path" presetSubtype="0" accel="50000" decel="50000" fill="hold" grpId="0" nodeType="withEffect">
                                  <p:stCondLst>
                                    <p:cond delay="4833"/>
                                  </p:stCondLst>
                                  <p:childTnLst>
                                    <p:animMotion origin="layout" path="M -4.58333E-6 -2.22222E-6 L -4.58333E-6 0.00023 C 0.00704 0.15741 0.01381 0.31459 0.0211 0.47199 C 0.02214 0.49537 0.02383 0.50232 0.02878 0.52639 C 0.03112 0.53797 0.03334 0.54954 0.03646 0.56042 C 0.04219 0.58102 0.05131 0.6044 0.05951 0.62199 C 0.06784 0.64005 0.07943 0.6632 0.09037 0.67685 C 0.09766 0.68588 0.10456 0.69815 0.11342 0.7007 L 0.14987 0.71088 C 0.19349 0.70324 0.17566 0.70695 0.20378 0.7007 C 0.20573 0.69838 0.20743 0.69537 0.20951 0.69375 C 0.21198 0.6919 0.21511 0.69329 0.21719 0.69051 C 0.22891 0.67361 0.24987 0.63565 0.24987 0.63588 C 0.25938 0.59213 0.26407 0.58889 0.25756 0.54005 C 0.25678 0.53403 0.24597 0.53079 0.24415 0.53009 C 0.24219 0.52755 0.24063 0.52384 0.23842 0.52292 C 0.21706 0.51412 0.20131 0.52408 0.17878 0.53009 C 0.17683 0.53195 0.17474 0.53403 0.17305 0.53658 C 0.16941 0.5419 0.16368 0.55347 0.16146 0.56042 C 0.153 0.58773 0.16211 0.56991 0.15378 0.58449 C 0.15313 0.59607 0.15287 0.60741 0.15183 0.61875 C 0.15092 0.62801 0.14818 0.63658 0.14805 0.64607 C 0.14753 0.67222 0.14883 0.69838 0.14987 0.72454 C 0.1504 0.73472 0.15743 0.74977 0.15951 0.75533 C 0.16081 0.7588 0.16224 0.76204 0.16342 0.76574 C 0.16537 0.7713 0.16706 0.77732 0.16915 0.78264 C 0.17409 0.79607 0.18425 0.81667 0.19037 0.82384 L 0.1961 0.83056 C 0.19675 0.83403 0.19675 0.83797 0.19805 0.84074 C 0.21146 0.87153 0.2056 0.85324 0.2211 0.87153 C 0.22331 0.87431 0.22448 0.8794 0.22683 0.88195 C 0.22982 0.88519 0.23347 0.88588 0.23646 0.88866 C 0.2431 0.89491 0.24922 0.90232 0.25573 0.90926 L 0.26524 0.91945 C 0.27448 0.92917 0.27748 0.93357 0.28842 0.94005 C 0.29141 0.9419 0.2948 0.94236 0.29805 0.94352 C 0.31654 0.96829 0.29675 0.94398 0.31146 0.95718 C 0.32474 0.96898 0.30886 0.96019 0.32487 0.96736 C 0.32683 0.97084 0.32839 0.975 0.33073 0.97755 C 0.34206 0.99028 0.33711 0.97986 0.3461 0.98797 C 0.35066 0.9919 0.35456 0.99884 0.35951 1.00162 C 0.36888 1.00672 0.37878 1.0081 0.38842 1.01181 C 0.39349 1.01389 0.39844 1.01852 0.40378 1.01852 C 0.46784 1.02084 0.53191 1.01852 0.74154 1.28195 " pathEditMode="relative" rAng="0" ptsTypes="AAAAAAAAAAAAAAAAAAAAAAAAAAAAAAAAAAAAAAAAAAAA">
                                      <p:cBhvr>
                                        <p:cTn id="608" dur="20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70" y="64097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0" presetClass="path" presetSubtype="0" accel="50000" decel="50000" fill="hold" grpId="0" nodeType="withEffect">
                                  <p:stCondLst>
                                    <p:cond delay="4695"/>
                                  </p:stCondLst>
                                  <p:childTnLst>
                                    <p:animMotion origin="layout" path="M 1.25E-6 4.07407E-6 L 1.25E-6 0.00023 C 0.00703 0.1574 0.0138 0.31458 0.02109 0.47176 C 0.02213 0.49537 0.02383 0.50231 0.02877 0.52638 C 0.03112 0.53796 0.03333 0.54953 0.03646 0.56041 C 0.04219 0.58078 0.0513 0.60439 0.0595 0.62199 C 0.06784 0.63981 0.07943 0.66319 0.09036 0.67685 C 0.09766 0.68588 0.10456 0.69814 0.11341 0.70069 L 0.14987 0.71064 C 0.19349 0.70324 0.17565 0.70694 0.20377 0.70069 C 0.20573 0.69838 0.20742 0.69537 0.2095 0.69351 C 0.21198 0.69166 0.2151 0.69328 0.21719 0.69027 C 0.22891 0.67361 0.24987 0.63541 0.24987 0.63588 C 0.25937 0.59213 0.26406 0.58888 0.25755 0.54004 C 0.25677 0.53379 0.24596 0.53055 0.24414 0.52986 C 0.24219 0.52754 0.24062 0.52384 0.23841 0.52291 C 0.21706 0.51412 0.2013 0.52407 0.17877 0.52986 C 0.17682 0.53194 0.17474 0.53402 0.17305 0.53657 C 0.1694 0.54189 0.16367 0.55347 0.16146 0.56041 C 0.15299 0.58773 0.16211 0.56967 0.15377 0.58449 C 0.15312 0.59583 0.15286 0.6074 0.15182 0.61875 C 0.15091 0.62801 0.14818 0.63657 0.14805 0.64583 C 0.14752 0.67222 0.14883 0.69838 0.14987 0.7243 C 0.15039 0.73472 0.15742 0.74953 0.1595 0.75509 C 0.16081 0.75879 0.16224 0.76203 0.16341 0.76574 C 0.16536 0.77106 0.16706 0.77731 0.16914 0.7824 C 0.17409 0.79583 0.18424 0.81666 0.19036 0.82361 L 0.19609 0.83032 C 0.19674 0.83402 0.19674 0.83773 0.19805 0.84074 C 0.21146 0.87129 0.2056 0.85324 0.22109 0.87129 C 0.22331 0.8743 0.22448 0.87916 0.22682 0.88171 C 0.22982 0.88518 0.23346 0.88588 0.23646 0.88842 C 0.2431 0.89467 0.24922 0.90208 0.25573 0.90926 L 0.26523 0.91921 C 0.27448 0.92916 0.27747 0.93356 0.28841 0.93981 C 0.29141 0.94166 0.29479 0.94213 0.29805 0.94351 C 0.31654 0.96805 0.29674 0.94398 0.31146 0.95694 C 0.32474 0.96898 0.30885 0.95995 0.32487 0.96736 C 0.32682 0.97083 0.32838 0.97476 0.33073 0.97731 C 0.34206 0.99027 0.33711 0.97986 0.34609 0.98796 C 0.35065 0.99189 0.35456 0.99884 0.3595 1.00138 C 0.36888 1.00671 0.37877 1.0081 0.38841 1.0118 C 0.39349 1.01388 0.39844 1.01851 0.40377 1.01851 C 0.46784 1.02083 0.5319 1.01851 0.36393 1.28426 " pathEditMode="relative" rAng="0" ptsTypes="AAAAAAAAAAAAAAAAAAAAAAAAAAAAAAAAAAAAAAAAAAAA">
                                      <p:cBhvr>
                                        <p:cTn id="610" dur="20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55" y="64213"/>
                                    </p:animMotion>
                                  </p:childTnLst>
                                </p:cTn>
                              </p:par>
                              <p:par>
                                <p:cTn id="611" presetID="0" presetClass="path" presetSubtype="0" accel="50000" decel="50000" fill="hold" grpId="0" nodeType="withEffect">
                                  <p:stCondLst>
                                    <p:cond delay="2770"/>
                                  </p:stCondLst>
                                  <p:childTnLst>
                                    <p:animMotion origin="layout" path="M -2.91667E-6 4.07407E-6 L -2.91667E-6 0.00023 C 0.00703 0.1574 0.01381 0.31458 0.0211 0.47176 C 0.02214 0.49537 0.02383 0.50231 0.02878 0.52638 C 0.03112 0.53796 0.03334 0.54953 0.03646 0.56041 C 0.04219 0.58078 0.05131 0.60439 0.05951 0.62199 C 0.06784 0.63981 0.07943 0.66319 0.09037 0.67685 C 0.09766 0.68588 0.10456 0.69814 0.11341 0.70069 L 0.14987 0.71064 C 0.19349 0.70324 0.17565 0.70694 0.20378 0.70069 C 0.20573 0.69838 0.20742 0.69537 0.20951 0.69351 C 0.21198 0.69166 0.21511 0.69328 0.21719 0.69027 C 0.22891 0.67361 0.24987 0.63541 0.24987 0.63588 C 0.25938 0.59213 0.26407 0.58888 0.25756 0.54004 C 0.25677 0.53379 0.24597 0.53055 0.24414 0.52986 C 0.24219 0.52754 0.24063 0.52384 0.23841 0.52291 C 0.21706 0.51412 0.20131 0.52407 0.17878 0.52986 C 0.17683 0.53194 0.17474 0.53402 0.17305 0.53657 C 0.1694 0.54189 0.16367 0.55347 0.16146 0.56041 C 0.153 0.58773 0.16211 0.56967 0.15378 0.58449 C 0.15313 0.59583 0.15287 0.6074 0.15183 0.61875 C 0.15091 0.62801 0.14818 0.63657 0.14805 0.64583 C 0.14753 0.67222 0.14883 0.69838 0.14987 0.7243 C 0.15039 0.73472 0.15742 0.74953 0.15951 0.75509 C 0.16081 0.75879 0.16224 0.76203 0.16341 0.76574 C 0.16537 0.77106 0.16706 0.77731 0.16914 0.7824 C 0.17409 0.79583 0.18425 0.81666 0.19037 0.82361 L 0.1961 0.83032 C 0.19675 0.83402 0.19675 0.83773 0.19805 0.84074 C 0.21146 0.87129 0.2056 0.85324 0.2211 0.87129 C 0.22331 0.8743 0.22448 0.87916 0.22683 0.88171 C 0.22982 0.88518 0.23347 0.88588 0.23646 0.88842 C 0.2431 0.89467 0.24922 0.90208 0.25573 0.90926 L 0.26524 0.91921 C 0.27435 0.92916 0.27748 0.93356 0.28841 0.93981 C 0.29141 0.94166 0.29479 0.94213 0.29805 0.94351 C 0.31654 0.96805 0.29675 0.94398 0.31146 0.95694 C 0.32474 0.96898 0.30886 0.95995 0.32487 0.96736 C 0.32683 0.97083 0.32839 0.97476 0.33073 0.97731 C 0.34206 0.99027 0.33711 0.97986 0.3461 0.98796 C 0.35065 0.99189 0.35456 0.99884 0.35951 1.00138 C 0.36888 1.00671 0.37878 1.0081 0.38841 1.0118 C 0.39349 1.01388 0.39844 1.01851 0.40378 1.01851 C 0.46784 1.02083 0.53177 1.01851 0.49271 1.28426 " pathEditMode="relative" rAng="0" ptsTypes="AAAAAAAAAAAAAAAAAAAAAAAAAAAAAAAAAAAAAAAAAAAA">
                                      <p:cBhvr>
                                        <p:cTn id="612" dur="2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34" y="64213"/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0" presetClass="path" presetSubtype="0" accel="50000" decel="50000" fill="hold" grpId="0" nodeType="withEffect">
                                  <p:stCondLst>
                                    <p:cond delay="2298"/>
                                  </p:stCondLst>
                                  <p:childTnLst>
                                    <p:animMotion origin="layout" path="M -4.79167E-6 1.85185E-6 L -4.79167E-6 0.00023 C 0.00704 0.15741 0.01381 0.31458 0.0211 0.47176 C 0.02214 0.49537 0.02383 0.50231 0.02878 0.52639 C 0.03112 0.53796 0.03334 0.54954 0.03646 0.56041 C 0.04219 0.58079 0.05131 0.6044 0.05951 0.62199 C 0.06784 0.64004 0.07943 0.66319 0.09037 0.67685 C 0.09766 0.68588 0.10456 0.69815 0.11342 0.70069 L 0.14987 0.71088 C 0.19349 0.70301 0.17566 0.70671 0.20378 0.70069 C 0.20573 0.69838 0.20743 0.69537 0.20951 0.69375 C 0.21198 0.6919 0.21511 0.69329 0.21719 0.69051 C 0.22891 0.67361 0.24987 0.63565 0.24987 0.63588 C 0.25938 0.59213 0.26407 0.58889 0.25756 0.54004 C 0.25678 0.53379 0.24597 0.53055 0.24415 0.52986 C 0.24219 0.52754 0.24063 0.52384 0.23842 0.52291 C 0.21706 0.51412 0.20131 0.52407 0.17878 0.52986 C 0.17683 0.53194 0.17474 0.53403 0.17305 0.53657 C 0.16941 0.5419 0.16368 0.55347 0.16146 0.56041 C 0.153 0.58773 0.16211 0.56967 0.15378 0.58449 C 0.15313 0.59583 0.15287 0.60741 0.15183 0.61875 C 0.15092 0.62801 0.14818 0.63657 0.14805 0.64606 C 0.14753 0.67222 0.14883 0.69838 0.14987 0.72454 C 0.1504 0.73472 0.15743 0.74977 0.15951 0.75532 C 0.16081 0.75879 0.16224 0.7618 0.16342 0.76551 C 0.16537 0.77129 0.16706 0.77731 0.16915 0.78264 C 0.17409 0.79583 0.18425 0.81666 0.19037 0.82384 L 0.1961 0.83055 C 0.19675 0.83403 0.19675 0.83796 0.19805 0.84074 C 0.21146 0.87153 0.2056 0.85324 0.2211 0.87153 C 0.22331 0.8743 0.22448 0.8794 0.22683 0.88194 C 0.22982 0.88495 0.23347 0.88588 0.23646 0.88866 C 0.2431 0.89491 0.24922 0.90231 0.25573 0.90926 L 0.26524 0.91944 C 0.27448 0.92916 0.27748 0.93356 0.28842 0.94004 C 0.29128 0.9419 0.2948 0.94236 0.29805 0.94352 C 0.31654 0.96829 0.29662 0.94375 0.31146 0.95717 C 0.32461 0.96898 0.30886 0.96018 0.32474 0.96736 C 0.32683 0.97083 0.32839 0.975 0.33073 0.97754 C 0.34206 0.99028 0.33711 0.97986 0.34597 0.98796 C 0.35066 0.9919 0.35456 0.99884 0.35951 1.00162 C 0.36889 1.00671 0.37865 1.0081 0.38842 1.0118 C 0.39349 1.01389 0.39844 1.01852 0.40378 1.01852 C 0.46784 1.02083 0.53178 1.01852 1.01654 1.28079 " pathEditMode="relative" rAng="0" ptsTypes="AAAAAAAAAAAAAAAAAAAAAAAAAAAAAAAAAAAAAAAAAAAA">
                                      <p:cBhvr>
                                        <p:cTn id="614" dur="2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20" y="64028"/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0" presetClass="path" presetSubtype="0" accel="50000" decel="50000" fill="hold" grpId="0" nodeType="withEffect">
                                  <p:stCondLst>
                                    <p:cond delay="5543"/>
                                  </p:stCondLst>
                                  <p:childTnLst>
                                    <p:animMotion origin="layout" path="M 1.66667E-6 -1.48148E-6 L 1.66667E-6 0.00023 C 0.00703 0.15741 0.0138 0.31458 0.02109 0.47176 C 0.02213 0.49537 0.02383 0.50232 0.02877 0.52639 C 0.03112 0.53796 0.03333 0.54954 0.03646 0.56042 C 0.04219 0.58079 0.0513 0.6044 0.0595 0.62199 C 0.06784 0.64005 0.07943 0.6632 0.09036 0.67685 C 0.09765 0.68588 0.10456 0.69815 0.11341 0.7007 L 0.14987 0.71088 C 0.19349 0.70324 0.17565 0.70695 0.20377 0.7007 C 0.20573 0.69838 0.20742 0.69537 0.2095 0.69375 C 0.21198 0.6919 0.2151 0.69329 0.21719 0.69051 C 0.2289 0.67361 0.24974 0.63565 0.24974 0.63588 C 0.25937 0.59213 0.26406 0.58889 0.25742 0.54005 C 0.25677 0.5338 0.24583 0.53056 0.24414 0.52986 C 0.24206 0.52755 0.24062 0.52384 0.23841 0.52292 C 0.21706 0.51412 0.2013 0.52408 0.17877 0.52986 C 0.17682 0.53195 0.17474 0.53403 0.17305 0.53658 C 0.1694 0.5419 0.16367 0.55347 0.16146 0.56042 C 0.15299 0.58773 0.16211 0.56968 0.15377 0.58449 C 0.15312 0.59583 0.15286 0.60741 0.15182 0.61875 C 0.15091 0.62801 0.14818 0.63658 0.14805 0.64607 C 0.14752 0.67222 0.14883 0.69838 0.14987 0.72454 C 0.15039 0.73472 0.15742 0.74977 0.1595 0.75533 C 0.16081 0.7588 0.16224 0.76204 0.16341 0.76574 C 0.16536 0.7713 0.16706 0.77732 0.16914 0.78264 C 0.17409 0.79607 0.18424 0.81667 0.19036 0.82384 L 0.19609 0.83056 C 0.19674 0.83403 0.19674 0.83796 0.19805 0.84074 C 0.21146 0.87153 0.2056 0.85324 0.22109 0.87153 C 0.22331 0.87431 0.22448 0.8794 0.22669 0.88195 C 0.22969 0.88519 0.23333 0.88588 0.23633 0.88866 C 0.2431 0.89491 0.24922 0.90232 0.2556 0.90926 L 0.26523 0.91945 C 0.27448 0.92917 0.27747 0.93357 0.28841 0.94005 C 0.2914 0.9419 0.29479 0.94236 0.29805 0.94352 C 0.31653 0.96829 0.29661 0.94398 0.31133 0.95718 C 0.32461 0.96898 0.30885 0.96019 0.32487 0.96736 C 0.32682 0.97083 0.32838 0.975 0.33073 0.97755 C 0.34206 0.99028 0.33711 0.97986 0.34609 0.98796 C 0.35065 0.9919 0.35456 0.99884 0.3595 1.00162 C 0.36888 1.00671 0.37864 1.0081 0.38841 1.01181 C 0.39336 1.01389 0.39844 1.01852 0.40364 1.01852 C 0.46784 1.02083 0.5319 1.01852 0.97682 1.30371 " pathEditMode="relative" rAng="0" ptsTypes="AAAAAAAAAAAAAAAAAAAAAAAAAAAAAAAAAAAAAAAAAAAA">
                                      <p:cBhvr>
                                        <p:cTn id="616" dur="2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41" y="65185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0" presetClass="path" presetSubtype="0" accel="50000" decel="50000" fill="hold" grpId="0" nodeType="withEffect">
                                  <p:stCondLst>
                                    <p:cond delay="3508"/>
                                  </p:stCondLst>
                                  <p:childTnLst>
                                    <p:animMotion origin="layout" path="M -3.95833E-6 -1.85185E-6 L -3.95833E-6 0.00023 C 0.00704 0.15741 0.01381 0.31459 0.0211 0.47176 C 0.02214 0.49537 0.02383 0.50232 0.02878 0.52639 C 0.03112 0.53796 0.03334 0.54954 0.03646 0.56042 C 0.04219 0.58079 0.05131 0.6044 0.05951 0.62199 C 0.06784 0.64005 0.07943 0.66296 0.09037 0.67662 C 0.09766 0.68565 0.10456 0.69815 0.11342 0.7007 L 0.14987 0.71065 C 0.19349 0.70301 0.17566 0.70671 0.20378 0.7007 C 0.20573 0.69815 0.20743 0.69537 0.20951 0.69375 C 0.21198 0.69167 0.21511 0.69329 0.21719 0.69051 C 0.22878 0.67338 0.24987 0.63565 0.24987 0.63588 C 0.25938 0.59213 0.26394 0.58889 0.25743 0.54005 C 0.25664 0.5338 0.24597 0.53056 0.24414 0.52986 C 0.24219 0.52755 0.24063 0.52384 0.23842 0.52292 C 0.21706 0.51412 0.20131 0.52408 0.17878 0.52986 C 0.17683 0.53195 0.17474 0.53403 0.17305 0.53658 C 0.16941 0.5419 0.16368 0.55347 0.16146 0.56042 C 0.153 0.58773 0.16211 0.56968 0.15378 0.58449 C 0.15313 0.59584 0.15287 0.60741 0.15183 0.61875 C 0.15092 0.62801 0.14818 0.63658 0.14805 0.64584 C 0.14753 0.67222 0.14883 0.69815 0.14987 0.72454 C 0.15039 0.73472 0.15743 0.74954 0.15951 0.75533 C 0.16081 0.75857 0.16224 0.76181 0.16342 0.76574 C 0.16537 0.77107 0.16706 0.77709 0.16914 0.78241 C 0.17409 0.79607 0.18425 0.81644 0.19037 0.82361 L 0.1961 0.83056 C 0.19675 0.8338 0.19675 0.83796 0.19805 0.84074 C 0.21146 0.87153 0.2056 0.85324 0.2211 0.87153 C 0.22331 0.87431 0.22448 0.87917 0.22683 0.88195 C 0.22982 0.88519 0.23347 0.88565 0.23646 0.88843 C 0.2431 0.89491 0.24922 0.90232 0.25573 0.90903 L 0.26511 0.91921 C 0.27448 0.92894 0.27748 0.93334 0.28842 0.93982 C 0.29141 0.9419 0.2948 0.94236 0.29805 0.94352 C 0.31654 0.96829 0.29675 0.94398 0.31146 0.95718 C 0.32474 0.96875 0.30886 0.96019 0.32487 0.96713 C 0.32683 0.97084 0.32839 0.975 0.33073 0.97755 C 0.34206 0.99028 0.33711 0.97986 0.3461 0.98796 C 0.35066 0.9919 0.35456 0.99884 0.35951 1.00162 C 0.36888 1.00671 0.37878 1.0081 0.38842 1.01181 C 0.39349 1.01366 0.39844 1.01852 0.40378 1.01852 C 0.46784 1.0206 0.53191 1.01852 0.88581 1.2956 " pathEditMode="relative" rAng="0" ptsTypes="AAAAAAAAAAAAAAAAAAAAAAAAAAAAAAAAAAAAAAAAAAAA">
                                      <p:cBhvr>
                                        <p:cTn id="618" dur="2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284" y="64792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0" presetClass="path" presetSubtype="0" accel="50000" decel="50000" fill="hold" grpId="0" nodeType="withEffect">
                                  <p:stCondLst>
                                    <p:cond delay="3691"/>
                                  </p:stCondLst>
                                  <p:childTnLst>
                                    <p:animMotion origin="layout" path="M 1.66667E-6 7.40741E-7 L 1.66667E-6 0.00023 C 0.00703 0.15741 0.0138 0.31458 0.02109 0.47199 C 0.02213 0.49537 0.02383 0.50231 0.02877 0.52639 C 0.03112 0.53796 0.03333 0.54954 0.03646 0.56042 C 0.04219 0.58079 0.0513 0.6044 0.0595 0.62199 C 0.06784 0.64005 0.07943 0.66319 0.09036 0.67685 C 0.09765 0.68588 0.10456 0.69815 0.11341 0.70069 L 0.14987 0.71088 C 0.19349 0.70324 0.17565 0.70694 0.20377 0.70069 C 0.20573 0.69838 0.20742 0.69537 0.2095 0.69375 C 0.21198 0.6919 0.2151 0.69329 0.21719 0.69051 C 0.2289 0.67361 0.24987 0.63565 0.24987 0.63588 C 0.25937 0.59213 0.26406 0.58889 0.25755 0.54005 C 0.25677 0.5338 0.24596 0.53055 0.24414 0.52986 C 0.24219 0.52755 0.24062 0.52384 0.23841 0.52292 C 0.21706 0.51412 0.2013 0.52407 0.17877 0.52986 C 0.17682 0.53194 0.17474 0.53403 0.17305 0.53657 C 0.1694 0.5419 0.16367 0.55347 0.16146 0.56042 C 0.15299 0.58773 0.16211 0.56968 0.15377 0.58449 C 0.15312 0.59583 0.15286 0.60741 0.15182 0.61875 C 0.15091 0.62801 0.14818 0.63657 0.14805 0.64606 C 0.14752 0.67222 0.14883 0.69838 0.14987 0.72454 C 0.15039 0.73472 0.15742 0.74977 0.1595 0.75532 C 0.16081 0.7588 0.16224 0.76204 0.16341 0.76574 C 0.16536 0.7713 0.16706 0.77731 0.16914 0.78264 C 0.17409 0.79606 0.18424 0.81667 0.19036 0.82384 L 0.19609 0.83055 C 0.19674 0.83403 0.19674 0.83796 0.19805 0.84074 C 0.21146 0.87153 0.2056 0.85324 0.22109 0.87153 C 0.22331 0.8743 0.22448 0.8794 0.22682 0.88194 C 0.22982 0.88518 0.23346 0.88588 0.23646 0.88866 C 0.2431 0.89491 0.24922 0.90231 0.25573 0.90926 L 0.26523 0.91944 C 0.27448 0.92917 0.27747 0.93356 0.28841 0.94005 C 0.2914 0.9419 0.29479 0.94236 0.29805 0.94352 C 0.31653 0.96829 0.29674 0.94398 0.31146 0.95718 C 0.32474 0.96898 0.30885 0.96018 0.32487 0.96736 C 0.32682 0.97083 0.32838 0.975 0.33073 0.97755 C 0.34206 0.99028 0.33711 0.97986 0.34609 0.98796 C 0.35065 0.9919 0.35456 0.99884 0.3595 1.00162 C 0.36888 1.00671 0.37877 1.0081 0.38841 1.0118 C 0.39349 1.01389 0.39844 1.01852 0.40377 1.01852 C 0.46784 1.02083 0.5319 1.01852 0.21419 1.28866 " pathEditMode="relative" rAng="0" ptsTypes="AAAAAAAAAAAAAAAAAAAAAAAAAAAAAAAAAAAAAAAAAAAA">
                                      <p:cBhvr>
                                        <p:cTn id="620" dur="2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13" y="64421"/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0" presetClass="path" presetSubtype="0" accel="50000" decel="50000" fill="hold" grpId="0" nodeType="withEffect">
                                  <p:stCondLst>
                                    <p:cond delay="4013"/>
                                  </p:stCondLst>
                                  <p:childTnLst>
                                    <p:animMotion origin="layout" path="M 3.95833E-6 -1.48148E-6 L 3.95833E-6 0.00023 C 0.00703 0.15741 0.0138 0.31458 0.02109 0.47176 C 0.02213 0.49537 0.02382 0.50232 0.02877 0.52639 C 0.03112 0.53796 0.03333 0.54954 0.03645 0.56042 C 0.04218 0.58079 0.0513 0.6044 0.0595 0.62199 C 0.06783 0.64005 0.07942 0.66296 0.09036 0.67685 C 0.09765 0.68588 0.10455 0.69815 0.11341 0.7007 L 0.14987 0.71065 C 0.19349 0.70301 0.17565 0.70671 0.20377 0.7007 C 0.20573 0.69838 0.20742 0.69514 0.2095 0.69375 C 0.21198 0.69167 0.2151 0.69329 0.21718 0.69051 C 0.2289 0.67361 0.24987 0.63565 0.24987 0.63588 C 0.25937 0.59213 0.26406 0.58889 0.25755 0.54005 C 0.25677 0.5338 0.24596 0.53056 0.24414 0.52986 C 0.24218 0.52755 0.24062 0.52384 0.23841 0.52292 C 0.21705 0.51412 0.2013 0.52408 0.17877 0.52986 C 0.17682 0.53195 0.17474 0.53403 0.17304 0.53658 C 0.1694 0.5419 0.16367 0.55347 0.16145 0.56042 C 0.15299 0.58773 0.16211 0.56968 0.15377 0.58449 C 0.15312 0.59583 0.15286 0.60741 0.15182 0.61875 C 0.15091 0.62801 0.14817 0.63658 0.14804 0.64607 C 0.14752 0.67199 0.14882 0.69838 0.14987 0.72454 C 0.15039 0.73449 0.15742 0.74977 0.1595 0.75509 C 0.1608 0.75857 0.16224 0.76204 0.16341 0.76574 C 0.16536 0.77107 0.16705 0.77732 0.16914 0.78241 C 0.17408 0.79607 0.18424 0.81667 0.19036 0.82384 L 0.19609 0.83033 C 0.19674 0.8338 0.19674 0.83773 0.19804 0.84074 C 0.21145 0.87153 0.2056 0.85301 0.22109 0.87153 C 0.2233 0.87408 0.22448 0.8794 0.22682 0.88171 C 0.22981 0.88496 0.23346 0.88565 0.23645 0.88866 C 0.2431 0.89491 0.24921 0.90208 0.25573 0.90903 L 0.26523 0.91945 C 0.27448 0.92894 0.27747 0.93333 0.28841 0.94005 C 0.2914 0.94167 0.29479 0.94236 0.29804 0.94352 C 0.3164 0.96829 0.29674 0.94398 0.31145 0.95718 C 0.32474 0.96898 0.30872 0.96019 0.32474 0.96736 C 0.32682 0.97083 0.32838 0.975 0.33073 0.97732 C 0.34205 0.99028 0.33698 0.97986 0.34609 0.98796 C 0.35065 0.9919 0.35455 0.99884 0.3595 1.00139 C 0.36888 1.00671 0.37877 1.0081 0.38841 1.01181 C 0.39349 1.01389 0.39843 1.01852 0.40377 1.01852 C 0.46783 1.02083 0.5319 1.01852 0.59062 1.29144 " pathEditMode="relative" rAng="0" ptsTypes="AAAAAAAAAAAAAAAAAAAAAAAAAAAAAAAAAAAAAAAAAAAA">
                                      <p:cBhvr>
                                        <p:cTn id="622" dur="20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31" y="64560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0" presetClass="path" presetSubtype="0" accel="50000" decel="50000" fill="hold" grpId="0" nodeType="withEffect">
                                  <p:stCondLst>
                                    <p:cond delay="1119"/>
                                  </p:stCondLst>
                                  <p:childTnLst>
                                    <p:animMotion origin="layout" path="M 3.54167E-6 3.7037E-6 L 3.54167E-6 0.00023 C 0.00703 0.1574 0.0138 0.31458 0.02109 0.47176 C 0.02213 0.49537 0.02382 0.50231 0.02877 0.52639 C 0.03112 0.53796 0.03333 0.54953 0.03645 0.56041 C 0.04218 0.58078 0.0513 0.60439 0.0595 0.62199 C 0.06784 0.64004 0.07942 0.66319 0.09036 0.67685 C 0.09765 0.68564 0.10455 0.69814 0.11341 0.70069 L 0.14987 0.71088 C 0.19349 0.70324 0.17565 0.70694 0.20377 0.70069 C 0.20573 0.69838 0.20742 0.69537 0.2095 0.69375 C 0.21198 0.69189 0.2151 0.69328 0.21718 0.69027 C 0.2289 0.67361 0.24987 0.63564 0.24987 0.63588 C 0.25937 0.59213 0.26406 0.58889 0.25755 0.54004 C 0.25677 0.53379 0.24596 0.53055 0.24414 0.52986 C 0.24218 0.52754 0.24062 0.52384 0.23841 0.52291 C 0.21705 0.51412 0.2013 0.52407 0.17877 0.52986 C 0.17682 0.53194 0.17474 0.53402 0.17304 0.53657 C 0.1694 0.54189 0.16367 0.55347 0.16145 0.56041 C 0.15299 0.58773 0.16211 0.56967 0.15377 0.58449 C 0.15312 0.59583 0.15286 0.6074 0.15182 0.61875 C 0.15091 0.62801 0.14817 0.63657 0.14804 0.64606 C 0.14752 0.67222 0.14882 0.69838 0.14987 0.7243 C 0.15039 0.73449 0.15742 0.74976 0.1595 0.75532 C 0.1608 0.75879 0.16224 0.76203 0.16341 0.76574 C 0.16536 0.77129 0.16705 0.77708 0.16914 0.7824 C 0.17409 0.79606 0.18424 0.81666 0.19036 0.82384 L 0.19609 0.83055 C 0.19674 0.83402 0.19674 0.83796 0.19804 0.84051 C 0.21145 0.87152 0.2056 0.85301 0.22109 0.87152 C 0.2233 0.8743 0.22448 0.87939 0.22682 0.88194 C 0.22981 0.88518 0.23346 0.88588 0.23645 0.88865 C 0.2431 0.8949 0.24922 0.90231 0.25573 0.90926 L 0.26523 0.91944 C 0.27448 0.92893 0.27747 0.93356 0.28841 0.94004 C 0.2914 0.94189 0.29479 0.94236 0.29804 0.94351 C 0.31653 0.96828 0.29674 0.94398 0.31145 0.95717 C 0.32474 0.96898 0.30885 0.96018 0.32487 0.96736 C 0.32682 0.97083 0.32838 0.975 0.33073 0.97754 C 0.34205 0.99027 0.33711 0.97986 0.34609 0.98796 C 0.35065 0.99189 0.35455 0.99884 0.3595 1.00162 C 0.36888 1.00671 0.37877 1.0081 0.38841 1.0118 C 0.39349 1.01389 0.39843 1.01851 0.40377 1.01851 C 0.46784 1.02083 0.5319 1.01851 0.17786 1.28889 " pathEditMode="relative" rAng="0" ptsTypes="AAAAAAAAAAAAAAAAAAAAAAAAAAAAAAAAAAAAAAAAAAAA">
                                      <p:cBhvr>
                                        <p:cTn id="624" dur="2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95" y="64444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0" presetClass="path" presetSubtype="0" accel="50000" decel="50000" fill="hold" grpId="0" nodeType="withEffect">
                                  <p:stCondLst>
                                    <p:cond delay="5230"/>
                                  </p:stCondLst>
                                  <p:childTnLst>
                                    <p:animMotion origin="layout" path="M -2.91667E-6 -4.07407E-6 L -2.91667E-6 0.00024 C 0.00703 0.15741 0.0138 0.31459 0.0211 0.47176 C 0.02214 0.49537 0.02383 0.50232 0.02878 0.52639 C 0.03112 0.53797 0.03334 0.54954 0.03646 0.56042 C 0.04219 0.58079 0.0513 0.6044 0.05951 0.62199 C 0.06784 0.64005 0.07943 0.6632 0.09037 0.67686 C 0.09766 0.68588 0.10456 0.69815 0.11328 0.7007 L 0.14974 0.71088 C 0.19349 0.70301 0.17565 0.70695 0.20378 0.7007 C 0.2056 0.69838 0.20742 0.69514 0.20938 0.69352 C 0.21198 0.6919 0.21498 0.69329 0.21706 0.69051 C 0.22878 0.67338 0.24974 0.63565 0.24974 0.63588 C 0.25925 0.59213 0.26394 0.58889 0.25756 0.54005 C 0.25664 0.5338 0.24597 0.53056 0.24401 0.52987 C 0.24206 0.52755 0.24063 0.52385 0.23828 0.52292 C 0.21706 0.51412 0.20131 0.52408 0.17865 0.52987 C 0.17683 0.53195 0.17461 0.53403 0.17305 0.53658 C 0.1694 0.5419 0.16354 0.55348 0.16133 0.56042 C 0.15287 0.58774 0.16198 0.56968 0.15378 0.58449 C 0.15313 0.59584 0.15274 0.60741 0.1517 0.61875 C 0.15091 0.62801 0.14805 0.63658 0.14805 0.64607 C 0.1474 0.67223 0.1487 0.69838 0.14974 0.72454 C 0.15039 0.73473 0.15742 0.74977 0.15938 0.75533 C 0.16068 0.7588 0.16224 0.76204 0.16341 0.76551 C 0.16537 0.7713 0.16706 0.77709 0.16901 0.78264 C 0.17396 0.79584 0.18412 0.81667 0.19024 0.82385 L 0.1961 0.83033 C 0.19662 0.83403 0.19662 0.83797 0.19792 0.84051 C 0.21133 0.87153 0.2056 0.85301 0.22097 0.87153 C 0.22331 0.87408 0.22435 0.8794 0.2267 0.88172 C 0.22969 0.88496 0.23334 0.88565 0.23633 0.88866 C 0.24297 0.89491 0.24922 0.90209 0.2556 0.90903 L 0.26524 0.91922 C 0.27435 0.92917 0.27748 0.93334 0.28828 0.94005 C 0.29128 0.9419 0.29479 0.94237 0.29792 0.94352 C 0.31654 0.96829 0.29662 0.94399 0.31146 0.95718 C 0.32474 0.96899 0.30886 0.96019 0.32474 0.96737 C 0.32683 0.97084 0.32839 0.975 0.33073 0.97755 C 0.34206 0.99028 0.33711 0.97987 0.3461 0.98797 C 0.35065 0.9919 0.35443 0.99885 0.35938 1.00162 C 0.36875 1.00672 0.37865 1.00811 0.38828 1.01181 C 0.39336 1.01389 0.39831 1.01852 0.40365 1.01852 C 0.46771 1.02084 0.53177 1.01852 0.84258 1.29237 " pathEditMode="relative" rAng="0" ptsTypes="AAAAAAAAAAAAAAAAAAAAAAAAAAAAAAAAAAAAAAAAAAAA">
                                      <p:cBhvr>
                                        <p:cTn id="626" dur="2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35" y="64606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0" presetClass="path" presetSubtype="0" accel="50000" decel="50000" fill="hold" grpId="0" nodeType="withEffect">
                                  <p:stCondLst>
                                    <p:cond delay="3221"/>
                                  </p:stCondLst>
                                  <p:childTnLst>
                                    <p:animMotion origin="layout" path="M 4.79167E-6 -3.7037E-6 L 4.79167E-6 0.00024 C 0.00703 0.15741 0.0138 0.31459 0.02109 0.47176 C 0.02213 0.49537 0.02382 0.50232 0.02877 0.52639 C 0.03112 0.53797 0.03333 0.54954 0.03645 0.56042 C 0.04218 0.58079 0.0513 0.6044 0.0595 0.62199 C 0.06783 0.64005 0.07942 0.6632 0.09036 0.67686 C 0.09765 0.68565 0.10455 0.69792 0.11341 0.7007 L 0.14987 0.71065 C 0.19348 0.70324 0.17565 0.70695 0.20377 0.7007 C 0.20572 0.69815 0.20742 0.69537 0.2095 0.69375 C 0.21197 0.69167 0.2151 0.69329 0.21718 0.69051 C 0.2289 0.67361 0.24987 0.63565 0.24987 0.63588 C 0.25937 0.59213 0.26406 0.58889 0.25755 0.54005 C 0.25677 0.5338 0.24596 0.53056 0.24414 0.52986 C 0.24218 0.52755 0.24062 0.52385 0.23841 0.52292 C 0.21705 0.51412 0.2013 0.52408 0.17877 0.52986 C 0.17682 0.53195 0.17473 0.53403 0.17304 0.53658 C 0.1694 0.5419 0.16367 0.55348 0.16145 0.56042 C 0.15299 0.58774 0.1621 0.56968 0.15377 0.58449 C 0.15312 0.59584 0.15286 0.60741 0.15182 0.61875 C 0.15091 0.62801 0.14817 0.63658 0.14804 0.64607 C 0.14752 0.67223 0.14882 0.69815 0.14987 0.72454 C 0.15039 0.73473 0.15742 0.74977 0.1595 0.75533 C 0.1608 0.75857 0.16223 0.76204 0.16341 0.76574 C 0.16536 0.77107 0.16705 0.77732 0.16914 0.78264 C 0.17408 0.79607 0.18424 0.81667 0.19036 0.82361 L 0.19609 0.83056 C 0.19674 0.83403 0.19674 0.83797 0.19804 0.84051 C 0.21145 0.87153 0.20559 0.85301 0.22109 0.87153 C 0.2233 0.87408 0.22447 0.8794 0.22682 0.88195 C 0.22981 0.88519 0.23346 0.88588 0.23645 0.88843 C 0.24309 0.89468 0.24921 0.90232 0.25572 0.90926 L 0.26523 0.91945 C 0.27447 0.92917 0.27747 0.93357 0.28841 0.94005 C 0.2914 0.9419 0.29479 0.94236 0.29804 0.94329 C 0.31653 0.96829 0.29674 0.94399 0.31145 0.95718 C 0.32473 0.96899 0.30885 0.96019 0.32487 0.96736 C 0.32682 0.97084 0.32838 0.975 0.33072 0.97755 C 0.34205 0.99028 0.3371 0.97986 0.34609 0.98797 C 0.35065 0.9919 0.35455 0.99885 0.3595 1.00162 C 0.36888 1.00672 0.37877 1.00811 0.38841 1.01181 C 0.39348 1.01389 0.39843 1.01852 0.40377 1.01852 C 0.46783 1.02084 0.5319 1.01852 0.31002 1.29399 " pathEditMode="relative" rAng="0" ptsTypes="AAAAAAAAAAAAAAAAAAAAAAAAAAAAAAAAAAAAAAAAAAAA">
                                      <p:cBhvr>
                                        <p:cTn id="628" dur="2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16" y="64699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0" presetClass="path" presetSubtype="0" accel="50000" decel="50000" fill="hold" grpId="0" nodeType="withEffect">
                                  <p:stCondLst>
                                    <p:cond delay="508"/>
                                  </p:stCondLst>
                                  <p:childTnLst>
                                    <p:animMotion origin="layout" path="M -4.16667E-7 4.07407E-6 L -4.16667E-7 0.00023 C 0.00703 0.1574 0.0138 0.31458 0.02109 0.47199 C 0.02214 0.49537 0.02383 0.50231 0.02878 0.52638 C 0.03112 0.53796 0.03333 0.54953 0.03646 0.56041 C 0.04219 0.58078 0.0513 0.60439 0.05951 0.62222 C 0.06784 0.64004 0.07943 0.66319 0.09037 0.67685 C 0.09766 0.68588 0.10456 0.69814 0.11341 0.70069 L 0.14987 0.71088 C 0.19349 0.70324 0.17565 0.70694 0.20378 0.70069 C 0.20573 0.69838 0.20742 0.69537 0.20951 0.69375 C 0.21198 0.69189 0.2151 0.69328 0.21719 0.69051 C 0.22891 0.67361 0.24987 0.63564 0.24987 0.63588 C 0.25938 0.59213 0.26406 0.58888 0.25755 0.54027 C 0.25677 0.53379 0.24596 0.53055 0.24414 0.52986 C 0.24219 0.52754 0.24063 0.52384 0.23841 0.52291 C 0.21706 0.51412 0.2013 0.52407 0.17865 0.52986 C 0.17669 0.53194 0.17474 0.53402 0.17305 0.53657 C 0.1694 0.54189 0.16367 0.5537 0.16146 0.56041 C 0.153 0.58773 0.16211 0.56967 0.15378 0.58449 C 0.15313 0.59583 0.15287 0.6074 0.15182 0.61875 C 0.15091 0.62801 0.14818 0.63657 0.14805 0.64606 C 0.14753 0.67222 0.14883 0.69838 0.14987 0.72453 C 0.15039 0.73472 0.15742 0.74976 0.15951 0.75532 C 0.16081 0.75879 0.16224 0.76203 0.16341 0.76574 C 0.16537 0.77129 0.16706 0.77731 0.16914 0.78263 C 0.17409 0.79606 0.18425 0.81666 0.19023 0.82384 L 0.19609 0.83055 C 0.19675 0.83402 0.19675 0.83796 0.19805 0.84074 C 0.21146 0.87152 0.2056 0.85324 0.22109 0.87152 C 0.22331 0.8743 0.22448 0.87939 0.22682 0.88194 C 0.22982 0.88518 0.23346 0.88588 0.23646 0.88865 C 0.2431 0.8949 0.24922 0.90231 0.25573 0.90926 L 0.26523 0.91944 C 0.27448 0.92916 0.27747 0.93356 0.28841 0.94004 C 0.29141 0.94189 0.29479 0.94236 0.29805 0.94351 C 0.31654 0.96828 0.29675 0.94398 0.31146 0.95717 C 0.32474 0.96898 0.30885 0.96018 0.32487 0.96736 C 0.32682 0.97083 0.32839 0.975 0.33073 0.97754 C 0.34193 0.99027 0.33711 0.97986 0.34609 0.98796 C 0.35065 0.99189 0.35456 0.99884 0.35951 1.00162 C 0.36888 1.00671 0.37865 1.0081 0.38828 1.0118 C 0.39349 1.01388 0.39844 1.01851 0.40378 1.01851 C 0.46784 1.02083 0.5319 1.01851 0.67539 1.29676 " pathEditMode="relative" rAng="0" ptsTypes="AAAAAAAAAAAAAAAAAAAAAAAAAAAAAAAAAAAAAAAAAAAA">
                                      <p:cBhvr>
                                        <p:cTn id="630" dur="20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63" y="64838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0" presetClass="path" presetSubtype="0" accel="50000" decel="50000" fill="hold" grpId="0" nodeType="withEffect">
                                  <p:stCondLst>
                                    <p:cond delay="2110"/>
                                  </p:stCondLst>
                                  <p:childTnLst>
                                    <p:animMotion origin="layout" path="M -2.70833E-6 1.85185E-6 L -2.70833E-6 0.00023 C 0.00703 0.15741 0.0138 0.31458 0.0211 0.47176 C 0.02214 0.49537 0.02383 0.50231 0.02878 0.52639 C 0.03112 0.53796 0.03334 0.54954 0.03646 0.56041 C 0.04219 0.58079 0.0513 0.6044 0.05951 0.62199 C 0.06784 0.64004 0.07943 0.66296 0.09037 0.67662 C 0.09766 0.68588 0.10456 0.69791 0.11341 0.70046 L 0.14987 0.71088 C 0.19349 0.70301 0.17565 0.70694 0.20378 0.70046 C 0.20573 0.69838 0.20742 0.69537 0.20951 0.69375 C 0.21198 0.6919 0.21511 0.69329 0.21719 0.69028 C 0.22891 0.67361 0.24987 0.63565 0.24987 0.63588 C 0.25938 0.59213 0.26407 0.58889 0.25755 0.54004 C 0.25677 0.53379 0.24597 0.53055 0.24414 0.52986 C 0.24219 0.52754 0.24063 0.52384 0.23841 0.52291 C 0.21706 0.51412 0.2013 0.52407 0.17878 0.52986 C 0.17683 0.53194 0.17474 0.53403 0.17305 0.53657 C 0.1694 0.5419 0.16367 0.55347 0.16146 0.56041 C 0.153 0.58773 0.16211 0.56967 0.15378 0.58449 C 0.15313 0.59583 0.15287 0.60741 0.15183 0.61875 C 0.15091 0.62801 0.14818 0.63657 0.14805 0.64606 C 0.14753 0.67222 0.14883 0.69838 0.14987 0.72454 C 0.15039 0.73472 0.15742 0.74954 0.15951 0.75509 C 0.16081 0.75879 0.16224 0.76204 0.16341 0.76574 C 0.16537 0.77129 0.16706 0.77731 0.16914 0.78264 C 0.17409 0.79606 0.18425 0.81643 0.19037 0.82384 L 0.1961 0.83055 C 0.19675 0.83403 0.19675 0.83773 0.19805 0.84074 C 0.21146 0.87153 0.2056 0.85324 0.2211 0.87153 C 0.22331 0.8743 0.22448 0.87916 0.22683 0.88171 C 0.22982 0.88518 0.23347 0.88588 0.23646 0.88866 C 0.2431 0.89491 0.24922 0.90231 0.25573 0.90903 L 0.26524 0.91921 C 0.27448 0.92916 0.27748 0.93333 0.28841 0.94004 C 0.29141 0.9419 0.29479 0.94236 0.29805 0.94352 C 0.31654 0.96829 0.29675 0.94398 0.31146 0.95717 C 0.32474 0.96898 0.30886 0.96018 0.32487 0.96736 C 0.32683 0.97083 0.32839 0.975 0.33073 0.97754 C 0.34206 0.99028 0.33711 0.97986 0.3461 0.98796 C 0.35065 0.9919 0.35456 0.99884 0.35951 1.00162 C 0.36888 1.00671 0.37878 1.0081 0.38841 1.0118 C 0.39349 1.01389 0.39844 1.01852 0.40378 1.01852 C 0.46784 1.02083 0.5319 1.01852 0.71159 1.29954 " pathEditMode="relative" rAng="0" ptsTypes="AAAAAAAAAAAAAAAAAAAAAAAAAAAAAAAAAAAAAAAAAAAA">
                                      <p:cBhvr>
                                        <p:cTn id="632" dur="20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73" y="64977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0" presetClass="path" presetSubtype="0" accel="50000" decel="50000" fill="hold" grpId="0" nodeType="withEffect">
                                  <p:stCondLst>
                                    <p:cond delay="2214"/>
                                  </p:stCondLst>
                                  <p:childTnLst>
                                    <p:animMotion origin="layout" path="M 6.25E-7 4.81481E-6 L 6.25E-7 0.00023 C 0.00703 0.1574 0.0138 0.31458 0.02109 0.47175 C 0.02213 0.49537 0.02383 0.50231 0.02878 0.52638 C 0.03112 0.53796 0.03333 0.54953 0.03646 0.56041 C 0.04219 0.58101 0.0513 0.60439 0.0595 0.62199 C 0.06784 0.64004 0.07943 0.66319 0.09036 0.67685 C 0.09766 0.68587 0.10456 0.69814 0.11341 0.70069 L 0.14987 0.71087 C 0.19349 0.70324 0.17565 0.70694 0.20378 0.70069 C 0.20573 0.69837 0.20742 0.69537 0.2095 0.69375 C 0.21198 0.69189 0.2151 0.69328 0.21719 0.6905 C 0.22891 0.67361 0.24987 0.63564 0.24987 0.63587 C 0.25937 0.59212 0.26406 0.58888 0.25755 0.54004 C 0.25677 0.53379 0.24596 0.53055 0.24414 0.52986 C 0.24219 0.52754 0.24062 0.52384 0.23841 0.52291 C 0.21706 0.51412 0.2013 0.52407 0.17878 0.52986 C 0.17682 0.53217 0.17474 0.53402 0.17305 0.53657 C 0.1694 0.54189 0.16367 0.5537 0.16146 0.56041 C 0.15299 0.58773 0.16211 0.56967 0.15378 0.58472 C 0.15312 0.59583 0.15286 0.60763 0.15182 0.61875 C 0.15091 0.628 0.14818 0.63657 0.14805 0.64606 C 0.14753 0.67222 0.14883 0.69837 0.14987 0.72453 C 0.15039 0.73472 0.15742 0.74976 0.1595 0.75532 C 0.16081 0.75879 0.16224 0.76203 0.16341 0.76574 C 0.16536 0.77129 0.16706 0.77731 0.16914 0.78263 C 0.17409 0.79606 0.18424 0.81666 0.19036 0.82384 L 0.19609 0.83055 C 0.19674 0.83402 0.19674 0.83796 0.19805 0.84074 C 0.21146 0.87152 0.2056 0.85324 0.22109 0.87152 C 0.22331 0.8743 0.22448 0.87939 0.22682 0.88194 C 0.22982 0.88518 0.23346 0.88587 0.23646 0.88865 C 0.2431 0.8949 0.24922 0.90231 0.25573 0.90925 L 0.26523 0.91944 C 0.27448 0.92916 0.27747 0.93356 0.28841 0.94004 C 0.29141 0.94189 0.29479 0.94236 0.29805 0.94351 C 0.31654 0.96828 0.29674 0.94398 0.31146 0.95717 C 0.32474 0.96898 0.30885 0.96018 0.32487 0.96736 C 0.32682 0.97083 0.32838 0.975 0.33073 0.97754 C 0.34206 0.99027 0.33711 0.97986 0.34609 0.98796 C 0.35065 0.99189 0.35456 0.99884 0.3595 1.00162 C 0.36888 1.00671 0.37878 1.0081 0.38841 1.0118 C 0.39349 1.01388 0.39844 1.01851 0.40378 1.01851 C 0.46784 1.02083 0.5319 1.01851 0.51979 1.3 " pathEditMode="relative" rAng="0" ptsTypes="AAAAAAAAAAAAAAAAAAAAAAAAAAAAAAAAAAAAAAAAAAAA">
                                      <p:cBhvr>
                                        <p:cTn id="634" dur="2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55" y="65000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0" presetClass="path" presetSubtype="0" accel="50000" decel="50000" fill="hold" grpId="0" nodeType="withEffect">
                                  <p:stCondLst>
                                    <p:cond delay="3992"/>
                                  </p:stCondLst>
                                  <p:childTnLst>
                                    <p:animMotion origin="layout" path="M 1.45833E-6 -2.22222E-6 L 1.45833E-6 0.00023 C 0.00703 0.15741 0.0138 0.31459 0.02109 0.47176 C 0.02213 0.49537 0.02383 0.50232 0.02877 0.52639 C 0.03112 0.53797 0.03333 0.54954 0.03646 0.56042 C 0.04219 0.58079 0.0513 0.6044 0.0595 0.62199 C 0.06784 0.64005 0.07943 0.66297 0.09036 0.67685 C 0.09765 0.68588 0.10456 0.69815 0.11341 0.7007 L 0.14987 0.71088 C 0.19349 0.70324 0.17565 0.70695 0.20377 0.7007 C 0.20573 0.69815 0.20742 0.69537 0.2095 0.69375 C 0.21198 0.6919 0.2151 0.69329 0.21719 0.69028 C 0.2289 0.67361 0.24987 0.63565 0.24987 0.63588 C 0.25937 0.59213 0.26406 0.58889 0.25755 0.54005 C 0.25677 0.5338 0.24596 0.53056 0.24414 0.52986 C 0.24219 0.52755 0.24062 0.52384 0.23841 0.52292 C 0.21706 0.51412 0.2013 0.52408 0.17877 0.52986 C 0.17682 0.53195 0.17474 0.53403 0.17305 0.53658 C 0.1694 0.5419 0.16367 0.55347 0.16146 0.56042 C 0.15299 0.58773 0.16211 0.56968 0.15377 0.58449 C 0.15312 0.59584 0.15286 0.60741 0.15182 0.61875 C 0.15091 0.62801 0.14818 0.63658 0.14805 0.64607 C 0.14752 0.67222 0.14883 0.69815 0.14987 0.72454 C 0.15039 0.73472 0.15742 0.74977 0.1595 0.75509 C 0.16081 0.7588 0.16224 0.76204 0.16341 0.76574 C 0.16536 0.7713 0.16706 0.77732 0.16914 0.78241 C 0.17409 0.79584 0.18424 0.81644 0.19036 0.82384 L 0.19609 0.83056 C 0.19674 0.83403 0.19674 0.83797 0.19805 0.84074 C 0.21146 0.87153 0.2056 0.85324 0.22109 0.87153 C 0.22331 0.87431 0.22448 0.8794 0.22682 0.88172 C 0.22982 0.88519 0.23346 0.88565 0.23646 0.88843 C 0.2431 0.89491 0.24922 0.90232 0.25573 0.90926 L 0.26523 0.91945 C 0.27448 0.92917 0.27747 0.93357 0.28841 0.93982 C 0.29127 0.9419 0.29479 0.94236 0.29792 0.94352 C 0.3164 0.96829 0.29661 0.94398 0.31146 0.95718 C 0.32461 0.96898 0.30885 0.96019 0.32487 0.96736 C 0.32682 0.97084 0.32838 0.975 0.33073 0.97755 C 0.34206 0.99028 0.33711 0.97986 0.34609 0.98797 C 0.35065 0.9919 0.35456 0.99884 0.3595 1.00162 C 0.36888 1.00672 0.37877 1.0081 0.38841 1.01181 C 0.39349 1.01389 0.39844 1.01852 0.40377 1.01852 C 0.46784 1.02084 0.5319 1.01852 0.55156 1.30695 " pathEditMode="relative" rAng="0" ptsTypes="AAAAAAAAAAAAAAAAAAAAAAAAAAAAAAAAAAAAAAAAAAAA">
                                      <p:cBhvr>
                                        <p:cTn id="636" dur="2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78" y="65347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0" presetClass="path" presetSubtype="0" accel="50000" decel="50000" fill="hold" grpId="0" nodeType="withEffect">
                                  <p:stCondLst>
                                    <p:cond delay="6048"/>
                                  </p:stCondLst>
                                  <p:childTnLst>
                                    <p:animMotion origin="layout" path="M -1.04167E-6 -4.44444E-6 L -1.04167E-6 0.00024 C 0.00703 0.15741 0.0138 0.31459 0.02109 0.47176 C 0.02214 0.49537 0.02383 0.50232 0.02878 0.52639 C 0.03112 0.53797 0.03333 0.54954 0.03646 0.56042 C 0.04219 0.58079 0.05117 0.6044 0.05951 0.622 C 0.06784 0.64005 0.0793 0.66297 0.09024 0.67686 C 0.09753 0.68588 0.10456 0.69792 0.11328 0.7007 L 0.14987 0.71088 C 0.19349 0.70325 0.17565 0.70695 0.20378 0.7007 C 0.20573 0.69838 0.20729 0.69537 0.20938 0.69375 C 0.21185 0.6919 0.21498 0.69306 0.21706 0.69051 C 0.22878 0.67362 0.24987 0.63565 0.24987 0.63588 C 0.25938 0.59213 0.26393 0.58889 0.25755 0.54005 C 0.25664 0.5338 0.24583 0.53056 0.24401 0.52987 C 0.24219 0.52755 0.2405 0.52385 0.23828 0.52292 C 0.21693 0.51412 0.2013 0.52408 0.17878 0.52987 C 0.17682 0.53195 0.17474 0.53403 0.17305 0.53658 C 0.1694 0.5419 0.16354 0.55348 0.16133 0.56042 C 0.15287 0.58774 0.16198 0.56968 0.15378 0.5845 C 0.15313 0.59584 0.15287 0.60741 0.15169 0.61875 C 0.15091 0.62801 0.14805 0.63658 0.14805 0.64607 C 0.1474 0.67223 0.14883 0.69838 0.14987 0.72431 C 0.15039 0.73473 0.15742 0.74954 0.15951 0.75533 C 0.16081 0.7588 0.16224 0.76204 0.16341 0.76575 C 0.16537 0.7713 0.16706 0.77732 0.16914 0.78264 C 0.17409 0.79607 0.18425 0.81667 0.19024 0.82385 L 0.19609 0.83033 C 0.19675 0.83403 0.19675 0.83797 0.19792 0.84075 C 0.21146 0.8713 0.2056 0.85325 0.22109 0.8713 C 0.22318 0.87431 0.22435 0.8794 0.22669 0.88195 C 0.22969 0.88519 0.23346 0.88588 0.23633 0.88866 C 0.24297 0.89491 0.24909 0.90232 0.2556 0.90926 L 0.26511 0.91945 C 0.27448 0.92917 0.27748 0.93357 0.28841 0.94005 C 0.29141 0.9419 0.29479 0.94237 0.29805 0.94352 C 0.31641 0.96829 0.29675 0.94399 0.31146 0.95718 C 0.32474 0.96899 0.30886 0.96019 0.32487 0.96737 C 0.32682 0.97084 0.32826 0.975 0.33073 0.97755 C 0.34206 0.99028 0.33698 0.97987 0.34609 0.98797 C 0.35065 0.9919 0.35456 0.99885 0.35938 1.00162 C 0.36888 1.00672 0.37865 1.00811 0.38828 1.01181 C 0.39349 1.01389 0.39844 1.01852 0.40365 1.01852 C 0.46784 1.02084 0.5319 1.01852 0.8 1.30348 " pathEditMode="relative" rAng="0" ptsTypes="AAAAAAAAAAAAAAAAAAAAAAAAAAAAAAAAAAAAAAAAAAAA">
                                      <p:cBhvr>
                                        <p:cTn id="638" dur="2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0" y="65162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0" presetClass="path" presetSubtype="0" accel="50000" decel="50000" fill="hold" grpId="0" nodeType="withEffect">
                                  <p:stCondLst>
                                    <p:cond delay="5067"/>
                                  </p:stCondLst>
                                  <p:childTnLst>
                                    <p:animMotion origin="layout" path="M 1.04167E-6 4.07407E-6 L 1.04167E-6 0.00023 C 0.00703 0.1574 0.0138 0.31458 0.02109 0.47199 C 0.02213 0.49537 0.02383 0.50231 0.02878 0.52638 C 0.03112 0.53796 0.03333 0.54953 0.03646 0.56041 C 0.04219 0.58078 0.0513 0.60439 0.0595 0.62222 C 0.06784 0.64004 0.07943 0.66319 0.09036 0.67685 C 0.09766 0.68588 0.10456 0.69814 0.11341 0.70069 L 0.14987 0.71088 C 0.19349 0.70324 0.17565 0.70694 0.20378 0.70069 C 0.20573 0.69838 0.20742 0.69537 0.2095 0.69375 C 0.21198 0.69189 0.2151 0.69328 0.21719 0.69051 C 0.22891 0.67361 0.24987 0.63564 0.24987 0.63588 C 0.25937 0.59213 0.26406 0.58912 0.25755 0.54004 C 0.25677 0.53379 0.24596 0.53055 0.24414 0.52986 C 0.24219 0.52754 0.24062 0.52384 0.23841 0.52291 C 0.21706 0.51412 0.2013 0.52407 0.17878 0.52986 C 0.17682 0.53194 0.17474 0.53402 0.17305 0.53657 C 0.1694 0.54189 0.16367 0.55347 0.16146 0.56041 C 0.15299 0.58773 0.16211 0.56967 0.15378 0.58449 C 0.15312 0.59583 0.15286 0.6074 0.15182 0.61875 C 0.15091 0.62801 0.14818 0.63657 0.14805 0.64606 C 0.14753 0.67222 0.14883 0.69838 0.14987 0.72453 C 0.15039 0.73472 0.15742 0.74976 0.1595 0.75532 C 0.16081 0.75879 0.16224 0.76203 0.16341 0.76574 C 0.16536 0.77129 0.16706 0.77731 0.16914 0.78263 C 0.17409 0.79606 0.18424 0.81666 0.19036 0.82384 L 0.19609 0.83055 C 0.19674 0.83402 0.19674 0.83796 0.19805 0.84074 C 0.21146 0.87152 0.2056 0.85324 0.22109 0.87152 C 0.22331 0.8743 0.22448 0.87939 0.22682 0.88194 C 0.22982 0.88518 0.23346 0.88588 0.23646 0.88865 C 0.2431 0.8949 0.24922 0.90231 0.25573 0.90926 L 0.26523 0.91944 C 0.27448 0.92916 0.27747 0.93356 0.28841 0.94004 C 0.29141 0.94189 0.29479 0.94236 0.29805 0.94351 C 0.31654 0.96828 0.29674 0.94398 0.31146 0.95717 C 0.32474 0.96898 0.30885 0.96018 0.32487 0.96736 C 0.32682 0.97083 0.32838 0.975 0.33073 0.97754 C 0.34206 0.99027 0.33711 0.97986 0.34609 0.98796 C 0.35065 0.99189 0.35456 0.99884 0.3595 1.00162 C 0.36888 1.00671 0.37878 1.0081 0.38841 1.0118 C 0.39349 1.01388 0.39844 1.01851 0.40378 1.01851 C 0.46784 1.02083 0.5319 1.01851 0.75755 1.30926 " pathEditMode="relative" rAng="0" ptsTypes="AAAAAAAAAAAAAAAAAAAAAAAAAAAAAAAAAAAAAAAAAAAA">
                                      <p:cBhvr>
                                        <p:cTn id="640" dur="2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78" y="65463"/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0" presetClass="path" presetSubtype="0" accel="50000" decel="50000" fill="hold" grpId="0" nodeType="withEffect">
                                  <p:stCondLst>
                                    <p:cond delay="3330"/>
                                  </p:stCondLst>
                                  <p:childTnLst>
                                    <p:animMotion origin="layout" path="M 3.95833E-6 -2.59259E-6 L 3.95833E-6 0.00023 C 0.00703 0.15741 0.0138 0.31459 0.02109 0.47176 C 0.02213 0.49537 0.02382 0.50232 0.02877 0.52639 C 0.03112 0.53797 0.03333 0.54954 0.03645 0.56042 C 0.04218 0.58079 0.0513 0.6044 0.0595 0.62199 C 0.06783 0.64005 0.07942 0.6632 0.09036 0.67685 C 0.09765 0.68588 0.10455 0.69815 0.11341 0.7007 L 0.14987 0.71088 C 0.19349 0.70324 0.17565 0.70695 0.20377 0.7007 C 0.20573 0.69815 0.20742 0.69537 0.2095 0.69375 C 0.21198 0.6919 0.2151 0.69329 0.21718 0.69028 C 0.2289 0.67361 0.24987 0.63565 0.24987 0.63588 C 0.25937 0.59213 0.26406 0.58889 0.25755 0.54005 C 0.25677 0.5338 0.24596 0.53056 0.24414 0.52986 C 0.24218 0.52755 0.24062 0.52385 0.23841 0.52292 C 0.21705 0.51412 0.2013 0.52408 0.17877 0.52986 C 0.17682 0.53195 0.17474 0.53403 0.17304 0.53658 C 0.1694 0.5419 0.16367 0.55347 0.16145 0.56042 C 0.15299 0.58773 0.16211 0.56968 0.15377 0.58449 C 0.15312 0.59584 0.15286 0.60741 0.15182 0.61875 C 0.15091 0.62801 0.14817 0.63658 0.14804 0.64607 C 0.14752 0.67222 0.14882 0.69815 0.14987 0.72454 C 0.15039 0.73472 0.15742 0.74954 0.1595 0.75533 C 0.1608 0.7588 0.16224 0.76204 0.16341 0.76574 C 0.16536 0.7713 0.16705 0.77709 0.16914 0.78264 C 0.17408 0.79607 0.18424 0.81667 0.19036 0.82385 L 0.19609 0.83056 C 0.19674 0.83403 0.19674 0.83797 0.19804 0.84051 C 0.21145 0.87153 0.2056 0.85324 0.22109 0.87153 C 0.2233 0.87408 0.22448 0.8794 0.22682 0.88195 C 0.22981 0.88519 0.23346 0.88588 0.23645 0.88866 C 0.2431 0.89491 0.24921 0.90232 0.25573 0.90926 L 0.26523 0.91945 C 0.27448 0.92917 0.27747 0.93334 0.28841 0.94005 C 0.2914 0.9419 0.29479 0.94236 0.29804 0.94352 C 0.31653 0.96829 0.29674 0.94398 0.31145 0.95718 C 0.32474 0.96898 0.30885 0.96019 0.32487 0.96736 C 0.32682 0.97084 0.32838 0.975 0.33073 0.97755 C 0.34205 0.99028 0.33711 0.97986 0.34609 0.98797 C 0.35065 0.9919 0.35455 0.99885 0.3595 1.00162 C 0.36888 1.00672 0.37877 1.0081 0.38841 1.01181 C 0.39349 1.01389 0.39843 1.01852 0.40377 1.01852 C 0.46783 1.02084 0.5319 1.01852 0.1095 1.31158 " pathEditMode="relative" rAng="0" ptsTypes="AAAAAAAAAAAAAAAAAAAAAAAAAAAAAAAAAAAAAAAAAAAA">
                                      <p:cBhvr>
                                        <p:cTn id="642" dur="2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13" y="65579"/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0" presetClass="path" presetSubtype="0" accel="50000" decel="50000" fill="hold" grpId="0" nodeType="withEffect">
                                  <p:stCondLst>
                                    <p:cond delay="4191"/>
                                  </p:stCondLst>
                                  <p:childTnLst>
                                    <p:animMotion origin="layout" path="M 3.54167E-6 -1.11111E-6 L 3.54167E-6 0.00023 C 0.00703 0.15741 0.0138 0.31458 0.02109 0.47176 C 0.02213 0.49537 0.02382 0.50232 0.02877 0.52639 C 0.03112 0.53796 0.03333 0.54954 0.03645 0.56042 C 0.04218 0.58079 0.0513 0.6044 0.0595 0.62199 C 0.06784 0.64005 0.07942 0.6632 0.09036 0.67685 C 0.09765 0.68588 0.10455 0.69815 0.11341 0.7007 L 0.14987 0.71088 C 0.19349 0.70324 0.17565 0.70695 0.20377 0.7007 C 0.20573 0.69815 0.20742 0.69537 0.2095 0.69375 C 0.21198 0.6919 0.2151 0.69306 0.21718 0.69051 C 0.2289 0.67361 0.24987 0.63565 0.24987 0.63588 C 0.25937 0.59213 0.26406 0.58889 0.25755 0.54005 C 0.25677 0.5338 0.24596 0.53056 0.24414 0.52986 C 0.24218 0.52755 0.24062 0.52384 0.23841 0.52292 C 0.21705 0.51412 0.2013 0.52408 0.17877 0.52986 C 0.17682 0.53195 0.17474 0.53403 0.17304 0.53658 C 0.1694 0.5419 0.16367 0.55347 0.16145 0.56042 C 0.15299 0.58773 0.16211 0.56968 0.15377 0.58449 C 0.15312 0.59583 0.15286 0.60741 0.15182 0.61875 C 0.15091 0.62801 0.14817 0.63658 0.14804 0.64607 C 0.14752 0.67222 0.14882 0.69815 0.14987 0.72454 C 0.15039 0.73472 0.15742 0.74977 0.1595 0.75533 C 0.1608 0.7588 0.16224 0.76204 0.16341 0.76551 C 0.16536 0.7713 0.16705 0.77732 0.16914 0.78264 C 0.17409 0.79607 0.18424 0.81667 0.19036 0.82384 L 0.19609 0.83033 C 0.19674 0.83403 0.19674 0.83796 0.19804 0.84051 C 0.21145 0.87153 0.2056 0.85324 0.22109 0.87153 C 0.2233 0.87431 0.22448 0.8794 0.22682 0.88195 C 0.22981 0.88519 0.23346 0.88588 0.23645 0.88866 C 0.2431 0.89491 0.24922 0.90232 0.25573 0.90926 L 0.26523 0.91945 C 0.27448 0.92917 0.27747 0.93357 0.28841 0.94005 C 0.2914 0.9419 0.29479 0.94236 0.29804 0.94352 C 0.31653 0.96829 0.29674 0.94398 0.31145 0.95718 C 0.32474 0.96898 0.30885 0.96019 0.32487 0.96736 C 0.32682 0.97083 0.32838 0.975 0.33073 0.97755 C 0.34205 0.99028 0.33711 0.97986 0.34609 0.98796 C 0.35065 0.9919 0.35455 0.99884 0.3595 1.00162 C 0.36888 1.00671 0.37877 1.0081 0.38841 1.01181 C 0.39349 1.01389 0.39843 1.01852 0.40377 1.01852 C 0.46784 1.02083 0.5319 1.01852 -0.02214 1.30533 " pathEditMode="relative" rAng="0" ptsTypes="AAAAAAAAAAAAAAAAAAAAAAAAAAAAAAAAAAAAAAAAAAAA">
                                      <p:cBhvr>
                                        <p:cTn id="644" dur="2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33" y="65255"/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0" presetClass="path" presetSubtype="0" accel="50000" decel="50000" fill="hold" grpId="0" nodeType="withEffect">
                                  <p:stCondLst>
                                    <p:cond delay="1102"/>
                                  </p:stCondLst>
                                  <p:childTnLst>
                                    <p:animMotion origin="layout" path="M -4.16667E-7 4.81481E-6 L -4.16667E-7 0.00023 C 0.00534 0.1574 0.01055 0.31458 0.01615 0.47175 C 0.01693 0.49537 0.01823 0.50231 0.02201 0.52638 C 0.02383 0.53796 0.02552 0.54953 0.028 0.56041 C 0.03242 0.58101 0.03932 0.60439 0.0457 0.62199 C 0.05208 0.64004 0.06107 0.66319 0.0694 0.67685 C 0.075 0.68587 0.08034 0.69814 0.08711 0.70069 L 0.1151 0.71087 C 0.1487 0.70324 0.13503 0.70694 0.15664 0.70069 C 0.15807 0.69837 0.15938 0.69537 0.16107 0.69375 C 0.16289 0.69189 0.16537 0.69328 0.16693 0.6905 C 0.17591 0.67361 0.19206 0.63564 0.19206 0.63587 C 0.19935 0.59212 0.203 0.58888 0.19792 0.54004 C 0.1974 0.53379 0.18906 0.53055 0.18763 0.52986 C 0.1862 0.52754 0.1849 0.52384 0.1832 0.52291 C 0.1668 0.51412 0.15469 0.52407 0.13737 0.52986 C 0.13594 0.53217 0.13425 0.53402 0.13294 0.53657 C 0.13021 0.54189 0.12578 0.5537 0.12409 0.56041 C 0.11758 0.58773 0.12461 0.56967 0.11823 0.58472 C 0.11771 0.59583 0.11745 0.60763 0.11667 0.61875 C 0.11602 0.628 0.1138 0.63657 0.1138 0.64606 C 0.11341 0.67222 0.11432 0.69837 0.1151 0.72453 C 0.11563 0.73472 0.12096 0.74976 0.12253 0.75532 C 0.12357 0.75879 0.12474 0.76203 0.12552 0.76574 C 0.12708 0.77129 0.12839 0.77731 0.12995 0.78263 C 0.13372 0.79606 0.14154 0.81666 0.14635 0.82384 L 0.15065 0.83055 C 0.15117 0.83402 0.15117 0.83796 0.15221 0.84074 C 0.1625 0.87152 0.15807 0.85324 0.16992 0.87152 C 0.17162 0.8743 0.17253 0.87939 0.17435 0.88194 C 0.17669 0.88518 0.17943 0.88587 0.18177 0.88865 C 0.18685 0.8949 0.19154 0.90231 0.19662 0.90925 L 0.20391 0.91944 C 0.21094 0.92916 0.21328 0.93356 0.22175 0.94004 C 0.22396 0.94189 0.22656 0.94236 0.22904 0.94351 C 0.24336 0.96828 0.22813 0.94398 0.23945 0.95717 C 0.24961 0.96898 0.23737 0.96018 0.24974 0.96736 C 0.25117 0.97083 0.25247 0.975 0.25417 0.97754 C 0.26289 0.99027 0.25912 0.97986 0.26602 0.98796 C 0.26953 0.99189 0.27253 0.99884 0.2763 1.00162 C 0.28359 1.00671 0.29115 1.0081 0.29857 1.0118 C 0.30247 1.01388 0.30625 1.01851 0.31042 1.01851 C 0.35964 1.02083 0.40885 1.01851 0.05326 1.3 " pathEditMode="relative" rAng="0" ptsTypes="AAAAAAAAAAAAAAAAAAAAAAAAAAAAAAAAAAAAAAAAAAAA">
                                      <p:cBhvr>
                                        <p:cTn id="646" dur="2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40" y="65000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0" presetClass="path" presetSubtype="0" accel="50000" decel="50000" fill="hold" grpId="0" nodeType="withEffect">
                                  <p:stCondLst>
                                    <p:cond delay="5225"/>
                                  </p:stCondLst>
                                  <p:childTnLst>
                                    <p:animMotion origin="layout" path="M -1.25E-6 2.22222E-6 L -1.25E-6 0.00023 C 0.00703 0.15741 0.0138 0.31458 0.02109 0.47176 C 0.02214 0.49537 0.02383 0.50231 0.02878 0.52639 C 0.03112 0.53796 0.03333 0.54953 0.03646 0.56041 C 0.04219 0.58078 0.0513 0.6044 0.05951 0.62199 C 0.06784 0.64004 0.07943 0.66319 0.09037 0.67662 C 0.09766 0.68565 0.10456 0.69815 0.11341 0.70069 L 0.14987 0.71065 C 0.19349 0.70301 0.17565 0.70694 0.20378 0.70069 C 0.20573 0.69815 0.20742 0.69537 0.20951 0.69352 C 0.21198 0.6919 0.21511 0.69305 0.21719 0.69051 C 0.22891 0.67361 0.24987 0.63565 0.24987 0.63588 C 0.25938 0.59213 0.26393 0.58889 0.25755 0.54004 C 0.25677 0.53379 0.24596 0.53055 0.24414 0.52986 C 0.24219 0.52754 0.24063 0.52384 0.23841 0.52291 C 0.21706 0.51412 0.2013 0.52407 0.17878 0.52986 C 0.17682 0.53194 0.17474 0.53403 0.17305 0.53657 C 0.1694 0.5419 0.16367 0.55347 0.16146 0.56041 C 0.153 0.58773 0.16211 0.56967 0.15378 0.58449 C 0.15313 0.59583 0.15287 0.60741 0.15182 0.61875 C 0.15091 0.62801 0.14818 0.63657 0.14805 0.64606 C 0.14753 0.67222 0.14883 0.69815 0.14987 0.7243 C 0.15039 0.73472 0.15742 0.74977 0.15951 0.75509 C 0.16081 0.75879 0.16224 0.7618 0.16341 0.76551 C 0.16537 0.77129 0.16706 0.77708 0.16914 0.78241 C 0.17409 0.79583 0.18425 0.81643 0.19037 0.82384 L 0.19609 0.83055 C 0.19675 0.83379 0.19675 0.83773 0.19805 0.84051 C 0.21146 0.87129 0.2056 0.85301 0.22109 0.87129 C 0.22331 0.8743 0.22448 0.87916 0.22682 0.88194 C 0.22982 0.88495 0.23346 0.88588 0.23646 0.88866 C 0.2431 0.89491 0.24922 0.90208 0.25573 0.90926 L 0.26524 0.91944 C 0.27448 0.92893 0.27748 0.93333 0.28841 0.94004 C 0.29141 0.94166 0.29479 0.94213 0.29805 0.94352 C 0.31654 0.96828 0.29675 0.94398 0.31146 0.95717 C 0.32474 0.96898 0.30886 0.96018 0.32487 0.96736 C 0.32682 0.97083 0.32839 0.975 0.33073 0.97754 C 0.34206 0.99004 0.33711 0.97986 0.3461 0.98796 C 0.35065 0.9919 0.35456 0.99884 0.35951 1.00162 C 0.36888 1.00671 0.37878 1.00787 0.38841 1.0118 C 0.39349 1.01366 0.39844 1.01852 0.40378 1.01852 C 0.46784 1.02083 0.53177 1.01852 1 1.30741 " pathEditMode="relative" rAng="0" ptsTypes="AAAAAAAAAAAAAAAAAAAAAAAAAAAAAAAAAAAAAAAAAAAA">
                                      <p:cBhvr>
                                        <p:cTn id="648" dur="2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65370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1" dur="2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3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7" dur="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8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9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3" dur="2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5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9" dur="2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" presetID="2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5" dur="2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6" presetID="22" presetClass="exit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7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1" dur="2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22" presetClass="exit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3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7" dur="2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" presetID="22" presetClass="exit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9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3" dur="2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" presetID="22" presetClass="exit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17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0" presetID="10" presetClass="exit" presetSubtype="0" fill="hold" grpId="1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1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mph" presetSubtype="1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704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5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6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mph" presetSubtype="10" repeatCount="indefinite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Clr clrSpc="hsl" dir="ccw">
                                      <p:cBhvr>
                                        <p:cTn id="708" dur="2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9" dur="2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0" dur="2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mph" presetSubtype="1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hsl" dir="ccw">
                                      <p:cBhvr>
                                        <p:cTn id="712" dur="2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3" dur="2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4" dur="2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mph" presetSubtype="1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cw">
                                      <p:cBhvr>
                                        <p:cTn id="716" dur="2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7" dur="2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8" dur="2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mph" presetSubtype="10" repeatCount="indefinite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hsl" dir="ccw">
                                      <p:cBhvr>
                                        <p:cTn id="720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1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2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mph" presetSubtype="1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hsl" dir="ccw">
                                      <p:cBhvr>
                                        <p:cTn id="724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5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6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mph" presetSubtype="1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hsl" dir="ccw">
                                      <p:cBhvr>
                                        <p:cTn id="728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9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0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mph" presetSubtype="10" repeatCount="indefinite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Clr clrSpc="hsl" dir="ccw">
                                      <p:cBhvr>
                                        <p:cTn id="732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3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4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mph" presetSubtype="1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hsl" dir="ccw">
                                      <p:cBhvr>
                                        <p:cTn id="736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7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8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mph" presetSubtype="10" repeatCount="indefinite" autoRev="1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Clr clrSpc="hsl" dir="ccw">
                                      <p:cBhvr>
                                        <p:cTn id="740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1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2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mph" presetSubtype="1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cw">
                                      <p:cBhvr>
                                        <p:cTn id="744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5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6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" presetClass="emph" presetSubtype="10" repeatCount="indefinite" autoRev="1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Clr clrSpc="hsl" dir="ccw">
                                      <p:cBhvr>
                                        <p:cTn id="748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9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0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" presetClass="emph" presetSubtype="10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hsl" dir="ccw">
                                      <p:cBhvr>
                                        <p:cTn id="752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3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4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1" presetClass="emph" presetSubtype="10" repeatCount="indefinite" autoRev="1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Clr clrSpc="hsl" dir="ccw">
                                      <p:cBhvr>
                                        <p:cTn id="756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7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8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" presetClass="emph" presetSubtype="10" repeatCount="indefinite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hsl" dir="ccw">
                                      <p:cBhvr>
                                        <p:cTn id="760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1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2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1" presetClass="emph" presetSubtype="10" repeatCount="indefinite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hsl" dir="ccw">
                                      <p:cBhvr>
                                        <p:cTn id="764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5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6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" presetClass="emph" presetSubtype="10" repeatCount="indefinite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hsl" dir="ccw">
                                      <p:cBhvr>
                                        <p:cTn id="768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9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0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" presetClass="emph" presetSubtype="10" repeatCount="indefinite" autoRev="1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Clr clrSpc="hsl" dir="ccw">
                                      <p:cBhvr>
                                        <p:cTn id="772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3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4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1" presetClass="emph" presetSubtype="10" repeatCount="indefinite" autoRev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hsl" dir="ccw">
                                      <p:cBhvr>
                                        <p:cTn id="776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7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8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1" presetClass="emph" presetSubtype="10" repeatCount="indefinite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Clr clrSpc="hsl" dir="ccw">
                                      <p:cBhvr>
                                        <p:cTn id="780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1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2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" presetClass="emph" presetSubtype="1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cw">
                                      <p:cBhvr>
                                        <p:cTn id="784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5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6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" presetClass="emph" presetSubtype="10" repeatCount="indefinite" autoRev="1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Clr clrSpc="hsl" dir="ccw">
                                      <p:cBhvr>
                                        <p:cTn id="788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9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0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1" presetClass="emph" presetSubtype="10" repeatCount="indefinite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hsl" dir="ccw">
                                      <p:cBhvr>
                                        <p:cTn id="792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3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4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1" presetClass="emph" presetSubtype="10" repeatCount="indefinite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Clr clrSpc="hsl" dir="ccw">
                                      <p:cBhvr>
                                        <p:cTn id="796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7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8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" presetClass="emph" presetSubtype="10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Clr clrSpc="hsl" dir="ccw">
                                      <p:cBhvr>
                                        <p:cTn id="800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1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2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" presetClass="emph" presetSubtype="10" repeatCount="indefinite" autoRev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Clr clrSpc="hsl" dir="ccw">
                                      <p:cBhvr>
                                        <p:cTn id="804" dur="2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5" dur="2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6" dur="2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" presetClass="emph" presetSubtype="10" repeatCount="indefinite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Clr clrSpc="hsl" dir="ccw">
                                      <p:cBhvr>
                                        <p:cTn id="808" dur="2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9" dur="2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0" dur="2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" presetClass="emph" presetSubtype="10" repeatCount="indefinite" autoRev="1" fill="hold" nodeType="withEffect">
                                  <p:stCondLst>
                                    <p:cond delay="4050"/>
                                  </p:stCondLst>
                                  <p:childTnLst>
                                    <p:animClr clrSpc="hsl" dir="ccw">
                                      <p:cBhvr>
                                        <p:cTn id="812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3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4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7" presetClass="emph" presetSubtype="6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816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7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7" presetClass="emph" presetSubtype="6" repeatCount="indefinite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Clr clrSpc="hsl" dir="cw">
                                      <p:cBhvr>
                                        <p:cTn id="819" dur="2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0" dur="2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1" presetID="7" presetClass="emph" presetSubtype="6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hsl" dir="cw">
                                      <p:cBhvr>
                                        <p:cTn id="822" dur="2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3" dur="2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7" presetClass="emph" presetSubtype="6" repeatCount="indefinite" autoRev="1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Clr clrSpc="hsl" dir="cw">
                                      <p:cBhvr>
                                        <p:cTn id="825" dur="2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6" dur="2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7" presetClass="emph" presetSubtype="6" repeatCount="indefinite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hsl" dir="cw">
                                      <p:cBhvr>
                                        <p:cTn id="828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9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0" presetID="7" presetClass="emph" presetSubtype="6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hsl" dir="cw">
                                      <p:cBhvr>
                                        <p:cTn id="831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2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7" presetClass="emph" presetSubtype="6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hsl" dir="cw">
                                      <p:cBhvr>
                                        <p:cTn id="834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5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7" presetClass="emph" presetSubtype="6" repeatCount="indefinite" autoRev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Clr clrSpc="hsl" dir="cw">
                                      <p:cBhvr>
                                        <p:cTn id="837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8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7" presetClass="emph" presetSubtype="6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Clr clrSpc="hsl" dir="cw">
                                      <p:cBhvr>
                                        <p:cTn id="840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1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7" presetClass="emph" presetSubtype="6" repeatCount="indefinite" autoRev="1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Clr clrSpc="hsl" dir="cw">
                                      <p:cBhvr>
                                        <p:cTn id="843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4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7" presetClass="emph" presetSubtype="6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>
                                        <p:cTn id="846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7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7" presetClass="emph" presetSubtype="6" repeatCount="indefinite" autoRev="1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Clr clrSpc="hsl" dir="cw">
                                      <p:cBhvr>
                                        <p:cTn id="849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0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7" presetClass="emph" presetSubtype="6" repeatCount="indefinite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hsl" dir="cw">
                                      <p:cBhvr>
                                        <p:cTn id="852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3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7" presetClass="emph" presetSubtype="6" repeatCount="indefinite" autoRev="1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Clr clrSpc="hsl" dir="cw">
                                      <p:cBhvr>
                                        <p:cTn id="855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6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7" presetClass="emph" presetSubtype="6" repeatCount="indefinite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hsl" dir="cw">
                                      <p:cBhvr>
                                        <p:cTn id="858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9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7" presetClass="emph" presetSubtype="6" repeatCount="indefinite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hsl" dir="cw">
                                      <p:cBhvr>
                                        <p:cTn id="861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2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7" presetClass="emph" presetSubtype="6" repeatCount="indefinite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Clr clrSpc="hsl" dir="cw">
                                      <p:cBhvr>
                                        <p:cTn id="864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5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7" presetClass="emph" presetSubtype="6" repeatCount="indefinite" autoRev="1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Clr clrSpc="hsl" dir="cw">
                                      <p:cBhvr>
                                        <p:cTn id="867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8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7" presetClass="emph" presetSubtype="6" repeatCount="indefinite" autoRev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Clr clrSpc="hsl" dir="cw">
                                      <p:cBhvr>
                                        <p:cTn id="870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1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2" presetID="7" presetClass="emph" presetSubtype="6" repeatCount="indefinite" autoRev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animClr clrSpc="hsl" dir="cw">
                                      <p:cBhvr>
                                        <p:cTn id="873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4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7" presetClass="emph" presetSubtype="6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>
                                        <p:cTn id="876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7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7" presetClass="emph" presetSubtype="6" repeatCount="indefinite" autoRev="1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Clr clrSpc="hsl" dir="cw">
                                      <p:cBhvr>
                                        <p:cTn id="879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0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7" presetClass="emph" presetSubtype="6" repeatCount="indefinite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Clr clrSpc="hsl" dir="cw">
                                      <p:cBhvr>
                                        <p:cTn id="882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3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4" presetID="7" presetClass="emph" presetSubtype="6" repeatCount="indefinite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Clr clrSpc="hsl" dir="cw">
                                      <p:cBhvr>
                                        <p:cTn id="885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6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7" presetClass="emph" presetSubtype="6" repeatCount="indefinite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Clr clrSpc="hsl" dir="cw">
                                      <p:cBhvr>
                                        <p:cTn id="888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9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0" presetID="7" presetClass="emph" presetSubtype="6" repeatCount="indefinite" autoRev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Clr clrSpc="hsl" dir="cw">
                                      <p:cBhvr>
                                        <p:cTn id="891" dur="2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2" dur="2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7" presetClass="emph" presetSubtype="6" repeatCount="indefinite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Clr clrSpc="hsl" dir="cw">
                                      <p:cBhvr>
                                        <p:cTn id="894" dur="2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5" dur="2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6" presetID="7" presetClass="emph" presetSubtype="6" repeatCount="indefinite" autoRev="1" fill="hold" nodeType="withEffect">
                                  <p:stCondLst>
                                    <p:cond delay="4050"/>
                                  </p:stCondLst>
                                  <p:childTnLst>
                                    <p:animClr clrSpc="hsl" dir="cw">
                                      <p:cBhvr>
                                        <p:cTn id="897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98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animBg="1"/>
      <p:bldP spid="430" grpId="0" animBg="1"/>
      <p:bldP spid="431" grpId="0" animBg="1"/>
      <p:bldP spid="432" grpId="0" animBg="1"/>
      <p:bldP spid="433" grpId="0" animBg="1"/>
      <p:bldP spid="434" grpId="0" animBg="1"/>
      <p:bldP spid="435" grpId="0" animBg="1"/>
      <p:bldP spid="436" grpId="0" animBg="1"/>
      <p:bldP spid="437" grpId="0" animBg="1"/>
      <p:bldP spid="438" grpId="0" animBg="1"/>
      <p:bldP spid="439" grpId="0" animBg="1"/>
      <p:bldP spid="440" grpId="0" animBg="1"/>
      <p:bldP spid="441" grpId="0" animBg="1"/>
      <p:bldP spid="442" grpId="0" animBg="1"/>
      <p:bldP spid="443" grpId="0" animBg="1"/>
      <p:bldP spid="444" grpId="0" animBg="1"/>
      <p:bldP spid="445" grpId="0" animBg="1"/>
      <p:bldP spid="446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452" grpId="0" animBg="1"/>
      <p:bldP spid="453" grpId="0" animBg="1"/>
      <p:bldP spid="454" grpId="0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3" grpId="0" animBg="1"/>
      <p:bldP spid="464" grpId="0" animBg="1"/>
      <p:bldP spid="465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71" grpId="0" animBg="1"/>
      <p:bldP spid="472" grpId="0" animBg="1"/>
      <p:bldP spid="473" grpId="0" animBg="1"/>
      <p:bldP spid="474" grpId="0" animBg="1"/>
      <p:bldP spid="475" grpId="0" animBg="1"/>
      <p:bldP spid="476" grpId="0" animBg="1"/>
      <p:bldP spid="477" grpId="0" animBg="1"/>
      <p:bldP spid="478" grpId="0" animBg="1"/>
      <p:bldP spid="479" grpId="0" animBg="1"/>
      <p:bldP spid="480" grpId="0" animBg="1"/>
      <p:bldP spid="481" grpId="0" animBg="1"/>
      <p:bldP spid="482" grpId="0" animBg="1"/>
      <p:bldP spid="483" grpId="0" animBg="1"/>
      <p:bldP spid="484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 animBg="1"/>
      <p:bldP spid="492" grpId="0" animBg="1"/>
      <p:bldP spid="493" grpId="0" animBg="1"/>
      <p:bldP spid="494" grpId="0" animBg="1"/>
      <p:bldP spid="495" grpId="0" animBg="1"/>
      <p:bldP spid="496" grpId="0" animBg="1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509" grpId="0" animBg="1"/>
      <p:bldP spid="510" grpId="0" animBg="1"/>
      <p:bldP spid="511" grpId="0" animBg="1"/>
      <p:bldP spid="512" grpId="0" animBg="1"/>
      <p:bldP spid="513" grpId="0" animBg="1"/>
      <p:bldP spid="514" grpId="0" animBg="1"/>
      <p:bldP spid="515" grpId="0" animBg="1"/>
      <p:bldP spid="516" grpId="0" animBg="1"/>
      <p:bldP spid="517" grpId="0" animBg="1"/>
      <p:bldP spid="518" grpId="0" animBg="1"/>
      <p:bldP spid="519" grpId="0" animBg="1"/>
      <p:bldP spid="520" grpId="0" animBg="1"/>
      <p:bldP spid="521" grpId="0" animBg="1"/>
      <p:bldP spid="522" grpId="0" animBg="1"/>
      <p:bldP spid="523" grpId="0" animBg="1"/>
      <p:bldP spid="524" grpId="0" animBg="1"/>
      <p:bldP spid="525" grpId="0" animBg="1"/>
      <p:bldP spid="526" grpId="0" animBg="1"/>
      <p:bldP spid="527" grpId="0" animBg="1"/>
      <p:bldP spid="528" grpId="0" animBg="1"/>
      <p:bldP spid="529" grpId="0" animBg="1"/>
      <p:bldP spid="530" grpId="0" animBg="1"/>
      <p:bldP spid="531" grpId="0" animBg="1"/>
      <p:bldP spid="532" grpId="0" animBg="1"/>
      <p:bldP spid="533" grpId="0" animBg="1"/>
      <p:bldP spid="534" grpId="0" animBg="1"/>
      <p:bldP spid="535" grpId="0" animBg="1"/>
      <p:bldP spid="536" grpId="0" animBg="1"/>
      <p:bldP spid="537" grpId="0" animBg="1"/>
      <p:bldP spid="538" grpId="0" animBg="1"/>
      <p:bldP spid="539" grpId="0" animBg="1"/>
      <p:bldP spid="540" grpId="0" animBg="1"/>
      <p:bldP spid="541" grpId="0" animBg="1"/>
      <p:bldP spid="542" grpId="0" animBg="1"/>
      <p:bldP spid="543" grpId="0" animBg="1"/>
      <p:bldP spid="544" grpId="0" animBg="1"/>
      <p:bldP spid="545" grpId="0" animBg="1"/>
      <p:bldP spid="546" grpId="0" animBg="1"/>
      <p:bldP spid="547" grpId="0" animBg="1"/>
      <p:bldP spid="548" grpId="0" animBg="1"/>
      <p:bldP spid="549" grpId="0" animBg="1"/>
      <p:bldP spid="343" grpId="0"/>
      <p:bldP spid="34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-矩形 8">
            <a:extLst>
              <a:ext uri="{FF2B5EF4-FFF2-40B4-BE49-F238E27FC236}">
                <a16:creationId xmlns:a16="http://schemas.microsoft.com/office/drawing/2014/main" xmlns="" id="{A83216A5-8196-4C95-90C3-BA0EB31A031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34840" y="1767840"/>
            <a:ext cx="3322320" cy="332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PA-直接连接符 108">
            <a:extLst>
              <a:ext uri="{FF2B5EF4-FFF2-40B4-BE49-F238E27FC236}">
                <a16:creationId xmlns:a16="http://schemas.microsoft.com/office/drawing/2014/main" xmlns="" id="{07FDEF79-ED6E-49F1-AC1C-51A625847C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3398520" y="731520"/>
            <a:ext cx="3444240" cy="385572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PA-直接连接符 128">
            <a:extLst>
              <a:ext uri="{FF2B5EF4-FFF2-40B4-BE49-F238E27FC236}">
                <a16:creationId xmlns:a16="http://schemas.microsoft.com/office/drawing/2014/main" xmlns="" id="{3B4844BD-AB1A-464A-98FF-76FEDF138953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 flipV="1">
            <a:off x="3302000" y="3611880"/>
            <a:ext cx="965200" cy="1076960"/>
          </a:xfrm>
          <a:prstGeom prst="line">
            <a:avLst/>
          </a:prstGeom>
          <a:ln w="38100">
            <a:gradFill>
              <a:gsLst>
                <a:gs pos="0">
                  <a:schemeClr val="bg1"/>
                </a:gs>
                <a:gs pos="15000">
                  <a:schemeClr val="bg1"/>
                </a:gs>
                <a:gs pos="62000">
                  <a:schemeClr val="bg1"/>
                </a:gs>
                <a:gs pos="0">
                  <a:srgbClr val="FFFFFF">
                    <a:alpha val="5000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PA-组合 138">
            <a:extLst>
              <a:ext uri="{FF2B5EF4-FFF2-40B4-BE49-F238E27FC236}">
                <a16:creationId xmlns:a16="http://schemas.microsoft.com/office/drawing/2014/main" xmlns="" id="{C1E26866-AE23-4828-B1A8-06829B94292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672838" y="1005839"/>
            <a:ext cx="2216347" cy="2768610"/>
            <a:chOff x="3672838" y="1005839"/>
            <a:chExt cx="2216347" cy="2768610"/>
          </a:xfrm>
        </p:grpSpPr>
        <p:grpSp>
          <p:nvGrpSpPr>
            <p:cNvPr id="134" name="PA-组合 133">
              <a:extLst>
                <a:ext uri="{FF2B5EF4-FFF2-40B4-BE49-F238E27FC236}">
                  <a16:creationId xmlns:a16="http://schemas.microsoft.com/office/drawing/2014/main" xmlns="" id="{EFB020C2-3E60-4F5E-AE7A-CA07AF8A7DCE}"/>
                </a:ext>
              </a:extLst>
            </p:cNvPr>
            <p:cNvGrpSpPr/>
            <p:nvPr>
              <p:custDataLst>
                <p:tags r:id="rId41"/>
              </p:custDataLst>
            </p:nvPr>
          </p:nvGrpSpPr>
          <p:grpSpPr>
            <a:xfrm>
              <a:off x="3749039" y="1005839"/>
              <a:ext cx="2140146" cy="2387609"/>
              <a:chOff x="3749039" y="1005839"/>
              <a:chExt cx="2140146" cy="2387609"/>
            </a:xfrm>
          </p:grpSpPr>
          <p:sp>
            <p:nvSpPr>
              <p:cNvPr id="132" name="PA-任意多边形 131">
                <a:extLst>
                  <a:ext uri="{FF2B5EF4-FFF2-40B4-BE49-F238E27FC236}">
                    <a16:creationId xmlns:a16="http://schemas.microsoft.com/office/drawing/2014/main" xmlns="" id="{34168E40-B21F-41B6-AF66-729A0E66B599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3749039" y="1005839"/>
                <a:ext cx="2140146" cy="2387609"/>
              </a:xfrm>
              <a:custGeom>
                <a:avLst/>
                <a:gdLst/>
                <a:ahLst/>
                <a:cxnLst/>
                <a:rect l="0" t="0" r="0" b="0"/>
                <a:pathLst>
                  <a:path w="2140146" h="2387609">
                    <a:moveTo>
                      <a:pt x="0" y="0"/>
                    </a:moveTo>
                    <a:lnTo>
                      <a:pt x="2140145" y="0"/>
                    </a:lnTo>
                    <a:lnTo>
                      <a:pt x="2140145" y="2387608"/>
                    </a:lnTo>
                    <a:lnTo>
                      <a:pt x="0" y="2387608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PA-任意多边形 123">
                <a:extLst>
                  <a:ext uri="{FF2B5EF4-FFF2-40B4-BE49-F238E27FC236}">
                    <a16:creationId xmlns:a16="http://schemas.microsoft.com/office/drawing/2014/main" xmlns="" id="{69CEE91F-DB62-424B-BBB1-5602B7C39CD2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4434840" y="1767840"/>
                <a:ext cx="1454345" cy="1625608"/>
              </a:xfrm>
              <a:custGeom>
                <a:avLst/>
                <a:gdLst>
                  <a:gd name="connsiteX0" fmla="*/ 0 w 1454345"/>
                  <a:gd name="connsiteY0" fmla="*/ 0 h 1625608"/>
                  <a:gd name="connsiteX1" fmla="*/ 1454345 w 1454345"/>
                  <a:gd name="connsiteY1" fmla="*/ 0 h 1625608"/>
                  <a:gd name="connsiteX2" fmla="*/ 0 w 1454345"/>
                  <a:gd name="connsiteY2" fmla="*/ 1625608 h 1625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4345" h="1625608">
                    <a:moveTo>
                      <a:pt x="0" y="0"/>
                    </a:moveTo>
                    <a:lnTo>
                      <a:pt x="1454345" y="0"/>
                    </a:lnTo>
                    <a:lnTo>
                      <a:pt x="0" y="16256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5" name="PA-任意多边形 134">
              <a:extLst>
                <a:ext uri="{FF2B5EF4-FFF2-40B4-BE49-F238E27FC236}">
                  <a16:creationId xmlns:a16="http://schemas.microsoft.com/office/drawing/2014/main" xmlns="" id="{25E9DEEB-6E3F-4B8C-BE28-DE342016A3DA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3672838" y="1005839"/>
              <a:ext cx="2216347" cy="2768610"/>
            </a:xfrm>
            <a:custGeom>
              <a:avLst/>
              <a:gdLst/>
              <a:ahLst/>
              <a:cxnLst/>
              <a:rect l="0" t="0" r="0" b="0"/>
              <a:pathLst>
                <a:path w="2216347" h="2768610">
                  <a:moveTo>
                    <a:pt x="0" y="0"/>
                  </a:moveTo>
                  <a:lnTo>
                    <a:pt x="2216346" y="0"/>
                  </a:lnTo>
                  <a:lnTo>
                    <a:pt x="2216346" y="2768609"/>
                  </a:lnTo>
                  <a:lnTo>
                    <a:pt x="0" y="2768609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PA-任意多边形 12">
            <a:extLst>
              <a:ext uri="{FF2B5EF4-FFF2-40B4-BE49-F238E27FC236}">
                <a16:creationId xmlns:a16="http://schemas.microsoft.com/office/drawing/2014/main" xmlns="" id="{5158FB19-8835-4CC2-99A1-42C5F54B71F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092078" y="3245325"/>
            <a:ext cx="259928" cy="498986"/>
          </a:xfrm>
          <a:custGeom>
            <a:avLst/>
            <a:gdLst>
              <a:gd name="connsiteX0" fmla="*/ 0 w 259928"/>
              <a:gd name="connsiteY0" fmla="*/ 0 h 498986"/>
              <a:gd name="connsiteX1" fmla="*/ 259928 w 259928"/>
              <a:gd name="connsiteY1" fmla="*/ 287165 h 498986"/>
              <a:gd name="connsiteX2" fmla="*/ 145897 w 259928"/>
              <a:gd name="connsiteY2" fmla="*/ 498986 h 49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928" h="498986">
                <a:moveTo>
                  <a:pt x="0" y="0"/>
                </a:moveTo>
                <a:lnTo>
                  <a:pt x="259928" y="287165"/>
                </a:lnTo>
                <a:lnTo>
                  <a:pt x="145897" y="49898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PA-任意多边形 15">
            <a:extLst>
              <a:ext uri="{FF2B5EF4-FFF2-40B4-BE49-F238E27FC236}">
                <a16:creationId xmlns:a16="http://schemas.microsoft.com/office/drawing/2014/main" xmlns="" id="{3F5B0C0E-DCCD-4819-ACAD-E89941EFB0A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000221" y="1854068"/>
            <a:ext cx="770344" cy="684482"/>
          </a:xfrm>
          <a:custGeom>
            <a:avLst/>
            <a:gdLst>
              <a:gd name="connsiteX0" fmla="*/ 304442 w 770344"/>
              <a:gd name="connsiteY0" fmla="*/ 0 h 684482"/>
              <a:gd name="connsiteX1" fmla="*/ 770344 w 770344"/>
              <a:gd name="connsiteY1" fmla="*/ 684482 h 684482"/>
              <a:gd name="connsiteX2" fmla="*/ 0 w 770344"/>
              <a:gd name="connsiteY2" fmla="*/ 511962 h 684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0344" h="684482">
                <a:moveTo>
                  <a:pt x="304442" y="0"/>
                </a:moveTo>
                <a:lnTo>
                  <a:pt x="770344" y="684482"/>
                </a:lnTo>
                <a:lnTo>
                  <a:pt x="0" y="51196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PA-任意多边形 18">
            <a:extLst>
              <a:ext uri="{FF2B5EF4-FFF2-40B4-BE49-F238E27FC236}">
                <a16:creationId xmlns:a16="http://schemas.microsoft.com/office/drawing/2014/main" xmlns="" id="{DF42DBC1-DF86-492D-95E5-25282D7BE75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092079" y="2609892"/>
            <a:ext cx="526681" cy="922599"/>
          </a:xfrm>
          <a:custGeom>
            <a:avLst/>
            <a:gdLst>
              <a:gd name="connsiteX0" fmla="*/ 526681 w 526681"/>
              <a:gd name="connsiteY0" fmla="*/ 0 h 922599"/>
              <a:gd name="connsiteX1" fmla="*/ 259928 w 526681"/>
              <a:gd name="connsiteY1" fmla="*/ 922599 h 922599"/>
              <a:gd name="connsiteX2" fmla="*/ 0 w 526681"/>
              <a:gd name="connsiteY2" fmla="*/ 635434 h 9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6681" h="922599">
                <a:moveTo>
                  <a:pt x="526681" y="0"/>
                </a:moveTo>
                <a:lnTo>
                  <a:pt x="259928" y="922599"/>
                </a:lnTo>
                <a:lnTo>
                  <a:pt x="0" y="63543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PA-任意多边形 21">
            <a:extLst>
              <a:ext uri="{FF2B5EF4-FFF2-40B4-BE49-F238E27FC236}">
                <a16:creationId xmlns:a16="http://schemas.microsoft.com/office/drawing/2014/main" xmlns="" id="{1A820882-A066-4CBF-9462-93CDC11D098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149963" y="2351526"/>
            <a:ext cx="468796" cy="311156"/>
          </a:xfrm>
          <a:custGeom>
            <a:avLst/>
            <a:gdLst>
              <a:gd name="connsiteX0" fmla="*/ 382674 w 468796"/>
              <a:gd name="connsiteY0" fmla="*/ 0 h 311156"/>
              <a:gd name="connsiteX1" fmla="*/ 468796 w 468796"/>
              <a:gd name="connsiteY1" fmla="*/ 258365 h 311156"/>
              <a:gd name="connsiteX2" fmla="*/ 0 w 468796"/>
              <a:gd name="connsiteY2" fmla="*/ 311156 h 311156"/>
              <a:gd name="connsiteX3" fmla="*/ 78279 w 468796"/>
              <a:gd name="connsiteY3" fmla="*/ 223659 h 31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796" h="311156">
                <a:moveTo>
                  <a:pt x="382674" y="0"/>
                </a:moveTo>
                <a:lnTo>
                  <a:pt x="468796" y="258365"/>
                </a:lnTo>
                <a:lnTo>
                  <a:pt x="0" y="311156"/>
                </a:lnTo>
                <a:lnTo>
                  <a:pt x="78279" y="22365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PA-任意多边形 24">
            <a:extLst>
              <a:ext uri="{FF2B5EF4-FFF2-40B4-BE49-F238E27FC236}">
                <a16:creationId xmlns:a16="http://schemas.microsoft.com/office/drawing/2014/main" xmlns="" id="{A963C100-3E20-4D25-80CB-34DE6B157AA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092079" y="2609891"/>
            <a:ext cx="526681" cy="635434"/>
          </a:xfrm>
          <a:custGeom>
            <a:avLst/>
            <a:gdLst>
              <a:gd name="connsiteX0" fmla="*/ 526681 w 526681"/>
              <a:gd name="connsiteY0" fmla="*/ 0 h 635434"/>
              <a:gd name="connsiteX1" fmla="*/ 0 w 526681"/>
              <a:gd name="connsiteY1" fmla="*/ 635434 h 635434"/>
              <a:gd name="connsiteX2" fmla="*/ 8868 w 526681"/>
              <a:gd name="connsiteY2" fmla="*/ 107580 h 635434"/>
              <a:gd name="connsiteX3" fmla="*/ 57885 w 526681"/>
              <a:gd name="connsiteY3" fmla="*/ 52791 h 63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681" h="635434">
                <a:moveTo>
                  <a:pt x="526681" y="0"/>
                </a:moveTo>
                <a:lnTo>
                  <a:pt x="0" y="635434"/>
                </a:lnTo>
                <a:lnTo>
                  <a:pt x="8868" y="107580"/>
                </a:lnTo>
                <a:lnTo>
                  <a:pt x="57885" y="5279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-任意多边形 27">
            <a:extLst>
              <a:ext uri="{FF2B5EF4-FFF2-40B4-BE49-F238E27FC236}">
                <a16:creationId xmlns:a16="http://schemas.microsoft.com/office/drawing/2014/main" xmlns="" id="{2CFD2970-45B5-4AE6-AFFC-936868F016A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352007" y="2538550"/>
            <a:ext cx="1418559" cy="993940"/>
          </a:xfrm>
          <a:custGeom>
            <a:avLst/>
            <a:gdLst>
              <a:gd name="connsiteX0" fmla="*/ 1418559 w 1418559"/>
              <a:gd name="connsiteY0" fmla="*/ 0 h 993940"/>
              <a:gd name="connsiteX1" fmla="*/ 0 w 1418559"/>
              <a:gd name="connsiteY1" fmla="*/ 993940 h 993940"/>
              <a:gd name="connsiteX2" fmla="*/ 266753 w 1418559"/>
              <a:gd name="connsiteY2" fmla="*/ 71341 h 99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8559" h="993940">
                <a:moveTo>
                  <a:pt x="1418559" y="0"/>
                </a:moveTo>
                <a:lnTo>
                  <a:pt x="0" y="993940"/>
                </a:lnTo>
                <a:lnTo>
                  <a:pt x="266753" y="7134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PA-任意多边形 30">
            <a:extLst>
              <a:ext uri="{FF2B5EF4-FFF2-40B4-BE49-F238E27FC236}">
                <a16:creationId xmlns:a16="http://schemas.microsoft.com/office/drawing/2014/main" xmlns="" id="{7DC22E4A-2EFB-44AF-AA72-78C70A97EC4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618759" y="2366031"/>
            <a:ext cx="1151806" cy="243861"/>
          </a:xfrm>
          <a:custGeom>
            <a:avLst/>
            <a:gdLst>
              <a:gd name="connsiteX0" fmla="*/ 381462 w 1151806"/>
              <a:gd name="connsiteY0" fmla="*/ 0 h 243861"/>
              <a:gd name="connsiteX1" fmla="*/ 1151806 w 1151806"/>
              <a:gd name="connsiteY1" fmla="*/ 172520 h 243861"/>
              <a:gd name="connsiteX2" fmla="*/ 0 w 1151806"/>
              <a:gd name="connsiteY2" fmla="*/ 243861 h 24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1806" h="243861">
                <a:moveTo>
                  <a:pt x="381462" y="0"/>
                </a:moveTo>
                <a:lnTo>
                  <a:pt x="1151806" y="172520"/>
                </a:lnTo>
                <a:lnTo>
                  <a:pt x="0" y="24386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PA-任意多边形 33">
            <a:extLst>
              <a:ext uri="{FF2B5EF4-FFF2-40B4-BE49-F238E27FC236}">
                <a16:creationId xmlns:a16="http://schemas.microsoft.com/office/drawing/2014/main" xmlns="" id="{63759423-4C12-4338-91A4-50F310DF98A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532637" y="2351527"/>
            <a:ext cx="467584" cy="258365"/>
          </a:xfrm>
          <a:custGeom>
            <a:avLst/>
            <a:gdLst>
              <a:gd name="connsiteX0" fmla="*/ 0 w 467584"/>
              <a:gd name="connsiteY0" fmla="*/ 0 h 258365"/>
              <a:gd name="connsiteX1" fmla="*/ 467584 w 467584"/>
              <a:gd name="connsiteY1" fmla="*/ 14504 h 258365"/>
              <a:gd name="connsiteX2" fmla="*/ 86122 w 467584"/>
              <a:gd name="connsiteY2" fmla="*/ 258365 h 2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584" h="258365">
                <a:moveTo>
                  <a:pt x="0" y="0"/>
                </a:moveTo>
                <a:lnTo>
                  <a:pt x="467584" y="14504"/>
                </a:lnTo>
                <a:lnTo>
                  <a:pt x="86122" y="25836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PA-任意多边形 36">
            <a:extLst>
              <a:ext uri="{FF2B5EF4-FFF2-40B4-BE49-F238E27FC236}">
                <a16:creationId xmlns:a16="http://schemas.microsoft.com/office/drawing/2014/main" xmlns="" id="{191655A4-561C-4987-B7AC-6A6F1C3AD4B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352006" y="2538551"/>
            <a:ext cx="2280266" cy="1627513"/>
          </a:xfrm>
          <a:custGeom>
            <a:avLst/>
            <a:gdLst>
              <a:gd name="connsiteX0" fmla="*/ 1418559 w 2280266"/>
              <a:gd name="connsiteY0" fmla="*/ 0 h 1627513"/>
              <a:gd name="connsiteX1" fmla="*/ 2280266 w 2280266"/>
              <a:gd name="connsiteY1" fmla="*/ 1627513 h 1627513"/>
              <a:gd name="connsiteX2" fmla="*/ 0 w 2280266"/>
              <a:gd name="connsiteY2" fmla="*/ 993940 h 162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0266" h="1627513">
                <a:moveTo>
                  <a:pt x="1418559" y="0"/>
                </a:moveTo>
                <a:lnTo>
                  <a:pt x="2280266" y="1627513"/>
                </a:lnTo>
                <a:lnTo>
                  <a:pt x="0" y="99394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PA-任意多边形 42">
            <a:extLst>
              <a:ext uri="{FF2B5EF4-FFF2-40B4-BE49-F238E27FC236}">
                <a16:creationId xmlns:a16="http://schemas.microsoft.com/office/drawing/2014/main" xmlns="" id="{6B47C99E-5BD4-4E50-9A18-18D65F293C03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228243" y="2287815"/>
            <a:ext cx="304395" cy="287371"/>
          </a:xfrm>
          <a:custGeom>
            <a:avLst/>
            <a:gdLst>
              <a:gd name="connsiteX0" fmla="*/ 257095 w 304395"/>
              <a:gd name="connsiteY0" fmla="*/ 0 h 287371"/>
              <a:gd name="connsiteX1" fmla="*/ 304395 w 304395"/>
              <a:gd name="connsiteY1" fmla="*/ 63712 h 287371"/>
              <a:gd name="connsiteX2" fmla="*/ 0 w 304395"/>
              <a:gd name="connsiteY2" fmla="*/ 287371 h 28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395" h="287371">
                <a:moveTo>
                  <a:pt x="257095" y="0"/>
                </a:moveTo>
                <a:lnTo>
                  <a:pt x="304395" y="63712"/>
                </a:lnTo>
                <a:lnTo>
                  <a:pt x="0" y="28737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PA-任意多边形 45">
            <a:extLst>
              <a:ext uri="{FF2B5EF4-FFF2-40B4-BE49-F238E27FC236}">
                <a16:creationId xmlns:a16="http://schemas.microsoft.com/office/drawing/2014/main" xmlns="" id="{00585D3C-5A62-4CE1-BF19-EFD212424CB6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485337" y="2220266"/>
            <a:ext cx="60432" cy="131260"/>
          </a:xfrm>
          <a:custGeom>
            <a:avLst/>
            <a:gdLst>
              <a:gd name="connsiteX0" fmla="*/ 60432 w 60432"/>
              <a:gd name="connsiteY0" fmla="*/ 0 h 131260"/>
              <a:gd name="connsiteX1" fmla="*/ 47300 w 60432"/>
              <a:gd name="connsiteY1" fmla="*/ 131260 h 131260"/>
              <a:gd name="connsiteX2" fmla="*/ 0 w 60432"/>
              <a:gd name="connsiteY2" fmla="*/ 67548 h 13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32" h="131260">
                <a:moveTo>
                  <a:pt x="60432" y="0"/>
                </a:moveTo>
                <a:lnTo>
                  <a:pt x="47300" y="131260"/>
                </a:lnTo>
                <a:lnTo>
                  <a:pt x="0" y="6754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PA-任意多边形 57">
            <a:extLst>
              <a:ext uri="{FF2B5EF4-FFF2-40B4-BE49-F238E27FC236}">
                <a16:creationId xmlns:a16="http://schemas.microsoft.com/office/drawing/2014/main" xmlns="" id="{6F47A2E3-7854-452D-9694-70518E52007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706646" y="2717471"/>
            <a:ext cx="394301" cy="527854"/>
          </a:xfrm>
          <a:custGeom>
            <a:avLst/>
            <a:gdLst>
              <a:gd name="connsiteX0" fmla="*/ 394301 w 394301"/>
              <a:gd name="connsiteY0" fmla="*/ 0 h 527854"/>
              <a:gd name="connsiteX1" fmla="*/ 385433 w 394301"/>
              <a:gd name="connsiteY1" fmla="*/ 527854 h 527854"/>
              <a:gd name="connsiteX2" fmla="*/ 0 w 394301"/>
              <a:gd name="connsiteY2" fmla="*/ 440734 h 52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4301" h="527854">
                <a:moveTo>
                  <a:pt x="394301" y="0"/>
                </a:moveTo>
                <a:lnTo>
                  <a:pt x="385433" y="527854"/>
                </a:lnTo>
                <a:lnTo>
                  <a:pt x="0" y="44073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PA-任意多边形 63">
            <a:extLst>
              <a:ext uri="{FF2B5EF4-FFF2-40B4-BE49-F238E27FC236}">
                <a16:creationId xmlns:a16="http://schemas.microsoft.com/office/drawing/2014/main" xmlns="" id="{BF2B7DBC-5DB4-4F15-9623-F6CABB15E750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532637" y="1912626"/>
            <a:ext cx="467584" cy="453405"/>
          </a:xfrm>
          <a:custGeom>
            <a:avLst/>
            <a:gdLst>
              <a:gd name="connsiteX0" fmla="*/ 288362 w 467584"/>
              <a:gd name="connsiteY0" fmla="*/ 0 h 453405"/>
              <a:gd name="connsiteX1" fmla="*/ 467584 w 467584"/>
              <a:gd name="connsiteY1" fmla="*/ 453405 h 453405"/>
              <a:gd name="connsiteX2" fmla="*/ 0 w 467584"/>
              <a:gd name="connsiteY2" fmla="*/ 438901 h 453405"/>
              <a:gd name="connsiteX3" fmla="*/ 82824 w 467584"/>
              <a:gd name="connsiteY3" fmla="*/ 229742 h 45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584" h="453405">
                <a:moveTo>
                  <a:pt x="288362" y="0"/>
                </a:moveTo>
                <a:lnTo>
                  <a:pt x="467584" y="453405"/>
                </a:lnTo>
                <a:lnTo>
                  <a:pt x="0" y="438901"/>
                </a:lnTo>
                <a:lnTo>
                  <a:pt x="82824" y="2297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PA-任意多边形 66">
            <a:extLst>
              <a:ext uri="{FF2B5EF4-FFF2-40B4-BE49-F238E27FC236}">
                <a16:creationId xmlns:a16="http://schemas.microsoft.com/office/drawing/2014/main" xmlns="" id="{362E50F8-9E9B-49E0-8EBF-96C62037ECEE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5532637" y="2142368"/>
            <a:ext cx="82824" cy="209159"/>
          </a:xfrm>
          <a:custGeom>
            <a:avLst/>
            <a:gdLst>
              <a:gd name="connsiteX0" fmla="*/ 82824 w 82824"/>
              <a:gd name="connsiteY0" fmla="*/ 0 h 209159"/>
              <a:gd name="connsiteX1" fmla="*/ 0 w 82824"/>
              <a:gd name="connsiteY1" fmla="*/ 209159 h 209159"/>
              <a:gd name="connsiteX2" fmla="*/ 13132 w 82824"/>
              <a:gd name="connsiteY2" fmla="*/ 77899 h 209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824" h="209159">
                <a:moveTo>
                  <a:pt x="82824" y="0"/>
                </a:moveTo>
                <a:lnTo>
                  <a:pt x="0" y="209159"/>
                </a:lnTo>
                <a:lnTo>
                  <a:pt x="13132" y="7789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PA-任意多边形 69">
            <a:extLst>
              <a:ext uri="{FF2B5EF4-FFF2-40B4-BE49-F238E27FC236}">
                <a16:creationId xmlns:a16="http://schemas.microsoft.com/office/drawing/2014/main" xmlns="" id="{D4CA548D-6C7E-4299-A659-DF80F878AA9C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5820999" y="1793898"/>
            <a:ext cx="483664" cy="572133"/>
          </a:xfrm>
          <a:custGeom>
            <a:avLst/>
            <a:gdLst>
              <a:gd name="connsiteX0" fmla="*/ 106220 w 483664"/>
              <a:gd name="connsiteY0" fmla="*/ 0 h 572133"/>
              <a:gd name="connsiteX1" fmla="*/ 483664 w 483664"/>
              <a:gd name="connsiteY1" fmla="*/ 60171 h 572133"/>
              <a:gd name="connsiteX2" fmla="*/ 179222 w 483664"/>
              <a:gd name="connsiteY2" fmla="*/ 572133 h 572133"/>
              <a:gd name="connsiteX3" fmla="*/ 0 w 483664"/>
              <a:gd name="connsiteY3" fmla="*/ 118728 h 57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664" h="572133">
                <a:moveTo>
                  <a:pt x="106220" y="0"/>
                </a:moveTo>
                <a:lnTo>
                  <a:pt x="483664" y="60171"/>
                </a:lnTo>
                <a:lnTo>
                  <a:pt x="179222" y="572133"/>
                </a:lnTo>
                <a:lnTo>
                  <a:pt x="0" y="11872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PA-任意多边形 75">
            <a:extLst>
              <a:ext uri="{FF2B5EF4-FFF2-40B4-BE49-F238E27FC236}">
                <a16:creationId xmlns:a16="http://schemas.microsoft.com/office/drawing/2014/main" xmlns="" id="{B3726DA5-0BD6-41DA-A7DF-F11A2ADB36FD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6770566" y="2432304"/>
            <a:ext cx="986595" cy="664464"/>
          </a:xfrm>
          <a:custGeom>
            <a:avLst/>
            <a:gdLst>
              <a:gd name="connsiteX0" fmla="*/ 986595 w 986595"/>
              <a:gd name="connsiteY0" fmla="*/ 0 h 664464"/>
              <a:gd name="connsiteX1" fmla="*/ 986595 w 986595"/>
              <a:gd name="connsiteY1" fmla="*/ 664464 h 664464"/>
              <a:gd name="connsiteX2" fmla="*/ 0 w 986595"/>
              <a:gd name="connsiteY2" fmla="*/ 106246 h 66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6595" h="664464">
                <a:moveTo>
                  <a:pt x="986595" y="0"/>
                </a:moveTo>
                <a:lnTo>
                  <a:pt x="986595" y="664464"/>
                </a:lnTo>
                <a:lnTo>
                  <a:pt x="0" y="10624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PA-任意多边形 78">
            <a:extLst>
              <a:ext uri="{FF2B5EF4-FFF2-40B4-BE49-F238E27FC236}">
                <a16:creationId xmlns:a16="http://schemas.microsoft.com/office/drawing/2014/main" xmlns="" id="{6EA026BA-8EF9-4334-9F1A-0AC7F02DC811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5099304" y="3744312"/>
            <a:ext cx="664464" cy="1345849"/>
          </a:xfrm>
          <a:custGeom>
            <a:avLst/>
            <a:gdLst>
              <a:gd name="connsiteX0" fmla="*/ 138671 w 664464"/>
              <a:gd name="connsiteY0" fmla="*/ 0 h 1345849"/>
              <a:gd name="connsiteX1" fmla="*/ 664464 w 664464"/>
              <a:gd name="connsiteY1" fmla="*/ 1345849 h 1345849"/>
              <a:gd name="connsiteX2" fmla="*/ 0 w 664464"/>
              <a:gd name="connsiteY2" fmla="*/ 1345849 h 13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4" h="1345849">
                <a:moveTo>
                  <a:pt x="138671" y="0"/>
                </a:moveTo>
                <a:lnTo>
                  <a:pt x="664464" y="1345849"/>
                </a:lnTo>
                <a:lnTo>
                  <a:pt x="0" y="134584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PA-任意多边形 81">
            <a:extLst>
              <a:ext uri="{FF2B5EF4-FFF2-40B4-BE49-F238E27FC236}">
                <a16:creationId xmlns:a16="http://schemas.microsoft.com/office/drawing/2014/main" xmlns="" id="{1F0D2EA0-AF83-4834-98FF-9DCB6D83949B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434841" y="3245326"/>
            <a:ext cx="803135" cy="515907"/>
          </a:xfrm>
          <a:custGeom>
            <a:avLst/>
            <a:gdLst>
              <a:gd name="connsiteX0" fmla="*/ 657238 w 803135"/>
              <a:gd name="connsiteY0" fmla="*/ 0 h 515907"/>
              <a:gd name="connsiteX1" fmla="*/ 803135 w 803135"/>
              <a:gd name="connsiteY1" fmla="*/ 498986 h 515907"/>
              <a:gd name="connsiteX2" fmla="*/ 0 w 803135"/>
              <a:gd name="connsiteY2" fmla="*/ 515907 h 515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3135" h="515907">
                <a:moveTo>
                  <a:pt x="657238" y="0"/>
                </a:moveTo>
                <a:lnTo>
                  <a:pt x="803135" y="498986"/>
                </a:lnTo>
                <a:lnTo>
                  <a:pt x="0" y="51590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PA-任意多边形 84">
            <a:extLst>
              <a:ext uri="{FF2B5EF4-FFF2-40B4-BE49-F238E27FC236}">
                <a16:creationId xmlns:a16="http://schemas.microsoft.com/office/drawing/2014/main" xmlns="" id="{CF12BD88-CB0A-4AFD-A2CF-EAF0CF5448D2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4434840" y="3158206"/>
            <a:ext cx="657238" cy="603027"/>
          </a:xfrm>
          <a:custGeom>
            <a:avLst/>
            <a:gdLst>
              <a:gd name="connsiteX0" fmla="*/ 271805 w 657238"/>
              <a:gd name="connsiteY0" fmla="*/ 0 h 603027"/>
              <a:gd name="connsiteX1" fmla="*/ 657238 w 657238"/>
              <a:gd name="connsiteY1" fmla="*/ 87120 h 603027"/>
              <a:gd name="connsiteX2" fmla="*/ 0 w 657238"/>
              <a:gd name="connsiteY2" fmla="*/ 603027 h 603027"/>
              <a:gd name="connsiteX3" fmla="*/ 0 w 657238"/>
              <a:gd name="connsiteY3" fmla="*/ 303812 h 60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38" h="603027">
                <a:moveTo>
                  <a:pt x="271805" y="0"/>
                </a:moveTo>
                <a:lnTo>
                  <a:pt x="657238" y="87120"/>
                </a:lnTo>
                <a:lnTo>
                  <a:pt x="0" y="603027"/>
                </a:lnTo>
                <a:lnTo>
                  <a:pt x="0" y="30381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PA-任意多边形 87">
            <a:extLst>
              <a:ext uri="{FF2B5EF4-FFF2-40B4-BE49-F238E27FC236}">
                <a16:creationId xmlns:a16="http://schemas.microsoft.com/office/drawing/2014/main" xmlns="" id="{C06C532C-FB90-4E26-96D5-D276230F3FF2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6304663" y="1767840"/>
            <a:ext cx="465902" cy="770710"/>
          </a:xfrm>
          <a:custGeom>
            <a:avLst/>
            <a:gdLst>
              <a:gd name="connsiteX0" fmla="*/ 123569 w 465902"/>
              <a:gd name="connsiteY0" fmla="*/ 0 h 770710"/>
              <a:gd name="connsiteX1" fmla="*/ 465902 w 465902"/>
              <a:gd name="connsiteY1" fmla="*/ 770710 h 770710"/>
              <a:gd name="connsiteX2" fmla="*/ 0 w 465902"/>
              <a:gd name="connsiteY2" fmla="*/ 86228 h 77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902" h="770710">
                <a:moveTo>
                  <a:pt x="123569" y="0"/>
                </a:moveTo>
                <a:lnTo>
                  <a:pt x="465902" y="770710"/>
                </a:lnTo>
                <a:lnTo>
                  <a:pt x="0" y="8622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PA-任意多边形 90">
            <a:extLst>
              <a:ext uri="{FF2B5EF4-FFF2-40B4-BE49-F238E27FC236}">
                <a16:creationId xmlns:a16="http://schemas.microsoft.com/office/drawing/2014/main" xmlns="" id="{6A458725-D6A3-4736-B047-E97981E5A767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5927220" y="1767840"/>
            <a:ext cx="501013" cy="86228"/>
          </a:xfrm>
          <a:custGeom>
            <a:avLst/>
            <a:gdLst>
              <a:gd name="connsiteX0" fmla="*/ 23311 w 501013"/>
              <a:gd name="connsiteY0" fmla="*/ 0 h 86228"/>
              <a:gd name="connsiteX1" fmla="*/ 501013 w 501013"/>
              <a:gd name="connsiteY1" fmla="*/ 0 h 86228"/>
              <a:gd name="connsiteX2" fmla="*/ 377444 w 501013"/>
              <a:gd name="connsiteY2" fmla="*/ 86228 h 86228"/>
              <a:gd name="connsiteX3" fmla="*/ 0 w 501013"/>
              <a:gd name="connsiteY3" fmla="*/ 26057 h 8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013" h="86228">
                <a:moveTo>
                  <a:pt x="23311" y="0"/>
                </a:moveTo>
                <a:lnTo>
                  <a:pt x="501013" y="0"/>
                </a:lnTo>
                <a:lnTo>
                  <a:pt x="377444" y="86228"/>
                </a:lnTo>
                <a:lnTo>
                  <a:pt x="0" y="260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PA-任意多边形 93">
            <a:extLst>
              <a:ext uri="{FF2B5EF4-FFF2-40B4-BE49-F238E27FC236}">
                <a16:creationId xmlns:a16="http://schemas.microsoft.com/office/drawing/2014/main" xmlns="" id="{F94DB6BD-8AE5-4D54-A4C3-CC838770D10F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6770566" y="2538551"/>
            <a:ext cx="986595" cy="1627513"/>
          </a:xfrm>
          <a:custGeom>
            <a:avLst/>
            <a:gdLst>
              <a:gd name="connsiteX0" fmla="*/ 0 w 986595"/>
              <a:gd name="connsiteY0" fmla="*/ 0 h 1627513"/>
              <a:gd name="connsiteX1" fmla="*/ 986595 w 986595"/>
              <a:gd name="connsiteY1" fmla="*/ 1222681 h 1627513"/>
              <a:gd name="connsiteX2" fmla="*/ 986595 w 986595"/>
              <a:gd name="connsiteY2" fmla="*/ 1222685 h 1627513"/>
              <a:gd name="connsiteX3" fmla="*/ 861707 w 986595"/>
              <a:gd name="connsiteY3" fmla="*/ 1627513 h 1627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595" h="1627513">
                <a:moveTo>
                  <a:pt x="0" y="0"/>
                </a:moveTo>
                <a:lnTo>
                  <a:pt x="986595" y="1222681"/>
                </a:lnTo>
                <a:lnTo>
                  <a:pt x="986595" y="1222685"/>
                </a:lnTo>
                <a:lnTo>
                  <a:pt x="861707" y="162751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PA-任意多边形 96">
            <a:extLst>
              <a:ext uri="{FF2B5EF4-FFF2-40B4-BE49-F238E27FC236}">
                <a16:creationId xmlns:a16="http://schemas.microsoft.com/office/drawing/2014/main" xmlns="" id="{510E406D-448A-4B38-BAFE-826F42E35EB0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6770566" y="2538551"/>
            <a:ext cx="986595" cy="1222681"/>
          </a:xfrm>
          <a:custGeom>
            <a:avLst/>
            <a:gdLst>
              <a:gd name="connsiteX0" fmla="*/ 0 w 986595"/>
              <a:gd name="connsiteY0" fmla="*/ 0 h 1222681"/>
              <a:gd name="connsiteX1" fmla="*/ 986595 w 986595"/>
              <a:gd name="connsiteY1" fmla="*/ 558218 h 1222681"/>
              <a:gd name="connsiteX2" fmla="*/ 986595 w 986595"/>
              <a:gd name="connsiteY2" fmla="*/ 1222681 h 1222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6595" h="1222681">
                <a:moveTo>
                  <a:pt x="0" y="0"/>
                </a:moveTo>
                <a:lnTo>
                  <a:pt x="986595" y="558218"/>
                </a:lnTo>
                <a:lnTo>
                  <a:pt x="986595" y="122268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PA-任意多边形 99">
            <a:extLst>
              <a:ext uri="{FF2B5EF4-FFF2-40B4-BE49-F238E27FC236}">
                <a16:creationId xmlns:a16="http://schemas.microsoft.com/office/drawing/2014/main" xmlns="" id="{CED720A5-94B5-4C13-A032-6826106AB709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5210036" y="3491850"/>
            <a:ext cx="1190257" cy="1557670"/>
          </a:xfrm>
          <a:custGeom>
            <a:avLst/>
            <a:gdLst>
              <a:gd name="connsiteX0" fmla="*/ 114031 w 1190257"/>
              <a:gd name="connsiteY0" fmla="*/ 0 h 1557670"/>
              <a:gd name="connsiteX1" fmla="*/ 1190257 w 1190257"/>
              <a:gd name="connsiteY1" fmla="*/ 1557670 h 1557670"/>
              <a:gd name="connsiteX2" fmla="*/ 0 w 1190257"/>
              <a:gd name="connsiteY2" fmla="*/ 211821 h 155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257" h="1557670">
                <a:moveTo>
                  <a:pt x="114031" y="0"/>
                </a:moveTo>
                <a:lnTo>
                  <a:pt x="1190257" y="1557670"/>
                </a:lnTo>
                <a:lnTo>
                  <a:pt x="0" y="21182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PA-任意多边形 102">
            <a:extLst>
              <a:ext uri="{FF2B5EF4-FFF2-40B4-BE49-F238E27FC236}">
                <a16:creationId xmlns:a16="http://schemas.microsoft.com/office/drawing/2014/main" xmlns="" id="{51AB7B58-D083-4A96-857E-1FB9464AD520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5237976" y="3744312"/>
            <a:ext cx="1190257" cy="1345849"/>
          </a:xfrm>
          <a:custGeom>
            <a:avLst/>
            <a:gdLst>
              <a:gd name="connsiteX0" fmla="*/ 0 w 1190257"/>
              <a:gd name="connsiteY0" fmla="*/ 0 h 1345849"/>
              <a:gd name="connsiteX1" fmla="*/ 1190257 w 1190257"/>
              <a:gd name="connsiteY1" fmla="*/ 1345849 h 1345849"/>
              <a:gd name="connsiteX2" fmla="*/ 525793 w 1190257"/>
              <a:gd name="connsiteY2" fmla="*/ 1345849 h 13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257" h="1345849">
                <a:moveTo>
                  <a:pt x="0" y="0"/>
                </a:moveTo>
                <a:lnTo>
                  <a:pt x="1190257" y="1345849"/>
                </a:lnTo>
                <a:lnTo>
                  <a:pt x="525793" y="134584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PA-任意多边形 105">
            <a:extLst>
              <a:ext uri="{FF2B5EF4-FFF2-40B4-BE49-F238E27FC236}">
                <a16:creationId xmlns:a16="http://schemas.microsoft.com/office/drawing/2014/main" xmlns="" id="{2269BC3F-B114-40BE-B201-6C7142A74D75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5352006" y="3532490"/>
            <a:ext cx="2280266" cy="1557670"/>
          </a:xfrm>
          <a:custGeom>
            <a:avLst/>
            <a:gdLst>
              <a:gd name="connsiteX0" fmla="*/ 0 w 2280266"/>
              <a:gd name="connsiteY0" fmla="*/ 0 h 1557670"/>
              <a:gd name="connsiteX1" fmla="*/ 2280266 w 2280266"/>
              <a:gd name="connsiteY1" fmla="*/ 633573 h 1557670"/>
              <a:gd name="connsiteX2" fmla="*/ 1076226 w 2280266"/>
              <a:gd name="connsiteY2" fmla="*/ 1557670 h 155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0266" h="1557670">
                <a:moveTo>
                  <a:pt x="0" y="0"/>
                </a:moveTo>
                <a:lnTo>
                  <a:pt x="2280266" y="633573"/>
                </a:lnTo>
                <a:lnTo>
                  <a:pt x="1076226" y="155767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PA-任意多边形 109">
            <a:extLst>
              <a:ext uri="{FF2B5EF4-FFF2-40B4-BE49-F238E27FC236}">
                <a16:creationId xmlns:a16="http://schemas.microsoft.com/office/drawing/2014/main" xmlns="" id="{079CD8A8-DFCC-45A0-BBF6-D250F26670B3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4434840" y="4425696"/>
            <a:ext cx="664464" cy="664464"/>
          </a:xfrm>
          <a:custGeom>
            <a:avLst/>
            <a:gdLst>
              <a:gd name="connsiteX0" fmla="*/ 0 w 664464"/>
              <a:gd name="connsiteY0" fmla="*/ 0 h 664464"/>
              <a:gd name="connsiteX1" fmla="*/ 664464 w 664464"/>
              <a:gd name="connsiteY1" fmla="*/ 664464 h 664464"/>
              <a:gd name="connsiteX2" fmla="*/ 0 w 664464"/>
              <a:gd name="connsiteY2" fmla="*/ 664464 h 66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4" h="664464">
                <a:moveTo>
                  <a:pt x="0" y="0"/>
                </a:moveTo>
                <a:lnTo>
                  <a:pt x="664464" y="664464"/>
                </a:lnTo>
                <a:lnTo>
                  <a:pt x="0" y="66446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PA-任意多边形 111">
            <a:extLst>
              <a:ext uri="{FF2B5EF4-FFF2-40B4-BE49-F238E27FC236}">
                <a16:creationId xmlns:a16="http://schemas.microsoft.com/office/drawing/2014/main" xmlns="" id="{635DBFC6-B600-4173-9494-029BAF01C51E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4434841" y="3744312"/>
            <a:ext cx="803135" cy="1345849"/>
          </a:xfrm>
          <a:custGeom>
            <a:avLst/>
            <a:gdLst>
              <a:gd name="connsiteX0" fmla="*/ 803135 w 803135"/>
              <a:gd name="connsiteY0" fmla="*/ 0 h 1345849"/>
              <a:gd name="connsiteX1" fmla="*/ 664464 w 803135"/>
              <a:gd name="connsiteY1" fmla="*/ 1345849 h 1345849"/>
              <a:gd name="connsiteX2" fmla="*/ 0 w 803135"/>
              <a:gd name="connsiteY2" fmla="*/ 681385 h 134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3135" h="1345849">
                <a:moveTo>
                  <a:pt x="803135" y="0"/>
                </a:moveTo>
                <a:lnTo>
                  <a:pt x="664464" y="1345849"/>
                </a:lnTo>
                <a:lnTo>
                  <a:pt x="0" y="68138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PA-任意多边形 114">
            <a:extLst>
              <a:ext uri="{FF2B5EF4-FFF2-40B4-BE49-F238E27FC236}">
                <a16:creationId xmlns:a16="http://schemas.microsoft.com/office/drawing/2014/main" xmlns="" id="{BC9D6BF6-189B-4635-BFA0-B56C9DD1D8C0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4434841" y="3744312"/>
            <a:ext cx="803135" cy="681385"/>
          </a:xfrm>
          <a:custGeom>
            <a:avLst/>
            <a:gdLst>
              <a:gd name="connsiteX0" fmla="*/ 803135 w 803135"/>
              <a:gd name="connsiteY0" fmla="*/ 0 h 681385"/>
              <a:gd name="connsiteX1" fmla="*/ 0 w 803135"/>
              <a:gd name="connsiteY1" fmla="*/ 681385 h 681385"/>
              <a:gd name="connsiteX2" fmla="*/ 0 w 803135"/>
              <a:gd name="connsiteY2" fmla="*/ 16921 h 6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3135" h="681385">
                <a:moveTo>
                  <a:pt x="803135" y="0"/>
                </a:moveTo>
                <a:lnTo>
                  <a:pt x="0" y="681385"/>
                </a:lnTo>
                <a:lnTo>
                  <a:pt x="0" y="1692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PA-任意多边形 117">
            <a:extLst>
              <a:ext uri="{FF2B5EF4-FFF2-40B4-BE49-F238E27FC236}">
                <a16:creationId xmlns:a16="http://schemas.microsoft.com/office/drawing/2014/main" xmlns="" id="{EF4684E2-B591-48A9-ACA1-BFA649EE9ECC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6770566" y="1767840"/>
            <a:ext cx="986595" cy="770710"/>
          </a:xfrm>
          <a:custGeom>
            <a:avLst/>
            <a:gdLst>
              <a:gd name="connsiteX0" fmla="*/ 322132 w 986595"/>
              <a:gd name="connsiteY0" fmla="*/ 0 h 770710"/>
              <a:gd name="connsiteX1" fmla="*/ 986595 w 986595"/>
              <a:gd name="connsiteY1" fmla="*/ 664463 h 770710"/>
              <a:gd name="connsiteX2" fmla="*/ 986595 w 986595"/>
              <a:gd name="connsiteY2" fmla="*/ 664464 h 770710"/>
              <a:gd name="connsiteX3" fmla="*/ 0 w 986595"/>
              <a:gd name="connsiteY3" fmla="*/ 770710 h 77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595" h="770710">
                <a:moveTo>
                  <a:pt x="322132" y="0"/>
                </a:moveTo>
                <a:lnTo>
                  <a:pt x="986595" y="664463"/>
                </a:lnTo>
                <a:lnTo>
                  <a:pt x="986595" y="664464"/>
                </a:lnTo>
                <a:lnTo>
                  <a:pt x="0" y="77071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1" name="PA-任意多边形 120">
            <a:extLst>
              <a:ext uri="{FF2B5EF4-FFF2-40B4-BE49-F238E27FC236}">
                <a16:creationId xmlns:a16="http://schemas.microsoft.com/office/drawing/2014/main" xmlns="" id="{01D9C3CE-1BA1-4BE2-A293-325FD08D43CB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7092698" y="1767841"/>
            <a:ext cx="664463" cy="664463"/>
          </a:xfrm>
          <a:custGeom>
            <a:avLst/>
            <a:gdLst>
              <a:gd name="connsiteX0" fmla="*/ 0 w 664463"/>
              <a:gd name="connsiteY0" fmla="*/ 0 h 664463"/>
              <a:gd name="connsiteX1" fmla="*/ 664463 w 664463"/>
              <a:gd name="connsiteY1" fmla="*/ 0 h 664463"/>
              <a:gd name="connsiteX2" fmla="*/ 664463 w 664463"/>
              <a:gd name="connsiteY2" fmla="*/ 664463 h 66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3" h="664463">
                <a:moveTo>
                  <a:pt x="0" y="0"/>
                </a:moveTo>
                <a:lnTo>
                  <a:pt x="664463" y="0"/>
                </a:lnTo>
                <a:lnTo>
                  <a:pt x="664463" y="66446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6" name="PA-任意多边形 125">
            <a:extLst>
              <a:ext uri="{FF2B5EF4-FFF2-40B4-BE49-F238E27FC236}">
                <a16:creationId xmlns:a16="http://schemas.microsoft.com/office/drawing/2014/main" xmlns="" id="{34F1A4A0-70E0-45AB-939B-337A8A503C58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6428233" y="1767840"/>
            <a:ext cx="664465" cy="770710"/>
          </a:xfrm>
          <a:custGeom>
            <a:avLst/>
            <a:gdLst>
              <a:gd name="connsiteX0" fmla="*/ 0 w 664465"/>
              <a:gd name="connsiteY0" fmla="*/ 0 h 770710"/>
              <a:gd name="connsiteX1" fmla="*/ 664465 w 664465"/>
              <a:gd name="connsiteY1" fmla="*/ 0 h 770710"/>
              <a:gd name="connsiteX2" fmla="*/ 342333 w 664465"/>
              <a:gd name="connsiteY2" fmla="*/ 770710 h 77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5" h="770710">
                <a:moveTo>
                  <a:pt x="0" y="0"/>
                </a:moveTo>
                <a:lnTo>
                  <a:pt x="664465" y="0"/>
                </a:lnTo>
                <a:lnTo>
                  <a:pt x="342333" y="77071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8" name="PA-任意多边形 127">
            <a:extLst>
              <a:ext uri="{FF2B5EF4-FFF2-40B4-BE49-F238E27FC236}">
                <a16:creationId xmlns:a16="http://schemas.microsoft.com/office/drawing/2014/main" xmlns="" id="{1884A417-D267-4899-B1C5-6FE6AC16035E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7632272" y="3761236"/>
            <a:ext cx="124888" cy="664459"/>
          </a:xfrm>
          <a:custGeom>
            <a:avLst/>
            <a:gdLst>
              <a:gd name="connsiteX0" fmla="*/ 124888 w 124888"/>
              <a:gd name="connsiteY0" fmla="*/ 0 h 664459"/>
              <a:gd name="connsiteX1" fmla="*/ 124888 w 124888"/>
              <a:gd name="connsiteY1" fmla="*/ 664459 h 664459"/>
              <a:gd name="connsiteX2" fmla="*/ 0 w 124888"/>
              <a:gd name="connsiteY2" fmla="*/ 404828 h 66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88" h="664459">
                <a:moveTo>
                  <a:pt x="124888" y="0"/>
                </a:moveTo>
                <a:lnTo>
                  <a:pt x="124888" y="664459"/>
                </a:lnTo>
                <a:lnTo>
                  <a:pt x="0" y="40482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1" name="PA-任意多边形 130">
            <a:extLst>
              <a:ext uri="{FF2B5EF4-FFF2-40B4-BE49-F238E27FC236}">
                <a16:creationId xmlns:a16="http://schemas.microsoft.com/office/drawing/2014/main" xmlns="" id="{E03F9AFB-FC77-445F-A1E1-EA915B512D94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6428232" y="4166064"/>
            <a:ext cx="1204040" cy="924097"/>
          </a:xfrm>
          <a:custGeom>
            <a:avLst/>
            <a:gdLst>
              <a:gd name="connsiteX0" fmla="*/ 1204040 w 1204040"/>
              <a:gd name="connsiteY0" fmla="*/ 0 h 924097"/>
              <a:gd name="connsiteX1" fmla="*/ 664465 w 1204040"/>
              <a:gd name="connsiteY1" fmla="*/ 924097 h 924097"/>
              <a:gd name="connsiteX2" fmla="*/ 0 w 1204040"/>
              <a:gd name="connsiteY2" fmla="*/ 924097 h 924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4040" h="924097">
                <a:moveTo>
                  <a:pt x="1204040" y="0"/>
                </a:moveTo>
                <a:lnTo>
                  <a:pt x="664465" y="924097"/>
                </a:lnTo>
                <a:lnTo>
                  <a:pt x="0" y="9240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PA-任意多边形 135">
            <a:extLst>
              <a:ext uri="{FF2B5EF4-FFF2-40B4-BE49-F238E27FC236}">
                <a16:creationId xmlns:a16="http://schemas.microsoft.com/office/drawing/2014/main" xmlns="" id="{2E89E1F7-59D8-4F70-BFC6-C9BCA84F92DD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7092698" y="4145744"/>
            <a:ext cx="664463" cy="924097"/>
          </a:xfrm>
          <a:custGeom>
            <a:avLst/>
            <a:gdLst>
              <a:gd name="connsiteX0" fmla="*/ 539575 w 664463"/>
              <a:gd name="connsiteY0" fmla="*/ 0 h 924097"/>
              <a:gd name="connsiteX1" fmla="*/ 664463 w 664463"/>
              <a:gd name="connsiteY1" fmla="*/ 259631 h 924097"/>
              <a:gd name="connsiteX2" fmla="*/ 664463 w 664463"/>
              <a:gd name="connsiteY2" fmla="*/ 259634 h 924097"/>
              <a:gd name="connsiteX3" fmla="*/ 0 w 664463"/>
              <a:gd name="connsiteY3" fmla="*/ 924097 h 924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63" h="924097">
                <a:moveTo>
                  <a:pt x="539575" y="0"/>
                </a:moveTo>
                <a:lnTo>
                  <a:pt x="664463" y="259631"/>
                </a:lnTo>
                <a:lnTo>
                  <a:pt x="664463" y="259634"/>
                </a:lnTo>
                <a:lnTo>
                  <a:pt x="0" y="9240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PA-任意多边形 137">
            <a:extLst>
              <a:ext uri="{FF2B5EF4-FFF2-40B4-BE49-F238E27FC236}">
                <a16:creationId xmlns:a16="http://schemas.microsoft.com/office/drawing/2014/main" xmlns="" id="{838E4F4C-0ADC-446D-A28A-60A8FB383EE8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7074000" y="4353090"/>
            <a:ext cx="684000" cy="737072"/>
          </a:xfrm>
          <a:custGeom>
            <a:avLst/>
            <a:gdLst>
              <a:gd name="connsiteX0" fmla="*/ 664463 w 664463"/>
              <a:gd name="connsiteY0" fmla="*/ 0 h 664463"/>
              <a:gd name="connsiteX1" fmla="*/ 664463 w 664463"/>
              <a:gd name="connsiteY1" fmla="*/ 664463 h 664463"/>
              <a:gd name="connsiteX2" fmla="*/ 0 w 664463"/>
              <a:gd name="connsiteY2" fmla="*/ 664463 h 66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4463" h="664463">
                <a:moveTo>
                  <a:pt x="664463" y="0"/>
                </a:moveTo>
                <a:lnTo>
                  <a:pt x="664463" y="664463"/>
                </a:lnTo>
                <a:lnTo>
                  <a:pt x="0" y="66446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BA35222-7D10-4ED5-B1AA-FB2D9032225F}"/>
              </a:ext>
            </a:extLst>
          </p:cNvPr>
          <p:cNvSpPr txBox="1"/>
          <p:nvPr/>
        </p:nvSpPr>
        <p:spPr>
          <a:xfrm>
            <a:off x="3302259" y="3136613"/>
            <a:ext cx="5587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</a:rPr>
              <a:t>是时候去尝试一些新的东西了</a:t>
            </a:r>
          </a:p>
        </p:txBody>
      </p:sp>
    </p:spTree>
    <p:extLst>
      <p:ext uri="{BB962C8B-B14F-4D97-AF65-F5344CB8AC3E}">
        <p14:creationId xmlns:p14="http://schemas.microsoft.com/office/powerpoint/2010/main" val="26139924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6" name="格式工厂剑中画(Sword Medium Draw)_爱给网_aige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3900000">
                                      <p:cBhvr>
                                        <p:cTn id="21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7" presetClass="path" presetSubtype="0" ac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3 -0.00046 L -0.05495 -0.025 C -0.06628 -0.03009 -0.08373 -0.03565 -0.10196 -0.04028 C -0.12279 -0.04537 -0.13946 -0.04838 -0.15143 -0.04907 L -0.20781 -0.05185 " pathEditMode="relative" rAng="480000" ptsTypes="AAAAA">
                                      <p:cBhvr>
                                        <p:cTn id="23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9" y="-328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20781 -0.05185 L -0.50964 -0.06412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91" y="-6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accel="94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Rot by="-54000000">
                                      <p:cBhvr>
                                        <p:cTn id="2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7" presetClass="emph" presetSubtype="0" repeatCount="indefinite" fill="remove" grpId="1" nodeType="withEffect">
                                  <p:stCondLst>
                                    <p:cond delay="288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mph" presetSubtype="0" repeatCount="indefinite" fill="remove" grpId="1" nodeType="withEffect">
                                  <p:stCondLst>
                                    <p:cond delay="309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mph" presetSubtype="0" repeatCount="indefinite" fill="remove" grpId="1" nodeType="withEffect">
                                  <p:stCondLst>
                                    <p:cond delay="302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mph" presetSubtype="0" repeatCount="indefinite" fill="remove" grpId="1" nodeType="withEffect">
                                  <p:stCondLst>
                                    <p:cond delay="287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7" presetClass="emph" presetSubtype="0" repeatCount="indefinite" fill="remove" grpId="1" nodeType="withEffect">
                                  <p:stCondLst>
                                    <p:cond delay="308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7" presetClass="emph" presetSubtype="0" repeatCount="indefinite" fill="remove" grpId="1" nodeType="withEffect">
                                  <p:stCondLst>
                                    <p:cond delay="299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mph" presetSubtype="0" repeatCount="indefinite" fill="remove" grpId="1" nodeType="withEffect">
                                  <p:stCondLst>
                                    <p:cond delay="2846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mph" presetSubtype="0" repeatCount="indefinite" fill="remove" grpId="1" nodeType="withEffect">
                                  <p:stCondLst>
                                    <p:cond delay="321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repeatCount="indefinite" fill="remove" grpId="1" nodeType="withEffect">
                                  <p:stCondLst>
                                    <p:cond delay="317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7" presetClass="emph" presetSubtype="0" repeatCount="indefinite" fill="remove" grpId="1" nodeType="withEffect">
                                  <p:stCondLst>
                                    <p:cond delay="3313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76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7" presetClass="emph" presetSubtype="0" repeatCount="indefinite" fill="remove" grpId="1" nodeType="withEffect">
                                  <p:stCondLst>
                                    <p:cond delay="2745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7" name="高科技科幻机器人-外星科技机器加载屏幕(Alien Tech_爱给网_aige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7" presetClass="emph" presetSubtype="0" repeatCount="indefinite" fill="remove" grpId="1" nodeType="withEffect">
                                  <p:stCondLst>
                                    <p:cond delay="337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animClr clrSpc="rgb" dir="cw">
                                      <p:cBhvr>
                                        <p:cTn id="85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50" autoRev="1" fill="remove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7" presetClass="emph" presetSubtype="0" repeatCount="indefinite" fill="remove" grpId="1" nodeType="withEffect">
                                  <p:stCondLst>
                                    <p:cond delay="297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7" presetClass="emph" presetSubtype="0" repeatCount="indefinite" fill="remove" grpId="1" nodeType="withEffect">
                                  <p:stCondLst>
                                    <p:cond delay="335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7" presetClass="emph" presetSubtype="0" repeatCount="indefinite" fill="remove" grpId="1" nodeType="withEffect">
                                  <p:stCondLst>
                                    <p:cond delay="318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00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01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5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mph" presetSubtype="0" repeatCount="indefinite" fill="remove" grpId="1" nodeType="withEffect">
                                  <p:stCondLst>
                                    <p:cond delay="292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7" presetClass="emph" presetSubtype="0" repeatCount="indefinite" fill="remove" grpId="1" nodeType="withEffect">
                                  <p:stCondLst>
                                    <p:cond delay="284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7" presetClass="emph" presetSubtype="0" repeatCount="indefinite" fill="remove" grpId="1" nodeType="withEffect">
                                  <p:stCondLst>
                                    <p:cond delay="278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15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50" autoRev="1" fill="remove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7" presetClass="emph" presetSubtype="0" repeatCount="indefinite" fill="remove" grpId="1" nodeType="withEffect">
                                  <p:stCondLst>
                                    <p:cond delay="324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repeatCount="indefinite" fill="remove" grpId="1" nodeType="withEffect">
                                  <p:stCondLst>
                                    <p:cond delay="3098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7" presetClass="emph" presetSubtype="0" repeatCount="indefinite" fill="remove" grpId="1" nodeType="withEffect">
                                  <p:stCondLst>
                                    <p:cond delay="2965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30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7" presetClass="emph" presetSubtype="0" repeatCount="indefinite" fill="remove" grpId="1" nodeType="withEffect">
                                  <p:stCondLst>
                                    <p:cond delay="2994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35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36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50" autoRev="1" fill="remove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7" presetClass="emph" presetSubtype="0" repeatCount="indefinite" fill="remove" grpId="1" nodeType="withEffect">
                                  <p:stCondLst>
                                    <p:cond delay="3165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40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41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7" presetClass="emph" presetSubtype="0" repeatCount="indefinite" fill="remove" grpId="1" nodeType="withEffect">
                                  <p:stCondLst>
                                    <p:cond delay="281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animClr clrSpc="rgb" dir="cw">
                                      <p:cBhvr>
                                        <p:cTn id="145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99"/>
                                      </p:to>
                                    </p:animClr>
                                    <p:set>
                                      <p:cBhvr>
                                        <p:cTn id="146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50" autoRev="1" fill="remove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7" presetClass="emph" presetSubtype="0" repeatCount="indefinite" fill="remove" grpId="1" nodeType="withEffect">
                                  <p:stCondLst>
                                    <p:cond delay="306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50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1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7" presetClass="emph" presetSubtype="0" repeatCount="indefinite" fill="remove" grpId="1" nodeType="withEffect">
                                  <p:stCondLst>
                                    <p:cond delay="324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55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56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7" presetClass="emph" presetSubtype="0" repeatCount="indefinite" fill="remove" grpId="1" nodeType="withEffect">
                                  <p:stCondLst>
                                    <p:cond delay="3173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60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61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7" presetClass="emph" presetSubtype="0" repeatCount="indefinite" fill="remove" grpId="1" nodeType="withEffect">
                                  <p:stCondLst>
                                    <p:cond delay="3313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6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6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7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7" presetClass="emph" presetSubtype="0" repeatCount="indefinite" fill="remove" grpId="1" nodeType="withEffect">
                                  <p:stCondLst>
                                    <p:cond delay="273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70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71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250" autoRev="1" fill="remov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7" presetClass="emph" presetSubtype="0" repeatCount="indefinite" fill="remove" grpId="1" nodeType="withEffect">
                                  <p:stCondLst>
                                    <p:cond delay="323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75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76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250" autoRev="1" fill="remove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7" presetClass="emph" presetSubtype="0" repeatCount="indefinite" fill="remove" grpId="1" nodeType="withEffect">
                                  <p:stCondLst>
                                    <p:cond delay="3327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80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1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250" autoRev="1" fill="remove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7" presetClass="emph" presetSubtype="0" repeatCount="indefinite" fill="remove" grpId="1" nodeType="withEffect">
                                  <p:stCondLst>
                                    <p:cond delay="3201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85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86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50" autoRev="1" fill="remove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7" presetClass="emph" presetSubtype="0" repeatCount="indefinite" fill="remove" grpId="1" nodeType="withEffect">
                                  <p:stCondLst>
                                    <p:cond delay="2982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9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90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91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250" autoRev="1" fill="remove"/>
                                        <p:tgtEl>
                                          <p:spTgt spid="1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7" presetClass="emph" presetSubtype="0" repeatCount="indefinite" fill="remove" grpId="1" nodeType="withEffect">
                                  <p:stCondLst>
                                    <p:cond delay="321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195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196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50" autoRev="1" fill="remove"/>
                                        <p:tgtEl>
                                          <p:spTgt spid="1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7" presetClass="emph" presetSubtype="0" repeatCount="indefinite" fill="remove" grpId="1" nodeType="withEffect">
                                  <p:stCondLst>
                                    <p:cond delay="2782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200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1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250" autoRev="1" fill="remove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7" presetClass="emph" presetSubtype="0" repeatCount="indefinite" fill="remove" grpId="1" nodeType="withEffect">
                                  <p:stCondLst>
                                    <p:cond delay="3349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animClr clrSpc="rgb" dir="cw">
                                      <p:cBhvr>
                                        <p:cTn id="205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  <p:set>
                                      <p:cBhvr>
                                        <p:cTn id="206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250" autoRev="1" fill="remove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9" presetClass="exit" presetSubtype="0" fill="hold" grpId="0" nodeType="withEffect">
                                  <p:stCondLst>
                                    <p:cond delay="370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9" presetClass="exit" presetSubtype="0" fill="hold" grpId="0" nodeType="withEffect">
                                  <p:stCondLst>
                                    <p:cond delay="331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9" presetClass="exit" presetSubtype="0" fill="hold" grpId="0" nodeType="withEffect">
                                  <p:stCondLst>
                                    <p:cond delay="347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9" presetClass="exit" presetSubtype="0" fill="hold" grpId="0" nodeType="withEffect">
                                  <p:stCondLst>
                                    <p:cond delay="383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9" presetClass="exit" presetSubtype="0" fill="hold" grpId="0" nodeType="withEffect">
                                  <p:stCondLst>
                                    <p:cond delay="352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9" presetClass="exit" presetSubtype="0" fill="hold" grpId="0" nodeType="withEffect">
                                  <p:stCondLst>
                                    <p:cond delay="302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9" presetClass="exit" presetSubtype="0" fill="hold" grpId="0" nodeType="withEffect">
                                  <p:stCondLst>
                                    <p:cond delay="370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9" presetClass="exit" presetSubtype="0" fill="hold" grpId="0" nodeType="withEffect">
                                  <p:stCondLst>
                                    <p:cond delay="3755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9" presetClass="exit" presetSubtype="0" fill="hold" grpId="0" nodeType="withEffect">
                                  <p:stCondLst>
                                    <p:cond delay="3514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9" presetClass="exit" presetSubtype="0" fill="hold" grpId="0" nodeType="withEffect">
                                  <p:stCondLst>
                                    <p:cond delay="338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9" presetClass="exit" presetSubtype="0" fill="hold" grpId="0" nodeType="withEffect">
                                  <p:stCondLst>
                                    <p:cond delay="3817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9" presetClass="exit" presetSubtype="0" fill="hold" grpId="0" nodeType="withEffect">
                                  <p:stCondLst>
                                    <p:cond delay="3461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9" presetClass="exit" presetSubtype="0" fill="hold" grpId="0" nodeType="withEffect">
                                  <p:stCondLst>
                                    <p:cond delay="3644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9" presetClass="exit" presetSubtype="0" fill="hold" grpId="0" nodeType="withEffect">
                                  <p:stCondLst>
                                    <p:cond delay="3292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9" presetClass="exit" presetSubtype="0" fill="hold" grpId="0" nodeType="withEffect">
                                  <p:stCondLst>
                                    <p:cond delay="331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9" presetClass="exit" presetSubtype="0" fill="hold" grpId="0" nodeType="withEffect">
                                  <p:stCondLst>
                                    <p:cond delay="3091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9" presetClass="exit" presetSubtype="0" fill="hold" grpId="0" nodeType="withEffect">
                                  <p:stCondLst>
                                    <p:cond delay="308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9" presetClass="exit" presetSubtype="0" fill="hold" grpId="0" nodeType="withEffect">
                                  <p:stCondLst>
                                    <p:cond delay="3092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9" presetClass="exit" presetSubtype="0" fill="hold" grpId="0" nodeType="withEffect">
                                  <p:stCondLst>
                                    <p:cond delay="364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9" presetClass="exit" presetSubtype="0" fill="hold" grpId="0" nodeType="withEffect">
                                  <p:stCondLst>
                                    <p:cond delay="377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9" presetClass="exit" presetSubtype="0" fill="hold" grpId="0" nodeType="withEffect">
                                  <p:stCondLst>
                                    <p:cond delay="3102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9" presetClass="exit" presetSubtype="0" fill="hold" grpId="0" nodeType="withEffect">
                                  <p:stCondLst>
                                    <p:cond delay="370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9" presetClass="exit" presetSubtype="0" fill="hold" grpId="0" nodeType="withEffect">
                                  <p:stCondLst>
                                    <p:cond delay="3595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9" presetClass="exit" presetSubtype="0" fill="hold" grpId="0" nodeType="withEffect">
                                  <p:stCondLst>
                                    <p:cond delay="355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9" presetClass="exit" presetSubtype="0" fill="hold" grpId="0" nodeType="withEffect">
                                  <p:stCondLst>
                                    <p:cond delay="3565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9" presetClass="exit" presetSubtype="0" fill="hold" grpId="0" nodeType="withEffect">
                                  <p:stCondLst>
                                    <p:cond delay="3179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9" presetClass="exit" presetSubtype="0" fill="hold" grpId="0" nodeType="withEffect">
                                  <p:stCondLst>
                                    <p:cond delay="306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9" presetClass="exit" presetSubtype="0" fill="hold" grpId="0" nodeType="withEffect">
                                  <p:stCondLst>
                                    <p:cond delay="357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9" presetClass="exit" presetSubtype="0" fill="hold" grpId="0" nodeType="withEffect">
                                  <p:stCondLst>
                                    <p:cond delay="303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9" presetClass="exit" presetSubtype="0" fill="hold" grpId="0" nodeType="withEffect">
                                  <p:stCondLst>
                                    <p:cond delay="313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9" presetClass="exit" presetSubtype="0" fill="hold" grpId="0" nodeType="withEffect">
                                  <p:stCondLst>
                                    <p:cond delay="3704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9" presetClass="exit" presetSubtype="0" fill="hold" grpId="0" nodeType="withEffect">
                                  <p:stCondLst>
                                    <p:cond delay="3778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9" presetClass="exit" presetSubtype="0" fill="hold" grpId="0" nodeType="withEffect">
                                  <p:stCondLst>
                                    <p:cond delay="3163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9" presetClass="exit" presetSubtype="0" fill="hold" grpId="0" nodeType="withEffect">
                                  <p:stCondLst>
                                    <p:cond delay="3677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9" presetClass="exit" presetSubtype="0" fill="hold" grpId="0" nodeType="withEffect">
                                  <p:stCondLst>
                                    <p:cond delay="3126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9" presetClass="exit" presetSubtype="0" fill="hold" grpId="0" nodeType="withEffect">
                                  <p:stCondLst>
                                    <p:cond delay="3067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4339"/>
                            </p:stCondLst>
                            <p:childTnLst>
                              <p:par>
                                <p:cTn id="3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8189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3" grpId="1" animBg="1"/>
      <p:bldP spid="16" grpId="0" animBg="1"/>
      <p:bldP spid="16" grpId="1" animBg="1"/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31" grpId="0" animBg="1"/>
      <p:bldP spid="31" grpId="1" animBg="1"/>
      <p:bldP spid="34" grpId="0" animBg="1"/>
      <p:bldP spid="34" grpId="1" animBg="1"/>
      <p:bldP spid="37" grpId="0" animBg="1"/>
      <p:bldP spid="37" grpId="1" animBg="1"/>
      <p:bldP spid="43" grpId="0" animBg="1"/>
      <p:bldP spid="43" grpId="1" animBg="1"/>
      <p:bldP spid="46" grpId="0" animBg="1"/>
      <p:bldP spid="46" grpId="1" animBg="1"/>
      <p:bldP spid="58" grpId="0" animBg="1"/>
      <p:bldP spid="58" grpId="1" animBg="1"/>
      <p:bldP spid="64" grpId="0" animBg="1"/>
      <p:bldP spid="64" grpId="1" animBg="1"/>
      <p:bldP spid="67" grpId="0" animBg="1"/>
      <p:bldP spid="67" grpId="1" animBg="1"/>
      <p:bldP spid="70" grpId="0" animBg="1"/>
      <p:bldP spid="70" grpId="1" animBg="1"/>
      <p:bldP spid="76" grpId="0" animBg="1"/>
      <p:bldP spid="76" grpId="1" animBg="1"/>
      <p:bldP spid="79" grpId="0" animBg="1"/>
      <p:bldP spid="79" grpId="1" animBg="1"/>
      <p:bldP spid="82" grpId="0" animBg="1"/>
      <p:bldP spid="82" grpId="1" animBg="1"/>
      <p:bldP spid="85" grpId="0" animBg="1"/>
      <p:bldP spid="85" grpId="1" animBg="1"/>
      <p:bldP spid="88" grpId="0" animBg="1"/>
      <p:bldP spid="88" grpId="1" animBg="1"/>
      <p:bldP spid="91" grpId="0" animBg="1"/>
      <p:bldP spid="91" grpId="1" animBg="1"/>
      <p:bldP spid="94" grpId="0" animBg="1"/>
      <p:bldP spid="94" grpId="1" animBg="1"/>
      <p:bldP spid="97" grpId="0" animBg="1"/>
      <p:bldP spid="97" grpId="1" animBg="1"/>
      <p:bldP spid="100" grpId="0" animBg="1"/>
      <p:bldP spid="100" grpId="1" animBg="1"/>
      <p:bldP spid="103" grpId="0" animBg="1"/>
      <p:bldP spid="103" grpId="1" animBg="1"/>
      <p:bldP spid="106" grpId="0" animBg="1"/>
      <p:bldP spid="106" grpId="1" animBg="1"/>
      <p:bldP spid="110" grpId="0" animBg="1"/>
      <p:bldP spid="110" grpId="1" animBg="1"/>
      <p:bldP spid="112" grpId="0" animBg="1"/>
      <p:bldP spid="112" grpId="1" animBg="1"/>
      <p:bldP spid="115" grpId="0" animBg="1"/>
      <p:bldP spid="115" grpId="1" animBg="1"/>
      <p:bldP spid="118" grpId="0" animBg="1"/>
      <p:bldP spid="118" grpId="1" animBg="1"/>
      <p:bldP spid="121" grpId="0" animBg="1"/>
      <p:bldP spid="121" grpId="1" animBg="1"/>
      <p:bldP spid="126" grpId="0" animBg="1"/>
      <p:bldP spid="126" grpId="1" animBg="1"/>
      <p:bldP spid="128" grpId="0" animBg="1"/>
      <p:bldP spid="128" grpId="1" animBg="1"/>
      <p:bldP spid="131" grpId="0" animBg="1"/>
      <p:bldP spid="131" grpId="1" animBg="1"/>
      <p:bldP spid="136" grpId="0" animBg="1"/>
      <p:bldP spid="136" grpId="1" animBg="1"/>
      <p:bldP spid="138" grpId="0" animBg="1"/>
      <p:bldP spid="138" grpId="1" animBg="1"/>
      <p:bldP spid="47" grpId="0"/>
      <p:bldP spid="4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F451077-B1AE-4A1B-A880-1FBE402B9270}"/>
              </a:ext>
            </a:extLst>
          </p:cNvPr>
          <p:cNvSpPr txBox="1"/>
          <p:nvPr/>
        </p:nvSpPr>
        <p:spPr>
          <a:xfrm>
            <a:off x="2756267" y="3075057"/>
            <a:ext cx="67524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本视频全程由</a:t>
            </a:r>
            <a:r>
              <a:rPr lang="en-US" altLang="zh-CN" sz="4000" dirty="0">
                <a:solidFill>
                  <a:schemeClr val="bg1"/>
                </a:solidFill>
              </a:rPr>
              <a:t>PPT</a:t>
            </a:r>
            <a:r>
              <a:rPr lang="zh-CN" altLang="en-US" sz="4000" dirty="0">
                <a:solidFill>
                  <a:schemeClr val="bg1"/>
                </a:solidFill>
              </a:rPr>
              <a:t>手工制作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E0A996-F3F7-4F78-B36A-5311E28C2A4E}"/>
              </a:ext>
            </a:extLst>
          </p:cNvPr>
          <p:cNvSpPr txBox="1"/>
          <p:nvPr/>
        </p:nvSpPr>
        <p:spPr>
          <a:xfrm>
            <a:off x="4325815" y="3075057"/>
            <a:ext cx="35403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制作人：安逸</a:t>
            </a:r>
          </a:p>
        </p:txBody>
      </p:sp>
    </p:spTree>
    <p:extLst>
      <p:ext uri="{BB962C8B-B14F-4D97-AF65-F5344CB8AC3E}">
        <p14:creationId xmlns:p14="http://schemas.microsoft.com/office/powerpoint/2010/main" val="34732281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视频作品片尾">
            <a:hlinkClick r:id="" action="ppaction://media"/>
            <a:extLst>
              <a:ext uri="{FF2B5EF4-FFF2-40B4-BE49-F238E27FC236}">
                <a16:creationId xmlns:a16="http://schemas.microsoft.com/office/drawing/2014/main" xmlns="" id="{B1299D6C-5305-4389-A1D4-A1C2DB061DD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5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96733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作者：安逸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https://space.bilibili.com/225543640</a:t>
            </a:r>
            <a:endParaRPr lang="en-US" altLang="zh-CN" dirty="0"/>
          </a:p>
          <a:p>
            <a:r>
              <a:rPr lang="zh-CN" altLang="en-US" dirty="0"/>
              <a:t>群：</a:t>
            </a:r>
            <a:r>
              <a:rPr lang="en-US" altLang="zh-CN" dirty="0" smtClean="0"/>
              <a:t>559336744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5089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9C095BE-3F4A-4462-ADDD-27DF85D0BB08}"/>
              </a:ext>
            </a:extLst>
          </p:cNvPr>
          <p:cNvSpPr txBox="1"/>
          <p:nvPr/>
        </p:nvSpPr>
        <p:spPr>
          <a:xfrm>
            <a:off x="3183206" y="3075057"/>
            <a:ext cx="1327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同学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EAED7CA-3C1C-455B-86BF-BA44C5E474BB}"/>
              </a:ext>
            </a:extLst>
          </p:cNvPr>
          <p:cNvSpPr txBox="1"/>
          <p:nvPr/>
        </p:nvSpPr>
        <p:spPr>
          <a:xfrm>
            <a:off x="4246880" y="3075057"/>
            <a:ext cx="1327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……</a:t>
            </a:r>
            <a:endParaRPr lang="zh-CN" altLang="en-US" sz="40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1F5A5DF-E0C2-4035-841B-14A3ED4CFAB1}"/>
              </a:ext>
            </a:extLst>
          </p:cNvPr>
          <p:cNvSpPr txBox="1"/>
          <p:nvPr/>
        </p:nvSpPr>
        <p:spPr>
          <a:xfrm>
            <a:off x="3183206" y="3075057"/>
            <a:ext cx="5422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你对</a:t>
            </a:r>
            <a:r>
              <a:rPr lang="en-US" altLang="zh-CN" sz="4000" dirty="0"/>
              <a:t>PPT</a:t>
            </a:r>
            <a:r>
              <a:rPr lang="zh-CN" altLang="en-US" sz="4000" dirty="0"/>
              <a:t>的认知在哪里？</a:t>
            </a:r>
          </a:p>
        </p:txBody>
      </p:sp>
      <p:pic>
        <p:nvPicPr>
          <p:cNvPr id="2" name="音频合并180413235542">
            <a:hlinkClick r:id="" action="ppaction://media"/>
            <a:extLst>
              <a:ext uri="{FF2B5EF4-FFF2-40B4-BE49-F238E27FC236}">
                <a16:creationId xmlns:a16="http://schemas.microsoft.com/office/drawing/2014/main" xmlns="" id="{A2E10090-0367-45DF-A761-C384F82A5D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39524" y="-117646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78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 vol="23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 vol="2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42" presetClass="path" presetSubtype="0" accel="50000" fill="hold" grpId="1" nodeType="withEffect" p14:presetBounceEnd="92000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4.79167E-6 0 L 0.0004 -0.10324 " pathEditMode="relative" rAng="0" ptsTypes="AA" p14:bounceEnd="92000">
                                          <p:cBhvr>
                                            <p:cTn id="1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grpId="1" nodeType="withEffect" p14:presetBounceEnd="92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375E-6 0 L -0.00026 -0.10324 " pathEditMode="relative" rAng="0" ptsTypes="AA" p14:bounceEnd="92000">
                                          <p:cBhvr>
                                            <p:cTn id="1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5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1">
                    <p:cTn id="2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 vol="23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 vol="25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3" presetID="42" presetClass="path" presetSubtype="0" accel="5000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4.79167E-6 0 L 0.0004 -0.10324 " pathEditMode="relative" rAng="0" ptsTypes="AA">
                                          <p:cBhvr>
                                            <p:cTn id="1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4.375E-6 0 L -0.00026 -0.10324 " pathEditMode="relative" rAng="0" ptsTypes="AA">
                                          <p:cBhvr>
                                            <p:cTn id="1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5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typ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1">
                    <p:cTn id="2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0" grpId="0"/>
          <p:bldP spid="10" grpId="1"/>
          <p:bldP spid="11" grpId="0"/>
          <p:bldP spid="11" grpId="1"/>
          <p:bldP spid="1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" name="矩形 4473">
            <a:extLst>
              <a:ext uri="{FF2B5EF4-FFF2-40B4-BE49-F238E27FC236}">
                <a16:creationId xmlns:a16="http://schemas.microsoft.com/office/drawing/2014/main" xmlns="" id="{65690471-AC68-41A3-8367-F533495715F3}"/>
              </a:ext>
            </a:extLst>
          </p:cNvPr>
          <p:cNvSpPr/>
          <p:nvPr/>
        </p:nvSpPr>
        <p:spPr>
          <a:xfrm>
            <a:off x="-843089" y="-1158242"/>
            <a:ext cx="14325600" cy="88696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2" name="矩形 4471">
            <a:extLst>
              <a:ext uri="{FF2B5EF4-FFF2-40B4-BE49-F238E27FC236}">
                <a16:creationId xmlns:a16="http://schemas.microsoft.com/office/drawing/2014/main" xmlns="" id="{76B5522D-B1E6-4F4F-8CD5-6F09B1D4718C}"/>
              </a:ext>
            </a:extLst>
          </p:cNvPr>
          <p:cNvSpPr/>
          <p:nvPr/>
        </p:nvSpPr>
        <p:spPr>
          <a:xfrm>
            <a:off x="-211614" y="-281354"/>
            <a:ext cx="12755306" cy="766689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B1015666-827D-4BBE-9106-742A95565FE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-1190674" y="2862589"/>
            <a:ext cx="5422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你对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的认知在哪里？</a:t>
            </a:r>
          </a:p>
        </p:txBody>
      </p:sp>
      <p:sp>
        <p:nvSpPr>
          <p:cNvPr id="5" name="PA_文本框 4">
            <a:extLst>
              <a:ext uri="{FF2B5EF4-FFF2-40B4-BE49-F238E27FC236}">
                <a16:creationId xmlns:a16="http://schemas.microsoft.com/office/drawing/2014/main" xmlns="" id="{5B295EE0-9B69-401D-A43F-CD89DC0F5D2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333345" y="4909829"/>
            <a:ext cx="1327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同学</a:t>
            </a:r>
          </a:p>
        </p:txBody>
      </p:sp>
      <p:sp>
        <p:nvSpPr>
          <p:cNvPr id="6" name="PA_文本框 5">
            <a:extLst>
              <a:ext uri="{FF2B5EF4-FFF2-40B4-BE49-F238E27FC236}">
                <a16:creationId xmlns:a16="http://schemas.microsoft.com/office/drawing/2014/main" xmlns="" id="{CC5BB41A-692D-474D-BB1C-CBB77B6BCF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333345" y="4127509"/>
            <a:ext cx="1327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……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PA_文本框 8">
            <a:extLst>
              <a:ext uri="{FF2B5EF4-FFF2-40B4-BE49-F238E27FC236}">
                <a16:creationId xmlns:a16="http://schemas.microsoft.com/office/drawing/2014/main" xmlns="" id="{27F77225-AA18-49C6-BCE3-9C297B9EF57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373898" y="2031442"/>
            <a:ext cx="4236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alpha val="30000"/>
                  </a:schemeClr>
                </a:solidFill>
              </a:rPr>
              <a:t>逐帧动画？</a:t>
            </a:r>
          </a:p>
        </p:txBody>
      </p:sp>
      <p:sp>
        <p:nvSpPr>
          <p:cNvPr id="10" name="PA_文本框 9">
            <a:extLst>
              <a:ext uri="{FF2B5EF4-FFF2-40B4-BE49-F238E27FC236}">
                <a16:creationId xmlns:a16="http://schemas.microsoft.com/office/drawing/2014/main" xmlns="" id="{5827C76A-F9F4-434A-AD04-0EBD8DD6D42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28160" y="3133638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</a:rPr>
              <a:t>快闪？？</a:t>
            </a:r>
          </a:p>
        </p:txBody>
      </p:sp>
      <p:sp>
        <p:nvSpPr>
          <p:cNvPr id="11" name="PA_文本框 10">
            <a:extLst>
              <a:ext uri="{FF2B5EF4-FFF2-40B4-BE49-F238E27FC236}">
                <a16:creationId xmlns:a16="http://schemas.microsoft.com/office/drawing/2014/main" xmlns="" id="{8A900513-27BA-4E1A-B50D-DA488B27BCB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328160" y="2016202"/>
            <a:ext cx="4236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逐帧动画？</a:t>
            </a:r>
          </a:p>
        </p:txBody>
      </p:sp>
      <p:pic>
        <p:nvPicPr>
          <p:cNvPr id="2209" name="PA_图片 2208">
            <a:extLst>
              <a:ext uri="{FF2B5EF4-FFF2-40B4-BE49-F238E27FC236}">
                <a16:creationId xmlns:a16="http://schemas.microsoft.com/office/drawing/2014/main" xmlns="" id="{1F2153C6-CAAB-4CB5-8E55-9A2733C7D65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13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2212" name="PA_图片 2211">
            <a:extLst>
              <a:ext uri="{FF2B5EF4-FFF2-40B4-BE49-F238E27FC236}">
                <a16:creationId xmlns:a16="http://schemas.microsoft.com/office/drawing/2014/main" xmlns="" id="{FE639C82-2AC3-47F8-B363-F8F6B30CA132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13"/>
          <a:srcRect l="66135" t="14968" r="22073" b="32381"/>
          <a:stretch>
            <a:fillRect/>
          </a:stretch>
        </p:blipFill>
        <p:spPr>
          <a:xfrm>
            <a:off x="8063157" y="1026534"/>
            <a:ext cx="1437648" cy="3610789"/>
          </a:xfrm>
          <a:custGeom>
            <a:avLst/>
            <a:gdLst>
              <a:gd name="connsiteX0" fmla="*/ 713598 w 1437648"/>
              <a:gd name="connsiteY0" fmla="*/ 0 h 3610789"/>
              <a:gd name="connsiteX1" fmla="*/ 1437648 w 1437648"/>
              <a:gd name="connsiteY1" fmla="*/ 3610789 h 3610789"/>
              <a:gd name="connsiteX2" fmla="*/ 0 w 1437648"/>
              <a:gd name="connsiteY2" fmla="*/ 396127 h 361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7648" h="3610789">
                <a:moveTo>
                  <a:pt x="713598" y="0"/>
                </a:moveTo>
                <a:lnTo>
                  <a:pt x="1437648" y="3610789"/>
                </a:lnTo>
                <a:lnTo>
                  <a:pt x="0" y="39612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15" name="PA_图片 2214">
            <a:extLst>
              <a:ext uri="{FF2B5EF4-FFF2-40B4-BE49-F238E27FC236}">
                <a16:creationId xmlns:a16="http://schemas.microsoft.com/office/drawing/2014/main" xmlns="" id="{253F6B29-6879-430A-B6E9-C3CF6368554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13"/>
          <a:srcRect l="34697" t="5017" r="33865" b="79255"/>
          <a:stretch>
            <a:fillRect/>
          </a:stretch>
        </p:blipFill>
        <p:spPr>
          <a:xfrm>
            <a:off x="4230281" y="344092"/>
            <a:ext cx="3832876" cy="1078569"/>
          </a:xfrm>
          <a:custGeom>
            <a:avLst/>
            <a:gdLst>
              <a:gd name="connsiteX0" fmla="*/ 872382 w 3832876"/>
              <a:gd name="connsiteY0" fmla="*/ 0 h 1078569"/>
              <a:gd name="connsiteX1" fmla="*/ 3832876 w 3832876"/>
              <a:gd name="connsiteY1" fmla="*/ 1078569 h 1078569"/>
              <a:gd name="connsiteX2" fmla="*/ 0 w 3832876"/>
              <a:gd name="connsiteY2" fmla="*/ 835155 h 107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2876" h="1078569">
                <a:moveTo>
                  <a:pt x="872382" y="0"/>
                </a:moveTo>
                <a:lnTo>
                  <a:pt x="3832876" y="1078569"/>
                </a:lnTo>
                <a:lnTo>
                  <a:pt x="0" y="83515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18" name="PA_图片 2217">
            <a:extLst>
              <a:ext uri="{FF2B5EF4-FFF2-40B4-BE49-F238E27FC236}">
                <a16:creationId xmlns:a16="http://schemas.microsoft.com/office/drawing/2014/main" xmlns="" id="{C798164C-8CE2-4733-9BE4-6B75784832F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13"/>
          <a:srcRect l="25000" r="58147" b="82805"/>
          <a:stretch>
            <a:fillRect/>
          </a:stretch>
        </p:blipFill>
        <p:spPr>
          <a:xfrm>
            <a:off x="3048001" y="0"/>
            <a:ext cx="2054663" cy="1179247"/>
          </a:xfrm>
          <a:custGeom>
            <a:avLst/>
            <a:gdLst>
              <a:gd name="connsiteX0" fmla="*/ 0 w 2054663"/>
              <a:gd name="connsiteY0" fmla="*/ 0 h 1179247"/>
              <a:gd name="connsiteX1" fmla="*/ 2054663 w 2054663"/>
              <a:gd name="connsiteY1" fmla="*/ 344092 h 1179247"/>
              <a:gd name="connsiteX2" fmla="*/ 1182281 w 2054663"/>
              <a:gd name="connsiteY2" fmla="*/ 1179247 h 117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4663" h="1179247">
                <a:moveTo>
                  <a:pt x="0" y="0"/>
                </a:moveTo>
                <a:lnTo>
                  <a:pt x="2054663" y="344092"/>
                </a:lnTo>
                <a:lnTo>
                  <a:pt x="1182281" y="11792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21" name="PA_图片 2220">
            <a:extLst>
              <a:ext uri="{FF2B5EF4-FFF2-40B4-BE49-F238E27FC236}">
                <a16:creationId xmlns:a16="http://schemas.microsoft.com/office/drawing/2014/main" xmlns="" id="{0EBD0D24-DB4B-40AC-B5FA-E6B33A576C62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13"/>
          <a:srcRect l="23395" r="65303" b="55422"/>
          <a:stretch>
            <a:fillRect/>
          </a:stretch>
        </p:blipFill>
        <p:spPr>
          <a:xfrm>
            <a:off x="2852327" y="-1"/>
            <a:ext cx="1377954" cy="3057136"/>
          </a:xfrm>
          <a:custGeom>
            <a:avLst/>
            <a:gdLst>
              <a:gd name="connsiteX0" fmla="*/ 195673 w 1377954"/>
              <a:gd name="connsiteY0" fmla="*/ 0 h 3057136"/>
              <a:gd name="connsiteX1" fmla="*/ 1377954 w 1377954"/>
              <a:gd name="connsiteY1" fmla="*/ 1179247 h 3057136"/>
              <a:gd name="connsiteX2" fmla="*/ 0 w 1377954"/>
              <a:gd name="connsiteY2" fmla="*/ 3057136 h 30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7954" h="3057136">
                <a:moveTo>
                  <a:pt x="195673" y="0"/>
                </a:moveTo>
                <a:lnTo>
                  <a:pt x="1377954" y="1179247"/>
                </a:lnTo>
                <a:lnTo>
                  <a:pt x="0" y="305713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24" name="PA_图片 2223">
            <a:extLst>
              <a:ext uri="{FF2B5EF4-FFF2-40B4-BE49-F238E27FC236}">
                <a16:creationId xmlns:a16="http://schemas.microsoft.com/office/drawing/2014/main" xmlns="" id="{55384266-7326-43C8-9845-00FB63CA8584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13"/>
          <a:srcRect r="75000" b="55422"/>
          <a:stretch>
            <a:fillRect/>
          </a:stretch>
        </p:blipFill>
        <p:spPr>
          <a:xfrm>
            <a:off x="0" y="-1"/>
            <a:ext cx="3048000" cy="3057136"/>
          </a:xfrm>
          <a:custGeom>
            <a:avLst/>
            <a:gdLst>
              <a:gd name="connsiteX0" fmla="*/ 3048000 w 3048000"/>
              <a:gd name="connsiteY0" fmla="*/ 0 h 3057136"/>
              <a:gd name="connsiteX1" fmla="*/ 2852327 w 3048000"/>
              <a:gd name="connsiteY1" fmla="*/ 3057136 h 3057136"/>
              <a:gd name="connsiteX2" fmla="*/ 0 w 3048000"/>
              <a:gd name="connsiteY2" fmla="*/ 1714500 h 30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3057136">
                <a:moveTo>
                  <a:pt x="3048000" y="0"/>
                </a:moveTo>
                <a:lnTo>
                  <a:pt x="2852327" y="3057136"/>
                </a:lnTo>
                <a:lnTo>
                  <a:pt x="0" y="1714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27" name="PA_图片 2226">
            <a:extLst>
              <a:ext uri="{FF2B5EF4-FFF2-40B4-BE49-F238E27FC236}">
                <a16:creationId xmlns:a16="http://schemas.microsoft.com/office/drawing/2014/main" xmlns="" id="{62FB67C9-B7D7-4F86-97A5-0D2750BE9EB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13"/>
          <a:srcRect r="75000" b="75000"/>
          <a:stretch>
            <a:fillRect/>
          </a:stretch>
        </p:blipFill>
        <p:spPr>
          <a:xfrm>
            <a:off x="0" y="-1"/>
            <a:ext cx="3048000" cy="1714500"/>
          </a:xfrm>
          <a:custGeom>
            <a:avLst/>
            <a:gdLst>
              <a:gd name="connsiteX0" fmla="*/ 0 w 3048000"/>
              <a:gd name="connsiteY0" fmla="*/ 0 h 1714500"/>
              <a:gd name="connsiteX1" fmla="*/ 3048000 w 3048000"/>
              <a:gd name="connsiteY1" fmla="*/ 0 h 1714500"/>
              <a:gd name="connsiteX2" fmla="*/ 0 w 30480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1714500">
                <a:moveTo>
                  <a:pt x="0" y="0"/>
                </a:moveTo>
                <a:lnTo>
                  <a:pt x="3048000" y="0"/>
                </a:lnTo>
                <a:lnTo>
                  <a:pt x="0" y="1714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30" name="PA_图片 2229">
            <a:extLst>
              <a:ext uri="{FF2B5EF4-FFF2-40B4-BE49-F238E27FC236}">
                <a16:creationId xmlns:a16="http://schemas.microsoft.com/office/drawing/2014/main" xmlns="" id="{D72D4877-BAFB-428A-B41F-9B58BE0036C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13"/>
          <a:srcRect t="25000" r="76605" b="50000"/>
          <a:stretch>
            <a:fillRect/>
          </a:stretch>
        </p:blipFill>
        <p:spPr>
          <a:xfrm>
            <a:off x="1" y="1714499"/>
            <a:ext cx="2852327" cy="1714500"/>
          </a:xfrm>
          <a:custGeom>
            <a:avLst/>
            <a:gdLst>
              <a:gd name="connsiteX0" fmla="*/ 0 w 2852327"/>
              <a:gd name="connsiteY0" fmla="*/ 0 h 1714500"/>
              <a:gd name="connsiteX1" fmla="*/ 2852327 w 2852327"/>
              <a:gd name="connsiteY1" fmla="*/ 1342636 h 1714500"/>
              <a:gd name="connsiteX2" fmla="*/ 0 w 2852327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327" h="1714500">
                <a:moveTo>
                  <a:pt x="0" y="0"/>
                </a:moveTo>
                <a:lnTo>
                  <a:pt x="2852327" y="1342636"/>
                </a:lnTo>
                <a:lnTo>
                  <a:pt x="0" y="1714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33" name="PA_图片 2232">
            <a:extLst>
              <a:ext uri="{FF2B5EF4-FFF2-40B4-BE49-F238E27FC236}">
                <a16:creationId xmlns:a16="http://schemas.microsoft.com/office/drawing/2014/main" xmlns="" id="{367FF314-88FD-4927-8632-935A87E469D9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13"/>
          <a:srcRect l="41853" r="33865" b="79255"/>
          <a:stretch>
            <a:fillRect/>
          </a:stretch>
        </p:blipFill>
        <p:spPr>
          <a:xfrm>
            <a:off x="5102663" y="0"/>
            <a:ext cx="2960494" cy="1422661"/>
          </a:xfrm>
          <a:custGeom>
            <a:avLst/>
            <a:gdLst>
              <a:gd name="connsiteX0" fmla="*/ 993337 w 2960494"/>
              <a:gd name="connsiteY0" fmla="*/ 0 h 1422661"/>
              <a:gd name="connsiteX1" fmla="*/ 2960494 w 2960494"/>
              <a:gd name="connsiteY1" fmla="*/ 1422661 h 1422661"/>
              <a:gd name="connsiteX2" fmla="*/ 0 w 2960494"/>
              <a:gd name="connsiteY2" fmla="*/ 344092 h 142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60494" h="1422661">
                <a:moveTo>
                  <a:pt x="993337" y="0"/>
                </a:moveTo>
                <a:lnTo>
                  <a:pt x="2960494" y="1422661"/>
                </a:lnTo>
                <a:lnTo>
                  <a:pt x="0" y="34409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36" name="PA_图片 2235">
            <a:extLst>
              <a:ext uri="{FF2B5EF4-FFF2-40B4-BE49-F238E27FC236}">
                <a16:creationId xmlns:a16="http://schemas.microsoft.com/office/drawing/2014/main" xmlns="" id="{889A422C-9C59-4117-97D7-4CE2FF68A6CD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13"/>
          <a:srcRect l="25000" r="50000" b="94983"/>
          <a:stretch>
            <a:fillRect/>
          </a:stretch>
        </p:blipFill>
        <p:spPr>
          <a:xfrm>
            <a:off x="3048000" y="-1"/>
            <a:ext cx="3048000" cy="344092"/>
          </a:xfrm>
          <a:custGeom>
            <a:avLst/>
            <a:gdLst>
              <a:gd name="connsiteX0" fmla="*/ 0 w 3048000"/>
              <a:gd name="connsiteY0" fmla="*/ 0 h 344092"/>
              <a:gd name="connsiteX1" fmla="*/ 3048000 w 3048000"/>
              <a:gd name="connsiteY1" fmla="*/ 0 h 344092"/>
              <a:gd name="connsiteX2" fmla="*/ 2054663 w 3048000"/>
              <a:gd name="connsiteY2" fmla="*/ 344092 h 34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344092">
                <a:moveTo>
                  <a:pt x="0" y="0"/>
                </a:moveTo>
                <a:lnTo>
                  <a:pt x="3048000" y="0"/>
                </a:lnTo>
                <a:lnTo>
                  <a:pt x="2054663" y="34409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39" name="PA_图片 2238">
            <a:extLst>
              <a:ext uri="{FF2B5EF4-FFF2-40B4-BE49-F238E27FC236}">
                <a16:creationId xmlns:a16="http://schemas.microsoft.com/office/drawing/2014/main" xmlns="" id="{39864CF1-B621-4766-AAB3-C73210C3305E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13"/>
          <a:srcRect l="71988" t="14968" b="32381"/>
          <a:stretch>
            <a:fillRect/>
          </a:stretch>
        </p:blipFill>
        <p:spPr>
          <a:xfrm>
            <a:off x="8776756" y="1026534"/>
            <a:ext cx="3415245" cy="3610789"/>
          </a:xfrm>
          <a:custGeom>
            <a:avLst/>
            <a:gdLst>
              <a:gd name="connsiteX0" fmla="*/ 0 w 3415245"/>
              <a:gd name="connsiteY0" fmla="*/ 0 h 3610789"/>
              <a:gd name="connsiteX1" fmla="*/ 3415245 w 3415245"/>
              <a:gd name="connsiteY1" fmla="*/ 2402466 h 3610789"/>
              <a:gd name="connsiteX2" fmla="*/ 724050 w 3415245"/>
              <a:gd name="connsiteY2" fmla="*/ 3610789 h 361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5245" h="3610789">
                <a:moveTo>
                  <a:pt x="0" y="0"/>
                </a:moveTo>
                <a:lnTo>
                  <a:pt x="3415245" y="2402466"/>
                </a:lnTo>
                <a:lnTo>
                  <a:pt x="724050" y="36107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42" name="PA_图片 2241">
            <a:extLst>
              <a:ext uri="{FF2B5EF4-FFF2-40B4-BE49-F238E27FC236}">
                <a16:creationId xmlns:a16="http://schemas.microsoft.com/office/drawing/2014/main" xmlns="" id="{8EAEE068-B502-40E2-8178-6C760EDCD993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13"/>
          <a:srcRect l="71988" t="14968" b="50000"/>
          <a:stretch>
            <a:fillRect/>
          </a:stretch>
        </p:blipFill>
        <p:spPr>
          <a:xfrm>
            <a:off x="8776756" y="1026533"/>
            <a:ext cx="3415245" cy="2402466"/>
          </a:xfrm>
          <a:custGeom>
            <a:avLst/>
            <a:gdLst>
              <a:gd name="connsiteX0" fmla="*/ 0 w 3415245"/>
              <a:gd name="connsiteY0" fmla="*/ 0 h 2402466"/>
              <a:gd name="connsiteX1" fmla="*/ 3415245 w 3415245"/>
              <a:gd name="connsiteY1" fmla="*/ 687966 h 2402466"/>
              <a:gd name="connsiteX2" fmla="*/ 3415245 w 3415245"/>
              <a:gd name="connsiteY2" fmla="*/ 2402466 h 240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5245" h="2402466">
                <a:moveTo>
                  <a:pt x="0" y="0"/>
                </a:moveTo>
                <a:lnTo>
                  <a:pt x="3415245" y="687966"/>
                </a:lnTo>
                <a:lnTo>
                  <a:pt x="3415245" y="24024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45" name="PA_图片 2244">
            <a:extLst>
              <a:ext uri="{FF2B5EF4-FFF2-40B4-BE49-F238E27FC236}">
                <a16:creationId xmlns:a16="http://schemas.microsoft.com/office/drawing/2014/main" xmlns="" id="{A297515C-AC15-4B85-AB35-DD4BD9D812D6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513"/>
          <a:srcRect l="77927" t="50000" b="29794"/>
          <a:stretch>
            <a:fillRect/>
          </a:stretch>
        </p:blipFill>
        <p:spPr>
          <a:xfrm>
            <a:off x="9500806" y="3429000"/>
            <a:ext cx="2691195" cy="1385701"/>
          </a:xfrm>
          <a:custGeom>
            <a:avLst/>
            <a:gdLst>
              <a:gd name="connsiteX0" fmla="*/ 2691195 w 2691195"/>
              <a:gd name="connsiteY0" fmla="*/ 0 h 1385701"/>
              <a:gd name="connsiteX1" fmla="*/ 174715 w 2691195"/>
              <a:gd name="connsiteY1" fmla="*/ 1385701 h 1385701"/>
              <a:gd name="connsiteX2" fmla="*/ 0 w 2691195"/>
              <a:gd name="connsiteY2" fmla="*/ 1208323 h 1385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1195" h="1385701">
                <a:moveTo>
                  <a:pt x="2691195" y="0"/>
                </a:moveTo>
                <a:lnTo>
                  <a:pt x="174715" y="1385701"/>
                </a:lnTo>
                <a:lnTo>
                  <a:pt x="0" y="120832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48" name="PA_图片 2247">
            <a:extLst>
              <a:ext uri="{FF2B5EF4-FFF2-40B4-BE49-F238E27FC236}">
                <a16:creationId xmlns:a16="http://schemas.microsoft.com/office/drawing/2014/main" xmlns="" id="{92B14E37-F039-4547-8C75-D0636FAD3588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513"/>
          <a:srcRect l="34697" t="17195" r="33865"/>
          <a:stretch>
            <a:fillRect/>
          </a:stretch>
        </p:blipFill>
        <p:spPr>
          <a:xfrm>
            <a:off x="4230281" y="1179247"/>
            <a:ext cx="3832876" cy="5678753"/>
          </a:xfrm>
          <a:custGeom>
            <a:avLst/>
            <a:gdLst>
              <a:gd name="connsiteX0" fmla="*/ 0 w 3832876"/>
              <a:gd name="connsiteY0" fmla="*/ 0 h 5678753"/>
              <a:gd name="connsiteX1" fmla="*/ 3832876 w 3832876"/>
              <a:gd name="connsiteY1" fmla="*/ 243414 h 5678753"/>
              <a:gd name="connsiteX2" fmla="*/ 1865719 w 3832876"/>
              <a:gd name="connsiteY2" fmla="*/ 5678753 h 567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2876" h="5678753">
                <a:moveTo>
                  <a:pt x="0" y="0"/>
                </a:moveTo>
                <a:lnTo>
                  <a:pt x="3832876" y="243414"/>
                </a:lnTo>
                <a:lnTo>
                  <a:pt x="1865719" y="56787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51" name="PA_图片 2250">
            <a:extLst>
              <a:ext uri="{FF2B5EF4-FFF2-40B4-BE49-F238E27FC236}">
                <a16:creationId xmlns:a16="http://schemas.microsoft.com/office/drawing/2014/main" xmlns="" id="{4A5DA538-0400-4CBB-99A3-8A20DDB50019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513"/>
          <a:srcRect l="23395" t="17195" r="50000"/>
          <a:stretch>
            <a:fillRect/>
          </a:stretch>
        </p:blipFill>
        <p:spPr>
          <a:xfrm>
            <a:off x="2852328" y="1179247"/>
            <a:ext cx="3243673" cy="5678753"/>
          </a:xfrm>
          <a:custGeom>
            <a:avLst/>
            <a:gdLst>
              <a:gd name="connsiteX0" fmla="*/ 1377954 w 3243673"/>
              <a:gd name="connsiteY0" fmla="*/ 0 h 5678753"/>
              <a:gd name="connsiteX1" fmla="*/ 3243673 w 3243673"/>
              <a:gd name="connsiteY1" fmla="*/ 5678753 h 5678753"/>
              <a:gd name="connsiteX2" fmla="*/ 0 w 3243673"/>
              <a:gd name="connsiteY2" fmla="*/ 1877889 h 567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3673" h="5678753">
                <a:moveTo>
                  <a:pt x="1377954" y="0"/>
                </a:moveTo>
                <a:lnTo>
                  <a:pt x="3243673" y="5678753"/>
                </a:lnTo>
                <a:lnTo>
                  <a:pt x="0" y="18778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54" name="PA_图片 2253">
            <a:extLst>
              <a:ext uri="{FF2B5EF4-FFF2-40B4-BE49-F238E27FC236}">
                <a16:creationId xmlns:a16="http://schemas.microsoft.com/office/drawing/2014/main" xmlns="" id="{C810140A-E250-465E-83C5-BF72ECDB891A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513"/>
          <a:srcRect l="50000" t="20745" r="22073"/>
          <a:stretch>
            <a:fillRect/>
          </a:stretch>
        </p:blipFill>
        <p:spPr>
          <a:xfrm>
            <a:off x="6096001" y="1422661"/>
            <a:ext cx="3404805" cy="5435339"/>
          </a:xfrm>
          <a:custGeom>
            <a:avLst/>
            <a:gdLst>
              <a:gd name="connsiteX0" fmla="*/ 1967157 w 3404805"/>
              <a:gd name="connsiteY0" fmla="*/ 0 h 5435339"/>
              <a:gd name="connsiteX1" fmla="*/ 3404805 w 3404805"/>
              <a:gd name="connsiteY1" fmla="*/ 3214662 h 5435339"/>
              <a:gd name="connsiteX2" fmla="*/ 0 w 3404805"/>
              <a:gd name="connsiteY2" fmla="*/ 5435339 h 5435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4805" h="5435339">
                <a:moveTo>
                  <a:pt x="1967157" y="0"/>
                </a:moveTo>
                <a:lnTo>
                  <a:pt x="3404805" y="3214662"/>
                </a:lnTo>
                <a:lnTo>
                  <a:pt x="0" y="54353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57" name="PA_图片 2256">
            <a:extLst>
              <a:ext uri="{FF2B5EF4-FFF2-40B4-BE49-F238E27FC236}">
                <a16:creationId xmlns:a16="http://schemas.microsoft.com/office/drawing/2014/main" xmlns="" id="{5C2B7492-7181-45A3-BD52-C01B9703826B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513"/>
          <a:srcRect l="23395" t="44578" r="50000"/>
          <a:stretch>
            <a:fillRect/>
          </a:stretch>
        </p:blipFill>
        <p:spPr>
          <a:xfrm>
            <a:off x="2852328" y="3057135"/>
            <a:ext cx="3243673" cy="3800864"/>
          </a:xfrm>
          <a:custGeom>
            <a:avLst/>
            <a:gdLst>
              <a:gd name="connsiteX0" fmla="*/ 0 w 3243673"/>
              <a:gd name="connsiteY0" fmla="*/ 0 h 3800864"/>
              <a:gd name="connsiteX1" fmla="*/ 3243673 w 3243673"/>
              <a:gd name="connsiteY1" fmla="*/ 3800864 h 3800864"/>
              <a:gd name="connsiteX2" fmla="*/ 195673 w 3243673"/>
              <a:gd name="connsiteY2" fmla="*/ 3800864 h 380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43673" h="3800864">
                <a:moveTo>
                  <a:pt x="0" y="0"/>
                </a:moveTo>
                <a:lnTo>
                  <a:pt x="3243673" y="3800864"/>
                </a:lnTo>
                <a:lnTo>
                  <a:pt x="195673" y="38008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60" name="PA_图片 2259">
            <a:extLst>
              <a:ext uri="{FF2B5EF4-FFF2-40B4-BE49-F238E27FC236}">
                <a16:creationId xmlns:a16="http://schemas.microsoft.com/office/drawing/2014/main" xmlns="" id="{BC445EFA-E08D-4B48-B70C-B2E0B7734CBF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513"/>
          <a:srcRect t="75000" r="75000"/>
          <a:stretch>
            <a:fillRect/>
          </a:stretch>
        </p:blipFill>
        <p:spPr>
          <a:xfrm>
            <a:off x="0" y="5143499"/>
            <a:ext cx="3048000" cy="1714500"/>
          </a:xfrm>
          <a:custGeom>
            <a:avLst/>
            <a:gdLst>
              <a:gd name="connsiteX0" fmla="*/ 0 w 3048000"/>
              <a:gd name="connsiteY0" fmla="*/ 0 h 1714500"/>
              <a:gd name="connsiteX1" fmla="*/ 3048000 w 3048000"/>
              <a:gd name="connsiteY1" fmla="*/ 1714500 h 1714500"/>
              <a:gd name="connsiteX2" fmla="*/ 0 w 30480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1714500">
                <a:moveTo>
                  <a:pt x="0" y="0"/>
                </a:moveTo>
                <a:lnTo>
                  <a:pt x="3048000" y="1714500"/>
                </a:lnTo>
                <a:lnTo>
                  <a:pt x="0" y="1714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63" name="PA_图片 2262">
            <a:extLst>
              <a:ext uri="{FF2B5EF4-FFF2-40B4-BE49-F238E27FC236}">
                <a16:creationId xmlns:a16="http://schemas.microsoft.com/office/drawing/2014/main" xmlns="" id="{38A3360D-AD5B-4F98-BB6E-2C010E94FF12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513"/>
          <a:srcRect t="44578" r="75000"/>
          <a:stretch>
            <a:fillRect/>
          </a:stretch>
        </p:blipFill>
        <p:spPr>
          <a:xfrm>
            <a:off x="0" y="3057135"/>
            <a:ext cx="3048000" cy="3800864"/>
          </a:xfrm>
          <a:custGeom>
            <a:avLst/>
            <a:gdLst>
              <a:gd name="connsiteX0" fmla="*/ 2852327 w 3048000"/>
              <a:gd name="connsiteY0" fmla="*/ 0 h 3800864"/>
              <a:gd name="connsiteX1" fmla="*/ 3048000 w 3048000"/>
              <a:gd name="connsiteY1" fmla="*/ 3800864 h 3800864"/>
              <a:gd name="connsiteX2" fmla="*/ 0 w 3048000"/>
              <a:gd name="connsiteY2" fmla="*/ 2086364 h 380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3800864">
                <a:moveTo>
                  <a:pt x="2852327" y="0"/>
                </a:moveTo>
                <a:lnTo>
                  <a:pt x="3048000" y="3800864"/>
                </a:lnTo>
                <a:lnTo>
                  <a:pt x="0" y="20863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66" name="PA_图片 2265">
            <a:extLst>
              <a:ext uri="{FF2B5EF4-FFF2-40B4-BE49-F238E27FC236}">
                <a16:creationId xmlns:a16="http://schemas.microsoft.com/office/drawing/2014/main" xmlns="" id="{30C6E588-0241-44E5-9192-4326E0B743BA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513"/>
          <a:srcRect t="44578" r="76605" b="25000"/>
          <a:stretch>
            <a:fillRect/>
          </a:stretch>
        </p:blipFill>
        <p:spPr>
          <a:xfrm>
            <a:off x="1" y="3057135"/>
            <a:ext cx="2852327" cy="2086364"/>
          </a:xfrm>
          <a:custGeom>
            <a:avLst/>
            <a:gdLst>
              <a:gd name="connsiteX0" fmla="*/ 2852327 w 2852327"/>
              <a:gd name="connsiteY0" fmla="*/ 0 h 2086364"/>
              <a:gd name="connsiteX1" fmla="*/ 0 w 2852327"/>
              <a:gd name="connsiteY1" fmla="*/ 2086364 h 2086364"/>
              <a:gd name="connsiteX2" fmla="*/ 0 w 2852327"/>
              <a:gd name="connsiteY2" fmla="*/ 371864 h 2086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2327" h="2086364">
                <a:moveTo>
                  <a:pt x="2852327" y="0"/>
                </a:moveTo>
                <a:lnTo>
                  <a:pt x="0" y="2086364"/>
                </a:lnTo>
                <a:lnTo>
                  <a:pt x="0" y="3718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69" name="PA_图片 2268">
            <a:extLst>
              <a:ext uri="{FF2B5EF4-FFF2-40B4-BE49-F238E27FC236}">
                <a16:creationId xmlns:a16="http://schemas.microsoft.com/office/drawing/2014/main" xmlns="" id="{B12083E9-05DA-4051-9E7B-C53AFA3FD5EB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513"/>
          <a:srcRect l="71988" b="75000"/>
          <a:stretch>
            <a:fillRect/>
          </a:stretch>
        </p:blipFill>
        <p:spPr>
          <a:xfrm>
            <a:off x="8776756" y="-1"/>
            <a:ext cx="3415245" cy="1714500"/>
          </a:xfrm>
          <a:custGeom>
            <a:avLst/>
            <a:gdLst>
              <a:gd name="connsiteX0" fmla="*/ 367245 w 3415245"/>
              <a:gd name="connsiteY0" fmla="*/ 0 h 1714500"/>
              <a:gd name="connsiteX1" fmla="*/ 3415245 w 3415245"/>
              <a:gd name="connsiteY1" fmla="*/ 1714500 h 1714500"/>
              <a:gd name="connsiteX2" fmla="*/ 0 w 3415245"/>
              <a:gd name="connsiteY2" fmla="*/ 1026534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5245" h="1714500">
                <a:moveTo>
                  <a:pt x="367245" y="0"/>
                </a:moveTo>
                <a:lnTo>
                  <a:pt x="3415245" y="1714500"/>
                </a:lnTo>
                <a:lnTo>
                  <a:pt x="0" y="102653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72" name="PA_图片 2271">
            <a:extLst>
              <a:ext uri="{FF2B5EF4-FFF2-40B4-BE49-F238E27FC236}">
                <a16:creationId xmlns:a16="http://schemas.microsoft.com/office/drawing/2014/main" xmlns="" id="{53CBA9CE-2BEC-417F-8849-316EDB314F06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513"/>
          <a:srcRect l="75000" b="75000"/>
          <a:stretch>
            <a:fillRect/>
          </a:stretch>
        </p:blipFill>
        <p:spPr>
          <a:xfrm>
            <a:off x="9144000" y="-1"/>
            <a:ext cx="3048000" cy="1714500"/>
          </a:xfrm>
          <a:custGeom>
            <a:avLst/>
            <a:gdLst>
              <a:gd name="connsiteX0" fmla="*/ 0 w 3048000"/>
              <a:gd name="connsiteY0" fmla="*/ 0 h 1714500"/>
              <a:gd name="connsiteX1" fmla="*/ 3048000 w 3048000"/>
              <a:gd name="connsiteY1" fmla="*/ 0 h 1714500"/>
              <a:gd name="connsiteX2" fmla="*/ 3048000 w 30480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1714500">
                <a:moveTo>
                  <a:pt x="0" y="0"/>
                </a:moveTo>
                <a:lnTo>
                  <a:pt x="3048000" y="0"/>
                </a:lnTo>
                <a:lnTo>
                  <a:pt x="3048000" y="1714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75" name="PA_图片 2274">
            <a:extLst>
              <a:ext uri="{FF2B5EF4-FFF2-40B4-BE49-F238E27FC236}">
                <a16:creationId xmlns:a16="http://schemas.microsoft.com/office/drawing/2014/main" xmlns="" id="{DFB201E5-82A4-4310-83ED-FDB49CD5384B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513"/>
          <a:srcRect l="66135" r="25000" b="79255"/>
          <a:stretch>
            <a:fillRect/>
          </a:stretch>
        </p:blipFill>
        <p:spPr>
          <a:xfrm>
            <a:off x="8063158" y="0"/>
            <a:ext cx="1080843" cy="1422661"/>
          </a:xfrm>
          <a:custGeom>
            <a:avLst/>
            <a:gdLst>
              <a:gd name="connsiteX0" fmla="*/ 1080843 w 1080843"/>
              <a:gd name="connsiteY0" fmla="*/ 0 h 1422661"/>
              <a:gd name="connsiteX1" fmla="*/ 713598 w 1080843"/>
              <a:gd name="connsiteY1" fmla="*/ 1026534 h 1422661"/>
              <a:gd name="connsiteX2" fmla="*/ 0 w 1080843"/>
              <a:gd name="connsiteY2" fmla="*/ 1422661 h 142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0843" h="1422661">
                <a:moveTo>
                  <a:pt x="1080843" y="0"/>
                </a:moveTo>
                <a:lnTo>
                  <a:pt x="713598" y="1026534"/>
                </a:lnTo>
                <a:lnTo>
                  <a:pt x="0" y="142266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78" name="PA_图片 2277">
            <a:extLst>
              <a:ext uri="{FF2B5EF4-FFF2-40B4-BE49-F238E27FC236}">
                <a16:creationId xmlns:a16="http://schemas.microsoft.com/office/drawing/2014/main" xmlns="" id="{E6EEAEE4-BB57-4DFE-A273-4086ACB3D4CA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513"/>
          <a:srcRect l="50000" r="25000" b="79255"/>
          <a:stretch>
            <a:fillRect/>
          </a:stretch>
        </p:blipFill>
        <p:spPr>
          <a:xfrm>
            <a:off x="6096000" y="0"/>
            <a:ext cx="3048000" cy="1422661"/>
          </a:xfrm>
          <a:custGeom>
            <a:avLst/>
            <a:gdLst>
              <a:gd name="connsiteX0" fmla="*/ 0 w 3048000"/>
              <a:gd name="connsiteY0" fmla="*/ 0 h 1422661"/>
              <a:gd name="connsiteX1" fmla="*/ 3048000 w 3048000"/>
              <a:gd name="connsiteY1" fmla="*/ 0 h 1422661"/>
              <a:gd name="connsiteX2" fmla="*/ 1967157 w 3048000"/>
              <a:gd name="connsiteY2" fmla="*/ 1422661 h 142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48000" h="1422661">
                <a:moveTo>
                  <a:pt x="0" y="0"/>
                </a:moveTo>
                <a:lnTo>
                  <a:pt x="3048000" y="0"/>
                </a:lnTo>
                <a:lnTo>
                  <a:pt x="1967157" y="142266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81" name="PA_图片 2280">
            <a:extLst>
              <a:ext uri="{FF2B5EF4-FFF2-40B4-BE49-F238E27FC236}">
                <a16:creationId xmlns:a16="http://schemas.microsoft.com/office/drawing/2014/main" xmlns="" id="{762B1BE3-CD9B-454E-AD6E-27D3A0B88698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513"/>
          <a:srcRect l="77626" t="70206" b="179"/>
          <a:stretch>
            <a:fillRect/>
          </a:stretch>
        </p:blipFill>
        <p:spPr>
          <a:xfrm>
            <a:off x="9464202" y="4814701"/>
            <a:ext cx="2727798" cy="2031047"/>
          </a:xfrm>
          <a:custGeom>
            <a:avLst/>
            <a:gdLst>
              <a:gd name="connsiteX0" fmla="*/ 211318 w 2727798"/>
              <a:gd name="connsiteY0" fmla="*/ 0 h 2031047"/>
              <a:gd name="connsiteX1" fmla="*/ 2727798 w 2727798"/>
              <a:gd name="connsiteY1" fmla="*/ 328799 h 2031047"/>
              <a:gd name="connsiteX2" fmla="*/ 0 w 2727798"/>
              <a:gd name="connsiteY2" fmla="*/ 2031047 h 203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7798" h="2031047">
                <a:moveTo>
                  <a:pt x="211318" y="0"/>
                </a:moveTo>
                <a:lnTo>
                  <a:pt x="2727798" y="328799"/>
                </a:lnTo>
                <a:lnTo>
                  <a:pt x="0" y="20310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84" name="PA_图片 2283">
            <a:extLst>
              <a:ext uri="{FF2B5EF4-FFF2-40B4-BE49-F238E27FC236}">
                <a16:creationId xmlns:a16="http://schemas.microsoft.com/office/drawing/2014/main" xmlns="" id="{BEFC9AD7-AFF4-418A-AEA2-E9492F5F36DB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513"/>
          <a:srcRect l="77626" t="75000"/>
          <a:stretch>
            <a:fillRect/>
          </a:stretch>
        </p:blipFill>
        <p:spPr>
          <a:xfrm>
            <a:off x="9464202" y="5143499"/>
            <a:ext cx="2727798" cy="1714500"/>
          </a:xfrm>
          <a:custGeom>
            <a:avLst/>
            <a:gdLst>
              <a:gd name="connsiteX0" fmla="*/ 2727798 w 2727798"/>
              <a:gd name="connsiteY0" fmla="*/ 0 h 1714500"/>
              <a:gd name="connsiteX1" fmla="*/ 2727798 w 2727798"/>
              <a:gd name="connsiteY1" fmla="*/ 1714500 h 1714500"/>
              <a:gd name="connsiteX2" fmla="*/ 0 w 2727798"/>
              <a:gd name="connsiteY2" fmla="*/ 1702248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27798" h="1714500">
                <a:moveTo>
                  <a:pt x="2727798" y="0"/>
                </a:moveTo>
                <a:lnTo>
                  <a:pt x="2727798" y="1714500"/>
                </a:lnTo>
                <a:lnTo>
                  <a:pt x="0" y="170224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87" name="PA_图片 2286">
            <a:extLst>
              <a:ext uri="{FF2B5EF4-FFF2-40B4-BE49-F238E27FC236}">
                <a16:creationId xmlns:a16="http://schemas.microsoft.com/office/drawing/2014/main" xmlns="" id="{DF49C488-0473-439D-8DC1-7D764DFBBAF0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513"/>
          <a:srcRect l="79360" t="50000" b="25000"/>
          <a:stretch>
            <a:fillRect/>
          </a:stretch>
        </p:blipFill>
        <p:spPr>
          <a:xfrm>
            <a:off x="9675520" y="3428999"/>
            <a:ext cx="2516480" cy="1714500"/>
          </a:xfrm>
          <a:custGeom>
            <a:avLst/>
            <a:gdLst>
              <a:gd name="connsiteX0" fmla="*/ 2516480 w 2516480"/>
              <a:gd name="connsiteY0" fmla="*/ 0 h 1714500"/>
              <a:gd name="connsiteX1" fmla="*/ 2516480 w 2516480"/>
              <a:gd name="connsiteY1" fmla="*/ 1714500 h 1714500"/>
              <a:gd name="connsiteX2" fmla="*/ 0 w 2516480"/>
              <a:gd name="connsiteY2" fmla="*/ 1385701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6480" h="1714500">
                <a:moveTo>
                  <a:pt x="2516480" y="0"/>
                </a:moveTo>
                <a:lnTo>
                  <a:pt x="2516480" y="1714500"/>
                </a:lnTo>
                <a:lnTo>
                  <a:pt x="0" y="138570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90" name="PA_图片 2289">
            <a:extLst>
              <a:ext uri="{FF2B5EF4-FFF2-40B4-BE49-F238E27FC236}">
                <a16:creationId xmlns:a16="http://schemas.microsoft.com/office/drawing/2014/main" xmlns="" id="{4B8DDF2B-185E-49D0-8ED7-7513D6A8E616}"/>
              </a:ext>
            </a:extLst>
          </p:cNvPr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513"/>
          <a:srcRect l="75000" t="70206" r="20640"/>
          <a:stretch>
            <a:fillRect/>
          </a:stretch>
        </p:blipFill>
        <p:spPr>
          <a:xfrm>
            <a:off x="9144000" y="4814701"/>
            <a:ext cx="531520" cy="2043299"/>
          </a:xfrm>
          <a:custGeom>
            <a:avLst/>
            <a:gdLst>
              <a:gd name="connsiteX0" fmla="*/ 531520 w 531520"/>
              <a:gd name="connsiteY0" fmla="*/ 0 h 2043299"/>
              <a:gd name="connsiteX1" fmla="*/ 320202 w 531520"/>
              <a:gd name="connsiteY1" fmla="*/ 2031047 h 2043299"/>
              <a:gd name="connsiteX2" fmla="*/ 0 w 531520"/>
              <a:gd name="connsiteY2" fmla="*/ 2043299 h 2043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520" h="2043299">
                <a:moveTo>
                  <a:pt x="531520" y="0"/>
                </a:moveTo>
                <a:lnTo>
                  <a:pt x="320202" y="2031047"/>
                </a:lnTo>
                <a:lnTo>
                  <a:pt x="0" y="20432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93" name="PA_图片 2292">
            <a:extLst>
              <a:ext uri="{FF2B5EF4-FFF2-40B4-BE49-F238E27FC236}">
                <a16:creationId xmlns:a16="http://schemas.microsoft.com/office/drawing/2014/main" xmlns="" id="{CC11F74D-4893-45A3-A8A2-55EC9CEF145D}"/>
              </a:ext>
            </a:extLst>
          </p:cNvPr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513"/>
          <a:srcRect l="75000" t="67619" r="20640"/>
          <a:stretch>
            <a:fillRect/>
          </a:stretch>
        </p:blipFill>
        <p:spPr>
          <a:xfrm>
            <a:off x="9144000" y="4637323"/>
            <a:ext cx="531520" cy="2220677"/>
          </a:xfrm>
          <a:custGeom>
            <a:avLst/>
            <a:gdLst>
              <a:gd name="connsiteX0" fmla="*/ 356805 w 531520"/>
              <a:gd name="connsiteY0" fmla="*/ 0 h 2220677"/>
              <a:gd name="connsiteX1" fmla="*/ 531520 w 531520"/>
              <a:gd name="connsiteY1" fmla="*/ 177378 h 2220677"/>
              <a:gd name="connsiteX2" fmla="*/ 0 w 531520"/>
              <a:gd name="connsiteY2" fmla="*/ 2220677 h 222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520" h="2220677">
                <a:moveTo>
                  <a:pt x="356805" y="0"/>
                </a:moveTo>
                <a:lnTo>
                  <a:pt x="531520" y="177378"/>
                </a:lnTo>
                <a:lnTo>
                  <a:pt x="0" y="22206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296" name="PA_图片 2295">
            <a:extLst>
              <a:ext uri="{FF2B5EF4-FFF2-40B4-BE49-F238E27FC236}">
                <a16:creationId xmlns:a16="http://schemas.microsoft.com/office/drawing/2014/main" xmlns="" id="{C8EEED5F-AA07-45A9-A9FF-B1908C94DF73}"/>
              </a:ext>
            </a:extLst>
          </p:cNvPr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513"/>
          <a:srcRect l="50000" t="67619" r="22073"/>
          <a:stretch>
            <a:fillRect/>
          </a:stretch>
        </p:blipFill>
        <p:spPr>
          <a:xfrm>
            <a:off x="6096001" y="4637323"/>
            <a:ext cx="3404805" cy="2220677"/>
          </a:xfrm>
          <a:custGeom>
            <a:avLst/>
            <a:gdLst>
              <a:gd name="connsiteX0" fmla="*/ 3404805 w 3404805"/>
              <a:gd name="connsiteY0" fmla="*/ 0 h 2220677"/>
              <a:gd name="connsiteX1" fmla="*/ 3048000 w 3404805"/>
              <a:gd name="connsiteY1" fmla="*/ 2220677 h 2220677"/>
              <a:gd name="connsiteX2" fmla="*/ 0 w 3404805"/>
              <a:gd name="connsiteY2" fmla="*/ 2220677 h 222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4805" h="2220677">
                <a:moveTo>
                  <a:pt x="3404805" y="0"/>
                </a:moveTo>
                <a:lnTo>
                  <a:pt x="3048000" y="2220677"/>
                </a:lnTo>
                <a:lnTo>
                  <a:pt x="0" y="22206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00" name="PA_图片 2299">
            <a:extLst>
              <a:ext uri="{FF2B5EF4-FFF2-40B4-BE49-F238E27FC236}">
                <a16:creationId xmlns:a16="http://schemas.microsoft.com/office/drawing/2014/main" xmlns="" id="{A6E01BDA-6974-44DC-8907-1976B053F7B0}"/>
              </a:ext>
            </a:extLst>
          </p:cNvPr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513"/>
          <a:srcRect l="67989" t="17345" r="26968" b="70381"/>
          <a:stretch>
            <a:fillRect/>
          </a:stretch>
        </p:blipFill>
        <p:spPr>
          <a:xfrm>
            <a:off x="8289195" y="1189540"/>
            <a:ext cx="614817" cy="841761"/>
          </a:xfrm>
          <a:custGeom>
            <a:avLst/>
            <a:gdLst>
              <a:gd name="connsiteX0" fmla="*/ 397657 w 614817"/>
              <a:gd name="connsiteY0" fmla="*/ 0 h 841761"/>
              <a:gd name="connsiteX1" fmla="*/ 539556 w 614817"/>
              <a:gd name="connsiteY1" fmla="*/ 96288 h 841761"/>
              <a:gd name="connsiteX2" fmla="*/ 614817 w 614817"/>
              <a:gd name="connsiteY2" fmla="*/ 471613 h 841761"/>
              <a:gd name="connsiteX3" fmla="*/ 46156 w 614817"/>
              <a:gd name="connsiteY3" fmla="*/ 841761 h 841761"/>
              <a:gd name="connsiteX4" fmla="*/ 0 w 614817"/>
              <a:gd name="connsiteY4" fmla="*/ 738552 h 84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817" h="841761">
                <a:moveTo>
                  <a:pt x="397657" y="0"/>
                </a:moveTo>
                <a:lnTo>
                  <a:pt x="539556" y="96288"/>
                </a:lnTo>
                <a:lnTo>
                  <a:pt x="614817" y="471613"/>
                </a:lnTo>
                <a:lnTo>
                  <a:pt x="46156" y="841761"/>
                </a:lnTo>
                <a:lnTo>
                  <a:pt x="0" y="73855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03" name="PA_图片 2302">
            <a:extLst>
              <a:ext uri="{FF2B5EF4-FFF2-40B4-BE49-F238E27FC236}">
                <a16:creationId xmlns:a16="http://schemas.microsoft.com/office/drawing/2014/main" xmlns="" id="{47D4686B-441B-44F0-BF9F-DE911C079663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513"/>
          <a:srcRect l="71251" t="16975" r="27585" b="81251"/>
          <a:stretch>
            <a:fillRect/>
          </a:stretch>
        </p:blipFill>
        <p:spPr>
          <a:xfrm>
            <a:off x="8686852" y="1164179"/>
            <a:ext cx="141899" cy="121649"/>
          </a:xfrm>
          <a:custGeom>
            <a:avLst/>
            <a:gdLst>
              <a:gd name="connsiteX0" fmla="*/ 72958 w 141899"/>
              <a:gd name="connsiteY0" fmla="*/ 0 h 121649"/>
              <a:gd name="connsiteX1" fmla="*/ 126938 w 141899"/>
              <a:gd name="connsiteY1" fmla="*/ 47043 h 121649"/>
              <a:gd name="connsiteX2" fmla="*/ 141899 w 141899"/>
              <a:gd name="connsiteY2" fmla="*/ 121649 h 121649"/>
              <a:gd name="connsiteX3" fmla="*/ 0 w 141899"/>
              <a:gd name="connsiteY3" fmla="*/ 25361 h 12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99" h="121649">
                <a:moveTo>
                  <a:pt x="72958" y="0"/>
                </a:moveTo>
                <a:lnTo>
                  <a:pt x="126938" y="47043"/>
                </a:lnTo>
                <a:lnTo>
                  <a:pt x="141899" y="121649"/>
                </a:lnTo>
                <a:lnTo>
                  <a:pt x="0" y="2536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06" name="PA_图片 2305">
            <a:extLst>
              <a:ext uri="{FF2B5EF4-FFF2-40B4-BE49-F238E27FC236}">
                <a16:creationId xmlns:a16="http://schemas.microsoft.com/office/drawing/2014/main" xmlns="" id="{06BF824D-7CDD-4277-91BF-F8F6CFE183E0}"/>
              </a:ext>
            </a:extLst>
          </p:cNvPr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513"/>
          <a:srcRect l="66456" t="16817" r="28749" b="71886"/>
          <a:stretch>
            <a:fillRect/>
          </a:stretch>
        </p:blipFill>
        <p:spPr>
          <a:xfrm>
            <a:off x="8102259" y="1153337"/>
            <a:ext cx="584592" cy="774755"/>
          </a:xfrm>
          <a:custGeom>
            <a:avLst/>
            <a:gdLst>
              <a:gd name="connsiteX0" fmla="*/ 446070 w 584592"/>
              <a:gd name="connsiteY0" fmla="*/ 0 h 774755"/>
              <a:gd name="connsiteX1" fmla="*/ 584592 w 584592"/>
              <a:gd name="connsiteY1" fmla="*/ 36203 h 774755"/>
              <a:gd name="connsiteX2" fmla="*/ 186935 w 584592"/>
              <a:gd name="connsiteY2" fmla="*/ 774755 h 774755"/>
              <a:gd name="connsiteX3" fmla="*/ 14870 w 584592"/>
              <a:gd name="connsiteY3" fmla="*/ 390008 h 774755"/>
              <a:gd name="connsiteX4" fmla="*/ 0 w 584592"/>
              <a:gd name="connsiteY4" fmla="*/ 247619 h 774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592" h="774755">
                <a:moveTo>
                  <a:pt x="446070" y="0"/>
                </a:moveTo>
                <a:lnTo>
                  <a:pt x="584592" y="36203"/>
                </a:lnTo>
                <a:lnTo>
                  <a:pt x="186935" y="774755"/>
                </a:lnTo>
                <a:lnTo>
                  <a:pt x="14870" y="390008"/>
                </a:lnTo>
                <a:lnTo>
                  <a:pt x="0" y="24761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09" name="PA_图片 2308">
            <a:extLst>
              <a:ext uri="{FF2B5EF4-FFF2-40B4-BE49-F238E27FC236}">
                <a16:creationId xmlns:a16="http://schemas.microsoft.com/office/drawing/2014/main" xmlns="" id="{061B4501-6179-4E8F-AC93-BB204ED5C070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513"/>
          <a:srcRect l="66135" t="20428" r="33422" b="77496"/>
          <a:stretch>
            <a:fillRect/>
          </a:stretch>
        </p:blipFill>
        <p:spPr>
          <a:xfrm>
            <a:off x="8063157" y="1400956"/>
            <a:ext cx="53972" cy="142389"/>
          </a:xfrm>
          <a:custGeom>
            <a:avLst/>
            <a:gdLst>
              <a:gd name="connsiteX0" fmla="*/ 39102 w 53972"/>
              <a:gd name="connsiteY0" fmla="*/ 0 h 142389"/>
              <a:gd name="connsiteX1" fmla="*/ 53972 w 53972"/>
              <a:gd name="connsiteY1" fmla="*/ 142389 h 142389"/>
              <a:gd name="connsiteX2" fmla="*/ 0 w 53972"/>
              <a:gd name="connsiteY2" fmla="*/ 21705 h 14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72" h="142389">
                <a:moveTo>
                  <a:pt x="39102" y="0"/>
                </a:moveTo>
                <a:lnTo>
                  <a:pt x="53972" y="142389"/>
                </a:lnTo>
                <a:lnTo>
                  <a:pt x="0" y="2170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12" name="PA_图片 2311">
            <a:extLst>
              <a:ext uri="{FF2B5EF4-FFF2-40B4-BE49-F238E27FC236}">
                <a16:creationId xmlns:a16="http://schemas.microsoft.com/office/drawing/2014/main" xmlns="" id="{C0259B48-B3C9-4C71-BAF6-8F96BAAF2F22}"/>
              </a:ext>
            </a:extLst>
          </p:cNvPr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513"/>
          <a:srcRect l="70700" t="15979" r="28151" b="82655"/>
          <a:stretch>
            <a:fillRect/>
          </a:stretch>
        </p:blipFill>
        <p:spPr>
          <a:xfrm>
            <a:off x="8619665" y="1095855"/>
            <a:ext cx="140145" cy="93685"/>
          </a:xfrm>
          <a:custGeom>
            <a:avLst/>
            <a:gdLst>
              <a:gd name="connsiteX0" fmla="*/ 32214 w 140145"/>
              <a:gd name="connsiteY0" fmla="*/ 0 h 93685"/>
              <a:gd name="connsiteX1" fmla="*/ 140145 w 140145"/>
              <a:gd name="connsiteY1" fmla="*/ 68324 h 93685"/>
              <a:gd name="connsiteX2" fmla="*/ 67187 w 140145"/>
              <a:gd name="connsiteY2" fmla="*/ 93685 h 93685"/>
              <a:gd name="connsiteX3" fmla="*/ 0 w 140145"/>
              <a:gd name="connsiteY3" fmla="*/ 17882 h 9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145" h="93685">
                <a:moveTo>
                  <a:pt x="32214" y="0"/>
                </a:moveTo>
                <a:lnTo>
                  <a:pt x="140145" y="68324"/>
                </a:lnTo>
                <a:lnTo>
                  <a:pt x="67187" y="93685"/>
                </a:lnTo>
                <a:lnTo>
                  <a:pt x="0" y="1788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15" name="PA_图片 2314">
            <a:extLst>
              <a:ext uri="{FF2B5EF4-FFF2-40B4-BE49-F238E27FC236}">
                <a16:creationId xmlns:a16="http://schemas.microsoft.com/office/drawing/2014/main" xmlns="" id="{CC7311D0-E3D3-4EC0-A5D8-5DF3005B3F64}"/>
              </a:ext>
            </a:extLst>
          </p:cNvPr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513"/>
          <a:srcRect l="70115" t="16240" r="28749" b="82655"/>
          <a:stretch>
            <a:fillRect/>
          </a:stretch>
        </p:blipFill>
        <p:spPr>
          <a:xfrm>
            <a:off x="8548329" y="1113737"/>
            <a:ext cx="138522" cy="75803"/>
          </a:xfrm>
          <a:custGeom>
            <a:avLst/>
            <a:gdLst>
              <a:gd name="connsiteX0" fmla="*/ 71335 w 138522"/>
              <a:gd name="connsiteY0" fmla="*/ 0 h 75803"/>
              <a:gd name="connsiteX1" fmla="*/ 138522 w 138522"/>
              <a:gd name="connsiteY1" fmla="*/ 75803 h 75803"/>
              <a:gd name="connsiteX2" fmla="*/ 0 w 138522"/>
              <a:gd name="connsiteY2" fmla="*/ 39600 h 75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522" h="75803">
                <a:moveTo>
                  <a:pt x="71335" y="0"/>
                </a:moveTo>
                <a:lnTo>
                  <a:pt x="138522" y="75803"/>
                </a:lnTo>
                <a:lnTo>
                  <a:pt x="0" y="39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21" name="PA_图片 2320">
            <a:extLst>
              <a:ext uri="{FF2B5EF4-FFF2-40B4-BE49-F238E27FC236}">
                <a16:creationId xmlns:a16="http://schemas.microsoft.com/office/drawing/2014/main" xmlns="" id="{CCE577E4-E99A-45A6-9BFA-A108AF103C91}"/>
              </a:ext>
            </a:extLst>
          </p:cNvPr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513"/>
          <a:srcRect l="68368" t="24222" r="26091" b="68005"/>
          <a:stretch>
            <a:fillRect/>
          </a:stretch>
        </p:blipFill>
        <p:spPr>
          <a:xfrm>
            <a:off x="8335350" y="1661153"/>
            <a:ext cx="675556" cy="533077"/>
          </a:xfrm>
          <a:custGeom>
            <a:avLst/>
            <a:gdLst>
              <a:gd name="connsiteX0" fmla="*/ 568661 w 675556"/>
              <a:gd name="connsiteY0" fmla="*/ 0 h 533077"/>
              <a:gd name="connsiteX1" fmla="*/ 675556 w 675556"/>
              <a:gd name="connsiteY1" fmla="*/ 533077 h 533077"/>
              <a:gd name="connsiteX2" fmla="*/ 52443 w 675556"/>
              <a:gd name="connsiteY2" fmla="*/ 487413 h 533077"/>
              <a:gd name="connsiteX3" fmla="*/ 0 w 675556"/>
              <a:gd name="connsiteY3" fmla="*/ 370148 h 533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556" h="533077">
                <a:moveTo>
                  <a:pt x="568661" y="0"/>
                </a:moveTo>
                <a:lnTo>
                  <a:pt x="675556" y="533077"/>
                </a:lnTo>
                <a:lnTo>
                  <a:pt x="52443" y="487413"/>
                </a:lnTo>
                <a:lnTo>
                  <a:pt x="0" y="37014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33" name="PA_图片 2332">
            <a:extLst>
              <a:ext uri="{FF2B5EF4-FFF2-40B4-BE49-F238E27FC236}">
                <a16:creationId xmlns:a16="http://schemas.microsoft.com/office/drawing/2014/main" xmlns="" id="{9DFC2E4E-A782-4CFA-A05B-80477701B056}"/>
              </a:ext>
            </a:extLst>
          </p:cNvPr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513"/>
          <a:srcRect l="74463" t="53851" r="24850" b="44870"/>
          <a:stretch>
            <a:fillRect/>
          </a:stretch>
        </p:blipFill>
        <p:spPr>
          <a:xfrm>
            <a:off x="9078536" y="3693102"/>
            <a:ext cx="83757" cy="87697"/>
          </a:xfrm>
          <a:custGeom>
            <a:avLst/>
            <a:gdLst>
              <a:gd name="connsiteX0" fmla="*/ 0 w 83757"/>
              <a:gd name="connsiteY0" fmla="*/ 0 h 87697"/>
              <a:gd name="connsiteX1" fmla="*/ 83757 w 83757"/>
              <a:gd name="connsiteY1" fmla="*/ 21396 h 87697"/>
              <a:gd name="connsiteX2" fmla="*/ 39219 w 83757"/>
              <a:gd name="connsiteY2" fmla="*/ 87697 h 87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757" h="87697">
                <a:moveTo>
                  <a:pt x="0" y="0"/>
                </a:moveTo>
                <a:lnTo>
                  <a:pt x="83757" y="21396"/>
                </a:lnTo>
                <a:lnTo>
                  <a:pt x="39219" y="8769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42" name="PA_图片 2341">
            <a:extLst>
              <a:ext uri="{FF2B5EF4-FFF2-40B4-BE49-F238E27FC236}">
                <a16:creationId xmlns:a16="http://schemas.microsoft.com/office/drawing/2014/main" xmlns="" id="{7F65FE4F-1718-4B82-8DF2-DDC510C148FE}"/>
              </a:ext>
            </a:extLst>
          </p:cNvPr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513"/>
          <a:srcRect l="71849" t="16666" r="27708" b="82339"/>
          <a:stretch>
            <a:fillRect/>
          </a:stretch>
        </p:blipFill>
        <p:spPr>
          <a:xfrm>
            <a:off x="8759809" y="1142990"/>
            <a:ext cx="53980" cy="68232"/>
          </a:xfrm>
          <a:custGeom>
            <a:avLst/>
            <a:gdLst>
              <a:gd name="connsiteX0" fmla="*/ 40298 w 53980"/>
              <a:gd name="connsiteY0" fmla="*/ 0 h 68232"/>
              <a:gd name="connsiteX1" fmla="*/ 53980 w 53980"/>
              <a:gd name="connsiteY1" fmla="*/ 68232 h 68232"/>
              <a:gd name="connsiteX2" fmla="*/ 0 w 53980"/>
              <a:gd name="connsiteY2" fmla="*/ 21189 h 6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80" h="68232">
                <a:moveTo>
                  <a:pt x="40298" y="0"/>
                </a:moveTo>
                <a:lnTo>
                  <a:pt x="53980" y="68232"/>
                </a:lnTo>
                <a:lnTo>
                  <a:pt x="0" y="211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45" name="PA_图片 2344">
            <a:extLst>
              <a:ext uri="{FF2B5EF4-FFF2-40B4-BE49-F238E27FC236}">
                <a16:creationId xmlns:a16="http://schemas.microsoft.com/office/drawing/2014/main" xmlns="" id="{5D8F92C5-B429-4CEF-9E30-3215393BF82C}"/>
              </a:ext>
            </a:extLst>
          </p:cNvPr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513"/>
          <a:srcRect l="70964" t="14968" r="27820" b="83025"/>
          <a:stretch>
            <a:fillRect/>
          </a:stretch>
        </p:blipFill>
        <p:spPr>
          <a:xfrm>
            <a:off x="8651879" y="1026534"/>
            <a:ext cx="148229" cy="137645"/>
          </a:xfrm>
          <a:custGeom>
            <a:avLst/>
            <a:gdLst>
              <a:gd name="connsiteX0" fmla="*/ 124877 w 148229"/>
              <a:gd name="connsiteY0" fmla="*/ 0 h 137645"/>
              <a:gd name="connsiteX1" fmla="*/ 148229 w 148229"/>
              <a:gd name="connsiteY1" fmla="*/ 116456 h 137645"/>
              <a:gd name="connsiteX2" fmla="*/ 107931 w 148229"/>
              <a:gd name="connsiteY2" fmla="*/ 137645 h 137645"/>
              <a:gd name="connsiteX3" fmla="*/ 0 w 148229"/>
              <a:gd name="connsiteY3" fmla="*/ 69321 h 137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229" h="137645">
                <a:moveTo>
                  <a:pt x="124877" y="0"/>
                </a:moveTo>
                <a:lnTo>
                  <a:pt x="148229" y="116456"/>
                </a:lnTo>
                <a:lnTo>
                  <a:pt x="107931" y="137645"/>
                </a:lnTo>
                <a:lnTo>
                  <a:pt x="0" y="693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48" name="PA_图片 2347">
            <a:extLst>
              <a:ext uri="{FF2B5EF4-FFF2-40B4-BE49-F238E27FC236}">
                <a16:creationId xmlns:a16="http://schemas.microsoft.com/office/drawing/2014/main" xmlns="" id="{5EC99681-3177-416C-8CE2-EF6B73CE218E}"/>
              </a:ext>
            </a:extLst>
          </p:cNvPr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513"/>
          <a:srcRect l="75150" t="52571" r="22073" b="32381"/>
          <a:stretch>
            <a:fillRect/>
          </a:stretch>
        </p:blipFill>
        <p:spPr>
          <a:xfrm>
            <a:off x="9162293" y="3605362"/>
            <a:ext cx="338513" cy="1031961"/>
          </a:xfrm>
          <a:custGeom>
            <a:avLst/>
            <a:gdLst>
              <a:gd name="connsiteX0" fmla="*/ 131580 w 338513"/>
              <a:gd name="connsiteY0" fmla="*/ 0 h 1031961"/>
              <a:gd name="connsiteX1" fmla="*/ 338513 w 338513"/>
              <a:gd name="connsiteY1" fmla="*/ 1031961 h 1031961"/>
              <a:gd name="connsiteX2" fmla="*/ 0 w 338513"/>
              <a:gd name="connsiteY2" fmla="*/ 109136 h 1031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513" h="1031961">
                <a:moveTo>
                  <a:pt x="131580" y="0"/>
                </a:moveTo>
                <a:lnTo>
                  <a:pt x="338513" y="1031961"/>
                </a:lnTo>
                <a:lnTo>
                  <a:pt x="0" y="10913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51" name="PA_图片 2350">
            <a:extLst>
              <a:ext uri="{FF2B5EF4-FFF2-40B4-BE49-F238E27FC236}">
                <a16:creationId xmlns:a16="http://schemas.microsoft.com/office/drawing/2014/main" xmlns="" id="{D8769BC1-FC5D-4DEB-9FE1-B46292665748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513"/>
          <a:srcRect l="73512" t="50069" r="23770" b="45837"/>
          <a:stretch>
            <a:fillRect/>
          </a:stretch>
        </p:blipFill>
        <p:spPr>
          <a:xfrm>
            <a:off x="8962538" y="3433727"/>
            <a:ext cx="331334" cy="280771"/>
          </a:xfrm>
          <a:custGeom>
            <a:avLst/>
            <a:gdLst>
              <a:gd name="connsiteX0" fmla="*/ 0 w 331334"/>
              <a:gd name="connsiteY0" fmla="*/ 0 h 280771"/>
              <a:gd name="connsiteX1" fmla="*/ 296917 w 331334"/>
              <a:gd name="connsiteY1" fmla="*/ 0 h 280771"/>
              <a:gd name="connsiteX2" fmla="*/ 331334 w 331334"/>
              <a:gd name="connsiteY2" fmla="*/ 171635 h 280771"/>
              <a:gd name="connsiteX3" fmla="*/ 199754 w 331334"/>
              <a:gd name="connsiteY3" fmla="*/ 280771 h 280771"/>
              <a:gd name="connsiteX4" fmla="*/ 115997 w 331334"/>
              <a:gd name="connsiteY4" fmla="*/ 259375 h 280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334" h="280771">
                <a:moveTo>
                  <a:pt x="0" y="0"/>
                </a:moveTo>
                <a:lnTo>
                  <a:pt x="296917" y="0"/>
                </a:lnTo>
                <a:lnTo>
                  <a:pt x="331334" y="171635"/>
                </a:lnTo>
                <a:lnTo>
                  <a:pt x="199754" y="280771"/>
                </a:lnTo>
                <a:lnTo>
                  <a:pt x="115997" y="25937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54" name="PA_图片 2353">
            <a:extLst>
              <a:ext uri="{FF2B5EF4-FFF2-40B4-BE49-F238E27FC236}">
                <a16:creationId xmlns:a16="http://schemas.microsoft.com/office/drawing/2014/main" xmlns="" id="{839867EE-D49C-442D-A173-11D10F9EAB45}"/>
              </a:ext>
            </a:extLst>
          </p:cNvPr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13"/>
          <a:srcRect l="68798" t="31329" r="24539" b="54244"/>
          <a:stretch>
            <a:fillRect/>
          </a:stretch>
        </p:blipFill>
        <p:spPr>
          <a:xfrm>
            <a:off x="8387793" y="2148566"/>
            <a:ext cx="812358" cy="989417"/>
          </a:xfrm>
          <a:custGeom>
            <a:avLst/>
            <a:gdLst>
              <a:gd name="connsiteX0" fmla="*/ 0 w 812358"/>
              <a:gd name="connsiteY0" fmla="*/ 0 h 989417"/>
              <a:gd name="connsiteX1" fmla="*/ 623113 w 812358"/>
              <a:gd name="connsiteY1" fmla="*/ 45664 h 989417"/>
              <a:gd name="connsiteX2" fmla="*/ 812358 w 812358"/>
              <a:gd name="connsiteY2" fmla="*/ 989417 h 989417"/>
              <a:gd name="connsiteX3" fmla="*/ 151970 w 812358"/>
              <a:gd name="connsiteY3" fmla="*/ 339814 h 98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358" h="989417">
                <a:moveTo>
                  <a:pt x="0" y="0"/>
                </a:moveTo>
                <a:lnTo>
                  <a:pt x="623113" y="45664"/>
                </a:lnTo>
                <a:lnTo>
                  <a:pt x="812358" y="989417"/>
                </a:lnTo>
                <a:lnTo>
                  <a:pt x="151970" y="33981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57" name="PA_图片 2356">
            <a:extLst>
              <a:ext uri="{FF2B5EF4-FFF2-40B4-BE49-F238E27FC236}">
                <a16:creationId xmlns:a16="http://schemas.microsoft.com/office/drawing/2014/main" xmlns="" id="{E8E1ED64-1C00-4F3E-AC4F-A544C6A154C5}"/>
              </a:ext>
            </a:extLst>
          </p:cNvPr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3"/>
          <a:srcRect l="70044" t="36284" r="24053" b="49931"/>
          <a:stretch>
            <a:fillRect/>
          </a:stretch>
        </p:blipFill>
        <p:spPr>
          <a:xfrm>
            <a:off x="8539763" y="2488380"/>
            <a:ext cx="719692" cy="945347"/>
          </a:xfrm>
          <a:custGeom>
            <a:avLst/>
            <a:gdLst>
              <a:gd name="connsiteX0" fmla="*/ 0 w 719692"/>
              <a:gd name="connsiteY0" fmla="*/ 0 h 945347"/>
              <a:gd name="connsiteX1" fmla="*/ 660388 w 719692"/>
              <a:gd name="connsiteY1" fmla="*/ 649603 h 945347"/>
              <a:gd name="connsiteX2" fmla="*/ 719692 w 719692"/>
              <a:gd name="connsiteY2" fmla="*/ 945347 h 945347"/>
              <a:gd name="connsiteX3" fmla="*/ 422775 w 719692"/>
              <a:gd name="connsiteY3" fmla="*/ 945347 h 945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9692" h="945347">
                <a:moveTo>
                  <a:pt x="0" y="0"/>
                </a:moveTo>
                <a:lnTo>
                  <a:pt x="660388" y="649603"/>
                </a:lnTo>
                <a:lnTo>
                  <a:pt x="719692" y="945347"/>
                </a:lnTo>
                <a:lnTo>
                  <a:pt x="422775" y="9453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60" name="PA_图片 2359">
            <a:extLst>
              <a:ext uri="{FF2B5EF4-FFF2-40B4-BE49-F238E27FC236}">
                <a16:creationId xmlns:a16="http://schemas.microsoft.com/office/drawing/2014/main" xmlns="" id="{2F8DBECA-54FA-4E55-A4DE-F6688888A05A}"/>
              </a:ext>
            </a:extLst>
          </p:cNvPr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13"/>
          <a:srcRect l="74996" t="54163" r="22073" b="32381"/>
          <a:stretch>
            <a:fillRect/>
          </a:stretch>
        </p:blipFill>
        <p:spPr>
          <a:xfrm>
            <a:off x="9143429" y="3714498"/>
            <a:ext cx="357376" cy="922825"/>
          </a:xfrm>
          <a:custGeom>
            <a:avLst/>
            <a:gdLst>
              <a:gd name="connsiteX0" fmla="*/ 18863 w 357376"/>
              <a:gd name="connsiteY0" fmla="*/ 0 h 922825"/>
              <a:gd name="connsiteX1" fmla="*/ 357376 w 357376"/>
              <a:gd name="connsiteY1" fmla="*/ 922825 h 922825"/>
              <a:gd name="connsiteX2" fmla="*/ 0 w 357376"/>
              <a:gd name="connsiteY2" fmla="*/ 123713 h 92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376" h="922825">
                <a:moveTo>
                  <a:pt x="18863" y="0"/>
                </a:moveTo>
                <a:lnTo>
                  <a:pt x="357376" y="922825"/>
                </a:lnTo>
                <a:lnTo>
                  <a:pt x="0" y="12371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63" name="PA_图片 2362">
            <a:extLst>
              <a:ext uri="{FF2B5EF4-FFF2-40B4-BE49-F238E27FC236}">
                <a16:creationId xmlns:a16="http://schemas.microsoft.com/office/drawing/2014/main" xmlns="" id="{41B553A7-EB24-4EEC-9B5D-C917EEFFCA30}"/>
              </a:ext>
            </a:extLst>
          </p:cNvPr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13"/>
          <a:srcRect l="74785" t="54163" r="24850" b="44033"/>
          <a:stretch>
            <a:fillRect/>
          </a:stretch>
        </p:blipFill>
        <p:spPr>
          <a:xfrm>
            <a:off x="9117754" y="3714498"/>
            <a:ext cx="44538" cy="123713"/>
          </a:xfrm>
          <a:custGeom>
            <a:avLst/>
            <a:gdLst>
              <a:gd name="connsiteX0" fmla="*/ 44538 w 44538"/>
              <a:gd name="connsiteY0" fmla="*/ 0 h 123713"/>
              <a:gd name="connsiteX1" fmla="*/ 25675 w 44538"/>
              <a:gd name="connsiteY1" fmla="*/ 123713 h 123713"/>
              <a:gd name="connsiteX2" fmla="*/ 0 w 44538"/>
              <a:gd name="connsiteY2" fmla="*/ 66301 h 123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538" h="123713">
                <a:moveTo>
                  <a:pt x="44538" y="0"/>
                </a:moveTo>
                <a:lnTo>
                  <a:pt x="25675" y="123713"/>
                </a:lnTo>
                <a:lnTo>
                  <a:pt x="0" y="6630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67" name="PA_图片 2366">
            <a:extLst>
              <a:ext uri="{FF2B5EF4-FFF2-40B4-BE49-F238E27FC236}">
                <a16:creationId xmlns:a16="http://schemas.microsoft.com/office/drawing/2014/main" xmlns="" id="{27622780-0B11-4617-A360-CFAE369DAB68}"/>
              </a:ext>
            </a:extLst>
          </p:cNvPr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13"/>
          <a:srcRect l="50505" t="10621" r="48853" b="80947"/>
          <a:stretch>
            <a:fillRect/>
          </a:stretch>
        </p:blipFill>
        <p:spPr>
          <a:xfrm>
            <a:off x="6157564" y="728414"/>
            <a:ext cx="78225" cy="578197"/>
          </a:xfrm>
          <a:custGeom>
            <a:avLst/>
            <a:gdLst>
              <a:gd name="connsiteX0" fmla="*/ 0 w 78225"/>
              <a:gd name="connsiteY0" fmla="*/ 0 h 578197"/>
              <a:gd name="connsiteX1" fmla="*/ 15617 w 78225"/>
              <a:gd name="connsiteY1" fmla="*/ 5690 h 578197"/>
              <a:gd name="connsiteX2" fmla="*/ 78225 w 78225"/>
              <a:gd name="connsiteY2" fmla="*/ 578197 h 578197"/>
              <a:gd name="connsiteX3" fmla="*/ 76380 w 78225"/>
              <a:gd name="connsiteY3" fmla="*/ 578080 h 57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25" h="578197">
                <a:moveTo>
                  <a:pt x="0" y="0"/>
                </a:moveTo>
                <a:lnTo>
                  <a:pt x="15617" y="5690"/>
                </a:lnTo>
                <a:lnTo>
                  <a:pt x="78225" y="578197"/>
                </a:lnTo>
                <a:lnTo>
                  <a:pt x="76380" y="5780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70" name="PA_图片 2369">
            <a:extLst>
              <a:ext uri="{FF2B5EF4-FFF2-40B4-BE49-F238E27FC236}">
                <a16:creationId xmlns:a16="http://schemas.microsoft.com/office/drawing/2014/main" xmlns="" id="{60D62C41-21BE-4743-A1FD-DF7B68092ECA}"/>
              </a:ext>
            </a:extLst>
          </p:cNvPr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13"/>
          <a:srcRect l="34803" t="17184" r="65152" b="82787"/>
          <a:stretch>
            <a:fillRect/>
          </a:stretch>
        </p:blipFill>
        <p:spPr>
          <a:xfrm>
            <a:off x="4243192" y="1178494"/>
            <a:ext cx="5532" cy="1925"/>
          </a:xfrm>
          <a:custGeom>
            <a:avLst/>
            <a:gdLst>
              <a:gd name="connsiteX0" fmla="*/ 83 w 5532"/>
              <a:gd name="connsiteY0" fmla="*/ 0 h 1925"/>
              <a:gd name="connsiteX1" fmla="*/ 5532 w 5532"/>
              <a:gd name="connsiteY1" fmla="*/ 1925 h 1925"/>
              <a:gd name="connsiteX2" fmla="*/ 0 w 5532"/>
              <a:gd name="connsiteY2" fmla="*/ 1573 h 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32" h="1925">
                <a:moveTo>
                  <a:pt x="83" y="0"/>
                </a:moveTo>
                <a:lnTo>
                  <a:pt x="5532" y="1925"/>
                </a:lnTo>
                <a:lnTo>
                  <a:pt x="0" y="15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73" name="PA_图片 2372">
            <a:extLst>
              <a:ext uri="{FF2B5EF4-FFF2-40B4-BE49-F238E27FC236}">
                <a16:creationId xmlns:a16="http://schemas.microsoft.com/office/drawing/2014/main" xmlns="" id="{5FFE8B36-B6C0-4A16-B715-8862E6AB5602}"/>
              </a:ext>
            </a:extLst>
          </p:cNvPr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13"/>
          <a:srcRect l="36589" t="7093" r="57823" b="82175"/>
          <a:stretch>
            <a:fillRect/>
          </a:stretch>
        </p:blipFill>
        <p:spPr>
          <a:xfrm>
            <a:off x="4460942" y="486477"/>
            <a:ext cx="681295" cy="735959"/>
          </a:xfrm>
          <a:custGeom>
            <a:avLst/>
            <a:gdLst>
              <a:gd name="connsiteX0" fmla="*/ 681295 w 681295"/>
              <a:gd name="connsiteY0" fmla="*/ 0 h 735959"/>
              <a:gd name="connsiteX1" fmla="*/ 449401 w 681295"/>
              <a:gd name="connsiteY1" fmla="*/ 735959 h 735959"/>
              <a:gd name="connsiteX2" fmla="*/ 226145 w 681295"/>
              <a:gd name="connsiteY2" fmla="*/ 721781 h 735959"/>
              <a:gd name="connsiteX3" fmla="*/ 0 w 681295"/>
              <a:gd name="connsiteY3" fmla="*/ 471953 h 735959"/>
              <a:gd name="connsiteX4" fmla="*/ 430652 w 681295"/>
              <a:gd name="connsiteY4" fmla="*/ 59679 h 73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1295" h="735959">
                <a:moveTo>
                  <a:pt x="681295" y="0"/>
                </a:moveTo>
                <a:lnTo>
                  <a:pt x="449401" y="735959"/>
                </a:lnTo>
                <a:lnTo>
                  <a:pt x="226145" y="721781"/>
                </a:lnTo>
                <a:lnTo>
                  <a:pt x="0" y="471953"/>
                </a:lnTo>
                <a:lnTo>
                  <a:pt x="430652" y="596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76" name="PA_图片 2375">
            <a:extLst>
              <a:ext uri="{FF2B5EF4-FFF2-40B4-BE49-F238E27FC236}">
                <a16:creationId xmlns:a16="http://schemas.microsoft.com/office/drawing/2014/main" xmlns="" id="{7D740DA4-B566-4DAF-8589-A2F248709664}"/>
              </a:ext>
            </a:extLst>
          </p:cNvPr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13"/>
          <a:srcRect l="40121" t="6725" r="57823" b="92036"/>
          <a:stretch>
            <a:fillRect/>
          </a:stretch>
        </p:blipFill>
        <p:spPr>
          <a:xfrm>
            <a:off x="4891594" y="461200"/>
            <a:ext cx="250643" cy="84956"/>
          </a:xfrm>
          <a:custGeom>
            <a:avLst/>
            <a:gdLst>
              <a:gd name="connsiteX0" fmla="*/ 88743 w 250643"/>
              <a:gd name="connsiteY0" fmla="*/ 0 h 84956"/>
              <a:gd name="connsiteX1" fmla="*/ 250643 w 250643"/>
              <a:gd name="connsiteY1" fmla="*/ 25277 h 84956"/>
              <a:gd name="connsiteX2" fmla="*/ 0 w 250643"/>
              <a:gd name="connsiteY2" fmla="*/ 84956 h 8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643" h="84956">
                <a:moveTo>
                  <a:pt x="88743" y="0"/>
                </a:moveTo>
                <a:lnTo>
                  <a:pt x="250643" y="25277"/>
                </a:lnTo>
                <a:lnTo>
                  <a:pt x="0" y="849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79" name="PA_图片 2378">
            <a:extLst>
              <a:ext uri="{FF2B5EF4-FFF2-40B4-BE49-F238E27FC236}">
                <a16:creationId xmlns:a16="http://schemas.microsoft.com/office/drawing/2014/main" xmlns="" id="{8A99AD25-44BC-40BE-8741-241BD539F464}"/>
              </a:ext>
            </a:extLst>
          </p:cNvPr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13"/>
          <a:srcRect l="40849" t="5017" r="56430" b="92907"/>
          <a:stretch>
            <a:fillRect/>
          </a:stretch>
        </p:blipFill>
        <p:spPr>
          <a:xfrm>
            <a:off x="4980336" y="344092"/>
            <a:ext cx="331686" cy="142385"/>
          </a:xfrm>
          <a:custGeom>
            <a:avLst/>
            <a:gdLst>
              <a:gd name="connsiteX0" fmla="*/ 122327 w 331686"/>
              <a:gd name="connsiteY0" fmla="*/ 0 h 142385"/>
              <a:gd name="connsiteX1" fmla="*/ 331686 w 331686"/>
              <a:gd name="connsiteY1" fmla="*/ 76274 h 142385"/>
              <a:gd name="connsiteX2" fmla="*/ 161900 w 331686"/>
              <a:gd name="connsiteY2" fmla="*/ 142385 h 142385"/>
              <a:gd name="connsiteX3" fmla="*/ 0 w 331686"/>
              <a:gd name="connsiteY3" fmla="*/ 117108 h 142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686" h="142385">
                <a:moveTo>
                  <a:pt x="122327" y="0"/>
                </a:moveTo>
                <a:lnTo>
                  <a:pt x="331686" y="76274"/>
                </a:lnTo>
                <a:lnTo>
                  <a:pt x="161900" y="142385"/>
                </a:lnTo>
                <a:lnTo>
                  <a:pt x="0" y="11710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88" name="PA_图片 2387">
            <a:extLst>
              <a:ext uri="{FF2B5EF4-FFF2-40B4-BE49-F238E27FC236}">
                <a16:creationId xmlns:a16="http://schemas.microsoft.com/office/drawing/2014/main" xmlns="" id="{66CA7F6A-D0EB-4859-8434-903C31B5954C}"/>
              </a:ext>
            </a:extLst>
          </p:cNvPr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13"/>
          <a:srcRect l="40275" t="7093" r="55357" b="81682"/>
          <a:stretch>
            <a:fillRect/>
          </a:stretch>
        </p:blipFill>
        <p:spPr>
          <a:xfrm>
            <a:off x="4910342" y="486477"/>
            <a:ext cx="532568" cy="769780"/>
          </a:xfrm>
          <a:custGeom>
            <a:avLst/>
            <a:gdLst>
              <a:gd name="connsiteX0" fmla="*/ 231894 w 532568"/>
              <a:gd name="connsiteY0" fmla="*/ 0 h 769780"/>
              <a:gd name="connsiteX1" fmla="*/ 532568 w 532568"/>
              <a:gd name="connsiteY1" fmla="*/ 769780 h 769780"/>
              <a:gd name="connsiteX2" fmla="*/ 0 w 532568"/>
              <a:gd name="connsiteY2" fmla="*/ 735959 h 76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568" h="769780">
                <a:moveTo>
                  <a:pt x="231894" y="0"/>
                </a:moveTo>
                <a:lnTo>
                  <a:pt x="532568" y="769780"/>
                </a:lnTo>
                <a:lnTo>
                  <a:pt x="0" y="7359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91" name="PA_图片 2390">
            <a:extLst>
              <a:ext uri="{FF2B5EF4-FFF2-40B4-BE49-F238E27FC236}">
                <a16:creationId xmlns:a16="http://schemas.microsoft.com/office/drawing/2014/main" xmlns="" id="{174787CB-EF2F-43DE-B0B9-C98CF347E815}"/>
              </a:ext>
            </a:extLst>
          </p:cNvPr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513"/>
          <a:srcRect l="42177" t="6129" r="54824" b="81621"/>
          <a:stretch>
            <a:fillRect/>
          </a:stretch>
        </p:blipFill>
        <p:spPr>
          <a:xfrm>
            <a:off x="5142236" y="420366"/>
            <a:ext cx="365670" cy="840019"/>
          </a:xfrm>
          <a:custGeom>
            <a:avLst/>
            <a:gdLst>
              <a:gd name="connsiteX0" fmla="*/ 169786 w 365670"/>
              <a:gd name="connsiteY0" fmla="*/ 0 h 840019"/>
              <a:gd name="connsiteX1" fmla="*/ 365670 w 365670"/>
              <a:gd name="connsiteY1" fmla="*/ 71365 h 840019"/>
              <a:gd name="connsiteX2" fmla="*/ 365670 w 365670"/>
              <a:gd name="connsiteY2" fmla="*/ 840019 h 840019"/>
              <a:gd name="connsiteX3" fmla="*/ 300674 w 365670"/>
              <a:gd name="connsiteY3" fmla="*/ 835891 h 840019"/>
              <a:gd name="connsiteX4" fmla="*/ 0 w 365670"/>
              <a:gd name="connsiteY4" fmla="*/ 66111 h 84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670" h="840019">
                <a:moveTo>
                  <a:pt x="169786" y="0"/>
                </a:moveTo>
                <a:lnTo>
                  <a:pt x="365670" y="71365"/>
                </a:lnTo>
                <a:lnTo>
                  <a:pt x="365670" y="840019"/>
                </a:lnTo>
                <a:lnTo>
                  <a:pt x="300674" y="835891"/>
                </a:lnTo>
                <a:lnTo>
                  <a:pt x="0" y="6611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94" name="PA_图片 2393">
            <a:extLst>
              <a:ext uri="{FF2B5EF4-FFF2-40B4-BE49-F238E27FC236}">
                <a16:creationId xmlns:a16="http://schemas.microsoft.com/office/drawing/2014/main" xmlns="" id="{258BF412-F58E-4B24-8F64-E7EBF7D5D68D}"/>
              </a:ext>
            </a:extLst>
          </p:cNvPr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513"/>
          <a:srcRect l="45902" t="9487" r="48869" b="80949"/>
          <a:stretch>
            <a:fillRect/>
          </a:stretch>
        </p:blipFill>
        <p:spPr>
          <a:xfrm>
            <a:off x="5596427" y="650658"/>
            <a:ext cx="637517" cy="655836"/>
          </a:xfrm>
          <a:custGeom>
            <a:avLst/>
            <a:gdLst>
              <a:gd name="connsiteX0" fmla="*/ 347709 w 637517"/>
              <a:gd name="connsiteY0" fmla="*/ 0 h 655836"/>
              <a:gd name="connsiteX1" fmla="*/ 561137 w 637517"/>
              <a:gd name="connsiteY1" fmla="*/ 77756 h 655836"/>
              <a:gd name="connsiteX2" fmla="*/ 637517 w 637517"/>
              <a:gd name="connsiteY2" fmla="*/ 655836 h 655836"/>
              <a:gd name="connsiteX3" fmla="*/ 0 w 637517"/>
              <a:gd name="connsiteY3" fmla="*/ 615349 h 65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517" h="655836">
                <a:moveTo>
                  <a:pt x="347709" y="0"/>
                </a:moveTo>
                <a:lnTo>
                  <a:pt x="561137" y="77756"/>
                </a:lnTo>
                <a:lnTo>
                  <a:pt x="637517" y="655836"/>
                </a:lnTo>
                <a:lnTo>
                  <a:pt x="0" y="61534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397" name="PA_图片 2396">
            <a:extLst>
              <a:ext uri="{FF2B5EF4-FFF2-40B4-BE49-F238E27FC236}">
                <a16:creationId xmlns:a16="http://schemas.microsoft.com/office/drawing/2014/main" xmlns="" id="{B9A2D094-D4AA-4784-8A4D-1C45A070BF56}"/>
              </a:ext>
            </a:extLst>
          </p:cNvPr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513"/>
          <a:srcRect l="45176" t="7170" r="51246" b="81539"/>
          <a:stretch>
            <a:fillRect/>
          </a:stretch>
        </p:blipFill>
        <p:spPr>
          <a:xfrm>
            <a:off x="5507907" y="491731"/>
            <a:ext cx="436229" cy="774276"/>
          </a:xfrm>
          <a:custGeom>
            <a:avLst/>
            <a:gdLst>
              <a:gd name="connsiteX0" fmla="*/ 0 w 436229"/>
              <a:gd name="connsiteY0" fmla="*/ 0 h 774276"/>
              <a:gd name="connsiteX1" fmla="*/ 436229 w 436229"/>
              <a:gd name="connsiteY1" fmla="*/ 158927 h 774276"/>
              <a:gd name="connsiteX2" fmla="*/ 88520 w 436229"/>
              <a:gd name="connsiteY2" fmla="*/ 774276 h 774276"/>
              <a:gd name="connsiteX3" fmla="*/ 0 w 436229"/>
              <a:gd name="connsiteY3" fmla="*/ 768654 h 77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229" h="774276">
                <a:moveTo>
                  <a:pt x="0" y="0"/>
                </a:moveTo>
                <a:lnTo>
                  <a:pt x="436229" y="158927"/>
                </a:lnTo>
                <a:lnTo>
                  <a:pt x="88520" y="774276"/>
                </a:lnTo>
                <a:lnTo>
                  <a:pt x="0" y="76865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00" name="PA_图片 2399">
            <a:extLst>
              <a:ext uri="{FF2B5EF4-FFF2-40B4-BE49-F238E27FC236}">
                <a16:creationId xmlns:a16="http://schemas.microsoft.com/office/drawing/2014/main" xmlns="" id="{C799AD6A-3289-4308-8EE9-866C7D937AE2}"/>
              </a:ext>
            </a:extLst>
          </p:cNvPr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513"/>
          <a:srcRect l="34697" t="17031" r="65196" b="82793"/>
          <a:stretch>
            <a:fillRect/>
          </a:stretch>
        </p:blipFill>
        <p:spPr>
          <a:xfrm>
            <a:off x="4230281" y="1167945"/>
            <a:ext cx="12994" cy="12122"/>
          </a:xfrm>
          <a:custGeom>
            <a:avLst/>
            <a:gdLst>
              <a:gd name="connsiteX0" fmla="*/ 11806 w 12994"/>
              <a:gd name="connsiteY0" fmla="*/ 0 h 12122"/>
              <a:gd name="connsiteX1" fmla="*/ 12994 w 12994"/>
              <a:gd name="connsiteY1" fmla="*/ 10549 h 12122"/>
              <a:gd name="connsiteX2" fmla="*/ 12911 w 12994"/>
              <a:gd name="connsiteY2" fmla="*/ 12122 h 12122"/>
              <a:gd name="connsiteX3" fmla="*/ 0 w 12994"/>
              <a:gd name="connsiteY3" fmla="*/ 11302 h 1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94" h="12122">
                <a:moveTo>
                  <a:pt x="11806" y="0"/>
                </a:moveTo>
                <a:lnTo>
                  <a:pt x="12994" y="10549"/>
                </a:lnTo>
                <a:lnTo>
                  <a:pt x="12911" y="12122"/>
                </a:lnTo>
                <a:lnTo>
                  <a:pt x="0" y="1130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03" name="PA_图片 2402">
            <a:extLst>
              <a:ext uri="{FF2B5EF4-FFF2-40B4-BE49-F238E27FC236}">
                <a16:creationId xmlns:a16="http://schemas.microsoft.com/office/drawing/2014/main" xmlns="" id="{CA9D24F9-3FAA-4666-B059-8A759DA27E7E}"/>
              </a:ext>
            </a:extLst>
          </p:cNvPr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513"/>
          <a:srcRect l="34794" t="16106" r="63262" b="82574"/>
          <a:stretch>
            <a:fillRect/>
          </a:stretch>
        </p:blipFill>
        <p:spPr>
          <a:xfrm>
            <a:off x="4242087" y="1104521"/>
            <a:ext cx="237010" cy="90528"/>
          </a:xfrm>
          <a:custGeom>
            <a:avLst/>
            <a:gdLst>
              <a:gd name="connsiteX0" fmla="*/ 66252 w 237010"/>
              <a:gd name="connsiteY0" fmla="*/ 0 h 90528"/>
              <a:gd name="connsiteX1" fmla="*/ 237010 w 237010"/>
              <a:gd name="connsiteY1" fmla="*/ 90528 h 90528"/>
              <a:gd name="connsiteX2" fmla="*/ 6637 w 237010"/>
              <a:gd name="connsiteY2" fmla="*/ 75898 h 90528"/>
              <a:gd name="connsiteX3" fmla="*/ 1188 w 237010"/>
              <a:gd name="connsiteY3" fmla="*/ 73973 h 90528"/>
              <a:gd name="connsiteX4" fmla="*/ 0 w 237010"/>
              <a:gd name="connsiteY4" fmla="*/ 63424 h 9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010" h="90528">
                <a:moveTo>
                  <a:pt x="66252" y="0"/>
                </a:moveTo>
                <a:lnTo>
                  <a:pt x="237010" y="90528"/>
                </a:lnTo>
                <a:lnTo>
                  <a:pt x="6637" y="75898"/>
                </a:lnTo>
                <a:lnTo>
                  <a:pt x="1188" y="73973"/>
                </a:lnTo>
                <a:lnTo>
                  <a:pt x="0" y="634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06" name="PA_图片 2405">
            <a:extLst>
              <a:ext uri="{FF2B5EF4-FFF2-40B4-BE49-F238E27FC236}">
                <a16:creationId xmlns:a16="http://schemas.microsoft.com/office/drawing/2014/main" xmlns="" id="{DEEC190E-C0DE-49CE-A868-D821CE0369A8}"/>
              </a:ext>
            </a:extLst>
          </p:cNvPr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513"/>
          <a:srcRect l="35337" t="13975" r="61556" b="82381"/>
          <a:stretch>
            <a:fillRect/>
          </a:stretch>
        </p:blipFill>
        <p:spPr>
          <a:xfrm>
            <a:off x="4308340" y="958430"/>
            <a:ext cx="378747" cy="249828"/>
          </a:xfrm>
          <a:custGeom>
            <a:avLst/>
            <a:gdLst>
              <a:gd name="connsiteX0" fmla="*/ 152602 w 378747"/>
              <a:gd name="connsiteY0" fmla="*/ 0 h 249828"/>
              <a:gd name="connsiteX1" fmla="*/ 378747 w 378747"/>
              <a:gd name="connsiteY1" fmla="*/ 249828 h 249828"/>
              <a:gd name="connsiteX2" fmla="*/ 170758 w 378747"/>
              <a:gd name="connsiteY2" fmla="*/ 236619 h 249828"/>
              <a:gd name="connsiteX3" fmla="*/ 0 w 378747"/>
              <a:gd name="connsiteY3" fmla="*/ 146091 h 24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747" h="249828">
                <a:moveTo>
                  <a:pt x="152602" y="0"/>
                </a:moveTo>
                <a:lnTo>
                  <a:pt x="378747" y="249828"/>
                </a:lnTo>
                <a:lnTo>
                  <a:pt x="170758" y="236619"/>
                </a:lnTo>
                <a:lnTo>
                  <a:pt x="0" y="1460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15" name="PA_图片 2414">
            <a:extLst>
              <a:ext uri="{FF2B5EF4-FFF2-40B4-BE49-F238E27FC236}">
                <a16:creationId xmlns:a16="http://schemas.microsoft.com/office/drawing/2014/main" xmlns="" id="{BA45883F-3F06-4AB5-994C-13ECEBFCB30C}"/>
              </a:ext>
            </a:extLst>
          </p:cNvPr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513"/>
          <a:srcRect l="50633" t="10704" r="46538" b="80902"/>
          <a:stretch>
            <a:fillRect/>
          </a:stretch>
        </p:blipFill>
        <p:spPr>
          <a:xfrm>
            <a:off x="6173180" y="734104"/>
            <a:ext cx="344870" cy="575609"/>
          </a:xfrm>
          <a:custGeom>
            <a:avLst/>
            <a:gdLst>
              <a:gd name="connsiteX0" fmla="*/ 0 w 344870"/>
              <a:gd name="connsiteY0" fmla="*/ 0 h 575609"/>
              <a:gd name="connsiteX1" fmla="*/ 344870 w 344870"/>
              <a:gd name="connsiteY1" fmla="*/ 125643 h 575609"/>
              <a:gd name="connsiteX2" fmla="*/ 111462 w 344870"/>
              <a:gd name="connsiteY2" fmla="*/ 575609 h 575609"/>
              <a:gd name="connsiteX3" fmla="*/ 62608 w 344870"/>
              <a:gd name="connsiteY3" fmla="*/ 572507 h 575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870" h="575609">
                <a:moveTo>
                  <a:pt x="0" y="0"/>
                </a:moveTo>
                <a:lnTo>
                  <a:pt x="344870" y="125643"/>
                </a:lnTo>
                <a:lnTo>
                  <a:pt x="111462" y="575609"/>
                </a:lnTo>
                <a:lnTo>
                  <a:pt x="62608" y="5725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21" name="PA_图片 2420">
            <a:extLst>
              <a:ext uri="{FF2B5EF4-FFF2-40B4-BE49-F238E27FC236}">
                <a16:creationId xmlns:a16="http://schemas.microsoft.com/office/drawing/2014/main" xmlns="" id="{A261BFCD-7C6E-4ED4-80C4-6C0953D93C61}"/>
              </a:ext>
            </a:extLst>
          </p:cNvPr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513"/>
          <a:srcRect l="55656" t="13957" r="42146" b="80386"/>
          <a:stretch>
            <a:fillRect/>
          </a:stretch>
        </p:blipFill>
        <p:spPr>
          <a:xfrm>
            <a:off x="6785533" y="957196"/>
            <a:ext cx="268043" cy="387916"/>
          </a:xfrm>
          <a:custGeom>
            <a:avLst/>
            <a:gdLst>
              <a:gd name="connsiteX0" fmla="*/ 0 w 268043"/>
              <a:gd name="connsiteY0" fmla="*/ 0 h 387916"/>
              <a:gd name="connsiteX1" fmla="*/ 268043 w 268043"/>
              <a:gd name="connsiteY1" fmla="*/ 97654 h 387916"/>
              <a:gd name="connsiteX2" fmla="*/ 56514 w 268043"/>
              <a:gd name="connsiteY2" fmla="*/ 387916 h 387916"/>
              <a:gd name="connsiteX3" fmla="*/ 0 w 268043"/>
              <a:gd name="connsiteY3" fmla="*/ 384327 h 387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43" h="387916">
                <a:moveTo>
                  <a:pt x="0" y="0"/>
                </a:moveTo>
                <a:lnTo>
                  <a:pt x="268043" y="97654"/>
                </a:lnTo>
                <a:lnTo>
                  <a:pt x="56514" y="387916"/>
                </a:lnTo>
                <a:lnTo>
                  <a:pt x="0" y="38432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24" name="PA_图片 2423">
            <a:extLst>
              <a:ext uri="{FF2B5EF4-FFF2-40B4-BE49-F238E27FC236}">
                <a16:creationId xmlns:a16="http://schemas.microsoft.com/office/drawing/2014/main" xmlns="" id="{C85F9244-CA66-4F1C-9BD0-4ABDD609DB66}"/>
              </a:ext>
            </a:extLst>
          </p:cNvPr>
          <p:cNvPicPr>
            <a:picLocks noChangeAspect="1"/>
          </p:cNvPicPr>
          <p:nvPr>
            <p:custDataLst>
              <p:tags r:id="rId67"/>
            </p:custDataLst>
          </p:nvPr>
        </p:nvPicPr>
        <p:blipFill>
          <a:blip r:embed="rId513"/>
          <a:srcRect l="51547" t="12536" r="44344" b="80438"/>
          <a:stretch>
            <a:fillRect/>
          </a:stretch>
        </p:blipFill>
        <p:spPr>
          <a:xfrm>
            <a:off x="6284642" y="859747"/>
            <a:ext cx="500890" cy="481776"/>
          </a:xfrm>
          <a:custGeom>
            <a:avLst/>
            <a:gdLst>
              <a:gd name="connsiteX0" fmla="*/ 233408 w 500890"/>
              <a:gd name="connsiteY0" fmla="*/ 0 h 481776"/>
              <a:gd name="connsiteX1" fmla="*/ 500890 w 500890"/>
              <a:gd name="connsiteY1" fmla="*/ 97449 h 481776"/>
              <a:gd name="connsiteX2" fmla="*/ 500890 w 500890"/>
              <a:gd name="connsiteY2" fmla="*/ 481776 h 481776"/>
              <a:gd name="connsiteX3" fmla="*/ 0 w 500890"/>
              <a:gd name="connsiteY3" fmla="*/ 449966 h 48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890" h="481776">
                <a:moveTo>
                  <a:pt x="233408" y="0"/>
                </a:moveTo>
                <a:lnTo>
                  <a:pt x="500890" y="97449"/>
                </a:lnTo>
                <a:lnTo>
                  <a:pt x="500890" y="481776"/>
                </a:lnTo>
                <a:lnTo>
                  <a:pt x="0" y="4499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27" name="PA_图片 2426">
            <a:extLst>
              <a:ext uri="{FF2B5EF4-FFF2-40B4-BE49-F238E27FC236}">
                <a16:creationId xmlns:a16="http://schemas.microsoft.com/office/drawing/2014/main" xmlns="" id="{8808837E-40D7-4E83-868D-3C11CE819696}"/>
              </a:ext>
            </a:extLst>
          </p:cNvPr>
          <p:cNvPicPr>
            <a:picLocks noChangeAspect="1"/>
          </p:cNvPicPr>
          <p:nvPr>
            <p:custDataLst>
              <p:tags r:id="rId68"/>
            </p:custDataLst>
          </p:nvPr>
        </p:nvPicPr>
        <p:blipFill>
          <a:blip r:embed="rId513"/>
          <a:srcRect l="57585" t="17787" r="33865" b="79255"/>
          <a:stretch>
            <a:fillRect/>
          </a:stretch>
        </p:blipFill>
        <p:spPr>
          <a:xfrm>
            <a:off x="7020779" y="1219815"/>
            <a:ext cx="1042378" cy="202846"/>
          </a:xfrm>
          <a:custGeom>
            <a:avLst/>
            <a:gdLst>
              <a:gd name="connsiteX0" fmla="*/ 485600 w 1042378"/>
              <a:gd name="connsiteY0" fmla="*/ 0 h 202846"/>
              <a:gd name="connsiteX1" fmla="*/ 1042378 w 1042378"/>
              <a:gd name="connsiteY1" fmla="*/ 202846 h 202846"/>
              <a:gd name="connsiteX2" fmla="*/ 0 w 1042378"/>
              <a:gd name="connsiteY2" fmla="*/ 136648 h 202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2378" h="202846">
                <a:moveTo>
                  <a:pt x="485600" y="0"/>
                </a:moveTo>
                <a:lnTo>
                  <a:pt x="1042378" y="202846"/>
                </a:lnTo>
                <a:lnTo>
                  <a:pt x="0" y="13664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30" name="PA_图片 2429">
            <a:extLst>
              <a:ext uri="{FF2B5EF4-FFF2-40B4-BE49-F238E27FC236}">
                <a16:creationId xmlns:a16="http://schemas.microsoft.com/office/drawing/2014/main" xmlns="" id="{6AB61639-C565-4B47-B5AA-98EF72221A01}"/>
              </a:ext>
            </a:extLst>
          </p:cNvPr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513"/>
          <a:srcRect l="56119" t="15381" r="38432" b="80220"/>
          <a:stretch>
            <a:fillRect/>
          </a:stretch>
        </p:blipFill>
        <p:spPr>
          <a:xfrm>
            <a:off x="6842047" y="1054850"/>
            <a:ext cx="664333" cy="301613"/>
          </a:xfrm>
          <a:custGeom>
            <a:avLst/>
            <a:gdLst>
              <a:gd name="connsiteX0" fmla="*/ 211529 w 664333"/>
              <a:gd name="connsiteY0" fmla="*/ 0 h 301613"/>
              <a:gd name="connsiteX1" fmla="*/ 664333 w 664333"/>
              <a:gd name="connsiteY1" fmla="*/ 164965 h 301613"/>
              <a:gd name="connsiteX2" fmla="*/ 178733 w 664333"/>
              <a:gd name="connsiteY2" fmla="*/ 301613 h 301613"/>
              <a:gd name="connsiteX3" fmla="*/ 0 w 664333"/>
              <a:gd name="connsiteY3" fmla="*/ 290262 h 30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333" h="301613">
                <a:moveTo>
                  <a:pt x="211529" y="0"/>
                </a:moveTo>
                <a:lnTo>
                  <a:pt x="664333" y="164965"/>
                </a:lnTo>
                <a:lnTo>
                  <a:pt x="178733" y="301613"/>
                </a:lnTo>
                <a:lnTo>
                  <a:pt x="0" y="29026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34" name="PA_图片 2433">
            <a:extLst>
              <a:ext uri="{FF2B5EF4-FFF2-40B4-BE49-F238E27FC236}">
                <a16:creationId xmlns:a16="http://schemas.microsoft.com/office/drawing/2014/main" xmlns="" id="{F298E232-F0AE-4E5B-9EC1-57348B8260F6}"/>
              </a:ext>
            </a:extLst>
          </p:cNvPr>
          <p:cNvPicPr>
            <a:picLocks noChangeAspect="1"/>
          </p:cNvPicPr>
          <p:nvPr>
            <p:custDataLst>
              <p:tags r:id="rId70"/>
            </p:custDataLst>
          </p:nvPr>
        </p:nvPicPr>
        <p:blipFill>
          <a:blip r:embed="rId513"/>
          <a:srcRect l="31531" t="8911" r="66777" b="87994"/>
          <a:stretch>
            <a:fillRect/>
          </a:stretch>
        </p:blipFill>
        <p:spPr>
          <a:xfrm>
            <a:off x="3844249" y="611140"/>
            <a:ext cx="206299" cy="212233"/>
          </a:xfrm>
          <a:custGeom>
            <a:avLst/>
            <a:gdLst>
              <a:gd name="connsiteX0" fmla="*/ 141816 w 206299"/>
              <a:gd name="connsiteY0" fmla="*/ 0 h 212233"/>
              <a:gd name="connsiteX1" fmla="*/ 206299 w 206299"/>
              <a:gd name="connsiteY1" fmla="*/ 34833 h 212233"/>
              <a:gd name="connsiteX2" fmla="*/ 29243 w 206299"/>
              <a:gd name="connsiteY2" fmla="*/ 212233 h 212233"/>
              <a:gd name="connsiteX3" fmla="*/ 0 w 206299"/>
              <a:gd name="connsiteY3" fmla="*/ 183065 h 21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299" h="212233">
                <a:moveTo>
                  <a:pt x="141816" y="0"/>
                </a:moveTo>
                <a:lnTo>
                  <a:pt x="206299" y="34833"/>
                </a:lnTo>
                <a:lnTo>
                  <a:pt x="29243" y="212233"/>
                </a:lnTo>
                <a:lnTo>
                  <a:pt x="0" y="18306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37" name="PA_图片 2436">
            <a:extLst>
              <a:ext uri="{FF2B5EF4-FFF2-40B4-BE49-F238E27FC236}">
                <a16:creationId xmlns:a16="http://schemas.microsoft.com/office/drawing/2014/main" xmlns="" id="{9B31F139-DFE8-47C5-A0B8-C83F46B6ADDA}"/>
              </a:ext>
            </a:extLst>
          </p:cNvPr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513"/>
          <a:srcRect l="30548" t="8911" r="67306" b="88419"/>
          <a:stretch>
            <a:fillRect/>
          </a:stretch>
        </p:blipFill>
        <p:spPr>
          <a:xfrm>
            <a:off x="3724450" y="611140"/>
            <a:ext cx="261615" cy="183065"/>
          </a:xfrm>
          <a:custGeom>
            <a:avLst/>
            <a:gdLst>
              <a:gd name="connsiteX0" fmla="*/ 261615 w 261615"/>
              <a:gd name="connsiteY0" fmla="*/ 0 h 183065"/>
              <a:gd name="connsiteX1" fmla="*/ 119799 w 261615"/>
              <a:gd name="connsiteY1" fmla="*/ 183065 h 183065"/>
              <a:gd name="connsiteX2" fmla="*/ 0 w 261615"/>
              <a:gd name="connsiteY2" fmla="*/ 63573 h 183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615" h="183065">
                <a:moveTo>
                  <a:pt x="261615" y="0"/>
                </a:moveTo>
                <a:lnTo>
                  <a:pt x="119799" y="183065"/>
                </a:lnTo>
                <a:lnTo>
                  <a:pt x="0" y="635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43" name="PA_图片 2442">
            <a:extLst>
              <a:ext uri="{FF2B5EF4-FFF2-40B4-BE49-F238E27FC236}">
                <a16:creationId xmlns:a16="http://schemas.microsoft.com/office/drawing/2014/main" xmlns="" id="{588BE8C3-012C-4800-8687-416338092B43}"/>
              </a:ext>
            </a:extLst>
          </p:cNvPr>
          <p:cNvPicPr>
            <a:picLocks noChangeAspect="1"/>
          </p:cNvPicPr>
          <p:nvPr>
            <p:custDataLst>
              <p:tags r:id="rId72"/>
            </p:custDataLst>
          </p:nvPr>
        </p:nvPicPr>
        <p:blipFill>
          <a:blip r:embed="rId513"/>
          <a:srcRect l="28700" t="1539" r="67306" b="90162"/>
          <a:stretch>
            <a:fillRect/>
          </a:stretch>
        </p:blipFill>
        <p:spPr>
          <a:xfrm>
            <a:off x="3499032" y="105512"/>
            <a:ext cx="487033" cy="569201"/>
          </a:xfrm>
          <a:custGeom>
            <a:avLst/>
            <a:gdLst>
              <a:gd name="connsiteX0" fmla="*/ 179009 w 487033"/>
              <a:gd name="connsiteY0" fmla="*/ 0 h 569201"/>
              <a:gd name="connsiteX1" fmla="*/ 284915 w 487033"/>
              <a:gd name="connsiteY1" fmla="*/ 17736 h 569201"/>
              <a:gd name="connsiteX2" fmla="*/ 487033 w 487033"/>
              <a:gd name="connsiteY2" fmla="*/ 505628 h 569201"/>
              <a:gd name="connsiteX3" fmla="*/ 225418 w 487033"/>
              <a:gd name="connsiteY3" fmla="*/ 569201 h 569201"/>
              <a:gd name="connsiteX4" fmla="*/ 0 w 487033"/>
              <a:gd name="connsiteY4" fmla="*/ 344362 h 56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033" h="569201">
                <a:moveTo>
                  <a:pt x="179009" y="0"/>
                </a:moveTo>
                <a:lnTo>
                  <a:pt x="284915" y="17736"/>
                </a:lnTo>
                <a:lnTo>
                  <a:pt x="487033" y="505628"/>
                </a:lnTo>
                <a:lnTo>
                  <a:pt x="225418" y="569201"/>
                </a:lnTo>
                <a:lnTo>
                  <a:pt x="0" y="34436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46" name="PA_图片 2445">
            <a:extLst>
              <a:ext uri="{FF2B5EF4-FFF2-40B4-BE49-F238E27FC236}">
                <a16:creationId xmlns:a16="http://schemas.microsoft.com/office/drawing/2014/main" xmlns="" id="{54921FFC-4F96-4C96-9914-C58514984C6B}"/>
              </a:ext>
            </a:extLst>
          </p:cNvPr>
          <p:cNvPicPr>
            <a:picLocks noChangeAspect="1"/>
          </p:cNvPicPr>
          <p:nvPr>
            <p:custDataLst>
              <p:tags r:id="rId73"/>
            </p:custDataLst>
          </p:nvPr>
        </p:nvPicPr>
        <p:blipFill>
          <a:blip r:embed="rId513"/>
          <a:srcRect l="27052" t="1295" r="69832" b="93440"/>
          <a:stretch>
            <a:fillRect/>
          </a:stretch>
        </p:blipFill>
        <p:spPr>
          <a:xfrm>
            <a:off x="3298154" y="88790"/>
            <a:ext cx="379887" cy="361084"/>
          </a:xfrm>
          <a:custGeom>
            <a:avLst/>
            <a:gdLst>
              <a:gd name="connsiteX0" fmla="*/ 280032 w 379887"/>
              <a:gd name="connsiteY0" fmla="*/ 0 h 361084"/>
              <a:gd name="connsiteX1" fmla="*/ 379887 w 379887"/>
              <a:gd name="connsiteY1" fmla="*/ 16722 h 361084"/>
              <a:gd name="connsiteX2" fmla="*/ 200878 w 379887"/>
              <a:gd name="connsiteY2" fmla="*/ 361084 h 361084"/>
              <a:gd name="connsiteX3" fmla="*/ 0 w 379887"/>
              <a:gd name="connsiteY3" fmla="*/ 160721 h 36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887" h="361084">
                <a:moveTo>
                  <a:pt x="280032" y="0"/>
                </a:moveTo>
                <a:lnTo>
                  <a:pt x="379887" y="16722"/>
                </a:lnTo>
                <a:lnTo>
                  <a:pt x="200878" y="361084"/>
                </a:lnTo>
                <a:lnTo>
                  <a:pt x="0" y="1607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49" name="PA_图片 2448">
            <a:extLst>
              <a:ext uri="{FF2B5EF4-FFF2-40B4-BE49-F238E27FC236}">
                <a16:creationId xmlns:a16="http://schemas.microsoft.com/office/drawing/2014/main" xmlns="" id="{22E6DAB3-51E2-431E-8722-0952FEC01222}"/>
              </a:ext>
            </a:extLst>
          </p:cNvPr>
          <p:cNvPicPr>
            <a:picLocks noChangeAspect="1"/>
          </p:cNvPicPr>
          <p:nvPr>
            <p:custDataLst>
              <p:tags r:id="rId74"/>
            </p:custDataLst>
          </p:nvPr>
        </p:nvPicPr>
        <p:blipFill>
          <a:blip r:embed="rId513"/>
          <a:srcRect l="25000" r="70651" b="96362"/>
          <a:stretch>
            <a:fillRect/>
          </a:stretch>
        </p:blipFill>
        <p:spPr>
          <a:xfrm>
            <a:off x="3048001" y="0"/>
            <a:ext cx="530185" cy="249511"/>
          </a:xfrm>
          <a:custGeom>
            <a:avLst/>
            <a:gdLst>
              <a:gd name="connsiteX0" fmla="*/ 0 w 530185"/>
              <a:gd name="connsiteY0" fmla="*/ 0 h 249511"/>
              <a:gd name="connsiteX1" fmla="*/ 530185 w 530185"/>
              <a:gd name="connsiteY1" fmla="*/ 88790 h 249511"/>
              <a:gd name="connsiteX2" fmla="*/ 250153 w 530185"/>
              <a:gd name="connsiteY2" fmla="*/ 249511 h 24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0185" h="249511">
                <a:moveTo>
                  <a:pt x="0" y="0"/>
                </a:moveTo>
                <a:lnTo>
                  <a:pt x="530185" y="88790"/>
                </a:lnTo>
                <a:lnTo>
                  <a:pt x="250153" y="24951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52" name="PA_图片 2451">
            <a:extLst>
              <a:ext uri="{FF2B5EF4-FFF2-40B4-BE49-F238E27FC236}">
                <a16:creationId xmlns:a16="http://schemas.microsoft.com/office/drawing/2014/main" xmlns="" id="{F2ACABFE-C845-4322-A656-73BDAEB82F4C}"/>
              </a:ext>
            </a:extLst>
          </p:cNvPr>
          <p:cNvPicPr>
            <a:picLocks noChangeAspect="1"/>
          </p:cNvPicPr>
          <p:nvPr>
            <p:custDataLst>
              <p:tags r:id="rId75"/>
            </p:custDataLst>
          </p:nvPr>
        </p:nvPicPr>
        <p:blipFill>
          <a:blip r:embed="rId513"/>
          <a:srcRect l="32138" t="9419" r="63987" b="84465"/>
          <a:stretch>
            <a:fillRect/>
          </a:stretch>
        </p:blipFill>
        <p:spPr>
          <a:xfrm>
            <a:off x="3918270" y="645973"/>
            <a:ext cx="472460" cy="419446"/>
          </a:xfrm>
          <a:custGeom>
            <a:avLst/>
            <a:gdLst>
              <a:gd name="connsiteX0" fmla="*/ 132278 w 472460"/>
              <a:gd name="connsiteY0" fmla="*/ 0 h 419446"/>
              <a:gd name="connsiteX1" fmla="*/ 472460 w 472460"/>
              <a:gd name="connsiteY1" fmla="*/ 337902 h 419446"/>
              <a:gd name="connsiteX2" fmla="*/ 197891 w 472460"/>
              <a:gd name="connsiteY2" fmla="*/ 419446 h 419446"/>
              <a:gd name="connsiteX3" fmla="*/ 0 w 472460"/>
              <a:gd name="connsiteY3" fmla="*/ 222063 h 41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460" h="419446">
                <a:moveTo>
                  <a:pt x="132278" y="0"/>
                </a:moveTo>
                <a:lnTo>
                  <a:pt x="472460" y="337902"/>
                </a:lnTo>
                <a:lnTo>
                  <a:pt x="197891" y="419446"/>
                </a:lnTo>
                <a:lnTo>
                  <a:pt x="0" y="22206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55" name="PA_图片 2454">
            <a:extLst>
              <a:ext uri="{FF2B5EF4-FFF2-40B4-BE49-F238E27FC236}">
                <a16:creationId xmlns:a16="http://schemas.microsoft.com/office/drawing/2014/main" xmlns="" id="{60ED93E0-5AA5-4AF2-AFAE-A0C12F87FEF2}"/>
              </a:ext>
            </a:extLst>
          </p:cNvPr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513"/>
          <a:srcRect l="31771" t="9419" r="66777" b="87343"/>
          <a:stretch>
            <a:fillRect/>
          </a:stretch>
        </p:blipFill>
        <p:spPr>
          <a:xfrm>
            <a:off x="3873492" y="645973"/>
            <a:ext cx="177056" cy="222063"/>
          </a:xfrm>
          <a:custGeom>
            <a:avLst/>
            <a:gdLst>
              <a:gd name="connsiteX0" fmla="*/ 177056 w 177056"/>
              <a:gd name="connsiteY0" fmla="*/ 0 h 222063"/>
              <a:gd name="connsiteX1" fmla="*/ 44778 w 177056"/>
              <a:gd name="connsiteY1" fmla="*/ 222063 h 222063"/>
              <a:gd name="connsiteX2" fmla="*/ 0 w 177056"/>
              <a:gd name="connsiteY2" fmla="*/ 177400 h 22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056" h="222063">
                <a:moveTo>
                  <a:pt x="177056" y="0"/>
                </a:moveTo>
                <a:lnTo>
                  <a:pt x="44778" y="222063"/>
                </a:lnTo>
                <a:lnTo>
                  <a:pt x="0" y="1774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67" name="PA_图片 2466">
            <a:extLst>
              <a:ext uri="{FF2B5EF4-FFF2-40B4-BE49-F238E27FC236}">
                <a16:creationId xmlns:a16="http://schemas.microsoft.com/office/drawing/2014/main" xmlns="" id="{2031FED3-E7DC-418B-A32E-4B1C4A7D7FFB}"/>
              </a:ext>
            </a:extLst>
          </p:cNvPr>
          <p:cNvPicPr>
            <a:picLocks noChangeAspect="1"/>
          </p:cNvPicPr>
          <p:nvPr>
            <p:custDataLst>
              <p:tags r:id="rId77"/>
            </p:custDataLst>
          </p:nvPr>
        </p:nvPicPr>
        <p:blipFill>
          <a:blip r:embed="rId513"/>
          <a:srcRect l="32694" t="2991" r="64741" b="90581"/>
          <a:stretch>
            <a:fillRect/>
          </a:stretch>
        </p:blipFill>
        <p:spPr>
          <a:xfrm>
            <a:off x="3986065" y="205128"/>
            <a:ext cx="312639" cy="440845"/>
          </a:xfrm>
          <a:custGeom>
            <a:avLst/>
            <a:gdLst>
              <a:gd name="connsiteX0" fmla="*/ 286808 w 312639"/>
              <a:gd name="connsiteY0" fmla="*/ 0 h 440845"/>
              <a:gd name="connsiteX1" fmla="*/ 312639 w 312639"/>
              <a:gd name="connsiteY1" fmla="*/ 4326 h 440845"/>
              <a:gd name="connsiteX2" fmla="*/ 64483 w 312639"/>
              <a:gd name="connsiteY2" fmla="*/ 440845 h 440845"/>
              <a:gd name="connsiteX3" fmla="*/ 0 w 312639"/>
              <a:gd name="connsiteY3" fmla="*/ 406012 h 440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639" h="440845">
                <a:moveTo>
                  <a:pt x="286808" y="0"/>
                </a:moveTo>
                <a:lnTo>
                  <a:pt x="312639" y="4326"/>
                </a:lnTo>
                <a:lnTo>
                  <a:pt x="64483" y="440845"/>
                </a:lnTo>
                <a:lnTo>
                  <a:pt x="0" y="4060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70" name="PA_图片 2469">
            <a:extLst>
              <a:ext uri="{FF2B5EF4-FFF2-40B4-BE49-F238E27FC236}">
                <a16:creationId xmlns:a16="http://schemas.microsoft.com/office/drawing/2014/main" xmlns="" id="{36622FA3-0A84-45AB-ABA6-7D556BF9A1FA}"/>
              </a:ext>
            </a:extLst>
          </p:cNvPr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513"/>
          <a:srcRect l="31036" t="1797" r="64953" b="91089"/>
          <a:stretch>
            <a:fillRect/>
          </a:stretch>
        </p:blipFill>
        <p:spPr>
          <a:xfrm>
            <a:off x="3783947" y="123248"/>
            <a:ext cx="488926" cy="487892"/>
          </a:xfrm>
          <a:custGeom>
            <a:avLst/>
            <a:gdLst>
              <a:gd name="connsiteX0" fmla="*/ 0 w 488926"/>
              <a:gd name="connsiteY0" fmla="*/ 0 h 487892"/>
              <a:gd name="connsiteX1" fmla="*/ 488926 w 488926"/>
              <a:gd name="connsiteY1" fmla="*/ 81880 h 487892"/>
              <a:gd name="connsiteX2" fmla="*/ 202118 w 488926"/>
              <a:gd name="connsiteY2" fmla="*/ 487892 h 48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8926" h="487892">
                <a:moveTo>
                  <a:pt x="0" y="0"/>
                </a:moveTo>
                <a:lnTo>
                  <a:pt x="488926" y="81880"/>
                </a:lnTo>
                <a:lnTo>
                  <a:pt x="202118" y="48789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73" name="PA_图片 2472">
            <a:extLst>
              <a:ext uri="{FF2B5EF4-FFF2-40B4-BE49-F238E27FC236}">
                <a16:creationId xmlns:a16="http://schemas.microsoft.com/office/drawing/2014/main" xmlns="" id="{4FFA5118-436C-4455-A468-72324716038A}"/>
              </a:ext>
            </a:extLst>
          </p:cNvPr>
          <p:cNvPicPr>
            <a:picLocks noChangeAspect="1"/>
          </p:cNvPicPr>
          <p:nvPr>
            <p:custDataLst>
              <p:tags r:id="rId79"/>
            </p:custDataLst>
          </p:nvPr>
        </p:nvPicPr>
        <p:blipFill>
          <a:blip r:embed="rId513"/>
          <a:srcRect l="33223" t="3054" r="63816" b="85654"/>
          <a:stretch>
            <a:fillRect/>
          </a:stretch>
        </p:blipFill>
        <p:spPr>
          <a:xfrm>
            <a:off x="4050548" y="209454"/>
            <a:ext cx="360951" cy="774421"/>
          </a:xfrm>
          <a:custGeom>
            <a:avLst/>
            <a:gdLst>
              <a:gd name="connsiteX0" fmla="*/ 248156 w 360951"/>
              <a:gd name="connsiteY0" fmla="*/ 0 h 774421"/>
              <a:gd name="connsiteX1" fmla="*/ 360951 w 360951"/>
              <a:gd name="connsiteY1" fmla="*/ 18890 h 774421"/>
              <a:gd name="connsiteX2" fmla="*/ 340182 w 360951"/>
              <a:gd name="connsiteY2" fmla="*/ 774421 h 774421"/>
              <a:gd name="connsiteX3" fmla="*/ 0 w 360951"/>
              <a:gd name="connsiteY3" fmla="*/ 436519 h 7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951" h="774421">
                <a:moveTo>
                  <a:pt x="248156" y="0"/>
                </a:moveTo>
                <a:lnTo>
                  <a:pt x="360951" y="18890"/>
                </a:lnTo>
                <a:lnTo>
                  <a:pt x="340182" y="774421"/>
                </a:lnTo>
                <a:lnTo>
                  <a:pt x="0" y="43651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76" name="PA_图片 2475">
            <a:extLst>
              <a:ext uri="{FF2B5EF4-FFF2-40B4-BE49-F238E27FC236}">
                <a16:creationId xmlns:a16="http://schemas.microsoft.com/office/drawing/2014/main" xmlns="" id="{1EFC3EAF-1A52-4C11-BEA3-51AC96399583}"/>
              </a:ext>
            </a:extLst>
          </p:cNvPr>
          <p:cNvPicPr>
            <a:picLocks noChangeAspect="1"/>
          </p:cNvPicPr>
          <p:nvPr>
            <p:custDataLst>
              <p:tags r:id="rId80"/>
            </p:custDataLst>
          </p:nvPr>
        </p:nvPicPr>
        <p:blipFill>
          <a:blip r:embed="rId513"/>
          <a:srcRect l="36013" t="3330" r="58409" b="85654"/>
          <a:stretch>
            <a:fillRect/>
          </a:stretch>
        </p:blipFill>
        <p:spPr>
          <a:xfrm>
            <a:off x="4390730" y="228344"/>
            <a:ext cx="679941" cy="755531"/>
          </a:xfrm>
          <a:custGeom>
            <a:avLst/>
            <a:gdLst>
              <a:gd name="connsiteX0" fmla="*/ 20769 w 679941"/>
              <a:gd name="connsiteY0" fmla="*/ 0 h 755531"/>
              <a:gd name="connsiteX1" fmla="*/ 591408 w 679941"/>
              <a:gd name="connsiteY1" fmla="*/ 95564 h 755531"/>
              <a:gd name="connsiteX2" fmla="*/ 679941 w 679941"/>
              <a:gd name="connsiteY2" fmla="*/ 146376 h 755531"/>
              <a:gd name="connsiteX3" fmla="*/ 327653 w 679941"/>
              <a:gd name="connsiteY3" fmla="*/ 483631 h 755531"/>
              <a:gd name="connsiteX4" fmla="*/ 0 w 679941"/>
              <a:gd name="connsiteY4" fmla="*/ 755531 h 755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41" h="755531">
                <a:moveTo>
                  <a:pt x="20769" y="0"/>
                </a:moveTo>
                <a:lnTo>
                  <a:pt x="591408" y="95564"/>
                </a:lnTo>
                <a:lnTo>
                  <a:pt x="679941" y="146376"/>
                </a:lnTo>
                <a:lnTo>
                  <a:pt x="327653" y="483631"/>
                </a:lnTo>
                <a:lnTo>
                  <a:pt x="0" y="75553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79" name="PA_图片 2478">
            <a:extLst>
              <a:ext uri="{FF2B5EF4-FFF2-40B4-BE49-F238E27FC236}">
                <a16:creationId xmlns:a16="http://schemas.microsoft.com/office/drawing/2014/main" xmlns="" id="{07651ED8-6132-4D5D-86CF-9AAEEEAAA038}"/>
              </a:ext>
            </a:extLst>
          </p:cNvPr>
          <p:cNvPicPr>
            <a:picLocks noChangeAspect="1"/>
          </p:cNvPicPr>
          <p:nvPr>
            <p:custDataLst>
              <p:tags r:id="rId81"/>
            </p:custDataLst>
          </p:nvPr>
        </p:nvPicPr>
        <p:blipFill>
          <a:blip r:embed="rId513"/>
          <a:srcRect l="40864" t="4723" r="58147" b="94536"/>
          <a:stretch>
            <a:fillRect/>
          </a:stretch>
        </p:blipFill>
        <p:spPr>
          <a:xfrm>
            <a:off x="4982138" y="323908"/>
            <a:ext cx="120526" cy="50812"/>
          </a:xfrm>
          <a:custGeom>
            <a:avLst/>
            <a:gdLst>
              <a:gd name="connsiteX0" fmla="*/ 0 w 120526"/>
              <a:gd name="connsiteY0" fmla="*/ 0 h 50812"/>
              <a:gd name="connsiteX1" fmla="*/ 120526 w 120526"/>
              <a:gd name="connsiteY1" fmla="*/ 20184 h 50812"/>
              <a:gd name="connsiteX2" fmla="*/ 88533 w 120526"/>
              <a:gd name="connsiteY2" fmla="*/ 50812 h 5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526" h="50812">
                <a:moveTo>
                  <a:pt x="0" y="0"/>
                </a:moveTo>
                <a:lnTo>
                  <a:pt x="120526" y="20184"/>
                </a:lnTo>
                <a:lnTo>
                  <a:pt x="88533" y="508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82" name="PA_图片 2481">
            <a:extLst>
              <a:ext uri="{FF2B5EF4-FFF2-40B4-BE49-F238E27FC236}">
                <a16:creationId xmlns:a16="http://schemas.microsoft.com/office/drawing/2014/main" xmlns="" id="{3A768587-456A-44B4-9423-C2F4EF8B3F06}"/>
              </a:ext>
            </a:extLst>
          </p:cNvPr>
          <p:cNvPicPr>
            <a:picLocks noChangeAspect="1"/>
          </p:cNvPicPr>
          <p:nvPr>
            <p:custDataLst>
              <p:tags r:id="rId82"/>
            </p:custDataLst>
          </p:nvPr>
        </p:nvPicPr>
        <p:blipFill>
          <a:blip r:embed="rId513"/>
          <a:srcRect l="36013" t="14097" r="63482" b="85539"/>
          <a:stretch>
            <a:fillRect/>
          </a:stretch>
        </p:blipFill>
        <p:spPr>
          <a:xfrm>
            <a:off x="4390730" y="966807"/>
            <a:ext cx="61462" cy="24934"/>
          </a:xfrm>
          <a:custGeom>
            <a:avLst/>
            <a:gdLst>
              <a:gd name="connsiteX0" fmla="*/ 61462 w 61462"/>
              <a:gd name="connsiteY0" fmla="*/ 0 h 24934"/>
              <a:gd name="connsiteX1" fmla="*/ 35416 w 61462"/>
              <a:gd name="connsiteY1" fmla="*/ 24934 h 24934"/>
              <a:gd name="connsiteX2" fmla="*/ 0 w 61462"/>
              <a:gd name="connsiteY2" fmla="*/ 17068 h 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462" h="24934">
                <a:moveTo>
                  <a:pt x="61462" y="0"/>
                </a:moveTo>
                <a:lnTo>
                  <a:pt x="35416" y="24934"/>
                </a:lnTo>
                <a:lnTo>
                  <a:pt x="0" y="1706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85" name="PA_图片 2484">
            <a:extLst>
              <a:ext uri="{FF2B5EF4-FFF2-40B4-BE49-F238E27FC236}">
                <a16:creationId xmlns:a16="http://schemas.microsoft.com/office/drawing/2014/main" xmlns="" id="{A70B4F43-30C6-4A55-8335-C25C421136E7}"/>
              </a:ext>
            </a:extLst>
          </p:cNvPr>
          <p:cNvPicPr>
            <a:picLocks noChangeAspect="1"/>
          </p:cNvPicPr>
          <p:nvPr>
            <p:custDataLst>
              <p:tags r:id="rId83"/>
            </p:custDataLst>
          </p:nvPr>
        </p:nvPicPr>
        <p:blipFill>
          <a:blip r:embed="rId513"/>
          <a:srcRect l="36013" t="10382" r="61299" b="85654"/>
          <a:stretch>
            <a:fillRect/>
          </a:stretch>
        </p:blipFill>
        <p:spPr>
          <a:xfrm>
            <a:off x="4390730" y="711975"/>
            <a:ext cx="327653" cy="271900"/>
          </a:xfrm>
          <a:custGeom>
            <a:avLst/>
            <a:gdLst>
              <a:gd name="connsiteX0" fmla="*/ 327653 w 327653"/>
              <a:gd name="connsiteY0" fmla="*/ 0 h 271900"/>
              <a:gd name="connsiteX1" fmla="*/ 61462 w 327653"/>
              <a:gd name="connsiteY1" fmla="*/ 254832 h 271900"/>
              <a:gd name="connsiteX2" fmla="*/ 0 w 327653"/>
              <a:gd name="connsiteY2" fmla="*/ 271900 h 2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7653" h="271900">
                <a:moveTo>
                  <a:pt x="327653" y="0"/>
                </a:moveTo>
                <a:lnTo>
                  <a:pt x="61462" y="254832"/>
                </a:lnTo>
                <a:lnTo>
                  <a:pt x="0" y="2719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91" name="PA_图片 2490">
            <a:extLst>
              <a:ext uri="{FF2B5EF4-FFF2-40B4-BE49-F238E27FC236}">
                <a16:creationId xmlns:a16="http://schemas.microsoft.com/office/drawing/2014/main" xmlns="" id="{3F9ED6E6-8D6C-4A55-A55C-EE8D3E0F7B3E}"/>
              </a:ext>
            </a:extLst>
          </p:cNvPr>
          <p:cNvPicPr>
            <a:picLocks noChangeAspect="1"/>
          </p:cNvPicPr>
          <p:nvPr>
            <p:custDataLst>
              <p:tags r:id="rId84"/>
            </p:custDataLst>
          </p:nvPr>
        </p:nvPicPr>
        <p:blipFill>
          <a:blip r:embed="rId513"/>
          <a:srcRect l="36013" t="14346" r="63696" b="85116"/>
          <a:stretch>
            <a:fillRect/>
          </a:stretch>
        </p:blipFill>
        <p:spPr>
          <a:xfrm>
            <a:off x="4390730" y="983875"/>
            <a:ext cx="35416" cy="36883"/>
          </a:xfrm>
          <a:custGeom>
            <a:avLst/>
            <a:gdLst>
              <a:gd name="connsiteX0" fmla="*/ 0 w 35416"/>
              <a:gd name="connsiteY0" fmla="*/ 0 h 36883"/>
              <a:gd name="connsiteX1" fmla="*/ 35416 w 35416"/>
              <a:gd name="connsiteY1" fmla="*/ 7866 h 36883"/>
              <a:gd name="connsiteX2" fmla="*/ 5106 w 35416"/>
              <a:gd name="connsiteY2" fmla="*/ 36883 h 3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16" h="36883">
                <a:moveTo>
                  <a:pt x="0" y="0"/>
                </a:moveTo>
                <a:lnTo>
                  <a:pt x="35416" y="7866"/>
                </a:lnTo>
                <a:lnTo>
                  <a:pt x="5106" y="3688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494" name="PA_图片 2493">
            <a:extLst>
              <a:ext uri="{FF2B5EF4-FFF2-40B4-BE49-F238E27FC236}">
                <a16:creationId xmlns:a16="http://schemas.microsoft.com/office/drawing/2014/main" xmlns="" id="{0147830D-2E0B-4675-BA55-F8041C794A84}"/>
              </a:ext>
            </a:extLst>
          </p:cNvPr>
          <p:cNvPicPr>
            <a:picLocks noChangeAspect="1"/>
          </p:cNvPicPr>
          <p:nvPr>
            <p:custDataLst>
              <p:tags r:id="rId85"/>
            </p:custDataLst>
          </p:nvPr>
        </p:nvPicPr>
        <p:blipFill>
          <a:blip r:embed="rId513"/>
          <a:srcRect l="33761" t="14346" r="63945" b="82805"/>
          <a:stretch>
            <a:fillRect/>
          </a:stretch>
        </p:blipFill>
        <p:spPr>
          <a:xfrm>
            <a:off x="4116161" y="983875"/>
            <a:ext cx="279675" cy="195372"/>
          </a:xfrm>
          <a:custGeom>
            <a:avLst/>
            <a:gdLst>
              <a:gd name="connsiteX0" fmla="*/ 274569 w 279675"/>
              <a:gd name="connsiteY0" fmla="*/ 0 h 195372"/>
              <a:gd name="connsiteX1" fmla="*/ 279675 w 279675"/>
              <a:gd name="connsiteY1" fmla="*/ 36883 h 195372"/>
              <a:gd name="connsiteX2" fmla="*/ 114121 w 279675"/>
              <a:gd name="connsiteY2" fmla="*/ 195372 h 195372"/>
              <a:gd name="connsiteX3" fmla="*/ 0 w 279675"/>
              <a:gd name="connsiteY3" fmla="*/ 81544 h 19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75" h="195372">
                <a:moveTo>
                  <a:pt x="274569" y="0"/>
                </a:moveTo>
                <a:lnTo>
                  <a:pt x="279675" y="36883"/>
                </a:lnTo>
                <a:lnTo>
                  <a:pt x="114121" y="195372"/>
                </a:lnTo>
                <a:lnTo>
                  <a:pt x="0" y="8154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10" name="PA_图片 2509">
            <a:extLst>
              <a:ext uri="{FF2B5EF4-FFF2-40B4-BE49-F238E27FC236}">
                <a16:creationId xmlns:a16="http://schemas.microsoft.com/office/drawing/2014/main" xmlns="" id="{A11CD998-F67D-4445-827D-BC047C16352B}"/>
              </a:ext>
            </a:extLst>
          </p:cNvPr>
          <p:cNvPicPr>
            <a:picLocks noChangeAspect="1"/>
          </p:cNvPicPr>
          <p:nvPr>
            <p:custDataLst>
              <p:tags r:id="rId86"/>
            </p:custDataLst>
          </p:nvPr>
        </p:nvPicPr>
        <p:blipFill>
          <a:blip r:embed="rId513"/>
          <a:srcRect l="24677" t="2451" r="73550" b="91038"/>
          <a:stretch>
            <a:fillRect/>
          </a:stretch>
        </p:blipFill>
        <p:spPr>
          <a:xfrm>
            <a:off x="3008663" y="168118"/>
            <a:ext cx="216076" cy="446466"/>
          </a:xfrm>
          <a:custGeom>
            <a:avLst/>
            <a:gdLst>
              <a:gd name="connsiteX0" fmla="*/ 207888 w 216076"/>
              <a:gd name="connsiteY0" fmla="*/ 0 h 446466"/>
              <a:gd name="connsiteX1" fmla="*/ 216076 w 216076"/>
              <a:gd name="connsiteY1" fmla="*/ 8167 h 446466"/>
              <a:gd name="connsiteX2" fmla="*/ 0 w 216076"/>
              <a:gd name="connsiteY2" fmla="*/ 446466 h 446466"/>
              <a:gd name="connsiteX3" fmla="*/ 5698 w 216076"/>
              <a:gd name="connsiteY3" fmla="*/ 357456 h 44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76" h="446466">
                <a:moveTo>
                  <a:pt x="207888" y="0"/>
                </a:moveTo>
                <a:lnTo>
                  <a:pt x="216076" y="8167"/>
                </a:lnTo>
                <a:lnTo>
                  <a:pt x="0" y="446466"/>
                </a:lnTo>
                <a:lnTo>
                  <a:pt x="5698" y="3574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13" name="PA_图片 2512">
            <a:extLst>
              <a:ext uri="{FF2B5EF4-FFF2-40B4-BE49-F238E27FC236}">
                <a16:creationId xmlns:a16="http://schemas.microsoft.com/office/drawing/2014/main" xmlns="" id="{2BC5E306-CDFF-48F2-BF1B-7A51EB006619}"/>
              </a:ext>
            </a:extLst>
          </p:cNvPr>
          <p:cNvPicPr>
            <a:picLocks noChangeAspect="1"/>
          </p:cNvPicPr>
          <p:nvPr>
            <p:custDataLst>
              <p:tags r:id="rId87"/>
            </p:custDataLst>
          </p:nvPr>
        </p:nvPicPr>
        <p:blipFill>
          <a:blip r:embed="rId513"/>
          <a:srcRect l="24724" r="73618" b="92336"/>
          <a:stretch>
            <a:fillRect/>
          </a:stretch>
        </p:blipFill>
        <p:spPr>
          <a:xfrm>
            <a:off x="3014361" y="0"/>
            <a:ext cx="202190" cy="525575"/>
          </a:xfrm>
          <a:custGeom>
            <a:avLst/>
            <a:gdLst>
              <a:gd name="connsiteX0" fmla="*/ 33639 w 202190"/>
              <a:gd name="connsiteY0" fmla="*/ 0 h 525575"/>
              <a:gd name="connsiteX1" fmla="*/ 202190 w 202190"/>
              <a:gd name="connsiteY1" fmla="*/ 168119 h 525575"/>
              <a:gd name="connsiteX2" fmla="*/ 0 w 202190"/>
              <a:gd name="connsiteY2" fmla="*/ 525575 h 525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190" h="525575">
                <a:moveTo>
                  <a:pt x="33639" y="0"/>
                </a:moveTo>
                <a:lnTo>
                  <a:pt x="202190" y="168119"/>
                </a:lnTo>
                <a:lnTo>
                  <a:pt x="0" y="52557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16" name="PA_图片 2515">
            <a:extLst>
              <a:ext uri="{FF2B5EF4-FFF2-40B4-BE49-F238E27FC236}">
                <a16:creationId xmlns:a16="http://schemas.microsoft.com/office/drawing/2014/main" xmlns="" id="{9D03ACB3-E31C-4FAC-92A7-BBA9B5EF671F}"/>
              </a:ext>
            </a:extLst>
          </p:cNvPr>
          <p:cNvPicPr>
            <a:picLocks noChangeAspect="1"/>
          </p:cNvPicPr>
          <p:nvPr>
            <p:custDataLst>
              <p:tags r:id="rId88"/>
            </p:custDataLst>
          </p:nvPr>
        </p:nvPicPr>
        <p:blipFill>
          <a:blip r:embed="rId513"/>
          <a:srcRect l="24465" t="10602" r="66620" b="85141"/>
          <a:stretch>
            <a:fillRect/>
          </a:stretch>
        </p:blipFill>
        <p:spPr>
          <a:xfrm>
            <a:off x="2982776" y="727073"/>
            <a:ext cx="1086892" cy="291973"/>
          </a:xfrm>
          <a:custGeom>
            <a:avLst/>
            <a:gdLst>
              <a:gd name="connsiteX0" fmla="*/ 18688 w 1086892"/>
              <a:gd name="connsiteY0" fmla="*/ 0 h 291973"/>
              <a:gd name="connsiteX1" fmla="*/ 1036667 w 1086892"/>
              <a:gd name="connsiteY1" fmla="*/ 241877 h 291973"/>
              <a:gd name="connsiteX2" fmla="*/ 1086892 w 1086892"/>
              <a:gd name="connsiteY2" fmla="*/ 291973 h 291973"/>
              <a:gd name="connsiteX3" fmla="*/ 0 w 1086892"/>
              <a:gd name="connsiteY3" fmla="*/ 291973 h 291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892" h="291973">
                <a:moveTo>
                  <a:pt x="18688" y="0"/>
                </a:moveTo>
                <a:lnTo>
                  <a:pt x="1036667" y="241877"/>
                </a:lnTo>
                <a:lnTo>
                  <a:pt x="1086892" y="291973"/>
                </a:lnTo>
                <a:lnTo>
                  <a:pt x="0" y="2919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19" name="PA_图片 2518">
            <a:extLst>
              <a:ext uri="{FF2B5EF4-FFF2-40B4-BE49-F238E27FC236}">
                <a16:creationId xmlns:a16="http://schemas.microsoft.com/office/drawing/2014/main" xmlns="" id="{DDF26560-A177-4A6E-936B-3CDD99A51521}"/>
              </a:ext>
            </a:extLst>
          </p:cNvPr>
          <p:cNvPicPr>
            <a:picLocks noChangeAspect="1"/>
          </p:cNvPicPr>
          <p:nvPr>
            <p:custDataLst>
              <p:tags r:id="rId89"/>
            </p:custDataLst>
          </p:nvPr>
        </p:nvPicPr>
        <p:blipFill>
          <a:blip r:embed="rId513"/>
          <a:srcRect l="24150" t="14859" r="66201" b="76398"/>
          <a:stretch>
            <a:fillRect/>
          </a:stretch>
        </p:blipFill>
        <p:spPr>
          <a:xfrm>
            <a:off x="2944400" y="1019046"/>
            <a:ext cx="1176432" cy="599565"/>
          </a:xfrm>
          <a:custGeom>
            <a:avLst/>
            <a:gdLst>
              <a:gd name="connsiteX0" fmla="*/ 38376 w 1176432"/>
              <a:gd name="connsiteY0" fmla="*/ 0 h 599565"/>
              <a:gd name="connsiteX1" fmla="*/ 1125268 w 1176432"/>
              <a:gd name="connsiteY1" fmla="*/ 0 h 599565"/>
              <a:gd name="connsiteX2" fmla="*/ 1176432 w 1176432"/>
              <a:gd name="connsiteY2" fmla="*/ 51033 h 599565"/>
              <a:gd name="connsiteX3" fmla="*/ 0 w 1176432"/>
              <a:gd name="connsiteY3" fmla="*/ 599565 h 599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432" h="599565">
                <a:moveTo>
                  <a:pt x="38376" y="0"/>
                </a:moveTo>
                <a:lnTo>
                  <a:pt x="1125268" y="0"/>
                </a:lnTo>
                <a:lnTo>
                  <a:pt x="1176432" y="51033"/>
                </a:lnTo>
                <a:lnTo>
                  <a:pt x="0" y="59956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31" name="PA_图片 2530">
            <a:extLst>
              <a:ext uri="{FF2B5EF4-FFF2-40B4-BE49-F238E27FC236}">
                <a16:creationId xmlns:a16="http://schemas.microsoft.com/office/drawing/2014/main" xmlns="" id="{2E720789-B27B-4698-B6D0-64778DF403DE}"/>
              </a:ext>
            </a:extLst>
          </p:cNvPr>
          <p:cNvPicPr>
            <a:picLocks noChangeAspect="1"/>
          </p:cNvPicPr>
          <p:nvPr>
            <p:custDataLst>
              <p:tags r:id="rId90"/>
            </p:custDataLst>
          </p:nvPr>
        </p:nvPicPr>
        <p:blipFill>
          <a:blip r:embed="rId513"/>
          <a:srcRect l="23877" t="30271" r="72354" b="62015"/>
          <a:stretch>
            <a:fillRect/>
          </a:stretch>
        </p:blipFill>
        <p:spPr>
          <a:xfrm>
            <a:off x="2911122" y="2075969"/>
            <a:ext cx="459547" cy="529032"/>
          </a:xfrm>
          <a:custGeom>
            <a:avLst/>
            <a:gdLst>
              <a:gd name="connsiteX0" fmla="*/ 4006 w 459547"/>
              <a:gd name="connsiteY0" fmla="*/ 0 h 529032"/>
              <a:gd name="connsiteX1" fmla="*/ 459547 w 459547"/>
              <a:gd name="connsiteY1" fmla="*/ 274766 h 529032"/>
              <a:gd name="connsiteX2" fmla="*/ 272973 w 459547"/>
              <a:gd name="connsiteY2" fmla="*/ 529032 h 529032"/>
              <a:gd name="connsiteX3" fmla="*/ 0 w 459547"/>
              <a:gd name="connsiteY3" fmla="*/ 62586 h 529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547" h="529032">
                <a:moveTo>
                  <a:pt x="4006" y="0"/>
                </a:moveTo>
                <a:lnTo>
                  <a:pt x="459547" y="274766"/>
                </a:lnTo>
                <a:lnTo>
                  <a:pt x="272973" y="529032"/>
                </a:lnTo>
                <a:lnTo>
                  <a:pt x="0" y="6258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34" name="PA_图片 2533">
            <a:extLst>
              <a:ext uri="{FF2B5EF4-FFF2-40B4-BE49-F238E27FC236}">
                <a16:creationId xmlns:a16="http://schemas.microsoft.com/office/drawing/2014/main" xmlns="" id="{2FD83226-67B0-4E0D-BCF6-1E797732ED28}"/>
              </a:ext>
            </a:extLst>
          </p:cNvPr>
          <p:cNvPicPr>
            <a:picLocks noChangeAspect="1"/>
          </p:cNvPicPr>
          <p:nvPr>
            <p:custDataLst>
              <p:tags r:id="rId91"/>
            </p:custDataLst>
          </p:nvPr>
        </p:nvPicPr>
        <p:blipFill>
          <a:blip r:embed="rId513"/>
          <a:srcRect l="23910" t="24590" r="72090" b="65722"/>
          <a:stretch>
            <a:fillRect/>
          </a:stretch>
        </p:blipFill>
        <p:spPr>
          <a:xfrm>
            <a:off x="2915128" y="1686377"/>
            <a:ext cx="487733" cy="664359"/>
          </a:xfrm>
          <a:custGeom>
            <a:avLst/>
            <a:gdLst>
              <a:gd name="connsiteX0" fmla="*/ 24936 w 487733"/>
              <a:gd name="connsiteY0" fmla="*/ 0 h 664359"/>
              <a:gd name="connsiteX1" fmla="*/ 487733 w 487733"/>
              <a:gd name="connsiteY1" fmla="*/ 620488 h 664359"/>
              <a:gd name="connsiteX2" fmla="*/ 455541 w 487733"/>
              <a:gd name="connsiteY2" fmla="*/ 664359 h 664359"/>
              <a:gd name="connsiteX3" fmla="*/ 0 w 487733"/>
              <a:gd name="connsiteY3" fmla="*/ 389593 h 66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733" h="664359">
                <a:moveTo>
                  <a:pt x="24936" y="0"/>
                </a:moveTo>
                <a:lnTo>
                  <a:pt x="487733" y="620488"/>
                </a:lnTo>
                <a:lnTo>
                  <a:pt x="455541" y="664359"/>
                </a:lnTo>
                <a:lnTo>
                  <a:pt x="0" y="3895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37" name="PA_图片 2536">
            <a:extLst>
              <a:ext uri="{FF2B5EF4-FFF2-40B4-BE49-F238E27FC236}">
                <a16:creationId xmlns:a16="http://schemas.microsoft.com/office/drawing/2014/main" xmlns="" id="{BF4F088A-3552-4364-8A0E-ADFEDCE2A134}"/>
              </a:ext>
            </a:extLst>
          </p:cNvPr>
          <p:cNvPicPr>
            <a:picLocks noChangeAspect="1"/>
          </p:cNvPicPr>
          <p:nvPr>
            <p:custDataLst>
              <p:tags r:id="rId92"/>
            </p:custDataLst>
          </p:nvPr>
        </p:nvPicPr>
        <p:blipFill>
          <a:blip r:embed="rId513"/>
          <a:srcRect l="23395" t="31184" r="73884" b="55422"/>
          <a:stretch>
            <a:fillRect/>
          </a:stretch>
        </p:blipFill>
        <p:spPr>
          <a:xfrm>
            <a:off x="2852328" y="2138555"/>
            <a:ext cx="331767" cy="918580"/>
          </a:xfrm>
          <a:custGeom>
            <a:avLst/>
            <a:gdLst>
              <a:gd name="connsiteX0" fmla="*/ 58794 w 331767"/>
              <a:gd name="connsiteY0" fmla="*/ 0 h 918580"/>
              <a:gd name="connsiteX1" fmla="*/ 331767 w 331767"/>
              <a:gd name="connsiteY1" fmla="*/ 466446 h 918580"/>
              <a:gd name="connsiteX2" fmla="*/ 0 w 331767"/>
              <a:gd name="connsiteY2" fmla="*/ 918580 h 91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767" h="918580">
                <a:moveTo>
                  <a:pt x="58794" y="0"/>
                </a:moveTo>
                <a:lnTo>
                  <a:pt x="331767" y="466446"/>
                </a:lnTo>
                <a:lnTo>
                  <a:pt x="0" y="9185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46" name="PA_图片 2545">
            <a:extLst>
              <a:ext uri="{FF2B5EF4-FFF2-40B4-BE49-F238E27FC236}">
                <a16:creationId xmlns:a16="http://schemas.microsoft.com/office/drawing/2014/main" xmlns="" id="{1EAB4187-CD9A-4C48-B972-2EAEC65D7754}"/>
              </a:ext>
            </a:extLst>
          </p:cNvPr>
          <p:cNvPicPr>
            <a:picLocks noChangeAspect="1"/>
          </p:cNvPicPr>
          <p:nvPr>
            <p:custDataLst>
              <p:tags r:id="rId93"/>
            </p:custDataLst>
          </p:nvPr>
        </p:nvPicPr>
        <p:blipFill>
          <a:blip r:embed="rId513"/>
          <a:srcRect l="24645" t="2571" r="72217" b="90145"/>
          <a:stretch>
            <a:fillRect/>
          </a:stretch>
        </p:blipFill>
        <p:spPr>
          <a:xfrm>
            <a:off x="3004745" y="176286"/>
            <a:ext cx="382539" cy="499531"/>
          </a:xfrm>
          <a:custGeom>
            <a:avLst/>
            <a:gdLst>
              <a:gd name="connsiteX0" fmla="*/ 219995 w 382539"/>
              <a:gd name="connsiteY0" fmla="*/ 0 h 499531"/>
              <a:gd name="connsiteX1" fmla="*/ 382539 w 382539"/>
              <a:gd name="connsiteY1" fmla="*/ 162126 h 499531"/>
              <a:gd name="connsiteX2" fmla="*/ 0 w 382539"/>
              <a:gd name="connsiteY2" fmla="*/ 499531 h 499531"/>
              <a:gd name="connsiteX3" fmla="*/ 3919 w 382539"/>
              <a:gd name="connsiteY3" fmla="*/ 438299 h 49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539" h="499531">
                <a:moveTo>
                  <a:pt x="219995" y="0"/>
                </a:moveTo>
                <a:lnTo>
                  <a:pt x="382539" y="162126"/>
                </a:lnTo>
                <a:lnTo>
                  <a:pt x="0" y="499531"/>
                </a:lnTo>
                <a:lnTo>
                  <a:pt x="3919" y="4382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49" name="PA_图片 2548">
            <a:extLst>
              <a:ext uri="{FF2B5EF4-FFF2-40B4-BE49-F238E27FC236}">
                <a16:creationId xmlns:a16="http://schemas.microsoft.com/office/drawing/2014/main" xmlns="" id="{28A3B3DE-5DAB-46D1-AC15-018DA6650CDC}"/>
              </a:ext>
            </a:extLst>
          </p:cNvPr>
          <p:cNvPicPr>
            <a:picLocks noChangeAspect="1"/>
          </p:cNvPicPr>
          <p:nvPr>
            <p:custDataLst>
              <p:tags r:id="rId94"/>
            </p:custDataLst>
          </p:nvPr>
        </p:nvPicPr>
        <p:blipFill>
          <a:blip r:embed="rId513"/>
          <a:srcRect l="24618" t="4935" r="67032" b="85871"/>
          <a:stretch>
            <a:fillRect/>
          </a:stretch>
        </p:blipFill>
        <p:spPr>
          <a:xfrm>
            <a:off x="3001465" y="338411"/>
            <a:ext cx="1017979" cy="630538"/>
          </a:xfrm>
          <a:custGeom>
            <a:avLst/>
            <a:gdLst>
              <a:gd name="connsiteX0" fmla="*/ 385819 w 1017979"/>
              <a:gd name="connsiteY0" fmla="*/ 0 h 630538"/>
              <a:gd name="connsiteX1" fmla="*/ 1017979 w 1017979"/>
              <a:gd name="connsiteY1" fmla="*/ 630538 h 630538"/>
              <a:gd name="connsiteX2" fmla="*/ 0 w 1017979"/>
              <a:gd name="connsiteY2" fmla="*/ 388661 h 630538"/>
              <a:gd name="connsiteX3" fmla="*/ 3280 w 1017979"/>
              <a:gd name="connsiteY3" fmla="*/ 337405 h 63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7979" h="630538">
                <a:moveTo>
                  <a:pt x="385819" y="0"/>
                </a:moveTo>
                <a:lnTo>
                  <a:pt x="1017979" y="630538"/>
                </a:lnTo>
                <a:lnTo>
                  <a:pt x="0" y="388661"/>
                </a:lnTo>
                <a:lnTo>
                  <a:pt x="3280" y="33740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52" name="PA_图片 2551">
            <a:extLst>
              <a:ext uri="{FF2B5EF4-FFF2-40B4-BE49-F238E27FC236}">
                <a16:creationId xmlns:a16="http://schemas.microsoft.com/office/drawing/2014/main" xmlns="" id="{C6225F1C-600D-4236-9E90-6D8BBC2067EC}"/>
              </a:ext>
            </a:extLst>
          </p:cNvPr>
          <p:cNvPicPr>
            <a:picLocks noChangeAspect="1"/>
          </p:cNvPicPr>
          <p:nvPr>
            <p:custDataLst>
              <p:tags r:id="rId95"/>
            </p:custDataLst>
          </p:nvPr>
        </p:nvPicPr>
        <p:blipFill>
          <a:blip r:embed="rId513"/>
          <a:srcRect l="24115" t="24049" r="69535" b="66362"/>
          <a:stretch>
            <a:fillRect/>
          </a:stretch>
        </p:blipFill>
        <p:spPr>
          <a:xfrm>
            <a:off x="2940063" y="1649298"/>
            <a:ext cx="774304" cy="657567"/>
          </a:xfrm>
          <a:custGeom>
            <a:avLst/>
            <a:gdLst>
              <a:gd name="connsiteX0" fmla="*/ 2373 w 774304"/>
              <a:gd name="connsiteY0" fmla="*/ 0 h 657567"/>
              <a:gd name="connsiteX1" fmla="*/ 774304 w 774304"/>
              <a:gd name="connsiteY1" fmla="*/ 233042 h 657567"/>
              <a:gd name="connsiteX2" fmla="*/ 462797 w 774304"/>
              <a:gd name="connsiteY2" fmla="*/ 657567 h 657567"/>
              <a:gd name="connsiteX3" fmla="*/ 0 w 774304"/>
              <a:gd name="connsiteY3" fmla="*/ 37079 h 657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304" h="657567">
                <a:moveTo>
                  <a:pt x="2373" y="0"/>
                </a:moveTo>
                <a:lnTo>
                  <a:pt x="774304" y="233042"/>
                </a:lnTo>
                <a:lnTo>
                  <a:pt x="462797" y="657567"/>
                </a:lnTo>
                <a:lnTo>
                  <a:pt x="0" y="370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55" name="PA_图片 2554">
            <a:extLst>
              <a:ext uri="{FF2B5EF4-FFF2-40B4-BE49-F238E27FC236}">
                <a16:creationId xmlns:a16="http://schemas.microsoft.com/office/drawing/2014/main" xmlns="" id="{1313F0B1-BDFC-47DA-814D-0C9093D7625B}"/>
              </a:ext>
            </a:extLst>
          </p:cNvPr>
          <p:cNvPicPr>
            <a:picLocks noChangeAspect="1"/>
          </p:cNvPicPr>
          <p:nvPr>
            <p:custDataLst>
              <p:tags r:id="rId96"/>
            </p:custDataLst>
          </p:nvPr>
        </p:nvPicPr>
        <p:blipFill>
          <a:blip r:embed="rId513"/>
          <a:srcRect l="24134" t="15603" r="65303" b="72552"/>
          <a:stretch>
            <a:fillRect/>
          </a:stretch>
        </p:blipFill>
        <p:spPr>
          <a:xfrm>
            <a:off x="2942437" y="1070079"/>
            <a:ext cx="1287845" cy="812261"/>
          </a:xfrm>
          <a:custGeom>
            <a:avLst/>
            <a:gdLst>
              <a:gd name="connsiteX0" fmla="*/ 1178396 w 1287845"/>
              <a:gd name="connsiteY0" fmla="*/ 0 h 812261"/>
              <a:gd name="connsiteX1" fmla="*/ 1287845 w 1287845"/>
              <a:gd name="connsiteY1" fmla="*/ 109168 h 812261"/>
              <a:gd name="connsiteX2" fmla="*/ 771931 w 1287845"/>
              <a:gd name="connsiteY2" fmla="*/ 812261 h 812261"/>
              <a:gd name="connsiteX3" fmla="*/ 0 w 1287845"/>
              <a:gd name="connsiteY3" fmla="*/ 579219 h 812261"/>
              <a:gd name="connsiteX4" fmla="*/ 1964 w 1287845"/>
              <a:gd name="connsiteY4" fmla="*/ 548532 h 81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7845" h="812261">
                <a:moveTo>
                  <a:pt x="1178396" y="0"/>
                </a:moveTo>
                <a:lnTo>
                  <a:pt x="1287845" y="109168"/>
                </a:lnTo>
                <a:lnTo>
                  <a:pt x="771931" y="812261"/>
                </a:lnTo>
                <a:lnTo>
                  <a:pt x="0" y="579219"/>
                </a:lnTo>
                <a:lnTo>
                  <a:pt x="1964" y="5485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68" name="PA_图片 2567">
            <a:extLst>
              <a:ext uri="{FF2B5EF4-FFF2-40B4-BE49-F238E27FC236}">
                <a16:creationId xmlns:a16="http://schemas.microsoft.com/office/drawing/2014/main" xmlns="" id="{2EEBEE27-2500-4C45-8145-F7E3738F234B}"/>
              </a:ext>
            </a:extLst>
          </p:cNvPr>
          <p:cNvPicPr>
            <a:picLocks noChangeAspect="1"/>
          </p:cNvPicPr>
          <p:nvPr>
            <p:custDataLst>
              <p:tags r:id="rId97"/>
            </p:custDataLst>
          </p:nvPr>
        </p:nvPicPr>
        <p:blipFill>
          <a:blip r:embed="rId513"/>
          <a:srcRect l="7510" t="15642" r="87491" b="67461"/>
          <a:stretch>
            <a:fillRect/>
          </a:stretch>
        </p:blipFill>
        <p:spPr>
          <a:xfrm>
            <a:off x="915566" y="1072726"/>
            <a:ext cx="609513" cy="1158781"/>
          </a:xfrm>
          <a:custGeom>
            <a:avLst/>
            <a:gdLst>
              <a:gd name="connsiteX0" fmla="*/ 609513 w 609513"/>
              <a:gd name="connsiteY0" fmla="*/ 0 h 1158781"/>
              <a:gd name="connsiteX1" fmla="*/ 313977 w 609513"/>
              <a:gd name="connsiteY1" fmla="*/ 1158781 h 1158781"/>
              <a:gd name="connsiteX2" fmla="*/ 0 w 609513"/>
              <a:gd name="connsiteY2" fmla="*/ 616327 h 115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13" h="1158781">
                <a:moveTo>
                  <a:pt x="609513" y="0"/>
                </a:moveTo>
                <a:lnTo>
                  <a:pt x="313977" y="1158781"/>
                </a:lnTo>
                <a:lnTo>
                  <a:pt x="0" y="61632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71" name="PA_图片 2570">
            <a:extLst>
              <a:ext uri="{FF2B5EF4-FFF2-40B4-BE49-F238E27FC236}">
                <a16:creationId xmlns:a16="http://schemas.microsoft.com/office/drawing/2014/main" xmlns="" id="{053CCAD5-A56E-458E-9F65-703A59A43E36}"/>
              </a:ext>
            </a:extLst>
          </p:cNvPr>
          <p:cNvPicPr>
            <a:picLocks noChangeAspect="1"/>
          </p:cNvPicPr>
          <p:nvPr>
            <p:custDataLst>
              <p:tags r:id="rId98"/>
            </p:custDataLst>
          </p:nvPr>
        </p:nvPicPr>
        <p:blipFill>
          <a:blip r:embed="rId513"/>
          <a:srcRect l="6837" t="24629" r="89915" b="67053"/>
          <a:stretch>
            <a:fillRect/>
          </a:stretch>
        </p:blipFill>
        <p:spPr>
          <a:xfrm>
            <a:off x="833536" y="1689052"/>
            <a:ext cx="396006" cy="570430"/>
          </a:xfrm>
          <a:custGeom>
            <a:avLst/>
            <a:gdLst>
              <a:gd name="connsiteX0" fmla="*/ 82029 w 396006"/>
              <a:gd name="connsiteY0" fmla="*/ 0 h 570430"/>
              <a:gd name="connsiteX1" fmla="*/ 396006 w 396006"/>
              <a:gd name="connsiteY1" fmla="*/ 542454 h 570430"/>
              <a:gd name="connsiteX2" fmla="*/ 324237 w 396006"/>
              <a:gd name="connsiteY2" fmla="*/ 570430 h 570430"/>
              <a:gd name="connsiteX3" fmla="*/ 0 w 396006"/>
              <a:gd name="connsiteY3" fmla="*/ 417806 h 57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06" h="570430">
                <a:moveTo>
                  <a:pt x="82029" y="0"/>
                </a:moveTo>
                <a:lnTo>
                  <a:pt x="396006" y="542454"/>
                </a:lnTo>
                <a:lnTo>
                  <a:pt x="324237" y="570430"/>
                </a:lnTo>
                <a:lnTo>
                  <a:pt x="0" y="41780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74" name="PA_图片 2573">
            <a:extLst>
              <a:ext uri="{FF2B5EF4-FFF2-40B4-BE49-F238E27FC236}">
                <a16:creationId xmlns:a16="http://schemas.microsoft.com/office/drawing/2014/main" xmlns="" id="{6D0D46D8-9EE9-44B8-BFA6-1F29D0506E92}"/>
              </a:ext>
            </a:extLst>
          </p:cNvPr>
          <p:cNvPicPr>
            <a:picLocks noChangeAspect="1"/>
          </p:cNvPicPr>
          <p:nvPr>
            <p:custDataLst>
              <p:tags r:id="rId99"/>
            </p:custDataLst>
          </p:nvPr>
        </p:nvPicPr>
        <p:blipFill>
          <a:blip r:embed="rId513"/>
          <a:srcRect l="10085" t="15642" r="79649" b="67461"/>
          <a:stretch>
            <a:fillRect/>
          </a:stretch>
        </p:blipFill>
        <p:spPr>
          <a:xfrm>
            <a:off x="1229543" y="1072726"/>
            <a:ext cx="1251649" cy="1158781"/>
          </a:xfrm>
          <a:custGeom>
            <a:avLst/>
            <a:gdLst>
              <a:gd name="connsiteX0" fmla="*/ 295536 w 1251649"/>
              <a:gd name="connsiteY0" fmla="*/ 0 h 1158781"/>
              <a:gd name="connsiteX1" fmla="*/ 1251649 w 1251649"/>
              <a:gd name="connsiteY1" fmla="*/ 871507 h 1158781"/>
              <a:gd name="connsiteX2" fmla="*/ 0 w 1251649"/>
              <a:gd name="connsiteY2" fmla="*/ 1158781 h 115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1649" h="1158781">
                <a:moveTo>
                  <a:pt x="295536" y="0"/>
                </a:moveTo>
                <a:lnTo>
                  <a:pt x="1251649" y="871507"/>
                </a:lnTo>
                <a:lnTo>
                  <a:pt x="0" y="115878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77" name="PA_图片 2576">
            <a:extLst>
              <a:ext uri="{FF2B5EF4-FFF2-40B4-BE49-F238E27FC236}">
                <a16:creationId xmlns:a16="http://schemas.microsoft.com/office/drawing/2014/main" xmlns="" id="{173E7208-279B-4C8F-98EB-CD6EF466ABDE}"/>
              </a:ext>
            </a:extLst>
          </p:cNvPr>
          <p:cNvPicPr>
            <a:picLocks noChangeAspect="1"/>
          </p:cNvPicPr>
          <p:nvPr>
            <p:custDataLst>
              <p:tags r:id="rId100"/>
            </p:custDataLst>
          </p:nvPr>
        </p:nvPicPr>
        <p:blipFill>
          <a:blip r:embed="rId513"/>
          <a:srcRect l="4407" t="15457" r="87491" b="75371"/>
          <a:stretch>
            <a:fillRect/>
          </a:stretch>
        </p:blipFill>
        <p:spPr>
          <a:xfrm>
            <a:off x="537322" y="1060000"/>
            <a:ext cx="987756" cy="629052"/>
          </a:xfrm>
          <a:custGeom>
            <a:avLst/>
            <a:gdLst>
              <a:gd name="connsiteX0" fmla="*/ 626232 w 987756"/>
              <a:gd name="connsiteY0" fmla="*/ 0 h 629052"/>
              <a:gd name="connsiteX1" fmla="*/ 987756 w 987756"/>
              <a:gd name="connsiteY1" fmla="*/ 12725 h 629052"/>
              <a:gd name="connsiteX2" fmla="*/ 378243 w 987756"/>
              <a:gd name="connsiteY2" fmla="*/ 629052 h 629052"/>
              <a:gd name="connsiteX3" fmla="*/ 0 w 987756"/>
              <a:gd name="connsiteY3" fmla="*/ 352256 h 629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7756" h="629052">
                <a:moveTo>
                  <a:pt x="626232" y="0"/>
                </a:moveTo>
                <a:lnTo>
                  <a:pt x="987756" y="12725"/>
                </a:lnTo>
                <a:lnTo>
                  <a:pt x="378243" y="629052"/>
                </a:lnTo>
                <a:lnTo>
                  <a:pt x="0" y="3522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89" name="PA_图片 2588">
            <a:extLst>
              <a:ext uri="{FF2B5EF4-FFF2-40B4-BE49-F238E27FC236}">
                <a16:creationId xmlns:a16="http://schemas.microsoft.com/office/drawing/2014/main" xmlns="" id="{CC38C90A-AFED-42E1-8CED-F03DB8BA21B2}"/>
              </a:ext>
            </a:extLst>
          </p:cNvPr>
          <p:cNvPicPr>
            <a:picLocks noChangeAspect="1"/>
          </p:cNvPicPr>
          <p:nvPr>
            <p:custDataLst>
              <p:tags r:id="rId101"/>
            </p:custDataLst>
          </p:nvPr>
        </p:nvPicPr>
        <p:blipFill>
          <a:blip r:embed="rId513"/>
          <a:srcRect l="9544" t="13155" r="87491" b="84358"/>
          <a:stretch>
            <a:fillRect/>
          </a:stretch>
        </p:blipFill>
        <p:spPr>
          <a:xfrm>
            <a:off x="1163554" y="902171"/>
            <a:ext cx="361524" cy="170554"/>
          </a:xfrm>
          <a:custGeom>
            <a:avLst/>
            <a:gdLst>
              <a:gd name="connsiteX0" fmla="*/ 280585 w 361524"/>
              <a:gd name="connsiteY0" fmla="*/ 0 h 170554"/>
              <a:gd name="connsiteX1" fmla="*/ 361524 w 361524"/>
              <a:gd name="connsiteY1" fmla="*/ 170554 h 170554"/>
              <a:gd name="connsiteX2" fmla="*/ 0 w 361524"/>
              <a:gd name="connsiteY2" fmla="*/ 157829 h 170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524" h="170554">
                <a:moveTo>
                  <a:pt x="280585" y="0"/>
                </a:moveTo>
                <a:lnTo>
                  <a:pt x="361524" y="170554"/>
                </a:lnTo>
                <a:lnTo>
                  <a:pt x="0" y="15782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92" name="PA_图片 2591">
            <a:extLst>
              <a:ext uri="{FF2B5EF4-FFF2-40B4-BE49-F238E27FC236}">
                <a16:creationId xmlns:a16="http://schemas.microsoft.com/office/drawing/2014/main" xmlns="" id="{A90C3097-253F-49B8-B8D3-FF32ACBC2C80}"/>
              </a:ext>
            </a:extLst>
          </p:cNvPr>
          <p:cNvPicPr>
            <a:picLocks noChangeAspect="1"/>
          </p:cNvPicPr>
          <p:nvPr>
            <p:custDataLst>
              <p:tags r:id="rId102"/>
            </p:custDataLst>
          </p:nvPr>
        </p:nvPicPr>
        <p:blipFill>
          <a:blip r:embed="rId513"/>
          <a:srcRect l="12509" t="14893" r="75536" b="71650"/>
          <a:stretch>
            <a:fillRect/>
          </a:stretch>
        </p:blipFill>
        <p:spPr>
          <a:xfrm>
            <a:off x="1525078" y="1021350"/>
            <a:ext cx="1457550" cy="922882"/>
          </a:xfrm>
          <a:custGeom>
            <a:avLst/>
            <a:gdLst>
              <a:gd name="connsiteX0" fmla="*/ 1457550 w 1457550"/>
              <a:gd name="connsiteY0" fmla="*/ 0 h 922882"/>
              <a:gd name="connsiteX1" fmla="*/ 1450089 w 1457550"/>
              <a:gd name="connsiteY1" fmla="*/ 116580 h 922882"/>
              <a:gd name="connsiteX2" fmla="*/ 956113 w 1457550"/>
              <a:gd name="connsiteY2" fmla="*/ 922882 h 922882"/>
              <a:gd name="connsiteX3" fmla="*/ 0 w 1457550"/>
              <a:gd name="connsiteY3" fmla="*/ 51375 h 92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7550" h="922882">
                <a:moveTo>
                  <a:pt x="1457550" y="0"/>
                </a:moveTo>
                <a:lnTo>
                  <a:pt x="1450089" y="116580"/>
                </a:lnTo>
                <a:lnTo>
                  <a:pt x="956113" y="922882"/>
                </a:lnTo>
                <a:lnTo>
                  <a:pt x="0" y="5137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595" name="PA_图片 2594">
            <a:extLst>
              <a:ext uri="{FF2B5EF4-FFF2-40B4-BE49-F238E27FC236}">
                <a16:creationId xmlns:a16="http://schemas.microsoft.com/office/drawing/2014/main" xmlns="" id="{3415A618-C56F-4B12-A3E5-B04B3A29D8AD}"/>
              </a:ext>
            </a:extLst>
          </p:cNvPr>
          <p:cNvPicPr>
            <a:picLocks noChangeAspect="1"/>
          </p:cNvPicPr>
          <p:nvPr>
            <p:custDataLst>
              <p:tags r:id="rId103"/>
            </p:custDataLst>
          </p:nvPr>
        </p:nvPicPr>
        <p:blipFill>
          <a:blip r:embed="rId513"/>
          <a:srcRect l="9496" t="32539" r="89915" b="66658"/>
          <a:stretch>
            <a:fillRect/>
          </a:stretch>
        </p:blipFill>
        <p:spPr>
          <a:xfrm>
            <a:off x="1157774" y="2231506"/>
            <a:ext cx="71769" cy="55056"/>
          </a:xfrm>
          <a:custGeom>
            <a:avLst/>
            <a:gdLst>
              <a:gd name="connsiteX0" fmla="*/ 71769 w 71769"/>
              <a:gd name="connsiteY0" fmla="*/ 0 h 55056"/>
              <a:gd name="connsiteX1" fmla="*/ 57530 w 71769"/>
              <a:gd name="connsiteY1" fmla="*/ 55056 h 55056"/>
              <a:gd name="connsiteX2" fmla="*/ 0 w 71769"/>
              <a:gd name="connsiteY2" fmla="*/ 27976 h 5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769" h="55056">
                <a:moveTo>
                  <a:pt x="71769" y="0"/>
                </a:moveTo>
                <a:lnTo>
                  <a:pt x="57530" y="55056"/>
                </a:lnTo>
                <a:lnTo>
                  <a:pt x="0" y="2797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01" name="PA_图片 2600">
            <a:extLst>
              <a:ext uri="{FF2B5EF4-FFF2-40B4-BE49-F238E27FC236}">
                <a16:creationId xmlns:a16="http://schemas.microsoft.com/office/drawing/2014/main" xmlns="" id="{D383784F-4BEE-40A6-BE3B-9BAAD2F79700}"/>
              </a:ext>
            </a:extLst>
          </p:cNvPr>
          <p:cNvPicPr>
            <a:picLocks noChangeAspect="1"/>
          </p:cNvPicPr>
          <p:nvPr>
            <p:custDataLst>
              <p:tags r:id="rId104"/>
            </p:custDataLst>
          </p:nvPr>
        </p:nvPicPr>
        <p:blipFill>
          <a:blip r:embed="rId513"/>
          <a:srcRect l="3115" t="24629" r="92490" b="69279"/>
          <a:stretch>
            <a:fillRect/>
          </a:stretch>
        </p:blipFill>
        <p:spPr>
          <a:xfrm>
            <a:off x="379827" y="1689052"/>
            <a:ext cx="535738" cy="417806"/>
          </a:xfrm>
          <a:custGeom>
            <a:avLst/>
            <a:gdLst>
              <a:gd name="connsiteX0" fmla="*/ 535738 w 535738"/>
              <a:gd name="connsiteY0" fmla="*/ 0 h 417806"/>
              <a:gd name="connsiteX1" fmla="*/ 453709 w 535738"/>
              <a:gd name="connsiteY1" fmla="*/ 417806 h 417806"/>
              <a:gd name="connsiteX2" fmla="*/ 0 w 535738"/>
              <a:gd name="connsiteY2" fmla="*/ 204238 h 417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5738" h="417806">
                <a:moveTo>
                  <a:pt x="535738" y="0"/>
                </a:moveTo>
                <a:lnTo>
                  <a:pt x="453709" y="417806"/>
                </a:lnTo>
                <a:lnTo>
                  <a:pt x="0" y="20423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04" name="PA_图片 2603">
            <a:extLst>
              <a:ext uri="{FF2B5EF4-FFF2-40B4-BE49-F238E27FC236}">
                <a16:creationId xmlns:a16="http://schemas.microsoft.com/office/drawing/2014/main" xmlns="" id="{44F4F617-1FFD-471F-B434-6C58B4EBAEE8}"/>
              </a:ext>
            </a:extLst>
          </p:cNvPr>
          <p:cNvPicPr>
            <a:picLocks noChangeAspect="1"/>
          </p:cNvPicPr>
          <p:nvPr>
            <p:custDataLst>
              <p:tags r:id="rId105"/>
            </p:custDataLst>
          </p:nvPr>
        </p:nvPicPr>
        <p:blipFill>
          <a:blip r:embed="rId513"/>
          <a:srcRect t="20593" r="92490" b="72393"/>
          <a:stretch>
            <a:fillRect/>
          </a:stretch>
        </p:blipFill>
        <p:spPr>
          <a:xfrm>
            <a:off x="1" y="1412256"/>
            <a:ext cx="915565" cy="481034"/>
          </a:xfrm>
          <a:custGeom>
            <a:avLst/>
            <a:gdLst>
              <a:gd name="connsiteX0" fmla="*/ 537322 w 915565"/>
              <a:gd name="connsiteY0" fmla="*/ 0 h 481034"/>
              <a:gd name="connsiteX1" fmla="*/ 915565 w 915565"/>
              <a:gd name="connsiteY1" fmla="*/ 276796 h 481034"/>
              <a:gd name="connsiteX2" fmla="*/ 379827 w 915565"/>
              <a:gd name="connsiteY2" fmla="*/ 481034 h 481034"/>
              <a:gd name="connsiteX3" fmla="*/ 0 w 915565"/>
              <a:gd name="connsiteY3" fmla="*/ 302243 h 48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65" h="481034">
                <a:moveTo>
                  <a:pt x="537322" y="0"/>
                </a:moveTo>
                <a:lnTo>
                  <a:pt x="915565" y="276796"/>
                </a:lnTo>
                <a:lnTo>
                  <a:pt x="379827" y="481034"/>
                </a:lnTo>
                <a:lnTo>
                  <a:pt x="0" y="3022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10" name="PA_图片 2609">
            <a:extLst>
              <a:ext uri="{FF2B5EF4-FFF2-40B4-BE49-F238E27FC236}">
                <a16:creationId xmlns:a16="http://schemas.microsoft.com/office/drawing/2014/main" xmlns="" id="{F6F28AB0-68E1-496C-8B43-F22EEACCC973}"/>
              </a:ext>
            </a:extLst>
          </p:cNvPr>
          <p:cNvPicPr>
            <a:picLocks noChangeAspect="1"/>
          </p:cNvPicPr>
          <p:nvPr>
            <p:custDataLst>
              <p:tags r:id="rId106"/>
            </p:custDataLst>
          </p:nvPr>
        </p:nvPicPr>
        <p:blipFill>
          <a:blip r:embed="rId513"/>
          <a:srcRect l="11845" t="11350" r="86350" b="84358"/>
          <a:stretch>
            <a:fillRect/>
          </a:stretch>
        </p:blipFill>
        <p:spPr>
          <a:xfrm>
            <a:off x="1444140" y="778411"/>
            <a:ext cx="220019" cy="294315"/>
          </a:xfrm>
          <a:custGeom>
            <a:avLst/>
            <a:gdLst>
              <a:gd name="connsiteX0" fmla="*/ 220019 w 220019"/>
              <a:gd name="connsiteY0" fmla="*/ 0 h 294315"/>
              <a:gd name="connsiteX1" fmla="*/ 80939 w 220019"/>
              <a:gd name="connsiteY1" fmla="*/ 294315 h 294315"/>
              <a:gd name="connsiteX2" fmla="*/ 0 w 220019"/>
              <a:gd name="connsiteY2" fmla="*/ 123761 h 29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0019" h="294315">
                <a:moveTo>
                  <a:pt x="220019" y="0"/>
                </a:moveTo>
                <a:lnTo>
                  <a:pt x="80939" y="294315"/>
                </a:lnTo>
                <a:lnTo>
                  <a:pt x="0" y="12376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13" name="PA_图片 2612">
            <a:extLst>
              <a:ext uri="{FF2B5EF4-FFF2-40B4-BE49-F238E27FC236}">
                <a16:creationId xmlns:a16="http://schemas.microsoft.com/office/drawing/2014/main" xmlns="" id="{D5E90232-7203-45E1-96B7-177DB928E50D}"/>
              </a:ext>
            </a:extLst>
          </p:cNvPr>
          <p:cNvPicPr>
            <a:picLocks noChangeAspect="1"/>
          </p:cNvPicPr>
          <p:nvPr>
            <p:custDataLst>
              <p:tags r:id="rId107"/>
            </p:custDataLst>
          </p:nvPr>
        </p:nvPicPr>
        <p:blipFill>
          <a:blip r:embed="rId513"/>
          <a:srcRect l="12509" t="5339" r="75503" b="84358"/>
          <a:stretch>
            <a:fillRect/>
          </a:stretch>
        </p:blipFill>
        <p:spPr>
          <a:xfrm>
            <a:off x="1525078" y="366153"/>
            <a:ext cx="1461632" cy="706572"/>
          </a:xfrm>
          <a:custGeom>
            <a:avLst/>
            <a:gdLst>
              <a:gd name="connsiteX0" fmla="*/ 871982 w 1461632"/>
              <a:gd name="connsiteY0" fmla="*/ 0 h 706572"/>
              <a:gd name="connsiteX1" fmla="*/ 1461632 w 1461632"/>
              <a:gd name="connsiteY1" fmla="*/ 591419 h 706572"/>
              <a:gd name="connsiteX2" fmla="*/ 1457550 w 1461632"/>
              <a:gd name="connsiteY2" fmla="*/ 655197 h 706572"/>
              <a:gd name="connsiteX3" fmla="*/ 0 w 1461632"/>
              <a:gd name="connsiteY3" fmla="*/ 706572 h 706572"/>
              <a:gd name="connsiteX4" fmla="*/ 139080 w 1461632"/>
              <a:gd name="connsiteY4" fmla="*/ 412257 h 70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1632" h="706572">
                <a:moveTo>
                  <a:pt x="871982" y="0"/>
                </a:moveTo>
                <a:lnTo>
                  <a:pt x="1461632" y="591419"/>
                </a:lnTo>
                <a:lnTo>
                  <a:pt x="1457550" y="655197"/>
                </a:lnTo>
                <a:lnTo>
                  <a:pt x="0" y="706572"/>
                </a:lnTo>
                <a:lnTo>
                  <a:pt x="139080" y="41225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16" name="PA_图片 2615">
            <a:extLst>
              <a:ext uri="{FF2B5EF4-FFF2-40B4-BE49-F238E27FC236}">
                <a16:creationId xmlns:a16="http://schemas.microsoft.com/office/drawing/2014/main" xmlns="" id="{9A85F116-CE3B-49C1-87C7-9A81857B5740}"/>
              </a:ext>
            </a:extLst>
          </p:cNvPr>
          <p:cNvPicPr>
            <a:picLocks noChangeAspect="1"/>
          </p:cNvPicPr>
          <p:nvPr>
            <p:custDataLst>
              <p:tags r:id="rId108"/>
            </p:custDataLst>
          </p:nvPr>
        </p:nvPicPr>
        <p:blipFill>
          <a:blip r:embed="rId513"/>
          <a:srcRect l="19661" r="75000" b="86037"/>
          <a:stretch>
            <a:fillRect/>
          </a:stretch>
        </p:blipFill>
        <p:spPr>
          <a:xfrm>
            <a:off x="2397060" y="0"/>
            <a:ext cx="650940" cy="957573"/>
          </a:xfrm>
          <a:custGeom>
            <a:avLst/>
            <a:gdLst>
              <a:gd name="connsiteX0" fmla="*/ 650940 w 650940"/>
              <a:gd name="connsiteY0" fmla="*/ 0 h 957573"/>
              <a:gd name="connsiteX1" fmla="*/ 589650 w 650940"/>
              <a:gd name="connsiteY1" fmla="*/ 957573 h 957573"/>
              <a:gd name="connsiteX2" fmla="*/ 0 w 650940"/>
              <a:gd name="connsiteY2" fmla="*/ 366154 h 957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0940" h="957573">
                <a:moveTo>
                  <a:pt x="650940" y="0"/>
                </a:moveTo>
                <a:lnTo>
                  <a:pt x="589650" y="957573"/>
                </a:lnTo>
                <a:lnTo>
                  <a:pt x="0" y="36615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19" name="PA_图片 2618">
            <a:extLst>
              <a:ext uri="{FF2B5EF4-FFF2-40B4-BE49-F238E27FC236}">
                <a16:creationId xmlns:a16="http://schemas.microsoft.com/office/drawing/2014/main" xmlns="" id="{FCECA822-CDCA-45CA-93FB-AB265E8638C6}"/>
              </a:ext>
            </a:extLst>
          </p:cNvPr>
          <p:cNvPicPr>
            <a:picLocks noChangeAspect="1"/>
          </p:cNvPicPr>
          <p:nvPr>
            <p:custDataLst>
              <p:tags r:id="rId109"/>
            </p:custDataLst>
          </p:nvPr>
        </p:nvPicPr>
        <p:blipFill>
          <a:blip r:embed="rId513"/>
          <a:srcRect l="20351" t="28350" r="76059" b="60399"/>
          <a:stretch>
            <a:fillRect/>
          </a:stretch>
        </p:blipFill>
        <p:spPr>
          <a:xfrm>
            <a:off x="2481192" y="1944233"/>
            <a:ext cx="437729" cy="771601"/>
          </a:xfrm>
          <a:custGeom>
            <a:avLst/>
            <a:gdLst>
              <a:gd name="connsiteX0" fmla="*/ 0 w 437729"/>
              <a:gd name="connsiteY0" fmla="*/ 0 h 771601"/>
              <a:gd name="connsiteX1" fmla="*/ 437729 w 437729"/>
              <a:gd name="connsiteY1" fmla="*/ 72484 h 771601"/>
              <a:gd name="connsiteX2" fmla="*/ 392981 w 437729"/>
              <a:gd name="connsiteY2" fmla="*/ 771601 h 771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729" h="771601">
                <a:moveTo>
                  <a:pt x="0" y="0"/>
                </a:moveTo>
                <a:lnTo>
                  <a:pt x="437729" y="72484"/>
                </a:lnTo>
                <a:lnTo>
                  <a:pt x="392981" y="77160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22" name="PA_图片 2621">
            <a:extLst>
              <a:ext uri="{FF2B5EF4-FFF2-40B4-BE49-F238E27FC236}">
                <a16:creationId xmlns:a16="http://schemas.microsoft.com/office/drawing/2014/main" xmlns="" id="{5E1F3332-8726-4D43-9879-09EB43E54052}"/>
              </a:ext>
            </a:extLst>
          </p:cNvPr>
          <p:cNvPicPr>
            <a:picLocks noChangeAspect="1"/>
          </p:cNvPicPr>
          <p:nvPr>
            <p:custDataLst>
              <p:tags r:id="rId110"/>
            </p:custDataLst>
          </p:nvPr>
        </p:nvPicPr>
        <p:blipFill>
          <a:blip r:embed="rId513"/>
          <a:srcRect l="20351" t="16593" r="75597" b="70593"/>
          <a:stretch>
            <a:fillRect/>
          </a:stretch>
        </p:blipFill>
        <p:spPr>
          <a:xfrm>
            <a:off x="2481191" y="1137930"/>
            <a:ext cx="493976" cy="878786"/>
          </a:xfrm>
          <a:custGeom>
            <a:avLst/>
            <a:gdLst>
              <a:gd name="connsiteX0" fmla="*/ 493976 w 493976"/>
              <a:gd name="connsiteY0" fmla="*/ 0 h 878786"/>
              <a:gd name="connsiteX1" fmla="*/ 437729 w 493976"/>
              <a:gd name="connsiteY1" fmla="*/ 878786 h 878786"/>
              <a:gd name="connsiteX2" fmla="*/ 0 w 493976"/>
              <a:gd name="connsiteY2" fmla="*/ 806302 h 87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3976" h="878786">
                <a:moveTo>
                  <a:pt x="493976" y="0"/>
                </a:moveTo>
                <a:lnTo>
                  <a:pt x="437729" y="878786"/>
                </a:lnTo>
                <a:lnTo>
                  <a:pt x="0" y="80630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25" name="PA_图片 2624">
            <a:extLst>
              <a:ext uri="{FF2B5EF4-FFF2-40B4-BE49-F238E27FC236}">
                <a16:creationId xmlns:a16="http://schemas.microsoft.com/office/drawing/2014/main" xmlns="" id="{1432E218-0498-47C3-AF74-01C068C45B05}"/>
              </a:ext>
            </a:extLst>
          </p:cNvPr>
          <p:cNvPicPr>
            <a:picLocks noChangeAspect="1"/>
          </p:cNvPicPr>
          <p:nvPr>
            <p:custDataLst>
              <p:tags r:id="rId111"/>
            </p:custDataLst>
          </p:nvPr>
        </p:nvPicPr>
        <p:blipFill>
          <a:blip r:embed="rId513"/>
          <a:srcRect l="10085" t="28350" r="79649" b="60154"/>
          <a:stretch>
            <a:fillRect/>
          </a:stretch>
        </p:blipFill>
        <p:spPr>
          <a:xfrm>
            <a:off x="1229543" y="1944232"/>
            <a:ext cx="1251649" cy="788412"/>
          </a:xfrm>
          <a:custGeom>
            <a:avLst/>
            <a:gdLst>
              <a:gd name="connsiteX0" fmla="*/ 1251649 w 1251649"/>
              <a:gd name="connsiteY0" fmla="*/ 0 h 788412"/>
              <a:gd name="connsiteX1" fmla="*/ 933429 w 1251649"/>
              <a:gd name="connsiteY1" fmla="*/ 788412 h 788412"/>
              <a:gd name="connsiteX2" fmla="*/ 110646 w 1251649"/>
              <a:gd name="connsiteY2" fmla="*/ 401115 h 788412"/>
              <a:gd name="connsiteX3" fmla="*/ 0 w 1251649"/>
              <a:gd name="connsiteY3" fmla="*/ 287274 h 788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1649" h="788412">
                <a:moveTo>
                  <a:pt x="1251649" y="0"/>
                </a:moveTo>
                <a:lnTo>
                  <a:pt x="933429" y="788412"/>
                </a:lnTo>
                <a:lnTo>
                  <a:pt x="110646" y="401115"/>
                </a:lnTo>
                <a:lnTo>
                  <a:pt x="0" y="28727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28" name="PA_图片 2627">
            <a:extLst>
              <a:ext uri="{FF2B5EF4-FFF2-40B4-BE49-F238E27FC236}">
                <a16:creationId xmlns:a16="http://schemas.microsoft.com/office/drawing/2014/main" xmlns="" id="{60516E9C-9BF3-4E09-9C4F-9E325D20DEC2}"/>
              </a:ext>
            </a:extLst>
          </p:cNvPr>
          <p:cNvPicPr>
            <a:picLocks noChangeAspect="1"/>
          </p:cNvPicPr>
          <p:nvPr>
            <p:custDataLst>
              <p:tags r:id="rId112"/>
            </p:custDataLst>
          </p:nvPr>
        </p:nvPicPr>
        <p:blipFill>
          <a:blip r:embed="rId513"/>
          <a:srcRect l="17741" t="28350" r="76426" b="55422"/>
          <a:stretch>
            <a:fillRect/>
          </a:stretch>
        </p:blipFill>
        <p:spPr>
          <a:xfrm>
            <a:off x="2162972" y="1944233"/>
            <a:ext cx="711201" cy="1112903"/>
          </a:xfrm>
          <a:custGeom>
            <a:avLst/>
            <a:gdLst>
              <a:gd name="connsiteX0" fmla="*/ 318220 w 711201"/>
              <a:gd name="connsiteY0" fmla="*/ 0 h 1112903"/>
              <a:gd name="connsiteX1" fmla="*/ 711201 w 711201"/>
              <a:gd name="connsiteY1" fmla="*/ 771601 h 1112903"/>
              <a:gd name="connsiteX2" fmla="*/ 689356 w 711201"/>
              <a:gd name="connsiteY2" fmla="*/ 1112903 h 1112903"/>
              <a:gd name="connsiteX3" fmla="*/ 0 w 711201"/>
              <a:gd name="connsiteY3" fmla="*/ 788412 h 1112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201" h="1112903">
                <a:moveTo>
                  <a:pt x="318220" y="0"/>
                </a:moveTo>
                <a:lnTo>
                  <a:pt x="711201" y="771601"/>
                </a:lnTo>
                <a:lnTo>
                  <a:pt x="689356" y="1112903"/>
                </a:lnTo>
                <a:lnTo>
                  <a:pt x="0" y="7884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31" name="PA_图片 2630">
            <a:extLst>
              <a:ext uri="{FF2B5EF4-FFF2-40B4-BE49-F238E27FC236}">
                <a16:creationId xmlns:a16="http://schemas.microsoft.com/office/drawing/2014/main" xmlns="" id="{FC6905A0-C296-4518-930E-3B51B7CAE4B4}"/>
              </a:ext>
            </a:extLst>
          </p:cNvPr>
          <p:cNvPicPr>
            <a:picLocks noChangeAspect="1"/>
          </p:cNvPicPr>
          <p:nvPr>
            <p:custDataLst>
              <p:tags r:id="rId113"/>
            </p:custDataLst>
          </p:nvPr>
        </p:nvPicPr>
        <p:blipFill>
          <a:blip r:embed="rId513"/>
          <a:srcRect l="9968" t="32539" r="89008" b="65801"/>
          <a:stretch>
            <a:fillRect/>
          </a:stretch>
        </p:blipFill>
        <p:spPr>
          <a:xfrm>
            <a:off x="1215304" y="2231507"/>
            <a:ext cx="124885" cy="113841"/>
          </a:xfrm>
          <a:custGeom>
            <a:avLst/>
            <a:gdLst>
              <a:gd name="connsiteX0" fmla="*/ 14239 w 124885"/>
              <a:gd name="connsiteY0" fmla="*/ 0 h 113841"/>
              <a:gd name="connsiteX1" fmla="*/ 124885 w 124885"/>
              <a:gd name="connsiteY1" fmla="*/ 113841 h 113841"/>
              <a:gd name="connsiteX2" fmla="*/ 0 w 124885"/>
              <a:gd name="connsiteY2" fmla="*/ 55056 h 11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85" h="113841">
                <a:moveTo>
                  <a:pt x="14239" y="0"/>
                </a:moveTo>
                <a:lnTo>
                  <a:pt x="124885" y="113841"/>
                </a:lnTo>
                <a:lnTo>
                  <a:pt x="0" y="550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35" name="PA_图片 2634">
            <a:extLst>
              <a:ext uri="{FF2B5EF4-FFF2-40B4-BE49-F238E27FC236}">
                <a16:creationId xmlns:a16="http://schemas.microsoft.com/office/drawing/2014/main" xmlns="" id="{6A449077-0CBB-4B23-99F4-2B0D5D0B3E18}"/>
              </a:ext>
            </a:extLst>
          </p:cNvPr>
          <p:cNvPicPr>
            <a:picLocks noChangeAspect="1"/>
          </p:cNvPicPr>
          <p:nvPr>
            <p:custDataLst>
              <p:tags r:id="rId114"/>
            </p:custDataLst>
          </p:nvPr>
        </p:nvPicPr>
        <p:blipFill>
          <a:blip r:embed="rId513"/>
          <a:srcRect r="95045" b="91667"/>
          <a:stretch>
            <a:fillRect/>
          </a:stretch>
        </p:blipFill>
        <p:spPr>
          <a:xfrm>
            <a:off x="1" y="-1"/>
            <a:ext cx="604099" cy="571500"/>
          </a:xfrm>
          <a:custGeom>
            <a:avLst/>
            <a:gdLst>
              <a:gd name="connsiteX0" fmla="*/ 0 w 604099"/>
              <a:gd name="connsiteY0" fmla="*/ 0 h 571500"/>
              <a:gd name="connsiteX1" fmla="*/ 604099 w 604099"/>
              <a:gd name="connsiteY1" fmla="*/ 364520 h 571500"/>
              <a:gd name="connsiteX2" fmla="*/ 0 w 604099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099" h="571500">
                <a:moveTo>
                  <a:pt x="0" y="0"/>
                </a:moveTo>
                <a:lnTo>
                  <a:pt x="604099" y="364520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38" name="PA_图片 2637">
            <a:extLst>
              <a:ext uri="{FF2B5EF4-FFF2-40B4-BE49-F238E27FC236}">
                <a16:creationId xmlns:a16="http://schemas.microsoft.com/office/drawing/2014/main" xmlns="" id="{9258D4A1-1D2C-47B4-B6FF-64DEF912CCC2}"/>
              </a:ext>
            </a:extLst>
          </p:cNvPr>
          <p:cNvPicPr>
            <a:picLocks noChangeAspect="1"/>
          </p:cNvPicPr>
          <p:nvPr>
            <p:custDataLst>
              <p:tags r:id="rId115"/>
            </p:custDataLst>
          </p:nvPr>
        </p:nvPicPr>
        <p:blipFill>
          <a:blip r:embed="rId513"/>
          <a:srcRect l="4955" r="91442" b="86383"/>
          <a:stretch>
            <a:fillRect/>
          </a:stretch>
        </p:blipFill>
        <p:spPr>
          <a:xfrm>
            <a:off x="604100" y="-1"/>
            <a:ext cx="439327" cy="933820"/>
          </a:xfrm>
          <a:custGeom>
            <a:avLst/>
            <a:gdLst>
              <a:gd name="connsiteX0" fmla="*/ 411901 w 439327"/>
              <a:gd name="connsiteY0" fmla="*/ 0 h 933820"/>
              <a:gd name="connsiteX1" fmla="*/ 439327 w 439327"/>
              <a:gd name="connsiteY1" fmla="*/ 933820 h 933820"/>
              <a:gd name="connsiteX2" fmla="*/ 0 w 439327"/>
              <a:gd name="connsiteY2" fmla="*/ 364520 h 93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327" h="933820">
                <a:moveTo>
                  <a:pt x="411901" y="0"/>
                </a:moveTo>
                <a:lnTo>
                  <a:pt x="439327" y="933820"/>
                </a:lnTo>
                <a:lnTo>
                  <a:pt x="0" y="3645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41" name="PA_图片 2640">
            <a:extLst>
              <a:ext uri="{FF2B5EF4-FFF2-40B4-BE49-F238E27FC236}">
                <a16:creationId xmlns:a16="http://schemas.microsoft.com/office/drawing/2014/main" xmlns="" id="{76328529-9005-4FD4-9DF4-1F411149691C}"/>
              </a:ext>
            </a:extLst>
          </p:cNvPr>
          <p:cNvPicPr>
            <a:picLocks noChangeAspect="1"/>
          </p:cNvPicPr>
          <p:nvPr>
            <p:custDataLst>
              <p:tags r:id="rId116"/>
            </p:custDataLst>
          </p:nvPr>
        </p:nvPicPr>
        <p:blipFill>
          <a:blip r:embed="rId513"/>
          <a:srcRect r="91667" b="94685"/>
          <a:stretch>
            <a:fillRect/>
          </a:stretch>
        </p:blipFill>
        <p:spPr>
          <a:xfrm>
            <a:off x="0" y="-1"/>
            <a:ext cx="1016000" cy="364520"/>
          </a:xfrm>
          <a:custGeom>
            <a:avLst/>
            <a:gdLst>
              <a:gd name="connsiteX0" fmla="*/ 0 w 1016000"/>
              <a:gd name="connsiteY0" fmla="*/ 0 h 364520"/>
              <a:gd name="connsiteX1" fmla="*/ 1016000 w 1016000"/>
              <a:gd name="connsiteY1" fmla="*/ 0 h 364520"/>
              <a:gd name="connsiteX2" fmla="*/ 604099 w 1016000"/>
              <a:gd name="connsiteY2" fmla="*/ 364520 h 3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364520">
                <a:moveTo>
                  <a:pt x="0" y="0"/>
                </a:moveTo>
                <a:lnTo>
                  <a:pt x="1016000" y="0"/>
                </a:lnTo>
                <a:lnTo>
                  <a:pt x="604099" y="3645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44" name="PA_图片 2643">
            <a:extLst>
              <a:ext uri="{FF2B5EF4-FFF2-40B4-BE49-F238E27FC236}">
                <a16:creationId xmlns:a16="http://schemas.microsoft.com/office/drawing/2014/main" xmlns="" id="{20819023-FAE4-44ED-9C5A-8F7559C6B0EC}"/>
              </a:ext>
            </a:extLst>
          </p:cNvPr>
          <p:cNvPicPr>
            <a:picLocks noChangeAspect="1"/>
          </p:cNvPicPr>
          <p:nvPr>
            <p:custDataLst>
              <p:tags r:id="rId117"/>
            </p:custDataLst>
          </p:nvPr>
        </p:nvPicPr>
        <p:blipFill>
          <a:blip r:embed="rId513"/>
          <a:srcRect l="8501" t="13617" r="89368" b="83501"/>
          <a:stretch>
            <a:fillRect/>
          </a:stretch>
        </p:blipFill>
        <p:spPr>
          <a:xfrm>
            <a:off x="1036482" y="933820"/>
            <a:ext cx="259796" cy="197659"/>
          </a:xfrm>
          <a:custGeom>
            <a:avLst/>
            <a:gdLst>
              <a:gd name="connsiteX0" fmla="*/ 6944 w 259796"/>
              <a:gd name="connsiteY0" fmla="*/ 0 h 197659"/>
              <a:gd name="connsiteX1" fmla="*/ 259796 w 259796"/>
              <a:gd name="connsiteY1" fmla="*/ 51524 h 197659"/>
              <a:gd name="connsiteX2" fmla="*/ 0 w 259796"/>
              <a:gd name="connsiteY2" fmla="*/ 197659 h 19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96" h="197659">
                <a:moveTo>
                  <a:pt x="6944" y="0"/>
                </a:moveTo>
                <a:lnTo>
                  <a:pt x="259796" y="51524"/>
                </a:lnTo>
                <a:lnTo>
                  <a:pt x="0" y="1976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47" name="PA_图片 2646">
            <a:extLst>
              <a:ext uri="{FF2B5EF4-FFF2-40B4-BE49-F238E27FC236}">
                <a16:creationId xmlns:a16="http://schemas.microsoft.com/office/drawing/2014/main" xmlns="" id="{B1E2E587-D947-4D62-8B29-344F90A907A3}"/>
              </a:ext>
            </a:extLst>
          </p:cNvPr>
          <p:cNvPicPr>
            <a:picLocks noChangeAspect="1"/>
          </p:cNvPicPr>
          <p:nvPr>
            <p:custDataLst>
              <p:tags r:id="rId118"/>
            </p:custDataLst>
          </p:nvPr>
        </p:nvPicPr>
        <p:blipFill>
          <a:blip r:embed="rId513"/>
          <a:srcRect l="1372" t="13617" r="91442" b="78516"/>
          <a:stretch>
            <a:fillRect/>
          </a:stretch>
        </p:blipFill>
        <p:spPr>
          <a:xfrm>
            <a:off x="167226" y="933820"/>
            <a:ext cx="876201" cy="539523"/>
          </a:xfrm>
          <a:custGeom>
            <a:avLst/>
            <a:gdLst>
              <a:gd name="connsiteX0" fmla="*/ 876201 w 876201"/>
              <a:gd name="connsiteY0" fmla="*/ 0 h 539523"/>
              <a:gd name="connsiteX1" fmla="*/ 869257 w 876201"/>
              <a:gd name="connsiteY1" fmla="*/ 197659 h 539523"/>
              <a:gd name="connsiteX2" fmla="*/ 261499 w 876201"/>
              <a:gd name="connsiteY2" fmla="*/ 539523 h 539523"/>
              <a:gd name="connsiteX3" fmla="*/ 0 w 876201"/>
              <a:gd name="connsiteY3" fmla="*/ 432142 h 53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201" h="539523">
                <a:moveTo>
                  <a:pt x="876201" y="0"/>
                </a:moveTo>
                <a:lnTo>
                  <a:pt x="869257" y="197659"/>
                </a:lnTo>
                <a:lnTo>
                  <a:pt x="261499" y="539523"/>
                </a:lnTo>
                <a:lnTo>
                  <a:pt x="0" y="43214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50" name="PA_图片 2649">
            <a:extLst>
              <a:ext uri="{FF2B5EF4-FFF2-40B4-BE49-F238E27FC236}">
                <a16:creationId xmlns:a16="http://schemas.microsoft.com/office/drawing/2014/main" xmlns="" id="{A957EADC-604E-477D-8490-45A021A00556}"/>
              </a:ext>
            </a:extLst>
          </p:cNvPr>
          <p:cNvPicPr>
            <a:picLocks noChangeAspect="1"/>
          </p:cNvPicPr>
          <p:nvPr>
            <p:custDataLst>
              <p:tags r:id="rId119"/>
            </p:custDataLst>
          </p:nvPr>
        </p:nvPicPr>
        <p:blipFill>
          <a:blip r:embed="rId513"/>
          <a:srcRect t="19918" r="96484" b="75000"/>
          <a:stretch>
            <a:fillRect/>
          </a:stretch>
        </p:blipFill>
        <p:spPr>
          <a:xfrm>
            <a:off x="0" y="1365961"/>
            <a:ext cx="428724" cy="348538"/>
          </a:xfrm>
          <a:custGeom>
            <a:avLst/>
            <a:gdLst>
              <a:gd name="connsiteX0" fmla="*/ 167225 w 428724"/>
              <a:gd name="connsiteY0" fmla="*/ 0 h 348538"/>
              <a:gd name="connsiteX1" fmla="*/ 428724 w 428724"/>
              <a:gd name="connsiteY1" fmla="*/ 107381 h 348538"/>
              <a:gd name="connsiteX2" fmla="*/ 0 w 428724"/>
              <a:gd name="connsiteY2" fmla="*/ 348538 h 34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8724" h="348538">
                <a:moveTo>
                  <a:pt x="167225" y="0"/>
                </a:moveTo>
                <a:lnTo>
                  <a:pt x="428724" y="107381"/>
                </a:lnTo>
                <a:lnTo>
                  <a:pt x="0" y="34853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53" name="PA_图片 2652">
            <a:extLst>
              <a:ext uri="{FF2B5EF4-FFF2-40B4-BE49-F238E27FC236}">
                <a16:creationId xmlns:a16="http://schemas.microsoft.com/office/drawing/2014/main" xmlns="" id="{EE20B076-CED4-4FA7-AFEA-77697E59F3CF}"/>
              </a:ext>
            </a:extLst>
          </p:cNvPr>
          <p:cNvPicPr>
            <a:picLocks noChangeAspect="1"/>
          </p:cNvPicPr>
          <p:nvPr>
            <p:custDataLst>
              <p:tags r:id="rId120"/>
            </p:custDataLst>
          </p:nvPr>
        </p:nvPicPr>
        <p:blipFill>
          <a:blip r:embed="rId513"/>
          <a:srcRect t="13617" r="91442" b="80082"/>
          <a:stretch>
            <a:fillRect/>
          </a:stretch>
        </p:blipFill>
        <p:spPr>
          <a:xfrm>
            <a:off x="0" y="933819"/>
            <a:ext cx="1043426" cy="432142"/>
          </a:xfrm>
          <a:custGeom>
            <a:avLst/>
            <a:gdLst>
              <a:gd name="connsiteX0" fmla="*/ 1043426 w 1043426"/>
              <a:gd name="connsiteY0" fmla="*/ 0 h 432142"/>
              <a:gd name="connsiteX1" fmla="*/ 167225 w 1043426"/>
              <a:gd name="connsiteY1" fmla="*/ 432142 h 432142"/>
              <a:gd name="connsiteX2" fmla="*/ 0 w 1043426"/>
              <a:gd name="connsiteY2" fmla="*/ 209180 h 43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426" h="432142">
                <a:moveTo>
                  <a:pt x="1043426" y="0"/>
                </a:moveTo>
                <a:lnTo>
                  <a:pt x="167225" y="432142"/>
                </a:lnTo>
                <a:lnTo>
                  <a:pt x="0" y="2091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56" name="PA_图片 2655">
            <a:extLst>
              <a:ext uri="{FF2B5EF4-FFF2-40B4-BE49-F238E27FC236}">
                <a16:creationId xmlns:a16="http://schemas.microsoft.com/office/drawing/2014/main" xmlns="" id="{74E7B410-309B-4F4F-B686-7DCF3B90455E}"/>
              </a:ext>
            </a:extLst>
          </p:cNvPr>
          <p:cNvPicPr>
            <a:picLocks noChangeAspect="1"/>
          </p:cNvPicPr>
          <p:nvPr>
            <p:custDataLst>
              <p:tags r:id="rId121"/>
            </p:custDataLst>
          </p:nvPr>
        </p:nvPicPr>
        <p:blipFill>
          <a:blip r:embed="rId513"/>
          <a:srcRect t="5315" r="91442" b="83333"/>
          <a:stretch>
            <a:fillRect/>
          </a:stretch>
        </p:blipFill>
        <p:spPr>
          <a:xfrm>
            <a:off x="0" y="364519"/>
            <a:ext cx="1043426" cy="778480"/>
          </a:xfrm>
          <a:custGeom>
            <a:avLst/>
            <a:gdLst>
              <a:gd name="connsiteX0" fmla="*/ 604099 w 1043426"/>
              <a:gd name="connsiteY0" fmla="*/ 0 h 778480"/>
              <a:gd name="connsiteX1" fmla="*/ 1043426 w 1043426"/>
              <a:gd name="connsiteY1" fmla="*/ 569300 h 778480"/>
              <a:gd name="connsiteX2" fmla="*/ 0 w 1043426"/>
              <a:gd name="connsiteY2" fmla="*/ 778480 h 77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3426" h="778480">
                <a:moveTo>
                  <a:pt x="604099" y="0"/>
                </a:moveTo>
                <a:lnTo>
                  <a:pt x="1043426" y="569300"/>
                </a:lnTo>
                <a:lnTo>
                  <a:pt x="0" y="7784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59" name="PA_图片 2658">
            <a:extLst>
              <a:ext uri="{FF2B5EF4-FFF2-40B4-BE49-F238E27FC236}">
                <a16:creationId xmlns:a16="http://schemas.microsoft.com/office/drawing/2014/main" xmlns="" id="{64ECC929-BA6F-461A-85E5-E172E2BEFE10}"/>
              </a:ext>
            </a:extLst>
          </p:cNvPr>
          <p:cNvPicPr>
            <a:picLocks noChangeAspect="1"/>
          </p:cNvPicPr>
          <p:nvPr>
            <p:custDataLst>
              <p:tags r:id="rId122"/>
            </p:custDataLst>
          </p:nvPr>
        </p:nvPicPr>
        <p:blipFill>
          <a:blip r:embed="rId513"/>
          <a:srcRect t="5315" r="95045" b="83333"/>
          <a:stretch>
            <a:fillRect/>
          </a:stretch>
        </p:blipFill>
        <p:spPr>
          <a:xfrm>
            <a:off x="1" y="364519"/>
            <a:ext cx="604099" cy="778480"/>
          </a:xfrm>
          <a:custGeom>
            <a:avLst/>
            <a:gdLst>
              <a:gd name="connsiteX0" fmla="*/ 604099 w 604099"/>
              <a:gd name="connsiteY0" fmla="*/ 0 h 778480"/>
              <a:gd name="connsiteX1" fmla="*/ 0 w 604099"/>
              <a:gd name="connsiteY1" fmla="*/ 778480 h 778480"/>
              <a:gd name="connsiteX2" fmla="*/ 0 w 604099"/>
              <a:gd name="connsiteY2" fmla="*/ 206980 h 77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099" h="778480">
                <a:moveTo>
                  <a:pt x="604099" y="0"/>
                </a:moveTo>
                <a:lnTo>
                  <a:pt x="0" y="778480"/>
                </a:lnTo>
                <a:lnTo>
                  <a:pt x="0" y="2069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62" name="PA_图片 2661">
            <a:extLst>
              <a:ext uri="{FF2B5EF4-FFF2-40B4-BE49-F238E27FC236}">
                <a16:creationId xmlns:a16="http://schemas.microsoft.com/office/drawing/2014/main" xmlns="" id="{2D3A7C32-21DB-4A15-8E15-BDFAC28877F9}"/>
              </a:ext>
            </a:extLst>
          </p:cNvPr>
          <p:cNvPicPr>
            <a:picLocks noChangeAspect="1"/>
          </p:cNvPicPr>
          <p:nvPr>
            <p:custDataLst>
              <p:tags r:id="rId123"/>
            </p:custDataLst>
          </p:nvPr>
        </p:nvPicPr>
        <p:blipFill>
          <a:blip r:embed="rId513"/>
          <a:srcRect t="16667" r="98628" b="75000"/>
          <a:stretch>
            <a:fillRect/>
          </a:stretch>
        </p:blipFill>
        <p:spPr>
          <a:xfrm>
            <a:off x="1" y="1142999"/>
            <a:ext cx="167225" cy="571500"/>
          </a:xfrm>
          <a:custGeom>
            <a:avLst/>
            <a:gdLst>
              <a:gd name="connsiteX0" fmla="*/ 0 w 167225"/>
              <a:gd name="connsiteY0" fmla="*/ 0 h 571500"/>
              <a:gd name="connsiteX1" fmla="*/ 167225 w 167225"/>
              <a:gd name="connsiteY1" fmla="*/ 222962 h 571500"/>
              <a:gd name="connsiteX2" fmla="*/ 0 w 167225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225" h="571500">
                <a:moveTo>
                  <a:pt x="0" y="0"/>
                </a:moveTo>
                <a:lnTo>
                  <a:pt x="167225" y="222962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65" name="PA_图片 2664">
            <a:extLst>
              <a:ext uri="{FF2B5EF4-FFF2-40B4-BE49-F238E27FC236}">
                <a16:creationId xmlns:a16="http://schemas.microsoft.com/office/drawing/2014/main" xmlns="" id="{3E72D4CC-CD3C-46CB-811B-93C81EB0D426}"/>
              </a:ext>
            </a:extLst>
          </p:cNvPr>
          <p:cNvPicPr>
            <a:picLocks noChangeAspect="1"/>
          </p:cNvPicPr>
          <p:nvPr>
            <p:custDataLst>
              <p:tags r:id="rId124"/>
            </p:custDataLst>
          </p:nvPr>
        </p:nvPicPr>
        <p:blipFill>
          <a:blip r:embed="rId513"/>
          <a:srcRect l="16447" r="81297" b="91447"/>
          <a:stretch>
            <a:fillRect/>
          </a:stretch>
        </p:blipFill>
        <p:spPr>
          <a:xfrm>
            <a:off x="2005216" y="-1"/>
            <a:ext cx="275062" cy="586566"/>
          </a:xfrm>
          <a:custGeom>
            <a:avLst/>
            <a:gdLst>
              <a:gd name="connsiteX0" fmla="*/ 26784 w 275062"/>
              <a:gd name="connsiteY0" fmla="*/ 0 h 586566"/>
              <a:gd name="connsiteX1" fmla="*/ 275062 w 275062"/>
              <a:gd name="connsiteY1" fmla="*/ 431844 h 586566"/>
              <a:gd name="connsiteX2" fmla="*/ 0 w 275062"/>
              <a:gd name="connsiteY2" fmla="*/ 586566 h 58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062" h="586566">
                <a:moveTo>
                  <a:pt x="26784" y="0"/>
                </a:moveTo>
                <a:lnTo>
                  <a:pt x="275062" y="431844"/>
                </a:lnTo>
                <a:lnTo>
                  <a:pt x="0" y="5865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68" name="PA_图片 2667">
            <a:extLst>
              <a:ext uri="{FF2B5EF4-FFF2-40B4-BE49-F238E27FC236}">
                <a16:creationId xmlns:a16="http://schemas.microsoft.com/office/drawing/2014/main" xmlns="" id="{676C110A-3B36-4A30-AB77-A48A9437D868}"/>
              </a:ext>
            </a:extLst>
          </p:cNvPr>
          <p:cNvPicPr>
            <a:picLocks noChangeAspect="1"/>
          </p:cNvPicPr>
          <p:nvPr>
            <p:custDataLst>
              <p:tags r:id="rId125"/>
            </p:custDataLst>
          </p:nvPr>
        </p:nvPicPr>
        <p:blipFill>
          <a:blip r:embed="rId513"/>
          <a:srcRect l="8558" r="83333" b="85632"/>
          <a:stretch>
            <a:fillRect/>
          </a:stretch>
        </p:blipFill>
        <p:spPr>
          <a:xfrm>
            <a:off x="1043426" y="-1"/>
            <a:ext cx="988574" cy="985344"/>
          </a:xfrm>
          <a:custGeom>
            <a:avLst/>
            <a:gdLst>
              <a:gd name="connsiteX0" fmla="*/ 988574 w 988574"/>
              <a:gd name="connsiteY0" fmla="*/ 0 h 985344"/>
              <a:gd name="connsiteX1" fmla="*/ 961790 w 988574"/>
              <a:gd name="connsiteY1" fmla="*/ 586566 h 985344"/>
              <a:gd name="connsiteX2" fmla="*/ 252852 w 988574"/>
              <a:gd name="connsiteY2" fmla="*/ 985344 h 985344"/>
              <a:gd name="connsiteX3" fmla="*/ 0 w 988574"/>
              <a:gd name="connsiteY3" fmla="*/ 933820 h 985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8574" h="985344">
                <a:moveTo>
                  <a:pt x="988574" y="0"/>
                </a:moveTo>
                <a:lnTo>
                  <a:pt x="961790" y="586566"/>
                </a:lnTo>
                <a:lnTo>
                  <a:pt x="252852" y="985344"/>
                </a:lnTo>
                <a:lnTo>
                  <a:pt x="0" y="9338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71" name="PA_图片 2670">
            <a:extLst>
              <a:ext uri="{FF2B5EF4-FFF2-40B4-BE49-F238E27FC236}">
                <a16:creationId xmlns:a16="http://schemas.microsoft.com/office/drawing/2014/main" xmlns="" id="{3BAE8E50-601A-4764-B668-836C2032A528}"/>
              </a:ext>
            </a:extLst>
          </p:cNvPr>
          <p:cNvPicPr>
            <a:picLocks noChangeAspect="1"/>
          </p:cNvPicPr>
          <p:nvPr>
            <p:custDataLst>
              <p:tags r:id="rId126"/>
            </p:custDataLst>
          </p:nvPr>
        </p:nvPicPr>
        <p:blipFill>
          <a:blip r:embed="rId513"/>
          <a:srcRect l="8333" r="83333" b="86383"/>
          <a:stretch>
            <a:fillRect/>
          </a:stretch>
        </p:blipFill>
        <p:spPr>
          <a:xfrm>
            <a:off x="1016000" y="-1"/>
            <a:ext cx="1016000" cy="933820"/>
          </a:xfrm>
          <a:custGeom>
            <a:avLst/>
            <a:gdLst>
              <a:gd name="connsiteX0" fmla="*/ 0 w 1016000"/>
              <a:gd name="connsiteY0" fmla="*/ 0 h 933820"/>
              <a:gd name="connsiteX1" fmla="*/ 1016000 w 1016000"/>
              <a:gd name="connsiteY1" fmla="*/ 0 h 933820"/>
              <a:gd name="connsiteX2" fmla="*/ 27426 w 1016000"/>
              <a:gd name="connsiteY2" fmla="*/ 933820 h 933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933820">
                <a:moveTo>
                  <a:pt x="0" y="0"/>
                </a:moveTo>
                <a:lnTo>
                  <a:pt x="1016000" y="0"/>
                </a:lnTo>
                <a:lnTo>
                  <a:pt x="27426" y="9338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74" name="PA_图片 2673">
            <a:extLst>
              <a:ext uri="{FF2B5EF4-FFF2-40B4-BE49-F238E27FC236}">
                <a16:creationId xmlns:a16="http://schemas.microsoft.com/office/drawing/2014/main" xmlns="" id="{180102F8-2FD0-40C3-8AA3-7C2460C53A43}"/>
              </a:ext>
            </a:extLst>
          </p:cNvPr>
          <p:cNvPicPr>
            <a:picLocks noChangeAspect="1"/>
          </p:cNvPicPr>
          <p:nvPr>
            <p:custDataLst>
              <p:tags r:id="rId127"/>
            </p:custDataLst>
          </p:nvPr>
        </p:nvPicPr>
        <p:blipFill>
          <a:blip r:embed="rId513"/>
          <a:srcRect l="16667" r="79167" b="93703"/>
          <a:stretch>
            <a:fillRect/>
          </a:stretch>
        </p:blipFill>
        <p:spPr>
          <a:xfrm>
            <a:off x="2032000" y="-1"/>
            <a:ext cx="508000" cy="431844"/>
          </a:xfrm>
          <a:custGeom>
            <a:avLst/>
            <a:gdLst>
              <a:gd name="connsiteX0" fmla="*/ 0 w 508000"/>
              <a:gd name="connsiteY0" fmla="*/ 0 h 431844"/>
              <a:gd name="connsiteX1" fmla="*/ 508000 w 508000"/>
              <a:gd name="connsiteY1" fmla="*/ 285750 h 431844"/>
              <a:gd name="connsiteX2" fmla="*/ 248278 w 508000"/>
              <a:gd name="connsiteY2" fmla="*/ 431844 h 431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000" h="431844">
                <a:moveTo>
                  <a:pt x="0" y="0"/>
                </a:moveTo>
                <a:lnTo>
                  <a:pt x="508000" y="285750"/>
                </a:lnTo>
                <a:lnTo>
                  <a:pt x="248278" y="43184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677" name="PA_图片 2676">
            <a:extLst>
              <a:ext uri="{FF2B5EF4-FFF2-40B4-BE49-F238E27FC236}">
                <a16:creationId xmlns:a16="http://schemas.microsoft.com/office/drawing/2014/main" xmlns="" id="{2A84F6D1-BE88-4EB2-9E56-4375C01EA628}"/>
              </a:ext>
            </a:extLst>
          </p:cNvPr>
          <p:cNvPicPr>
            <a:picLocks noChangeAspect="1"/>
          </p:cNvPicPr>
          <p:nvPr>
            <p:custDataLst>
              <p:tags r:id="rId128"/>
            </p:custDataLst>
          </p:nvPr>
        </p:nvPicPr>
        <p:blipFill>
          <a:blip r:embed="rId513"/>
          <a:srcRect l="16667" r="75000" b="95833"/>
          <a:stretch>
            <a:fillRect/>
          </a:stretch>
        </p:blipFill>
        <p:spPr>
          <a:xfrm>
            <a:off x="2032000" y="-1"/>
            <a:ext cx="1016000" cy="285750"/>
          </a:xfrm>
          <a:custGeom>
            <a:avLst/>
            <a:gdLst>
              <a:gd name="connsiteX0" fmla="*/ 0 w 1016000"/>
              <a:gd name="connsiteY0" fmla="*/ 0 h 285750"/>
              <a:gd name="connsiteX1" fmla="*/ 1016000 w 1016000"/>
              <a:gd name="connsiteY1" fmla="*/ 0 h 285750"/>
              <a:gd name="connsiteX2" fmla="*/ 508000 w 1016000"/>
              <a:gd name="connsiteY2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285750">
                <a:moveTo>
                  <a:pt x="0" y="0"/>
                </a:moveTo>
                <a:lnTo>
                  <a:pt x="1016000" y="0"/>
                </a:lnTo>
                <a:lnTo>
                  <a:pt x="508000" y="2857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02" name="PA_图片 2701">
            <a:extLst>
              <a:ext uri="{FF2B5EF4-FFF2-40B4-BE49-F238E27FC236}">
                <a16:creationId xmlns:a16="http://schemas.microsoft.com/office/drawing/2014/main" xmlns="" id="{FF3202AA-75D8-4EDA-B157-5F128F07EC5D}"/>
              </a:ext>
            </a:extLst>
          </p:cNvPr>
          <p:cNvPicPr>
            <a:picLocks noChangeAspect="1"/>
          </p:cNvPicPr>
          <p:nvPr>
            <p:custDataLst>
              <p:tags r:id="rId129"/>
            </p:custDataLst>
          </p:nvPr>
        </p:nvPicPr>
        <p:blipFill>
          <a:blip r:embed="rId513"/>
          <a:srcRect l="6795" t="31471" r="87245" b="56750"/>
          <a:stretch>
            <a:fillRect/>
          </a:stretch>
        </p:blipFill>
        <p:spPr>
          <a:xfrm>
            <a:off x="828451" y="2158254"/>
            <a:ext cx="726694" cy="807846"/>
          </a:xfrm>
          <a:custGeom>
            <a:avLst/>
            <a:gdLst>
              <a:gd name="connsiteX0" fmla="*/ 114273 w 726694"/>
              <a:gd name="connsiteY0" fmla="*/ 0 h 807846"/>
              <a:gd name="connsiteX1" fmla="*/ 726694 w 726694"/>
              <a:gd name="connsiteY1" fmla="*/ 288276 h 807846"/>
              <a:gd name="connsiteX2" fmla="*/ 0 w 726694"/>
              <a:gd name="connsiteY2" fmla="*/ 807846 h 807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6694" h="807846">
                <a:moveTo>
                  <a:pt x="114273" y="0"/>
                </a:moveTo>
                <a:lnTo>
                  <a:pt x="726694" y="288276"/>
                </a:lnTo>
                <a:lnTo>
                  <a:pt x="0" y="80784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05" name="PA_图片 2704">
            <a:extLst>
              <a:ext uri="{FF2B5EF4-FFF2-40B4-BE49-F238E27FC236}">
                <a16:creationId xmlns:a16="http://schemas.microsoft.com/office/drawing/2014/main" xmlns="" id="{D2933004-805E-4AD4-B48D-F2730A04E03A}"/>
              </a:ext>
            </a:extLst>
          </p:cNvPr>
          <p:cNvPicPr>
            <a:picLocks noChangeAspect="1"/>
          </p:cNvPicPr>
          <p:nvPr>
            <p:custDataLst>
              <p:tags r:id="rId130"/>
            </p:custDataLst>
          </p:nvPr>
        </p:nvPicPr>
        <p:blipFill>
          <a:blip r:embed="rId513"/>
          <a:srcRect l="6795" t="31091" r="92268" b="56750"/>
          <a:stretch>
            <a:fillRect/>
          </a:stretch>
        </p:blipFill>
        <p:spPr>
          <a:xfrm>
            <a:off x="828451" y="2132248"/>
            <a:ext cx="114273" cy="833853"/>
          </a:xfrm>
          <a:custGeom>
            <a:avLst/>
            <a:gdLst>
              <a:gd name="connsiteX0" fmla="*/ 59024 w 114273"/>
              <a:gd name="connsiteY0" fmla="*/ 0 h 833853"/>
              <a:gd name="connsiteX1" fmla="*/ 114273 w 114273"/>
              <a:gd name="connsiteY1" fmla="*/ 26007 h 833853"/>
              <a:gd name="connsiteX2" fmla="*/ 0 w 114273"/>
              <a:gd name="connsiteY2" fmla="*/ 833853 h 83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273" h="833853">
                <a:moveTo>
                  <a:pt x="59024" y="0"/>
                </a:moveTo>
                <a:lnTo>
                  <a:pt x="114273" y="26007"/>
                </a:lnTo>
                <a:lnTo>
                  <a:pt x="0" y="8338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08" name="PA_图片 2707">
            <a:extLst>
              <a:ext uri="{FF2B5EF4-FFF2-40B4-BE49-F238E27FC236}">
                <a16:creationId xmlns:a16="http://schemas.microsoft.com/office/drawing/2014/main" xmlns="" id="{CDAC9B55-682F-401F-A42F-6ACCCDC48847}"/>
              </a:ext>
            </a:extLst>
          </p:cNvPr>
          <p:cNvPicPr>
            <a:picLocks noChangeAspect="1"/>
          </p:cNvPicPr>
          <p:nvPr>
            <p:custDataLst>
              <p:tags r:id="rId131"/>
            </p:custDataLst>
          </p:nvPr>
        </p:nvPicPr>
        <p:blipFill>
          <a:blip r:embed="rId513"/>
          <a:srcRect t="29485" r="92721" b="56750"/>
          <a:stretch>
            <a:fillRect/>
          </a:stretch>
        </p:blipFill>
        <p:spPr>
          <a:xfrm>
            <a:off x="1" y="2022088"/>
            <a:ext cx="887474" cy="944013"/>
          </a:xfrm>
          <a:custGeom>
            <a:avLst/>
            <a:gdLst>
              <a:gd name="connsiteX0" fmla="*/ 653446 w 887474"/>
              <a:gd name="connsiteY0" fmla="*/ 0 h 944013"/>
              <a:gd name="connsiteX1" fmla="*/ 887474 w 887474"/>
              <a:gd name="connsiteY1" fmla="*/ 110160 h 944013"/>
              <a:gd name="connsiteX2" fmla="*/ 828450 w 887474"/>
              <a:gd name="connsiteY2" fmla="*/ 944013 h 944013"/>
              <a:gd name="connsiteX3" fmla="*/ 0 w 887474"/>
              <a:gd name="connsiteY3" fmla="*/ 263912 h 94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474" h="944013">
                <a:moveTo>
                  <a:pt x="653446" y="0"/>
                </a:moveTo>
                <a:lnTo>
                  <a:pt x="887474" y="110160"/>
                </a:lnTo>
                <a:lnTo>
                  <a:pt x="828450" y="944013"/>
                </a:lnTo>
                <a:lnTo>
                  <a:pt x="0" y="2639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11" name="PA_图片 2710">
            <a:extLst>
              <a:ext uri="{FF2B5EF4-FFF2-40B4-BE49-F238E27FC236}">
                <a16:creationId xmlns:a16="http://schemas.microsoft.com/office/drawing/2014/main" xmlns="" id="{D7582EE4-4863-43CC-B879-55D11435B96D}"/>
              </a:ext>
            </a:extLst>
          </p:cNvPr>
          <p:cNvPicPr>
            <a:picLocks noChangeAspect="1"/>
          </p:cNvPicPr>
          <p:nvPr>
            <p:custDataLst>
              <p:tags r:id="rId132"/>
            </p:custDataLst>
          </p:nvPr>
        </p:nvPicPr>
        <p:blipFill>
          <a:blip r:embed="rId513"/>
          <a:srcRect t="25000" r="94640" b="66667"/>
          <a:stretch>
            <a:fillRect/>
          </a:stretch>
        </p:blipFill>
        <p:spPr>
          <a:xfrm>
            <a:off x="1" y="1714499"/>
            <a:ext cx="653446" cy="571500"/>
          </a:xfrm>
          <a:custGeom>
            <a:avLst/>
            <a:gdLst>
              <a:gd name="connsiteX0" fmla="*/ 0 w 653446"/>
              <a:gd name="connsiteY0" fmla="*/ 0 h 571500"/>
              <a:gd name="connsiteX1" fmla="*/ 653446 w 653446"/>
              <a:gd name="connsiteY1" fmla="*/ 307588 h 571500"/>
              <a:gd name="connsiteX2" fmla="*/ 0 w 653446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446" h="571500">
                <a:moveTo>
                  <a:pt x="0" y="0"/>
                </a:moveTo>
                <a:lnTo>
                  <a:pt x="653446" y="307588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26" name="PA_图片 2725">
            <a:extLst>
              <a:ext uri="{FF2B5EF4-FFF2-40B4-BE49-F238E27FC236}">
                <a16:creationId xmlns:a16="http://schemas.microsoft.com/office/drawing/2014/main" xmlns="" id="{E6608768-8F10-4D6E-A908-C9A9A4A65F2E}"/>
              </a:ext>
            </a:extLst>
          </p:cNvPr>
          <p:cNvPicPr>
            <a:picLocks noChangeAspect="1"/>
          </p:cNvPicPr>
          <p:nvPr>
            <p:custDataLst>
              <p:tags r:id="rId133"/>
            </p:custDataLst>
          </p:nvPr>
        </p:nvPicPr>
        <p:blipFill>
          <a:blip r:embed="rId513"/>
          <a:srcRect l="3367" t="43250" r="92461" b="51219"/>
          <a:stretch>
            <a:fillRect/>
          </a:stretch>
        </p:blipFill>
        <p:spPr>
          <a:xfrm>
            <a:off x="410512" y="2966100"/>
            <a:ext cx="508600" cy="379332"/>
          </a:xfrm>
          <a:custGeom>
            <a:avLst/>
            <a:gdLst>
              <a:gd name="connsiteX0" fmla="*/ 417939 w 508600"/>
              <a:gd name="connsiteY0" fmla="*/ 0 h 379332"/>
              <a:gd name="connsiteX1" fmla="*/ 508600 w 508600"/>
              <a:gd name="connsiteY1" fmla="*/ 343073 h 379332"/>
              <a:gd name="connsiteX2" fmla="*/ 230478 w 508600"/>
              <a:gd name="connsiteY2" fmla="*/ 379332 h 379332"/>
              <a:gd name="connsiteX3" fmla="*/ 0 w 508600"/>
              <a:gd name="connsiteY3" fmla="*/ 317159 h 37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600" h="379332">
                <a:moveTo>
                  <a:pt x="417939" y="0"/>
                </a:moveTo>
                <a:lnTo>
                  <a:pt x="508600" y="343073"/>
                </a:lnTo>
                <a:lnTo>
                  <a:pt x="230478" y="379332"/>
                </a:lnTo>
                <a:lnTo>
                  <a:pt x="0" y="3171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29" name="PA_图片 2728">
            <a:extLst>
              <a:ext uri="{FF2B5EF4-FFF2-40B4-BE49-F238E27FC236}">
                <a16:creationId xmlns:a16="http://schemas.microsoft.com/office/drawing/2014/main" xmlns="" id="{B1D320B4-07A8-48EA-8CEA-65C079115FDB}"/>
              </a:ext>
            </a:extLst>
          </p:cNvPr>
          <p:cNvPicPr>
            <a:picLocks noChangeAspect="1"/>
          </p:cNvPicPr>
          <p:nvPr>
            <p:custDataLst>
              <p:tags r:id="rId134"/>
            </p:custDataLst>
          </p:nvPr>
        </p:nvPicPr>
        <p:blipFill>
          <a:blip r:embed="rId513"/>
          <a:srcRect t="47875" r="94743" b="50000"/>
          <a:stretch>
            <a:fillRect/>
          </a:stretch>
        </p:blipFill>
        <p:spPr>
          <a:xfrm>
            <a:off x="1" y="3283259"/>
            <a:ext cx="640989" cy="145740"/>
          </a:xfrm>
          <a:custGeom>
            <a:avLst/>
            <a:gdLst>
              <a:gd name="connsiteX0" fmla="*/ 410511 w 640989"/>
              <a:gd name="connsiteY0" fmla="*/ 0 h 145740"/>
              <a:gd name="connsiteX1" fmla="*/ 640989 w 640989"/>
              <a:gd name="connsiteY1" fmla="*/ 62173 h 145740"/>
              <a:gd name="connsiteX2" fmla="*/ 0 w 640989"/>
              <a:gd name="connsiteY2" fmla="*/ 145740 h 14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0989" h="145740">
                <a:moveTo>
                  <a:pt x="410511" y="0"/>
                </a:moveTo>
                <a:lnTo>
                  <a:pt x="640989" y="62173"/>
                </a:lnTo>
                <a:lnTo>
                  <a:pt x="0" y="14574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32" name="PA_图片 2731">
            <a:extLst>
              <a:ext uri="{FF2B5EF4-FFF2-40B4-BE49-F238E27FC236}">
                <a16:creationId xmlns:a16="http://schemas.microsoft.com/office/drawing/2014/main" xmlns="" id="{13A1D367-1B9D-477E-AF01-CFC201FA2B6F}"/>
              </a:ext>
            </a:extLst>
          </p:cNvPr>
          <p:cNvPicPr>
            <a:picLocks noChangeAspect="1"/>
          </p:cNvPicPr>
          <p:nvPr>
            <p:custDataLst>
              <p:tags r:id="rId135"/>
            </p:custDataLst>
          </p:nvPr>
        </p:nvPicPr>
        <p:blipFill>
          <a:blip r:embed="rId513"/>
          <a:srcRect t="41667" r="93205" b="52125"/>
          <a:stretch>
            <a:fillRect/>
          </a:stretch>
        </p:blipFill>
        <p:spPr>
          <a:xfrm>
            <a:off x="1" y="2857499"/>
            <a:ext cx="828450" cy="425760"/>
          </a:xfrm>
          <a:custGeom>
            <a:avLst/>
            <a:gdLst>
              <a:gd name="connsiteX0" fmla="*/ 0 w 828450"/>
              <a:gd name="connsiteY0" fmla="*/ 0 h 425760"/>
              <a:gd name="connsiteX1" fmla="*/ 828450 w 828450"/>
              <a:gd name="connsiteY1" fmla="*/ 108601 h 425760"/>
              <a:gd name="connsiteX2" fmla="*/ 410511 w 828450"/>
              <a:gd name="connsiteY2" fmla="*/ 425760 h 4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8450" h="425760">
                <a:moveTo>
                  <a:pt x="0" y="0"/>
                </a:moveTo>
                <a:lnTo>
                  <a:pt x="828450" y="108601"/>
                </a:lnTo>
                <a:lnTo>
                  <a:pt x="410511" y="4257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35" name="PA_图片 2734">
            <a:extLst>
              <a:ext uri="{FF2B5EF4-FFF2-40B4-BE49-F238E27FC236}">
                <a16:creationId xmlns:a16="http://schemas.microsoft.com/office/drawing/2014/main" xmlns="" id="{34035719-76AA-47D2-B599-4517CCF394B2}"/>
              </a:ext>
            </a:extLst>
          </p:cNvPr>
          <p:cNvPicPr>
            <a:picLocks noChangeAspect="1"/>
          </p:cNvPicPr>
          <p:nvPr>
            <p:custDataLst>
              <p:tags r:id="rId136"/>
            </p:custDataLst>
          </p:nvPr>
        </p:nvPicPr>
        <p:blipFill>
          <a:blip r:embed="rId513"/>
          <a:srcRect t="33333" r="93205" b="56750"/>
          <a:stretch>
            <a:fillRect/>
          </a:stretch>
        </p:blipFill>
        <p:spPr>
          <a:xfrm>
            <a:off x="1" y="2286000"/>
            <a:ext cx="828450" cy="680101"/>
          </a:xfrm>
          <a:custGeom>
            <a:avLst/>
            <a:gdLst>
              <a:gd name="connsiteX0" fmla="*/ 0 w 828450"/>
              <a:gd name="connsiteY0" fmla="*/ 0 h 680101"/>
              <a:gd name="connsiteX1" fmla="*/ 828450 w 828450"/>
              <a:gd name="connsiteY1" fmla="*/ 680101 h 680101"/>
              <a:gd name="connsiteX2" fmla="*/ 0 w 828450"/>
              <a:gd name="connsiteY2" fmla="*/ 571500 h 68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8450" h="680101">
                <a:moveTo>
                  <a:pt x="0" y="0"/>
                </a:moveTo>
                <a:lnTo>
                  <a:pt x="828450" y="680101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38" name="PA_图片 2737">
            <a:extLst>
              <a:ext uri="{FF2B5EF4-FFF2-40B4-BE49-F238E27FC236}">
                <a16:creationId xmlns:a16="http://schemas.microsoft.com/office/drawing/2014/main" xmlns="" id="{67B266AA-047B-46C9-A8E5-C898D3DF3F5E}"/>
              </a:ext>
            </a:extLst>
          </p:cNvPr>
          <p:cNvPicPr>
            <a:picLocks noChangeAspect="1"/>
          </p:cNvPicPr>
          <p:nvPr>
            <p:custDataLst>
              <p:tags r:id="rId137"/>
            </p:custDataLst>
          </p:nvPr>
        </p:nvPicPr>
        <p:blipFill>
          <a:blip r:embed="rId513"/>
          <a:srcRect t="41667" r="96633" b="50000"/>
          <a:stretch>
            <a:fillRect/>
          </a:stretch>
        </p:blipFill>
        <p:spPr>
          <a:xfrm>
            <a:off x="1" y="2857499"/>
            <a:ext cx="410511" cy="571500"/>
          </a:xfrm>
          <a:custGeom>
            <a:avLst/>
            <a:gdLst>
              <a:gd name="connsiteX0" fmla="*/ 0 w 410511"/>
              <a:gd name="connsiteY0" fmla="*/ 0 h 571500"/>
              <a:gd name="connsiteX1" fmla="*/ 410511 w 410511"/>
              <a:gd name="connsiteY1" fmla="*/ 425760 h 571500"/>
              <a:gd name="connsiteX2" fmla="*/ 0 w 410511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0511" h="571500">
                <a:moveTo>
                  <a:pt x="0" y="0"/>
                </a:moveTo>
                <a:lnTo>
                  <a:pt x="410511" y="425760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56" name="PA_图片 2755">
            <a:extLst>
              <a:ext uri="{FF2B5EF4-FFF2-40B4-BE49-F238E27FC236}">
                <a16:creationId xmlns:a16="http://schemas.microsoft.com/office/drawing/2014/main" xmlns="" id="{4215137F-1CCA-477F-98C0-03B70124D9CD}"/>
              </a:ext>
            </a:extLst>
          </p:cNvPr>
          <p:cNvPicPr>
            <a:picLocks noChangeAspect="1"/>
          </p:cNvPicPr>
          <p:nvPr>
            <p:custDataLst>
              <p:tags r:id="rId138"/>
            </p:custDataLst>
          </p:nvPr>
        </p:nvPicPr>
        <p:blipFill>
          <a:blip r:embed="rId513"/>
          <a:srcRect l="6795" t="35674" r="84452" b="52776"/>
          <a:stretch>
            <a:fillRect/>
          </a:stretch>
        </p:blipFill>
        <p:spPr>
          <a:xfrm>
            <a:off x="828451" y="2446531"/>
            <a:ext cx="1067207" cy="792097"/>
          </a:xfrm>
          <a:custGeom>
            <a:avLst/>
            <a:gdLst>
              <a:gd name="connsiteX0" fmla="*/ 726694 w 1067207"/>
              <a:gd name="connsiteY0" fmla="*/ 0 h 792097"/>
              <a:gd name="connsiteX1" fmla="*/ 1053336 w 1067207"/>
              <a:gd name="connsiteY1" fmla="*/ 153756 h 792097"/>
              <a:gd name="connsiteX2" fmla="*/ 1067207 w 1067207"/>
              <a:gd name="connsiteY2" fmla="*/ 735328 h 792097"/>
              <a:gd name="connsiteX3" fmla="*/ 631776 w 1067207"/>
              <a:gd name="connsiteY3" fmla="*/ 792097 h 792097"/>
              <a:gd name="connsiteX4" fmla="*/ 0 w 1067207"/>
              <a:gd name="connsiteY4" fmla="*/ 519570 h 79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7207" h="792097">
                <a:moveTo>
                  <a:pt x="726694" y="0"/>
                </a:moveTo>
                <a:lnTo>
                  <a:pt x="1053336" y="153756"/>
                </a:lnTo>
                <a:lnTo>
                  <a:pt x="1067207" y="735328"/>
                </a:lnTo>
                <a:lnTo>
                  <a:pt x="631776" y="792097"/>
                </a:lnTo>
                <a:lnTo>
                  <a:pt x="0" y="51957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59" name="PA_图片 2758">
            <a:extLst>
              <a:ext uri="{FF2B5EF4-FFF2-40B4-BE49-F238E27FC236}">
                <a16:creationId xmlns:a16="http://schemas.microsoft.com/office/drawing/2014/main" xmlns="" id="{063E5244-4620-4F52-B9CA-F045FF4E10DE}"/>
              </a:ext>
            </a:extLst>
          </p:cNvPr>
          <p:cNvPicPr>
            <a:picLocks noChangeAspect="1"/>
          </p:cNvPicPr>
          <p:nvPr>
            <p:custDataLst>
              <p:tags r:id="rId139"/>
            </p:custDataLst>
          </p:nvPr>
        </p:nvPicPr>
        <p:blipFill>
          <a:blip r:embed="rId513"/>
          <a:srcRect l="6795" t="43250" r="88023" b="51747"/>
          <a:stretch>
            <a:fillRect/>
          </a:stretch>
        </p:blipFill>
        <p:spPr>
          <a:xfrm>
            <a:off x="828451" y="2966101"/>
            <a:ext cx="631776" cy="343073"/>
          </a:xfrm>
          <a:custGeom>
            <a:avLst/>
            <a:gdLst>
              <a:gd name="connsiteX0" fmla="*/ 0 w 631776"/>
              <a:gd name="connsiteY0" fmla="*/ 0 h 343073"/>
              <a:gd name="connsiteX1" fmla="*/ 631776 w 631776"/>
              <a:gd name="connsiteY1" fmla="*/ 272527 h 343073"/>
              <a:gd name="connsiteX2" fmla="*/ 90661 w 631776"/>
              <a:gd name="connsiteY2" fmla="*/ 343073 h 343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1776" h="343073">
                <a:moveTo>
                  <a:pt x="0" y="0"/>
                </a:moveTo>
                <a:lnTo>
                  <a:pt x="631776" y="272527"/>
                </a:lnTo>
                <a:lnTo>
                  <a:pt x="90661" y="3430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62" name="PA_图片 2761">
            <a:extLst>
              <a:ext uri="{FF2B5EF4-FFF2-40B4-BE49-F238E27FC236}">
                <a16:creationId xmlns:a16="http://schemas.microsoft.com/office/drawing/2014/main" xmlns="" id="{F0837FBB-EAA1-4FE7-8347-E8C706A96A57}"/>
              </a:ext>
            </a:extLst>
          </p:cNvPr>
          <p:cNvPicPr>
            <a:picLocks noChangeAspect="1"/>
          </p:cNvPicPr>
          <p:nvPr>
            <p:custDataLst>
              <p:tags r:id="rId140"/>
            </p:custDataLst>
          </p:nvPr>
        </p:nvPicPr>
        <p:blipFill>
          <a:blip r:embed="rId513"/>
          <a:srcRect l="19916" t="43299" r="76605" b="54616"/>
          <a:stretch>
            <a:fillRect/>
          </a:stretch>
        </p:blipFill>
        <p:spPr>
          <a:xfrm>
            <a:off x="2428217" y="2969460"/>
            <a:ext cx="424111" cy="142969"/>
          </a:xfrm>
          <a:custGeom>
            <a:avLst/>
            <a:gdLst>
              <a:gd name="connsiteX0" fmla="*/ 237849 w 424111"/>
              <a:gd name="connsiteY0" fmla="*/ 0 h 142969"/>
              <a:gd name="connsiteX1" fmla="*/ 424111 w 424111"/>
              <a:gd name="connsiteY1" fmla="*/ 87676 h 142969"/>
              <a:gd name="connsiteX2" fmla="*/ 0 w 424111"/>
              <a:gd name="connsiteY2" fmla="*/ 142969 h 142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4111" h="142969">
                <a:moveTo>
                  <a:pt x="237849" y="0"/>
                </a:moveTo>
                <a:lnTo>
                  <a:pt x="424111" y="87676"/>
                </a:lnTo>
                <a:lnTo>
                  <a:pt x="0" y="14296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65" name="PA_图片 2764">
            <a:extLst>
              <a:ext uri="{FF2B5EF4-FFF2-40B4-BE49-F238E27FC236}">
                <a16:creationId xmlns:a16="http://schemas.microsoft.com/office/drawing/2014/main" xmlns="" id="{05682E67-97E9-4B28-8243-3647FE412EE4}"/>
              </a:ext>
            </a:extLst>
          </p:cNvPr>
          <p:cNvPicPr>
            <a:picLocks noChangeAspect="1"/>
          </p:cNvPicPr>
          <p:nvPr>
            <p:custDataLst>
              <p:tags r:id="rId141"/>
            </p:custDataLst>
          </p:nvPr>
        </p:nvPicPr>
        <p:blipFill>
          <a:blip r:embed="rId513"/>
          <a:srcRect l="15435" t="37916" r="78133" b="53604"/>
          <a:stretch>
            <a:fillRect/>
          </a:stretch>
        </p:blipFill>
        <p:spPr>
          <a:xfrm>
            <a:off x="1881787" y="2600286"/>
            <a:ext cx="784279" cy="581572"/>
          </a:xfrm>
          <a:custGeom>
            <a:avLst/>
            <a:gdLst>
              <a:gd name="connsiteX0" fmla="*/ 0 w 784279"/>
              <a:gd name="connsiteY0" fmla="*/ 0 h 581572"/>
              <a:gd name="connsiteX1" fmla="*/ 784279 w 784279"/>
              <a:gd name="connsiteY1" fmla="*/ 369173 h 581572"/>
              <a:gd name="connsiteX2" fmla="*/ 546430 w 784279"/>
              <a:gd name="connsiteY2" fmla="*/ 512142 h 581572"/>
              <a:gd name="connsiteX3" fmla="*/ 13871 w 784279"/>
              <a:gd name="connsiteY3" fmla="*/ 581572 h 581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4279" h="581572">
                <a:moveTo>
                  <a:pt x="0" y="0"/>
                </a:moveTo>
                <a:lnTo>
                  <a:pt x="784279" y="369173"/>
                </a:lnTo>
                <a:lnTo>
                  <a:pt x="546430" y="512142"/>
                </a:lnTo>
                <a:lnTo>
                  <a:pt x="13871" y="58157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69" name="PA_图片 2768">
            <a:extLst>
              <a:ext uri="{FF2B5EF4-FFF2-40B4-BE49-F238E27FC236}">
                <a16:creationId xmlns:a16="http://schemas.microsoft.com/office/drawing/2014/main" xmlns="" id="{420FFB0A-CA9F-4E8C-8E6C-4E4640897BB5}"/>
              </a:ext>
            </a:extLst>
          </p:cNvPr>
          <p:cNvPicPr>
            <a:picLocks noChangeAspect="1"/>
          </p:cNvPicPr>
          <p:nvPr>
            <p:custDataLst>
              <p:tags r:id="rId142"/>
            </p:custDataLst>
          </p:nvPr>
        </p:nvPicPr>
        <p:blipFill>
          <a:blip r:embed="rId513"/>
          <a:srcRect l="47412" t="776" r="51260" b="90968"/>
          <a:stretch>
            <a:fillRect/>
          </a:stretch>
        </p:blipFill>
        <p:spPr>
          <a:xfrm>
            <a:off x="5780392" y="53228"/>
            <a:ext cx="161949" cy="566167"/>
          </a:xfrm>
          <a:custGeom>
            <a:avLst/>
            <a:gdLst>
              <a:gd name="connsiteX0" fmla="*/ 161949 w 161949"/>
              <a:gd name="connsiteY0" fmla="*/ 0 h 566167"/>
              <a:gd name="connsiteX1" fmla="*/ 77932 w 161949"/>
              <a:gd name="connsiteY1" fmla="*/ 566167 h 566167"/>
              <a:gd name="connsiteX2" fmla="*/ 0 w 161949"/>
              <a:gd name="connsiteY2" fmla="*/ 537774 h 566167"/>
              <a:gd name="connsiteX3" fmla="*/ 3840 w 161949"/>
              <a:gd name="connsiteY3" fmla="*/ 54769 h 5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49" h="566167">
                <a:moveTo>
                  <a:pt x="161949" y="0"/>
                </a:moveTo>
                <a:lnTo>
                  <a:pt x="77932" y="566167"/>
                </a:lnTo>
                <a:lnTo>
                  <a:pt x="0" y="537774"/>
                </a:lnTo>
                <a:lnTo>
                  <a:pt x="3840" y="5476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72" name="PA_图片 2771">
            <a:extLst>
              <a:ext uri="{FF2B5EF4-FFF2-40B4-BE49-F238E27FC236}">
                <a16:creationId xmlns:a16="http://schemas.microsoft.com/office/drawing/2014/main" xmlns="" id="{06B8CD66-ADCB-4958-A6DF-844CD0EC7739}"/>
              </a:ext>
            </a:extLst>
          </p:cNvPr>
          <p:cNvPicPr>
            <a:picLocks noChangeAspect="1"/>
          </p:cNvPicPr>
          <p:nvPr>
            <p:custDataLst>
              <p:tags r:id="rId143"/>
            </p:custDataLst>
          </p:nvPr>
        </p:nvPicPr>
        <p:blipFill>
          <a:blip r:embed="rId513"/>
          <a:srcRect l="48051" t="623" r="45880" b="87352"/>
          <a:stretch>
            <a:fillRect/>
          </a:stretch>
        </p:blipFill>
        <p:spPr>
          <a:xfrm>
            <a:off x="5858324" y="42738"/>
            <a:ext cx="739895" cy="824655"/>
          </a:xfrm>
          <a:custGeom>
            <a:avLst/>
            <a:gdLst>
              <a:gd name="connsiteX0" fmla="*/ 114301 w 739895"/>
              <a:gd name="connsiteY0" fmla="*/ 0 h 824655"/>
              <a:gd name="connsiteX1" fmla="*/ 739895 w 739895"/>
              <a:gd name="connsiteY1" fmla="*/ 800736 h 824655"/>
              <a:gd name="connsiteX2" fmla="*/ 680714 w 739895"/>
              <a:gd name="connsiteY2" fmla="*/ 824655 h 824655"/>
              <a:gd name="connsiteX3" fmla="*/ 0 w 739895"/>
              <a:gd name="connsiteY3" fmla="*/ 576657 h 824655"/>
              <a:gd name="connsiteX4" fmla="*/ 84017 w 739895"/>
              <a:gd name="connsiteY4" fmla="*/ 10490 h 82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895" h="824655">
                <a:moveTo>
                  <a:pt x="114301" y="0"/>
                </a:moveTo>
                <a:lnTo>
                  <a:pt x="739895" y="800736"/>
                </a:lnTo>
                <a:lnTo>
                  <a:pt x="680714" y="824655"/>
                </a:lnTo>
                <a:lnTo>
                  <a:pt x="0" y="576657"/>
                </a:lnTo>
                <a:lnTo>
                  <a:pt x="84017" y="1049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75" name="PA_图片 2774">
            <a:extLst>
              <a:ext uri="{FF2B5EF4-FFF2-40B4-BE49-F238E27FC236}">
                <a16:creationId xmlns:a16="http://schemas.microsoft.com/office/drawing/2014/main" xmlns="" id="{E4E337C6-9B7B-4E7D-9233-5A14A8619C3B}"/>
              </a:ext>
            </a:extLst>
          </p:cNvPr>
          <p:cNvPicPr>
            <a:picLocks noChangeAspect="1"/>
          </p:cNvPicPr>
          <p:nvPr>
            <p:custDataLst>
              <p:tags r:id="rId144"/>
            </p:custDataLst>
          </p:nvPr>
        </p:nvPicPr>
        <p:blipFill>
          <a:blip r:embed="rId513"/>
          <a:srcRect l="42878" t="1575" r="52557" b="91382"/>
          <a:stretch>
            <a:fillRect/>
          </a:stretch>
        </p:blipFill>
        <p:spPr>
          <a:xfrm>
            <a:off x="5227633" y="107997"/>
            <a:ext cx="556599" cy="483005"/>
          </a:xfrm>
          <a:custGeom>
            <a:avLst/>
            <a:gdLst>
              <a:gd name="connsiteX0" fmla="*/ 556599 w 556599"/>
              <a:gd name="connsiteY0" fmla="*/ 0 h 483005"/>
              <a:gd name="connsiteX1" fmla="*/ 552759 w 556599"/>
              <a:gd name="connsiteY1" fmla="*/ 483005 h 483005"/>
              <a:gd name="connsiteX2" fmla="*/ 0 w 556599"/>
              <a:gd name="connsiteY2" fmla="*/ 281624 h 483005"/>
              <a:gd name="connsiteX3" fmla="*/ 268677 w 556599"/>
              <a:gd name="connsiteY3" fmla="*/ 99736 h 483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599" h="483005">
                <a:moveTo>
                  <a:pt x="556599" y="0"/>
                </a:moveTo>
                <a:lnTo>
                  <a:pt x="552759" y="483005"/>
                </a:lnTo>
                <a:lnTo>
                  <a:pt x="0" y="281624"/>
                </a:lnTo>
                <a:lnTo>
                  <a:pt x="268677" y="9973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78" name="PA_图片 2777">
            <a:extLst>
              <a:ext uri="{FF2B5EF4-FFF2-40B4-BE49-F238E27FC236}">
                <a16:creationId xmlns:a16="http://schemas.microsoft.com/office/drawing/2014/main" xmlns="" id="{8144733B-4324-4BD6-90B3-F4D3E62862E3}"/>
              </a:ext>
            </a:extLst>
          </p:cNvPr>
          <p:cNvPicPr>
            <a:picLocks noChangeAspect="1"/>
          </p:cNvPicPr>
          <p:nvPr>
            <p:custDataLst>
              <p:tags r:id="rId145"/>
            </p:custDataLst>
          </p:nvPr>
        </p:nvPicPr>
        <p:blipFill>
          <a:blip r:embed="rId513"/>
          <a:srcRect l="41853" t="3029" r="54918" b="94319"/>
          <a:stretch>
            <a:fillRect/>
          </a:stretch>
        </p:blipFill>
        <p:spPr>
          <a:xfrm>
            <a:off x="5102663" y="207733"/>
            <a:ext cx="393646" cy="181888"/>
          </a:xfrm>
          <a:custGeom>
            <a:avLst/>
            <a:gdLst>
              <a:gd name="connsiteX0" fmla="*/ 393646 w 393646"/>
              <a:gd name="connsiteY0" fmla="*/ 0 h 181888"/>
              <a:gd name="connsiteX1" fmla="*/ 124969 w 393646"/>
              <a:gd name="connsiteY1" fmla="*/ 181888 h 181888"/>
              <a:gd name="connsiteX2" fmla="*/ 0 w 393646"/>
              <a:gd name="connsiteY2" fmla="*/ 136359 h 18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3646" h="181888">
                <a:moveTo>
                  <a:pt x="393646" y="0"/>
                </a:moveTo>
                <a:lnTo>
                  <a:pt x="124969" y="181888"/>
                </a:lnTo>
                <a:lnTo>
                  <a:pt x="0" y="1363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84" name="PA_图片 2783">
            <a:extLst>
              <a:ext uri="{FF2B5EF4-FFF2-40B4-BE49-F238E27FC236}">
                <a16:creationId xmlns:a16="http://schemas.microsoft.com/office/drawing/2014/main" xmlns="" id="{D132260E-A4DD-46F1-9E40-3F10F1CAEEFD}"/>
              </a:ext>
            </a:extLst>
          </p:cNvPr>
          <p:cNvPicPr>
            <a:picLocks noChangeAspect="1"/>
          </p:cNvPicPr>
          <p:nvPr>
            <p:custDataLst>
              <p:tags r:id="rId146"/>
            </p:custDataLst>
          </p:nvPr>
        </p:nvPicPr>
        <p:blipFill>
          <a:blip r:embed="rId513"/>
          <a:srcRect l="48988" t="27" r="45880" b="87701"/>
          <a:stretch>
            <a:fillRect/>
          </a:stretch>
        </p:blipFill>
        <p:spPr>
          <a:xfrm>
            <a:off x="5972624" y="1864"/>
            <a:ext cx="625594" cy="841610"/>
          </a:xfrm>
          <a:custGeom>
            <a:avLst/>
            <a:gdLst>
              <a:gd name="connsiteX0" fmla="*/ 117995 w 625594"/>
              <a:gd name="connsiteY0" fmla="*/ 0 h 841610"/>
              <a:gd name="connsiteX1" fmla="*/ 625594 w 625594"/>
              <a:gd name="connsiteY1" fmla="*/ 841610 h 841610"/>
              <a:gd name="connsiteX2" fmla="*/ 0 w 625594"/>
              <a:gd name="connsiteY2" fmla="*/ 40874 h 84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594" h="841610">
                <a:moveTo>
                  <a:pt x="117995" y="0"/>
                </a:moveTo>
                <a:lnTo>
                  <a:pt x="625594" y="841610"/>
                </a:lnTo>
                <a:lnTo>
                  <a:pt x="0" y="4087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87" name="PA_图片 2786">
            <a:extLst>
              <a:ext uri="{FF2B5EF4-FFF2-40B4-BE49-F238E27FC236}">
                <a16:creationId xmlns:a16="http://schemas.microsoft.com/office/drawing/2014/main" xmlns="" id="{767B7B03-407D-4A9E-827B-3CE93763013F}"/>
              </a:ext>
            </a:extLst>
          </p:cNvPr>
          <p:cNvPicPr>
            <a:picLocks noChangeAspect="1"/>
          </p:cNvPicPr>
          <p:nvPr>
            <p:custDataLst>
              <p:tags r:id="rId147"/>
            </p:custDataLst>
          </p:nvPr>
        </p:nvPicPr>
        <p:blipFill>
          <a:blip r:embed="rId513"/>
          <a:srcRect l="49956" t="25" r="44324" b="87701"/>
          <a:stretch>
            <a:fillRect/>
          </a:stretch>
        </p:blipFill>
        <p:spPr>
          <a:xfrm>
            <a:off x="6090620" y="1700"/>
            <a:ext cx="697347" cy="841774"/>
          </a:xfrm>
          <a:custGeom>
            <a:avLst/>
            <a:gdLst>
              <a:gd name="connsiteX0" fmla="*/ 476 w 697347"/>
              <a:gd name="connsiteY0" fmla="*/ 0 h 841774"/>
              <a:gd name="connsiteX1" fmla="*/ 697347 w 697347"/>
              <a:gd name="connsiteY1" fmla="*/ 740010 h 841774"/>
              <a:gd name="connsiteX2" fmla="*/ 507599 w 697347"/>
              <a:gd name="connsiteY2" fmla="*/ 841774 h 841774"/>
              <a:gd name="connsiteX3" fmla="*/ 0 w 697347"/>
              <a:gd name="connsiteY3" fmla="*/ 164 h 84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347" h="841774">
                <a:moveTo>
                  <a:pt x="476" y="0"/>
                </a:moveTo>
                <a:lnTo>
                  <a:pt x="697347" y="740010"/>
                </a:lnTo>
                <a:lnTo>
                  <a:pt x="507599" y="841774"/>
                </a:lnTo>
                <a:lnTo>
                  <a:pt x="0" y="1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790" name="PA_图片 2789">
            <a:extLst>
              <a:ext uri="{FF2B5EF4-FFF2-40B4-BE49-F238E27FC236}">
                <a16:creationId xmlns:a16="http://schemas.microsoft.com/office/drawing/2014/main" xmlns="" id="{96DC840F-6379-4324-B93C-58728B83DCB3}"/>
              </a:ext>
            </a:extLst>
          </p:cNvPr>
          <p:cNvPicPr>
            <a:picLocks noChangeAspect="1"/>
          </p:cNvPicPr>
          <p:nvPr>
            <p:custDataLst>
              <p:tags r:id="rId148"/>
            </p:custDataLst>
          </p:nvPr>
        </p:nvPicPr>
        <p:blipFill>
          <a:blip r:embed="rId513"/>
          <a:srcRect l="53634" t="12299" r="45880" b="87198"/>
          <a:stretch>
            <a:fillRect/>
          </a:stretch>
        </p:blipFill>
        <p:spPr>
          <a:xfrm>
            <a:off x="6539038" y="843474"/>
            <a:ext cx="59181" cy="34454"/>
          </a:xfrm>
          <a:custGeom>
            <a:avLst/>
            <a:gdLst>
              <a:gd name="connsiteX0" fmla="*/ 59181 w 59181"/>
              <a:gd name="connsiteY0" fmla="*/ 0 h 34454"/>
              <a:gd name="connsiteX1" fmla="*/ 28919 w 59181"/>
              <a:gd name="connsiteY1" fmla="*/ 34454 h 34454"/>
              <a:gd name="connsiteX2" fmla="*/ 0 w 59181"/>
              <a:gd name="connsiteY2" fmla="*/ 23919 h 3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81" h="34454">
                <a:moveTo>
                  <a:pt x="59181" y="0"/>
                </a:moveTo>
                <a:lnTo>
                  <a:pt x="28919" y="34454"/>
                </a:lnTo>
                <a:lnTo>
                  <a:pt x="0" y="2391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02" name="PA_图片 2801">
            <a:extLst>
              <a:ext uri="{FF2B5EF4-FFF2-40B4-BE49-F238E27FC236}">
                <a16:creationId xmlns:a16="http://schemas.microsoft.com/office/drawing/2014/main" xmlns="" id="{02369B51-0B70-4F39-AE90-FA7A64DBC526}"/>
              </a:ext>
            </a:extLst>
          </p:cNvPr>
          <p:cNvPicPr>
            <a:picLocks noChangeAspect="1"/>
          </p:cNvPicPr>
          <p:nvPr>
            <p:custDataLst>
              <p:tags r:id="rId149"/>
            </p:custDataLst>
          </p:nvPr>
        </p:nvPicPr>
        <p:blipFill>
          <a:blip r:embed="rId513"/>
          <a:srcRect l="55676" t="8069" r="41691" b="89185"/>
          <a:stretch>
            <a:fillRect/>
          </a:stretch>
        </p:blipFill>
        <p:spPr>
          <a:xfrm>
            <a:off x="6787967" y="553385"/>
            <a:ext cx="321065" cy="188325"/>
          </a:xfrm>
          <a:custGeom>
            <a:avLst/>
            <a:gdLst>
              <a:gd name="connsiteX0" fmla="*/ 73217 w 321065"/>
              <a:gd name="connsiteY0" fmla="*/ 0 h 188325"/>
              <a:gd name="connsiteX1" fmla="*/ 321065 w 321065"/>
              <a:gd name="connsiteY1" fmla="*/ 179245 h 188325"/>
              <a:gd name="connsiteX2" fmla="*/ 0 w 321065"/>
              <a:gd name="connsiteY2" fmla="*/ 188325 h 18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065" h="188325">
                <a:moveTo>
                  <a:pt x="73217" y="0"/>
                </a:moveTo>
                <a:lnTo>
                  <a:pt x="321065" y="179245"/>
                </a:lnTo>
                <a:lnTo>
                  <a:pt x="0" y="18832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05" name="PA_图片 2804">
            <a:extLst>
              <a:ext uri="{FF2B5EF4-FFF2-40B4-BE49-F238E27FC236}">
                <a16:creationId xmlns:a16="http://schemas.microsoft.com/office/drawing/2014/main" xmlns="" id="{8946DEDD-39C7-4AE4-BF0E-267B2C89CCBE}"/>
              </a:ext>
            </a:extLst>
          </p:cNvPr>
          <p:cNvPicPr>
            <a:picLocks noChangeAspect="1"/>
          </p:cNvPicPr>
          <p:nvPr>
            <p:custDataLst>
              <p:tags r:id="rId150"/>
            </p:custDataLst>
          </p:nvPr>
        </p:nvPicPr>
        <p:blipFill>
          <a:blip r:embed="rId513"/>
          <a:srcRect l="49960" r="43724" b="89185"/>
          <a:stretch>
            <a:fillRect/>
          </a:stretch>
        </p:blipFill>
        <p:spPr>
          <a:xfrm>
            <a:off x="6091095" y="0"/>
            <a:ext cx="770088" cy="741710"/>
          </a:xfrm>
          <a:custGeom>
            <a:avLst/>
            <a:gdLst>
              <a:gd name="connsiteX0" fmla="*/ 4905 w 770088"/>
              <a:gd name="connsiteY0" fmla="*/ 0 h 741710"/>
              <a:gd name="connsiteX1" fmla="*/ 770088 w 770088"/>
              <a:gd name="connsiteY1" fmla="*/ 553385 h 741710"/>
              <a:gd name="connsiteX2" fmla="*/ 696871 w 770088"/>
              <a:gd name="connsiteY2" fmla="*/ 741710 h 741710"/>
              <a:gd name="connsiteX3" fmla="*/ 0 w 770088"/>
              <a:gd name="connsiteY3" fmla="*/ 1700 h 74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088" h="741710">
                <a:moveTo>
                  <a:pt x="4905" y="0"/>
                </a:moveTo>
                <a:lnTo>
                  <a:pt x="770088" y="553385"/>
                </a:lnTo>
                <a:lnTo>
                  <a:pt x="696871" y="741710"/>
                </a:lnTo>
                <a:lnTo>
                  <a:pt x="0" y="17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17" name="PA_图片 2816">
            <a:extLst>
              <a:ext uri="{FF2B5EF4-FFF2-40B4-BE49-F238E27FC236}">
                <a16:creationId xmlns:a16="http://schemas.microsoft.com/office/drawing/2014/main" xmlns="" id="{F7E1C7E6-1867-4076-91ED-96F129AF3956}"/>
              </a:ext>
            </a:extLst>
          </p:cNvPr>
          <p:cNvPicPr>
            <a:picLocks noChangeAspect="1"/>
          </p:cNvPicPr>
          <p:nvPr>
            <p:custDataLst>
              <p:tags r:id="rId151"/>
            </p:custDataLst>
          </p:nvPr>
        </p:nvPicPr>
        <p:blipFill>
          <a:blip r:embed="rId513"/>
          <a:srcRect l="55676" t="10683" r="38372" b="82997"/>
          <a:stretch>
            <a:fillRect/>
          </a:stretch>
        </p:blipFill>
        <p:spPr>
          <a:xfrm>
            <a:off x="6787967" y="732630"/>
            <a:ext cx="725691" cy="433399"/>
          </a:xfrm>
          <a:custGeom>
            <a:avLst/>
            <a:gdLst>
              <a:gd name="connsiteX0" fmla="*/ 321065 w 725691"/>
              <a:gd name="connsiteY0" fmla="*/ 0 h 433399"/>
              <a:gd name="connsiteX1" fmla="*/ 725691 w 725691"/>
              <a:gd name="connsiteY1" fmla="*/ 292629 h 433399"/>
              <a:gd name="connsiteX2" fmla="*/ 570778 w 725691"/>
              <a:gd name="connsiteY2" fmla="*/ 433399 h 433399"/>
              <a:gd name="connsiteX3" fmla="*/ 108341 w 725691"/>
              <a:gd name="connsiteY3" fmla="*/ 264924 h 433399"/>
              <a:gd name="connsiteX4" fmla="*/ 0 w 725691"/>
              <a:gd name="connsiteY4" fmla="*/ 9080 h 43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691" h="433399">
                <a:moveTo>
                  <a:pt x="321065" y="0"/>
                </a:moveTo>
                <a:lnTo>
                  <a:pt x="725691" y="292629"/>
                </a:lnTo>
                <a:lnTo>
                  <a:pt x="570778" y="433399"/>
                </a:lnTo>
                <a:lnTo>
                  <a:pt x="108341" y="264924"/>
                </a:lnTo>
                <a:lnTo>
                  <a:pt x="0" y="90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20" name="PA_图片 2819">
            <a:extLst>
              <a:ext uri="{FF2B5EF4-FFF2-40B4-BE49-F238E27FC236}">
                <a16:creationId xmlns:a16="http://schemas.microsoft.com/office/drawing/2014/main" xmlns="" id="{947C0EE8-7252-43A4-9F6F-6F0887CCDD4E}"/>
              </a:ext>
            </a:extLst>
          </p:cNvPr>
          <p:cNvPicPr>
            <a:picLocks noChangeAspect="1"/>
          </p:cNvPicPr>
          <p:nvPr>
            <p:custDataLst>
              <p:tags r:id="rId152"/>
            </p:custDataLst>
          </p:nvPr>
        </p:nvPicPr>
        <p:blipFill>
          <a:blip r:embed="rId513"/>
          <a:srcRect l="54120" t="10815" r="43436" b="85454"/>
          <a:stretch>
            <a:fillRect/>
          </a:stretch>
        </p:blipFill>
        <p:spPr>
          <a:xfrm>
            <a:off x="6598219" y="741710"/>
            <a:ext cx="298089" cy="255844"/>
          </a:xfrm>
          <a:custGeom>
            <a:avLst/>
            <a:gdLst>
              <a:gd name="connsiteX0" fmla="*/ 189748 w 298089"/>
              <a:gd name="connsiteY0" fmla="*/ 0 h 255844"/>
              <a:gd name="connsiteX1" fmla="*/ 298089 w 298089"/>
              <a:gd name="connsiteY1" fmla="*/ 255844 h 255844"/>
              <a:gd name="connsiteX2" fmla="*/ 53689 w 298089"/>
              <a:gd name="connsiteY2" fmla="*/ 166804 h 255844"/>
              <a:gd name="connsiteX3" fmla="*/ 0 w 298089"/>
              <a:gd name="connsiteY3" fmla="*/ 101764 h 2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089" h="255844">
                <a:moveTo>
                  <a:pt x="189748" y="0"/>
                </a:moveTo>
                <a:lnTo>
                  <a:pt x="298089" y="255844"/>
                </a:lnTo>
                <a:lnTo>
                  <a:pt x="53689" y="166804"/>
                </a:lnTo>
                <a:lnTo>
                  <a:pt x="0" y="1017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23" name="PA_图片 2822">
            <a:extLst>
              <a:ext uri="{FF2B5EF4-FFF2-40B4-BE49-F238E27FC236}">
                <a16:creationId xmlns:a16="http://schemas.microsoft.com/office/drawing/2014/main" xmlns="" id="{2947C082-C018-4B23-BC24-2693E8260926}"/>
              </a:ext>
            </a:extLst>
          </p:cNvPr>
          <p:cNvPicPr>
            <a:picLocks noChangeAspect="1"/>
          </p:cNvPicPr>
          <p:nvPr>
            <p:custDataLst>
              <p:tags r:id="rId153"/>
            </p:custDataLst>
          </p:nvPr>
        </p:nvPicPr>
        <p:blipFill>
          <a:blip r:embed="rId513"/>
          <a:srcRect l="53871" t="12299" r="45440" b="86752"/>
          <a:stretch>
            <a:fillRect/>
          </a:stretch>
        </p:blipFill>
        <p:spPr>
          <a:xfrm>
            <a:off x="6567957" y="843474"/>
            <a:ext cx="83951" cy="65040"/>
          </a:xfrm>
          <a:custGeom>
            <a:avLst/>
            <a:gdLst>
              <a:gd name="connsiteX0" fmla="*/ 30262 w 83951"/>
              <a:gd name="connsiteY0" fmla="*/ 0 h 65040"/>
              <a:gd name="connsiteX1" fmla="*/ 83951 w 83951"/>
              <a:gd name="connsiteY1" fmla="*/ 65040 h 65040"/>
              <a:gd name="connsiteX2" fmla="*/ 0 w 83951"/>
              <a:gd name="connsiteY2" fmla="*/ 34454 h 6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951" h="65040">
                <a:moveTo>
                  <a:pt x="30262" y="0"/>
                </a:moveTo>
                <a:lnTo>
                  <a:pt x="83951" y="65040"/>
                </a:lnTo>
                <a:lnTo>
                  <a:pt x="0" y="3445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26" name="PA_图片 2825">
            <a:extLst>
              <a:ext uri="{FF2B5EF4-FFF2-40B4-BE49-F238E27FC236}">
                <a16:creationId xmlns:a16="http://schemas.microsoft.com/office/drawing/2014/main" xmlns="" id="{ADF703F5-9F8C-463C-AB21-5E66508244BF}"/>
              </a:ext>
            </a:extLst>
          </p:cNvPr>
          <p:cNvPicPr>
            <a:picLocks noChangeAspect="1"/>
          </p:cNvPicPr>
          <p:nvPr>
            <p:custDataLst>
              <p:tags r:id="rId154"/>
            </p:custDataLst>
          </p:nvPr>
        </p:nvPicPr>
        <p:blipFill>
          <a:blip r:embed="rId513"/>
          <a:srcRect l="61531" t="16591" r="33865" b="79255"/>
          <a:stretch>
            <a:fillRect/>
          </a:stretch>
        </p:blipFill>
        <p:spPr>
          <a:xfrm>
            <a:off x="7501863" y="1137754"/>
            <a:ext cx="561294" cy="284907"/>
          </a:xfrm>
          <a:custGeom>
            <a:avLst/>
            <a:gdLst>
              <a:gd name="connsiteX0" fmla="*/ 167344 w 561294"/>
              <a:gd name="connsiteY0" fmla="*/ 0 h 284907"/>
              <a:gd name="connsiteX1" fmla="*/ 561294 w 561294"/>
              <a:gd name="connsiteY1" fmla="*/ 284907 h 284907"/>
              <a:gd name="connsiteX2" fmla="*/ 0 w 561294"/>
              <a:gd name="connsiteY2" fmla="*/ 80416 h 28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1294" h="284907">
                <a:moveTo>
                  <a:pt x="167344" y="0"/>
                </a:moveTo>
                <a:lnTo>
                  <a:pt x="561294" y="284907"/>
                </a:lnTo>
                <a:lnTo>
                  <a:pt x="0" y="8041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29" name="PA_图片 2828">
            <a:extLst>
              <a:ext uri="{FF2B5EF4-FFF2-40B4-BE49-F238E27FC236}">
                <a16:creationId xmlns:a16="http://schemas.microsoft.com/office/drawing/2014/main" xmlns="" id="{8A4034F1-E688-47F5-9F1E-7CBEC5EAFCB8}"/>
              </a:ext>
            </a:extLst>
          </p:cNvPr>
          <p:cNvPicPr>
            <a:picLocks noChangeAspect="1"/>
          </p:cNvPicPr>
          <p:nvPr>
            <p:custDataLst>
              <p:tags r:id="rId155"/>
            </p:custDataLst>
          </p:nvPr>
        </p:nvPicPr>
        <p:blipFill>
          <a:blip r:embed="rId513"/>
          <a:srcRect l="60357" t="14950" r="37096" b="82237"/>
          <a:stretch>
            <a:fillRect/>
          </a:stretch>
        </p:blipFill>
        <p:spPr>
          <a:xfrm>
            <a:off x="7358745" y="1025259"/>
            <a:ext cx="310463" cy="192911"/>
          </a:xfrm>
          <a:custGeom>
            <a:avLst/>
            <a:gdLst>
              <a:gd name="connsiteX0" fmla="*/ 154913 w 310463"/>
              <a:gd name="connsiteY0" fmla="*/ 0 h 192911"/>
              <a:gd name="connsiteX1" fmla="*/ 310463 w 310463"/>
              <a:gd name="connsiteY1" fmla="*/ 112495 h 192911"/>
              <a:gd name="connsiteX2" fmla="*/ 143119 w 310463"/>
              <a:gd name="connsiteY2" fmla="*/ 192911 h 192911"/>
              <a:gd name="connsiteX3" fmla="*/ 0 w 310463"/>
              <a:gd name="connsiteY3" fmla="*/ 140770 h 19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63" h="192911">
                <a:moveTo>
                  <a:pt x="154913" y="0"/>
                </a:moveTo>
                <a:lnTo>
                  <a:pt x="310463" y="112495"/>
                </a:lnTo>
                <a:lnTo>
                  <a:pt x="143119" y="192911"/>
                </a:lnTo>
                <a:lnTo>
                  <a:pt x="0" y="14077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33" name="PA_图片 2832">
            <a:extLst>
              <a:ext uri="{FF2B5EF4-FFF2-40B4-BE49-F238E27FC236}">
                <a16:creationId xmlns:a16="http://schemas.microsoft.com/office/drawing/2014/main" xmlns="" id="{DE6FA0AB-5ECC-447C-BD54-3D6B80997A34}"/>
              </a:ext>
            </a:extLst>
          </p:cNvPr>
          <p:cNvPicPr>
            <a:picLocks noChangeAspect="1"/>
          </p:cNvPicPr>
          <p:nvPr>
            <p:custDataLst>
              <p:tags r:id="rId156"/>
            </p:custDataLst>
          </p:nvPr>
        </p:nvPicPr>
        <p:blipFill>
          <a:blip r:embed="rId513"/>
          <a:srcRect l="42046" t="16" r="53522" b="96678"/>
          <a:stretch>
            <a:fillRect/>
          </a:stretch>
        </p:blipFill>
        <p:spPr>
          <a:xfrm>
            <a:off x="5126295" y="1098"/>
            <a:ext cx="540275" cy="226753"/>
          </a:xfrm>
          <a:custGeom>
            <a:avLst/>
            <a:gdLst>
              <a:gd name="connsiteX0" fmla="*/ 0 w 540275"/>
              <a:gd name="connsiteY0" fmla="*/ 0 h 226753"/>
              <a:gd name="connsiteX1" fmla="*/ 540275 w 540275"/>
              <a:gd name="connsiteY1" fmla="*/ 3201 h 226753"/>
              <a:gd name="connsiteX2" fmla="*/ 396275 w 540275"/>
              <a:gd name="connsiteY2" fmla="*/ 197539 h 226753"/>
              <a:gd name="connsiteX3" fmla="*/ 311939 w 540275"/>
              <a:gd name="connsiteY3" fmla="*/ 226753 h 226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275" h="226753">
                <a:moveTo>
                  <a:pt x="0" y="0"/>
                </a:moveTo>
                <a:lnTo>
                  <a:pt x="540275" y="3201"/>
                </a:lnTo>
                <a:lnTo>
                  <a:pt x="396275" y="197539"/>
                </a:lnTo>
                <a:lnTo>
                  <a:pt x="311939" y="2267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36" name="PA_图片 2835">
            <a:extLst>
              <a:ext uri="{FF2B5EF4-FFF2-40B4-BE49-F238E27FC236}">
                <a16:creationId xmlns:a16="http://schemas.microsoft.com/office/drawing/2014/main" xmlns="" id="{A7DA79C2-E9AC-44CF-8BC0-76E81AAA7491}"/>
              </a:ext>
            </a:extLst>
          </p:cNvPr>
          <p:cNvPicPr>
            <a:picLocks noChangeAspect="1"/>
          </p:cNvPicPr>
          <p:nvPr>
            <p:custDataLst>
              <p:tags r:id="rId157"/>
            </p:custDataLst>
          </p:nvPr>
        </p:nvPicPr>
        <p:blipFill>
          <a:blip r:embed="rId513"/>
          <a:srcRect l="45297" t="63" r="53042" b="97104"/>
          <a:stretch>
            <a:fillRect/>
          </a:stretch>
        </p:blipFill>
        <p:spPr>
          <a:xfrm>
            <a:off x="5522569" y="4298"/>
            <a:ext cx="202566" cy="194338"/>
          </a:xfrm>
          <a:custGeom>
            <a:avLst/>
            <a:gdLst>
              <a:gd name="connsiteX0" fmla="*/ 144000 w 202566"/>
              <a:gd name="connsiteY0" fmla="*/ 0 h 194338"/>
              <a:gd name="connsiteX1" fmla="*/ 202566 w 202566"/>
              <a:gd name="connsiteY1" fmla="*/ 124169 h 194338"/>
              <a:gd name="connsiteX2" fmla="*/ 0 w 202566"/>
              <a:gd name="connsiteY2" fmla="*/ 194338 h 19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566" h="194338">
                <a:moveTo>
                  <a:pt x="144000" y="0"/>
                </a:moveTo>
                <a:lnTo>
                  <a:pt x="202566" y="124169"/>
                </a:lnTo>
                <a:lnTo>
                  <a:pt x="0" y="19433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39" name="PA_图片 2838">
            <a:extLst>
              <a:ext uri="{FF2B5EF4-FFF2-40B4-BE49-F238E27FC236}">
                <a16:creationId xmlns:a16="http://schemas.microsoft.com/office/drawing/2014/main" xmlns="" id="{681CDF05-D673-4463-B486-6775F27D8A8D}"/>
              </a:ext>
            </a:extLst>
          </p:cNvPr>
          <p:cNvPicPr>
            <a:picLocks noChangeAspect="1"/>
          </p:cNvPicPr>
          <p:nvPr>
            <p:custDataLst>
              <p:tags r:id="rId158"/>
            </p:custDataLst>
          </p:nvPr>
        </p:nvPicPr>
        <p:blipFill>
          <a:blip r:embed="rId513"/>
          <a:srcRect l="46478" r="50000" b="98127"/>
          <a:stretch>
            <a:fillRect/>
          </a:stretch>
        </p:blipFill>
        <p:spPr>
          <a:xfrm>
            <a:off x="5666570" y="-1"/>
            <a:ext cx="429431" cy="128468"/>
          </a:xfrm>
          <a:custGeom>
            <a:avLst/>
            <a:gdLst>
              <a:gd name="connsiteX0" fmla="*/ 429431 w 429431"/>
              <a:gd name="connsiteY0" fmla="*/ 0 h 128468"/>
              <a:gd name="connsiteX1" fmla="*/ 58566 w 429431"/>
              <a:gd name="connsiteY1" fmla="*/ 128468 h 128468"/>
              <a:gd name="connsiteX2" fmla="*/ 0 w 429431"/>
              <a:gd name="connsiteY2" fmla="*/ 4299 h 1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9431" h="128468">
                <a:moveTo>
                  <a:pt x="429431" y="0"/>
                </a:moveTo>
                <a:lnTo>
                  <a:pt x="58566" y="128468"/>
                </a:lnTo>
                <a:lnTo>
                  <a:pt x="0" y="42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48" name="PA_图片 2847">
            <a:extLst>
              <a:ext uri="{FF2B5EF4-FFF2-40B4-BE49-F238E27FC236}">
                <a16:creationId xmlns:a16="http://schemas.microsoft.com/office/drawing/2014/main" xmlns="" id="{1287CAC5-3B4B-428F-A789-1573A3959AD5}"/>
              </a:ext>
            </a:extLst>
          </p:cNvPr>
          <p:cNvPicPr>
            <a:picLocks noChangeAspect="1"/>
          </p:cNvPicPr>
          <p:nvPr>
            <p:custDataLst>
              <p:tags r:id="rId159"/>
            </p:custDataLst>
          </p:nvPr>
        </p:nvPicPr>
        <p:blipFill>
          <a:blip r:embed="rId513"/>
          <a:srcRect l="25000" r="66667" b="98035"/>
          <a:stretch>
            <a:fillRect/>
          </a:stretch>
        </p:blipFill>
        <p:spPr>
          <a:xfrm>
            <a:off x="3048000" y="0"/>
            <a:ext cx="1016000" cy="134795"/>
          </a:xfrm>
          <a:custGeom>
            <a:avLst/>
            <a:gdLst>
              <a:gd name="connsiteX0" fmla="*/ 0 w 1016000"/>
              <a:gd name="connsiteY0" fmla="*/ 0 h 134795"/>
              <a:gd name="connsiteX1" fmla="*/ 1016000 w 1016000"/>
              <a:gd name="connsiteY1" fmla="*/ 0 h 134795"/>
              <a:gd name="connsiteX2" fmla="*/ 804896 w 1016000"/>
              <a:gd name="connsiteY2" fmla="*/ 134795 h 13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134795">
                <a:moveTo>
                  <a:pt x="0" y="0"/>
                </a:moveTo>
                <a:lnTo>
                  <a:pt x="1016000" y="0"/>
                </a:lnTo>
                <a:lnTo>
                  <a:pt x="804896" y="13479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57" name="PA_图片 2856">
            <a:extLst>
              <a:ext uri="{FF2B5EF4-FFF2-40B4-BE49-F238E27FC236}">
                <a16:creationId xmlns:a16="http://schemas.microsoft.com/office/drawing/2014/main" xmlns="" id="{7A8C0040-0803-4091-87C8-6421A85010B7}"/>
              </a:ext>
            </a:extLst>
          </p:cNvPr>
          <p:cNvPicPr>
            <a:picLocks noChangeAspect="1"/>
          </p:cNvPicPr>
          <p:nvPr>
            <p:custDataLst>
              <p:tags r:id="rId160"/>
            </p:custDataLst>
          </p:nvPr>
        </p:nvPicPr>
        <p:blipFill>
          <a:blip r:embed="rId513"/>
          <a:srcRect l="33333" r="64686" b="96929"/>
          <a:stretch>
            <a:fillRect/>
          </a:stretch>
        </p:blipFill>
        <p:spPr>
          <a:xfrm>
            <a:off x="4064001" y="0"/>
            <a:ext cx="241491" cy="210591"/>
          </a:xfrm>
          <a:custGeom>
            <a:avLst/>
            <a:gdLst>
              <a:gd name="connsiteX0" fmla="*/ 0 w 241491"/>
              <a:gd name="connsiteY0" fmla="*/ 0 h 210591"/>
              <a:gd name="connsiteX1" fmla="*/ 241491 w 241491"/>
              <a:gd name="connsiteY1" fmla="*/ 210591 h 210591"/>
              <a:gd name="connsiteX2" fmla="*/ 0 w 241491"/>
              <a:gd name="connsiteY2" fmla="*/ 170149 h 210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1491" h="210591">
                <a:moveTo>
                  <a:pt x="0" y="0"/>
                </a:moveTo>
                <a:lnTo>
                  <a:pt x="241491" y="210591"/>
                </a:lnTo>
                <a:lnTo>
                  <a:pt x="0" y="17014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60" name="PA_图片 2859">
            <a:extLst>
              <a:ext uri="{FF2B5EF4-FFF2-40B4-BE49-F238E27FC236}">
                <a16:creationId xmlns:a16="http://schemas.microsoft.com/office/drawing/2014/main" xmlns="" id="{66C6BE9B-AB4A-492D-8F61-2EAAECACA611}"/>
              </a:ext>
            </a:extLst>
          </p:cNvPr>
          <p:cNvPicPr>
            <a:picLocks noChangeAspect="1"/>
          </p:cNvPicPr>
          <p:nvPr>
            <p:custDataLst>
              <p:tags r:id="rId161"/>
            </p:custDataLst>
          </p:nvPr>
        </p:nvPicPr>
        <p:blipFill>
          <a:blip r:embed="rId513"/>
          <a:srcRect l="31602" r="66667" b="97519"/>
          <a:stretch>
            <a:fillRect/>
          </a:stretch>
        </p:blipFill>
        <p:spPr>
          <a:xfrm>
            <a:off x="3852896" y="0"/>
            <a:ext cx="211104" cy="170149"/>
          </a:xfrm>
          <a:custGeom>
            <a:avLst/>
            <a:gdLst>
              <a:gd name="connsiteX0" fmla="*/ 211104 w 211104"/>
              <a:gd name="connsiteY0" fmla="*/ 0 h 170149"/>
              <a:gd name="connsiteX1" fmla="*/ 211104 w 211104"/>
              <a:gd name="connsiteY1" fmla="*/ 170149 h 170149"/>
              <a:gd name="connsiteX2" fmla="*/ 0 w 211104"/>
              <a:gd name="connsiteY2" fmla="*/ 134795 h 17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104" h="170149">
                <a:moveTo>
                  <a:pt x="211104" y="0"/>
                </a:moveTo>
                <a:lnTo>
                  <a:pt x="211104" y="170149"/>
                </a:lnTo>
                <a:lnTo>
                  <a:pt x="0" y="13479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69" name="PA_图片 2868">
            <a:extLst>
              <a:ext uri="{FF2B5EF4-FFF2-40B4-BE49-F238E27FC236}">
                <a16:creationId xmlns:a16="http://schemas.microsoft.com/office/drawing/2014/main" xmlns="" id="{4EAFE3F9-0F1D-4A9C-9B72-808E5AEFCA45}"/>
              </a:ext>
            </a:extLst>
          </p:cNvPr>
          <p:cNvPicPr>
            <a:picLocks noChangeAspect="1"/>
          </p:cNvPicPr>
          <p:nvPr>
            <p:custDataLst>
              <p:tags r:id="rId162"/>
            </p:custDataLst>
          </p:nvPr>
        </p:nvPicPr>
        <p:blipFill>
          <a:blip r:embed="rId513"/>
          <a:srcRect l="33333" r="58333" b="96294"/>
          <a:stretch>
            <a:fillRect/>
          </a:stretch>
        </p:blipFill>
        <p:spPr>
          <a:xfrm>
            <a:off x="4064000" y="0"/>
            <a:ext cx="1016000" cy="254157"/>
          </a:xfrm>
          <a:custGeom>
            <a:avLst/>
            <a:gdLst>
              <a:gd name="connsiteX0" fmla="*/ 0 w 1016000"/>
              <a:gd name="connsiteY0" fmla="*/ 0 h 254157"/>
              <a:gd name="connsiteX1" fmla="*/ 1016000 w 1016000"/>
              <a:gd name="connsiteY1" fmla="*/ 0 h 254157"/>
              <a:gd name="connsiteX2" fmla="*/ 501634 w 1016000"/>
              <a:gd name="connsiteY2" fmla="*/ 254157 h 254157"/>
              <a:gd name="connsiteX3" fmla="*/ 241491 w 1016000"/>
              <a:gd name="connsiteY3" fmla="*/ 210591 h 25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" h="254157">
                <a:moveTo>
                  <a:pt x="0" y="0"/>
                </a:moveTo>
                <a:lnTo>
                  <a:pt x="1016000" y="0"/>
                </a:lnTo>
                <a:lnTo>
                  <a:pt x="501634" y="254157"/>
                </a:lnTo>
                <a:lnTo>
                  <a:pt x="241491" y="2105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78" name="PA_图片 2877">
            <a:extLst>
              <a:ext uri="{FF2B5EF4-FFF2-40B4-BE49-F238E27FC236}">
                <a16:creationId xmlns:a16="http://schemas.microsoft.com/office/drawing/2014/main" xmlns="" id="{484CDF07-C52F-4FA3-8436-400BFD7C7EE3}"/>
              </a:ext>
            </a:extLst>
          </p:cNvPr>
          <p:cNvPicPr>
            <a:picLocks noChangeAspect="1"/>
          </p:cNvPicPr>
          <p:nvPr>
            <p:custDataLst>
              <p:tags r:id="rId163"/>
            </p:custDataLst>
          </p:nvPr>
        </p:nvPicPr>
        <p:blipFill>
          <a:blip r:embed="rId513"/>
          <a:srcRect l="41748" t="4825" r="57835" b="94983"/>
          <a:stretch>
            <a:fillRect/>
          </a:stretch>
        </p:blipFill>
        <p:spPr>
          <a:xfrm>
            <a:off x="5089872" y="330911"/>
            <a:ext cx="50845" cy="13181"/>
          </a:xfrm>
          <a:custGeom>
            <a:avLst/>
            <a:gdLst>
              <a:gd name="connsiteX0" fmla="*/ 50845 w 50845"/>
              <a:gd name="connsiteY0" fmla="*/ 0 h 13181"/>
              <a:gd name="connsiteX1" fmla="*/ 12792 w 50845"/>
              <a:gd name="connsiteY1" fmla="*/ 13181 h 13181"/>
              <a:gd name="connsiteX2" fmla="*/ 0 w 50845"/>
              <a:gd name="connsiteY2" fmla="*/ 11039 h 13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45" h="13181">
                <a:moveTo>
                  <a:pt x="50845" y="0"/>
                </a:moveTo>
                <a:lnTo>
                  <a:pt x="12792" y="13181"/>
                </a:lnTo>
                <a:lnTo>
                  <a:pt x="0" y="110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81" name="PA_图片 2880">
            <a:extLst>
              <a:ext uri="{FF2B5EF4-FFF2-40B4-BE49-F238E27FC236}">
                <a16:creationId xmlns:a16="http://schemas.microsoft.com/office/drawing/2014/main" xmlns="" id="{4D81F6E6-CE75-4360-B478-A3299DE3DF74}"/>
              </a:ext>
            </a:extLst>
          </p:cNvPr>
          <p:cNvPicPr>
            <a:picLocks noChangeAspect="1"/>
          </p:cNvPicPr>
          <p:nvPr>
            <p:custDataLst>
              <p:tags r:id="rId164"/>
            </p:custDataLst>
          </p:nvPr>
        </p:nvPicPr>
        <p:blipFill>
          <a:blip r:embed="rId513"/>
          <a:srcRect l="37448" r="58333" b="95038"/>
          <a:stretch>
            <a:fillRect/>
          </a:stretch>
        </p:blipFill>
        <p:spPr>
          <a:xfrm>
            <a:off x="4565634" y="0"/>
            <a:ext cx="514366" cy="340297"/>
          </a:xfrm>
          <a:custGeom>
            <a:avLst/>
            <a:gdLst>
              <a:gd name="connsiteX0" fmla="*/ 514366 w 514366"/>
              <a:gd name="connsiteY0" fmla="*/ 0 h 340297"/>
              <a:gd name="connsiteX1" fmla="*/ 514366 w 514366"/>
              <a:gd name="connsiteY1" fmla="*/ 340297 h 340297"/>
              <a:gd name="connsiteX2" fmla="*/ 0 w 514366"/>
              <a:gd name="connsiteY2" fmla="*/ 254157 h 34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366" h="340297">
                <a:moveTo>
                  <a:pt x="514366" y="0"/>
                </a:moveTo>
                <a:lnTo>
                  <a:pt x="514366" y="340297"/>
                </a:lnTo>
                <a:lnTo>
                  <a:pt x="0" y="25415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84" name="PA_图片 2883">
            <a:extLst>
              <a:ext uri="{FF2B5EF4-FFF2-40B4-BE49-F238E27FC236}">
                <a16:creationId xmlns:a16="http://schemas.microsoft.com/office/drawing/2014/main" xmlns="" id="{5C1EA5ED-9F38-4F9F-B7B4-62B4391D9A83}"/>
              </a:ext>
            </a:extLst>
          </p:cNvPr>
          <p:cNvPicPr>
            <a:picLocks noChangeAspect="1"/>
          </p:cNvPicPr>
          <p:nvPr>
            <p:custDataLst>
              <p:tags r:id="rId165"/>
            </p:custDataLst>
          </p:nvPr>
        </p:nvPicPr>
        <p:blipFill>
          <a:blip r:embed="rId513"/>
          <a:srcRect l="41671" t="16" r="55395" b="95014"/>
          <a:stretch>
            <a:fillRect/>
          </a:stretch>
        </p:blipFill>
        <p:spPr>
          <a:xfrm>
            <a:off x="5080501" y="1097"/>
            <a:ext cx="357732" cy="340852"/>
          </a:xfrm>
          <a:custGeom>
            <a:avLst/>
            <a:gdLst>
              <a:gd name="connsiteX0" fmla="*/ 45793 w 357732"/>
              <a:gd name="connsiteY0" fmla="*/ 0 h 340852"/>
              <a:gd name="connsiteX1" fmla="*/ 357732 w 357732"/>
              <a:gd name="connsiteY1" fmla="*/ 226753 h 340852"/>
              <a:gd name="connsiteX2" fmla="*/ 60215 w 357732"/>
              <a:gd name="connsiteY2" fmla="*/ 329813 h 340852"/>
              <a:gd name="connsiteX3" fmla="*/ 9370 w 357732"/>
              <a:gd name="connsiteY3" fmla="*/ 340852 h 340852"/>
              <a:gd name="connsiteX4" fmla="*/ 0 w 357732"/>
              <a:gd name="connsiteY4" fmla="*/ 339283 h 34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732" h="340852">
                <a:moveTo>
                  <a:pt x="45793" y="0"/>
                </a:moveTo>
                <a:lnTo>
                  <a:pt x="357732" y="226753"/>
                </a:lnTo>
                <a:lnTo>
                  <a:pt x="60215" y="329813"/>
                </a:lnTo>
                <a:lnTo>
                  <a:pt x="9370" y="340852"/>
                </a:lnTo>
                <a:lnTo>
                  <a:pt x="0" y="33928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87" name="PA_图片 2886">
            <a:extLst>
              <a:ext uri="{FF2B5EF4-FFF2-40B4-BE49-F238E27FC236}">
                <a16:creationId xmlns:a16="http://schemas.microsoft.com/office/drawing/2014/main" xmlns="" id="{775CB850-7D38-4CAA-92D8-0902D65F0030}"/>
              </a:ext>
            </a:extLst>
          </p:cNvPr>
          <p:cNvPicPr>
            <a:picLocks noChangeAspect="1"/>
          </p:cNvPicPr>
          <p:nvPr>
            <p:custDataLst>
              <p:tags r:id="rId166"/>
            </p:custDataLst>
          </p:nvPr>
        </p:nvPicPr>
        <p:blipFill>
          <a:blip r:embed="rId513"/>
          <a:srcRect l="41667" r="57954" b="95037"/>
          <a:stretch>
            <a:fillRect/>
          </a:stretch>
        </p:blipFill>
        <p:spPr>
          <a:xfrm>
            <a:off x="5080000" y="0"/>
            <a:ext cx="46294" cy="340381"/>
          </a:xfrm>
          <a:custGeom>
            <a:avLst/>
            <a:gdLst>
              <a:gd name="connsiteX0" fmla="*/ 0 w 46294"/>
              <a:gd name="connsiteY0" fmla="*/ 0 h 340381"/>
              <a:gd name="connsiteX1" fmla="*/ 46294 w 46294"/>
              <a:gd name="connsiteY1" fmla="*/ 1098 h 340381"/>
              <a:gd name="connsiteX2" fmla="*/ 501 w 46294"/>
              <a:gd name="connsiteY2" fmla="*/ 340381 h 340381"/>
              <a:gd name="connsiteX3" fmla="*/ 0 w 46294"/>
              <a:gd name="connsiteY3" fmla="*/ 340297 h 34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94" h="340381">
                <a:moveTo>
                  <a:pt x="0" y="0"/>
                </a:moveTo>
                <a:lnTo>
                  <a:pt x="46294" y="1098"/>
                </a:lnTo>
                <a:lnTo>
                  <a:pt x="501" y="340381"/>
                </a:lnTo>
                <a:lnTo>
                  <a:pt x="0" y="34029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91" name="PA_图片 2890">
            <a:extLst>
              <a:ext uri="{FF2B5EF4-FFF2-40B4-BE49-F238E27FC236}">
                <a16:creationId xmlns:a16="http://schemas.microsoft.com/office/drawing/2014/main" xmlns="" id="{B5D23E32-7E14-4093-A434-2273FD41C51C}"/>
              </a:ext>
            </a:extLst>
          </p:cNvPr>
          <p:cNvPicPr>
            <a:picLocks noChangeAspect="1"/>
          </p:cNvPicPr>
          <p:nvPr>
            <p:custDataLst>
              <p:tags r:id="rId167"/>
            </p:custDataLst>
          </p:nvPr>
        </p:nvPicPr>
        <p:blipFill>
          <a:blip r:embed="rId513"/>
          <a:srcRect l="73676" t="25563" r="22559" b="68251"/>
          <a:stretch>
            <a:fillRect/>
          </a:stretch>
        </p:blipFill>
        <p:spPr>
          <a:xfrm>
            <a:off x="8982604" y="1753162"/>
            <a:ext cx="459030" cy="424189"/>
          </a:xfrm>
          <a:custGeom>
            <a:avLst/>
            <a:gdLst>
              <a:gd name="connsiteX0" fmla="*/ 138688 w 459030"/>
              <a:gd name="connsiteY0" fmla="*/ 0 h 424189"/>
              <a:gd name="connsiteX1" fmla="*/ 459030 w 459030"/>
              <a:gd name="connsiteY1" fmla="*/ 87231 h 424189"/>
              <a:gd name="connsiteX2" fmla="*/ 24918 w 459030"/>
              <a:gd name="connsiteY2" fmla="*/ 424189 h 424189"/>
              <a:gd name="connsiteX3" fmla="*/ 0 w 459030"/>
              <a:gd name="connsiteY3" fmla="*/ 299921 h 42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030" h="424189">
                <a:moveTo>
                  <a:pt x="138688" y="0"/>
                </a:moveTo>
                <a:lnTo>
                  <a:pt x="459030" y="87231"/>
                </a:lnTo>
                <a:lnTo>
                  <a:pt x="24918" y="424189"/>
                </a:lnTo>
                <a:lnTo>
                  <a:pt x="0" y="2999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94" name="PA_图片 2893">
            <a:extLst>
              <a:ext uri="{FF2B5EF4-FFF2-40B4-BE49-F238E27FC236}">
                <a16:creationId xmlns:a16="http://schemas.microsoft.com/office/drawing/2014/main" xmlns="" id="{B4389CED-F682-4ACF-8A96-4DFB382BF567}"/>
              </a:ext>
            </a:extLst>
          </p:cNvPr>
          <p:cNvPicPr>
            <a:picLocks noChangeAspect="1"/>
          </p:cNvPicPr>
          <p:nvPr>
            <p:custDataLst>
              <p:tags r:id="rId168"/>
            </p:custDataLst>
          </p:nvPr>
        </p:nvPicPr>
        <p:blipFill>
          <a:blip r:embed="rId513"/>
          <a:srcRect l="73881" t="26835" r="18761" b="53075"/>
          <a:stretch>
            <a:fillRect/>
          </a:stretch>
        </p:blipFill>
        <p:spPr>
          <a:xfrm>
            <a:off x="9007522" y="1840393"/>
            <a:ext cx="897117" cy="1377761"/>
          </a:xfrm>
          <a:custGeom>
            <a:avLst/>
            <a:gdLst>
              <a:gd name="connsiteX0" fmla="*/ 434112 w 897117"/>
              <a:gd name="connsiteY0" fmla="*/ 0 h 1377761"/>
              <a:gd name="connsiteX1" fmla="*/ 897117 w 897117"/>
              <a:gd name="connsiteY1" fmla="*/ 1377761 h 1377761"/>
              <a:gd name="connsiteX2" fmla="*/ 53487 w 897117"/>
              <a:gd name="connsiteY2" fmla="*/ 603693 h 1377761"/>
              <a:gd name="connsiteX3" fmla="*/ 0 w 897117"/>
              <a:gd name="connsiteY3" fmla="*/ 336958 h 137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17" h="1377761">
                <a:moveTo>
                  <a:pt x="434112" y="0"/>
                </a:moveTo>
                <a:lnTo>
                  <a:pt x="897117" y="1377761"/>
                </a:lnTo>
                <a:lnTo>
                  <a:pt x="53487" y="603693"/>
                </a:lnTo>
                <a:lnTo>
                  <a:pt x="0" y="33695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897" name="PA_图片 2896">
            <a:extLst>
              <a:ext uri="{FF2B5EF4-FFF2-40B4-BE49-F238E27FC236}">
                <a16:creationId xmlns:a16="http://schemas.microsoft.com/office/drawing/2014/main" xmlns="" id="{95B5D676-71EE-4F69-8E40-51CDD23E96C3}"/>
              </a:ext>
            </a:extLst>
          </p:cNvPr>
          <p:cNvPicPr>
            <a:picLocks noChangeAspect="1"/>
          </p:cNvPicPr>
          <p:nvPr>
            <p:custDataLst>
              <p:tags r:id="rId169"/>
            </p:custDataLst>
          </p:nvPr>
        </p:nvPicPr>
        <p:blipFill>
          <a:blip r:embed="rId513"/>
          <a:srcRect l="81239" t="45062" r="2965" b="43288"/>
          <a:stretch>
            <a:fillRect/>
          </a:stretch>
        </p:blipFill>
        <p:spPr>
          <a:xfrm>
            <a:off x="9904639" y="3090388"/>
            <a:ext cx="1925874" cy="798911"/>
          </a:xfrm>
          <a:custGeom>
            <a:avLst/>
            <a:gdLst>
              <a:gd name="connsiteX0" fmla="*/ 1806005 w 1925874"/>
              <a:gd name="connsiteY0" fmla="*/ 0 h 798911"/>
              <a:gd name="connsiteX1" fmla="*/ 1925874 w 1925874"/>
              <a:gd name="connsiteY1" fmla="*/ 84322 h 798911"/>
              <a:gd name="connsiteX2" fmla="*/ 1462778 w 1925874"/>
              <a:gd name="connsiteY2" fmla="*/ 708843 h 798911"/>
              <a:gd name="connsiteX3" fmla="*/ 1262178 w 1925874"/>
              <a:gd name="connsiteY3" fmla="*/ 798911 h 798911"/>
              <a:gd name="connsiteX4" fmla="*/ 0 w 1925874"/>
              <a:gd name="connsiteY4" fmla="*/ 127766 h 79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5874" h="798911">
                <a:moveTo>
                  <a:pt x="1806005" y="0"/>
                </a:moveTo>
                <a:lnTo>
                  <a:pt x="1925874" y="84322"/>
                </a:lnTo>
                <a:lnTo>
                  <a:pt x="1462778" y="708843"/>
                </a:lnTo>
                <a:lnTo>
                  <a:pt x="1262178" y="798911"/>
                </a:lnTo>
                <a:lnTo>
                  <a:pt x="0" y="1277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00" name="PA_图片 2899">
            <a:extLst>
              <a:ext uri="{FF2B5EF4-FFF2-40B4-BE49-F238E27FC236}">
                <a16:creationId xmlns:a16="http://schemas.microsoft.com/office/drawing/2014/main" xmlns="" id="{B626D184-59CB-4177-8EDE-EA76EC8B493C}"/>
              </a:ext>
            </a:extLst>
          </p:cNvPr>
          <p:cNvPicPr>
            <a:picLocks noChangeAspect="1"/>
          </p:cNvPicPr>
          <p:nvPr>
            <p:custDataLst>
              <p:tags r:id="rId170"/>
            </p:custDataLst>
          </p:nvPr>
        </p:nvPicPr>
        <p:blipFill>
          <a:blip r:embed="rId513"/>
          <a:srcRect l="81239" t="46925" r="8409" b="42164"/>
          <a:stretch>
            <a:fillRect/>
          </a:stretch>
        </p:blipFill>
        <p:spPr>
          <a:xfrm>
            <a:off x="9904639" y="3218154"/>
            <a:ext cx="1262178" cy="748227"/>
          </a:xfrm>
          <a:custGeom>
            <a:avLst/>
            <a:gdLst>
              <a:gd name="connsiteX0" fmla="*/ 0 w 1262178"/>
              <a:gd name="connsiteY0" fmla="*/ 0 h 748227"/>
              <a:gd name="connsiteX1" fmla="*/ 1262178 w 1262178"/>
              <a:gd name="connsiteY1" fmla="*/ 671145 h 748227"/>
              <a:gd name="connsiteX2" fmla="*/ 1137664 w 1262178"/>
              <a:gd name="connsiteY2" fmla="*/ 727051 h 748227"/>
              <a:gd name="connsiteX3" fmla="*/ 179784 w 1262178"/>
              <a:gd name="connsiteY3" fmla="*/ 748227 h 74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2178" h="748227">
                <a:moveTo>
                  <a:pt x="0" y="0"/>
                </a:moveTo>
                <a:lnTo>
                  <a:pt x="1262178" y="671145"/>
                </a:lnTo>
                <a:lnTo>
                  <a:pt x="1137664" y="727051"/>
                </a:lnTo>
                <a:lnTo>
                  <a:pt x="179784" y="74822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03" name="PA_图片 2902">
            <a:extLst>
              <a:ext uri="{FF2B5EF4-FFF2-40B4-BE49-F238E27FC236}">
                <a16:creationId xmlns:a16="http://schemas.microsoft.com/office/drawing/2014/main" xmlns="" id="{A65D59D4-3D5E-495B-8241-EBA01EF90C8B}"/>
              </a:ext>
            </a:extLst>
          </p:cNvPr>
          <p:cNvPicPr>
            <a:picLocks noChangeAspect="1"/>
          </p:cNvPicPr>
          <p:nvPr>
            <p:custDataLst>
              <p:tags r:id="rId171"/>
            </p:custDataLst>
          </p:nvPr>
        </p:nvPicPr>
        <p:blipFill>
          <a:blip r:embed="rId513"/>
          <a:srcRect l="77925" t="46925" r="17286" b="36581"/>
          <a:stretch>
            <a:fillRect/>
          </a:stretch>
        </p:blipFill>
        <p:spPr>
          <a:xfrm>
            <a:off x="9500621" y="3218154"/>
            <a:ext cx="583802" cy="1131139"/>
          </a:xfrm>
          <a:custGeom>
            <a:avLst/>
            <a:gdLst>
              <a:gd name="connsiteX0" fmla="*/ 404018 w 583802"/>
              <a:gd name="connsiteY0" fmla="*/ 0 h 1131139"/>
              <a:gd name="connsiteX1" fmla="*/ 583802 w 583802"/>
              <a:gd name="connsiteY1" fmla="*/ 748227 h 1131139"/>
              <a:gd name="connsiteX2" fmla="*/ 0 w 583802"/>
              <a:gd name="connsiteY2" fmla="*/ 1131139 h 113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802" h="1131139">
                <a:moveTo>
                  <a:pt x="404018" y="0"/>
                </a:moveTo>
                <a:lnTo>
                  <a:pt x="583802" y="748227"/>
                </a:lnTo>
                <a:lnTo>
                  <a:pt x="0" y="11311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06" name="PA_图片 2905">
            <a:extLst>
              <a:ext uri="{FF2B5EF4-FFF2-40B4-BE49-F238E27FC236}">
                <a16:creationId xmlns:a16="http://schemas.microsoft.com/office/drawing/2014/main" xmlns="" id="{E6BE56B4-60A9-4111-9299-DB3D06680C69}"/>
              </a:ext>
            </a:extLst>
          </p:cNvPr>
          <p:cNvPicPr>
            <a:picLocks noChangeAspect="1"/>
          </p:cNvPicPr>
          <p:nvPr>
            <p:custDataLst>
              <p:tags r:id="rId172"/>
            </p:custDataLst>
          </p:nvPr>
        </p:nvPicPr>
        <p:blipFill>
          <a:blip r:embed="rId513"/>
          <a:srcRect l="73537" t="25563" r="25186" b="70063"/>
          <a:stretch>
            <a:fillRect/>
          </a:stretch>
        </p:blipFill>
        <p:spPr>
          <a:xfrm>
            <a:off x="8965665" y="1753162"/>
            <a:ext cx="155627" cy="299921"/>
          </a:xfrm>
          <a:custGeom>
            <a:avLst/>
            <a:gdLst>
              <a:gd name="connsiteX0" fmla="*/ 155627 w 155627"/>
              <a:gd name="connsiteY0" fmla="*/ 0 h 299921"/>
              <a:gd name="connsiteX1" fmla="*/ 16939 w 155627"/>
              <a:gd name="connsiteY1" fmla="*/ 299921 h 299921"/>
              <a:gd name="connsiteX2" fmla="*/ 0 w 155627"/>
              <a:gd name="connsiteY2" fmla="*/ 215448 h 29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627" h="299921">
                <a:moveTo>
                  <a:pt x="155627" y="0"/>
                </a:moveTo>
                <a:lnTo>
                  <a:pt x="16939" y="299921"/>
                </a:lnTo>
                <a:lnTo>
                  <a:pt x="0" y="21544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09" name="PA_图片 2908">
            <a:extLst>
              <a:ext uri="{FF2B5EF4-FFF2-40B4-BE49-F238E27FC236}">
                <a16:creationId xmlns:a16="http://schemas.microsoft.com/office/drawing/2014/main" xmlns="" id="{41597C1F-09B6-4897-90C1-462FAD87D5C3}"/>
              </a:ext>
            </a:extLst>
          </p:cNvPr>
          <p:cNvPicPr>
            <a:picLocks noChangeAspect="1"/>
          </p:cNvPicPr>
          <p:nvPr>
            <p:custDataLst>
              <p:tags r:id="rId173"/>
            </p:custDataLst>
          </p:nvPr>
        </p:nvPicPr>
        <p:blipFill>
          <a:blip r:embed="rId513"/>
          <a:srcRect l="71988" t="14968" r="25186" b="71295"/>
          <a:stretch>
            <a:fillRect/>
          </a:stretch>
        </p:blipFill>
        <p:spPr>
          <a:xfrm>
            <a:off x="8776756" y="1026534"/>
            <a:ext cx="344536" cy="942076"/>
          </a:xfrm>
          <a:custGeom>
            <a:avLst/>
            <a:gdLst>
              <a:gd name="connsiteX0" fmla="*/ 0 w 344536"/>
              <a:gd name="connsiteY0" fmla="*/ 0 h 942076"/>
              <a:gd name="connsiteX1" fmla="*/ 344536 w 344536"/>
              <a:gd name="connsiteY1" fmla="*/ 726628 h 942076"/>
              <a:gd name="connsiteX2" fmla="*/ 188909 w 344536"/>
              <a:gd name="connsiteY2" fmla="*/ 942076 h 942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536" h="942076">
                <a:moveTo>
                  <a:pt x="0" y="0"/>
                </a:moveTo>
                <a:lnTo>
                  <a:pt x="344536" y="726628"/>
                </a:lnTo>
                <a:lnTo>
                  <a:pt x="188909" y="94207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12" name="PA_图片 2911">
            <a:extLst>
              <a:ext uri="{FF2B5EF4-FFF2-40B4-BE49-F238E27FC236}">
                <a16:creationId xmlns:a16="http://schemas.microsoft.com/office/drawing/2014/main" xmlns="" id="{25FEE311-3083-453A-80C8-AF118E9379E4}"/>
              </a:ext>
            </a:extLst>
          </p:cNvPr>
          <p:cNvPicPr>
            <a:picLocks noChangeAspect="1"/>
          </p:cNvPicPr>
          <p:nvPr>
            <p:custDataLst>
              <p:tags r:id="rId174"/>
            </p:custDataLst>
          </p:nvPr>
        </p:nvPicPr>
        <p:blipFill>
          <a:blip r:embed="rId513"/>
          <a:srcRect l="74814" t="21571" r="21386" b="73165"/>
          <a:stretch>
            <a:fillRect/>
          </a:stretch>
        </p:blipFill>
        <p:spPr>
          <a:xfrm>
            <a:off x="9121292" y="1479345"/>
            <a:ext cx="463252" cy="361048"/>
          </a:xfrm>
          <a:custGeom>
            <a:avLst/>
            <a:gdLst>
              <a:gd name="connsiteX0" fmla="*/ 299160 w 463252"/>
              <a:gd name="connsiteY0" fmla="*/ 0 h 361048"/>
              <a:gd name="connsiteX1" fmla="*/ 463252 w 463252"/>
              <a:gd name="connsiteY1" fmla="*/ 115431 h 361048"/>
              <a:gd name="connsiteX2" fmla="*/ 320342 w 463252"/>
              <a:gd name="connsiteY2" fmla="*/ 361048 h 361048"/>
              <a:gd name="connsiteX3" fmla="*/ 0 w 463252"/>
              <a:gd name="connsiteY3" fmla="*/ 273817 h 36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252" h="361048">
                <a:moveTo>
                  <a:pt x="299160" y="0"/>
                </a:moveTo>
                <a:lnTo>
                  <a:pt x="463252" y="115431"/>
                </a:lnTo>
                <a:lnTo>
                  <a:pt x="320342" y="361048"/>
                </a:lnTo>
                <a:lnTo>
                  <a:pt x="0" y="27381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15" name="PA_图片 2914">
            <a:extLst>
              <a:ext uri="{FF2B5EF4-FFF2-40B4-BE49-F238E27FC236}">
                <a16:creationId xmlns:a16="http://schemas.microsoft.com/office/drawing/2014/main" xmlns="" id="{5636D89C-6ABC-4C2D-976A-1AA58C9124CF}"/>
              </a:ext>
            </a:extLst>
          </p:cNvPr>
          <p:cNvPicPr>
            <a:picLocks noChangeAspect="1"/>
          </p:cNvPicPr>
          <p:nvPr>
            <p:custDataLst>
              <p:tags r:id="rId175"/>
            </p:custDataLst>
          </p:nvPr>
        </p:nvPicPr>
        <p:blipFill>
          <a:blip r:embed="rId513"/>
          <a:srcRect l="71988" t="14968" r="22732" b="74437"/>
          <a:stretch>
            <a:fillRect/>
          </a:stretch>
        </p:blipFill>
        <p:spPr>
          <a:xfrm>
            <a:off x="8776756" y="1026534"/>
            <a:ext cx="643696" cy="726628"/>
          </a:xfrm>
          <a:custGeom>
            <a:avLst/>
            <a:gdLst>
              <a:gd name="connsiteX0" fmla="*/ 0 w 643696"/>
              <a:gd name="connsiteY0" fmla="*/ 0 h 726628"/>
              <a:gd name="connsiteX1" fmla="*/ 643696 w 643696"/>
              <a:gd name="connsiteY1" fmla="*/ 452811 h 726628"/>
              <a:gd name="connsiteX2" fmla="*/ 344536 w 643696"/>
              <a:gd name="connsiteY2" fmla="*/ 726628 h 726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696" h="726628">
                <a:moveTo>
                  <a:pt x="0" y="0"/>
                </a:moveTo>
                <a:lnTo>
                  <a:pt x="643696" y="452811"/>
                </a:lnTo>
                <a:lnTo>
                  <a:pt x="344536" y="72662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18" name="PA_图片 2917">
            <a:extLst>
              <a:ext uri="{FF2B5EF4-FFF2-40B4-BE49-F238E27FC236}">
                <a16:creationId xmlns:a16="http://schemas.microsoft.com/office/drawing/2014/main" xmlns="" id="{D15BEABB-8149-4967-B89F-AC46048A05A5}"/>
              </a:ext>
            </a:extLst>
          </p:cNvPr>
          <p:cNvPicPr>
            <a:picLocks noChangeAspect="1"/>
          </p:cNvPicPr>
          <p:nvPr>
            <p:custDataLst>
              <p:tags r:id="rId176"/>
            </p:custDataLst>
          </p:nvPr>
        </p:nvPicPr>
        <p:blipFill>
          <a:blip r:embed="rId513"/>
          <a:srcRect l="77925" t="57836" r="17286" b="34029"/>
          <a:stretch>
            <a:fillRect/>
          </a:stretch>
        </p:blipFill>
        <p:spPr>
          <a:xfrm>
            <a:off x="9500621" y="3966381"/>
            <a:ext cx="583802" cy="557928"/>
          </a:xfrm>
          <a:custGeom>
            <a:avLst/>
            <a:gdLst>
              <a:gd name="connsiteX0" fmla="*/ 583802 w 583802"/>
              <a:gd name="connsiteY0" fmla="*/ 0 h 557928"/>
              <a:gd name="connsiteX1" fmla="*/ 467477 w 583802"/>
              <a:gd name="connsiteY1" fmla="*/ 461132 h 557928"/>
              <a:gd name="connsiteX2" fmla="*/ 251893 w 583802"/>
              <a:gd name="connsiteY2" fmla="*/ 557928 h 557928"/>
              <a:gd name="connsiteX3" fmla="*/ 0 w 583802"/>
              <a:gd name="connsiteY3" fmla="*/ 382912 h 557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3802" h="557928">
                <a:moveTo>
                  <a:pt x="583802" y="0"/>
                </a:moveTo>
                <a:lnTo>
                  <a:pt x="467477" y="461132"/>
                </a:lnTo>
                <a:lnTo>
                  <a:pt x="251893" y="557928"/>
                </a:lnTo>
                <a:lnTo>
                  <a:pt x="0" y="3829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21" name="PA_图片 2920">
            <a:extLst>
              <a:ext uri="{FF2B5EF4-FFF2-40B4-BE49-F238E27FC236}">
                <a16:creationId xmlns:a16="http://schemas.microsoft.com/office/drawing/2014/main" xmlns="" id="{22B1E025-9813-43A1-AEEB-35BCD6431226}"/>
              </a:ext>
            </a:extLst>
          </p:cNvPr>
          <p:cNvPicPr>
            <a:picLocks noChangeAspect="1"/>
          </p:cNvPicPr>
          <p:nvPr>
            <p:custDataLst>
              <p:tags r:id="rId177"/>
            </p:custDataLst>
          </p:nvPr>
        </p:nvPicPr>
        <p:blipFill>
          <a:blip r:embed="rId513"/>
          <a:srcRect l="77488" t="63419" r="20009" b="32381"/>
          <a:stretch>
            <a:fillRect/>
          </a:stretch>
        </p:blipFill>
        <p:spPr>
          <a:xfrm>
            <a:off x="9447303" y="4349293"/>
            <a:ext cx="305211" cy="288030"/>
          </a:xfrm>
          <a:custGeom>
            <a:avLst/>
            <a:gdLst>
              <a:gd name="connsiteX0" fmla="*/ 53318 w 305211"/>
              <a:gd name="connsiteY0" fmla="*/ 0 h 288030"/>
              <a:gd name="connsiteX1" fmla="*/ 305211 w 305211"/>
              <a:gd name="connsiteY1" fmla="*/ 175016 h 288030"/>
              <a:gd name="connsiteX2" fmla="*/ 53503 w 305211"/>
              <a:gd name="connsiteY2" fmla="*/ 288030 h 288030"/>
              <a:gd name="connsiteX3" fmla="*/ 0 w 305211"/>
              <a:gd name="connsiteY3" fmla="*/ 21216 h 288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211" h="288030">
                <a:moveTo>
                  <a:pt x="53318" y="0"/>
                </a:moveTo>
                <a:lnTo>
                  <a:pt x="305211" y="175016"/>
                </a:lnTo>
                <a:lnTo>
                  <a:pt x="53503" y="288030"/>
                </a:lnTo>
                <a:lnTo>
                  <a:pt x="0" y="2121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24" name="PA_图片 2923">
            <a:extLst>
              <a:ext uri="{FF2B5EF4-FFF2-40B4-BE49-F238E27FC236}">
                <a16:creationId xmlns:a16="http://schemas.microsoft.com/office/drawing/2014/main" xmlns="" id="{4E7A5A6F-0FD7-458A-9AFF-BB7F5BB24CFB}"/>
              </a:ext>
            </a:extLst>
          </p:cNvPr>
          <p:cNvPicPr>
            <a:picLocks noChangeAspect="1"/>
          </p:cNvPicPr>
          <p:nvPr>
            <p:custDataLst>
              <p:tags r:id="rId178"/>
            </p:custDataLst>
          </p:nvPr>
        </p:nvPicPr>
        <p:blipFill>
          <a:blip r:embed="rId513"/>
          <a:srcRect l="74319" t="35638" r="18761" b="51227"/>
          <a:stretch>
            <a:fillRect/>
          </a:stretch>
        </p:blipFill>
        <p:spPr>
          <a:xfrm>
            <a:off x="9061009" y="2444086"/>
            <a:ext cx="843630" cy="900788"/>
          </a:xfrm>
          <a:custGeom>
            <a:avLst/>
            <a:gdLst>
              <a:gd name="connsiteX0" fmla="*/ 0 w 843630"/>
              <a:gd name="connsiteY0" fmla="*/ 0 h 900788"/>
              <a:gd name="connsiteX1" fmla="*/ 843630 w 843630"/>
              <a:gd name="connsiteY1" fmla="*/ 774068 h 900788"/>
              <a:gd name="connsiteX2" fmla="*/ 180630 w 843630"/>
              <a:gd name="connsiteY2" fmla="*/ 900788 h 90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3630" h="900788">
                <a:moveTo>
                  <a:pt x="0" y="0"/>
                </a:moveTo>
                <a:lnTo>
                  <a:pt x="843630" y="774068"/>
                </a:lnTo>
                <a:lnTo>
                  <a:pt x="180630" y="90078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27" name="PA_图片 2926">
            <a:extLst>
              <a:ext uri="{FF2B5EF4-FFF2-40B4-BE49-F238E27FC236}">
                <a16:creationId xmlns:a16="http://schemas.microsoft.com/office/drawing/2014/main" xmlns="" id="{AB682AED-400F-44F9-A0FE-701A9A289D3D}"/>
              </a:ext>
            </a:extLst>
          </p:cNvPr>
          <p:cNvPicPr>
            <a:picLocks noChangeAspect="1"/>
          </p:cNvPicPr>
          <p:nvPr>
            <p:custDataLst>
              <p:tags r:id="rId179"/>
            </p:custDataLst>
          </p:nvPr>
        </p:nvPicPr>
        <p:blipFill>
          <a:blip r:embed="rId513"/>
          <a:srcRect l="75801" t="46925" r="18761" b="36581"/>
          <a:stretch>
            <a:fillRect/>
          </a:stretch>
        </p:blipFill>
        <p:spPr>
          <a:xfrm>
            <a:off x="9241639" y="3218154"/>
            <a:ext cx="663000" cy="1131139"/>
          </a:xfrm>
          <a:custGeom>
            <a:avLst/>
            <a:gdLst>
              <a:gd name="connsiteX0" fmla="*/ 663000 w 663000"/>
              <a:gd name="connsiteY0" fmla="*/ 0 h 1131139"/>
              <a:gd name="connsiteX1" fmla="*/ 258982 w 663000"/>
              <a:gd name="connsiteY1" fmla="*/ 1131139 h 1131139"/>
              <a:gd name="connsiteX2" fmla="*/ 181846 w 663000"/>
              <a:gd name="connsiteY2" fmla="*/ 1033576 h 1131139"/>
              <a:gd name="connsiteX3" fmla="*/ 0 w 663000"/>
              <a:gd name="connsiteY3" fmla="*/ 126720 h 113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000" h="1131139">
                <a:moveTo>
                  <a:pt x="663000" y="0"/>
                </a:moveTo>
                <a:lnTo>
                  <a:pt x="258982" y="1131139"/>
                </a:lnTo>
                <a:lnTo>
                  <a:pt x="181846" y="1033576"/>
                </a:lnTo>
                <a:lnTo>
                  <a:pt x="0" y="1267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30" name="PA_图片 2929">
            <a:extLst>
              <a:ext uri="{FF2B5EF4-FFF2-40B4-BE49-F238E27FC236}">
                <a16:creationId xmlns:a16="http://schemas.microsoft.com/office/drawing/2014/main" xmlns="" id="{E766409D-7F02-4EC5-A431-106B27612B9D}"/>
              </a:ext>
            </a:extLst>
          </p:cNvPr>
          <p:cNvPicPr>
            <a:picLocks noChangeAspect="1"/>
          </p:cNvPicPr>
          <p:nvPr>
            <p:custDataLst>
              <p:tags r:id="rId180"/>
            </p:custDataLst>
          </p:nvPr>
        </p:nvPicPr>
        <p:blipFill>
          <a:blip r:embed="rId513"/>
          <a:srcRect l="77293" t="61996" r="22075" b="36272"/>
          <a:stretch>
            <a:fillRect/>
          </a:stretch>
        </p:blipFill>
        <p:spPr>
          <a:xfrm>
            <a:off x="9423485" y="4251730"/>
            <a:ext cx="77136" cy="118779"/>
          </a:xfrm>
          <a:custGeom>
            <a:avLst/>
            <a:gdLst>
              <a:gd name="connsiteX0" fmla="*/ 0 w 77136"/>
              <a:gd name="connsiteY0" fmla="*/ 0 h 118779"/>
              <a:gd name="connsiteX1" fmla="*/ 77136 w 77136"/>
              <a:gd name="connsiteY1" fmla="*/ 97563 h 118779"/>
              <a:gd name="connsiteX2" fmla="*/ 23818 w 77136"/>
              <a:gd name="connsiteY2" fmla="*/ 118779 h 11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136" h="118779">
                <a:moveTo>
                  <a:pt x="0" y="0"/>
                </a:moveTo>
                <a:lnTo>
                  <a:pt x="77136" y="97563"/>
                </a:lnTo>
                <a:lnTo>
                  <a:pt x="23818" y="1187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36" name="PA_图片 2935">
            <a:extLst>
              <a:ext uri="{FF2B5EF4-FFF2-40B4-BE49-F238E27FC236}">
                <a16:creationId xmlns:a16="http://schemas.microsoft.com/office/drawing/2014/main" xmlns="" id="{A0061A50-0FEB-43E4-B38E-7D5AE7F66646}"/>
              </a:ext>
            </a:extLst>
          </p:cNvPr>
          <p:cNvPicPr>
            <a:picLocks noChangeAspect="1"/>
          </p:cNvPicPr>
          <p:nvPr>
            <p:custDataLst>
              <p:tags r:id="rId181"/>
            </p:custDataLst>
          </p:nvPr>
        </p:nvPicPr>
        <p:blipFill>
          <a:blip r:embed="rId513"/>
          <a:srcRect l="77441" t="24726" r="14369" b="53075"/>
          <a:stretch>
            <a:fillRect/>
          </a:stretch>
        </p:blipFill>
        <p:spPr>
          <a:xfrm>
            <a:off x="9441634" y="1695760"/>
            <a:ext cx="998520" cy="1522394"/>
          </a:xfrm>
          <a:custGeom>
            <a:avLst/>
            <a:gdLst>
              <a:gd name="connsiteX0" fmla="*/ 286465 w 998520"/>
              <a:gd name="connsiteY0" fmla="*/ 0 h 1522394"/>
              <a:gd name="connsiteX1" fmla="*/ 998520 w 998520"/>
              <a:gd name="connsiteY1" fmla="*/ 500897 h 1522394"/>
              <a:gd name="connsiteX2" fmla="*/ 463005 w 998520"/>
              <a:gd name="connsiteY2" fmla="*/ 1522394 h 1522394"/>
              <a:gd name="connsiteX3" fmla="*/ 0 w 998520"/>
              <a:gd name="connsiteY3" fmla="*/ 144633 h 1522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520" h="1522394">
                <a:moveTo>
                  <a:pt x="286465" y="0"/>
                </a:moveTo>
                <a:lnTo>
                  <a:pt x="998520" y="500897"/>
                </a:lnTo>
                <a:lnTo>
                  <a:pt x="463005" y="1522394"/>
                </a:lnTo>
                <a:lnTo>
                  <a:pt x="0" y="14463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39" name="PA_图片 2938">
            <a:extLst>
              <a:ext uri="{FF2B5EF4-FFF2-40B4-BE49-F238E27FC236}">
                <a16:creationId xmlns:a16="http://schemas.microsoft.com/office/drawing/2014/main" xmlns="" id="{F27CAE0E-D914-49F4-828C-B177EF1D82D3}"/>
              </a:ext>
            </a:extLst>
          </p:cNvPr>
          <p:cNvPicPr>
            <a:picLocks noChangeAspect="1"/>
          </p:cNvPicPr>
          <p:nvPr>
            <p:custDataLst>
              <p:tags r:id="rId182"/>
            </p:custDataLst>
          </p:nvPr>
        </p:nvPicPr>
        <p:blipFill>
          <a:blip r:embed="rId513"/>
          <a:srcRect l="81239" t="32030" r="3948" b="53075"/>
          <a:stretch>
            <a:fillRect/>
          </a:stretch>
        </p:blipFill>
        <p:spPr>
          <a:xfrm>
            <a:off x="9904639" y="2196657"/>
            <a:ext cx="1806005" cy="1021497"/>
          </a:xfrm>
          <a:custGeom>
            <a:avLst/>
            <a:gdLst>
              <a:gd name="connsiteX0" fmla="*/ 535515 w 1806005"/>
              <a:gd name="connsiteY0" fmla="*/ 0 h 1021497"/>
              <a:gd name="connsiteX1" fmla="*/ 1806005 w 1806005"/>
              <a:gd name="connsiteY1" fmla="*/ 893731 h 1021497"/>
              <a:gd name="connsiteX2" fmla="*/ 0 w 1806005"/>
              <a:gd name="connsiteY2" fmla="*/ 1021497 h 102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06005" h="1021497">
                <a:moveTo>
                  <a:pt x="535515" y="0"/>
                </a:moveTo>
                <a:lnTo>
                  <a:pt x="1806005" y="893731"/>
                </a:lnTo>
                <a:lnTo>
                  <a:pt x="0" y="102149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45" name="PA_图片 2944">
            <a:extLst>
              <a:ext uri="{FF2B5EF4-FFF2-40B4-BE49-F238E27FC236}">
                <a16:creationId xmlns:a16="http://schemas.microsoft.com/office/drawing/2014/main" xmlns="" id="{F9D985ED-A905-4BC7-89F7-670B23AECA24}"/>
              </a:ext>
            </a:extLst>
          </p:cNvPr>
          <p:cNvPicPr>
            <a:picLocks noChangeAspect="1"/>
          </p:cNvPicPr>
          <p:nvPr>
            <p:custDataLst>
              <p:tags r:id="rId183"/>
            </p:custDataLst>
          </p:nvPr>
        </p:nvPicPr>
        <p:blipFill>
          <a:blip r:embed="rId513"/>
          <a:srcRect l="77441" t="23254" r="20209" b="73165"/>
          <a:stretch>
            <a:fillRect/>
          </a:stretch>
        </p:blipFill>
        <p:spPr>
          <a:xfrm>
            <a:off x="9441634" y="1594776"/>
            <a:ext cx="286465" cy="245617"/>
          </a:xfrm>
          <a:custGeom>
            <a:avLst/>
            <a:gdLst>
              <a:gd name="connsiteX0" fmla="*/ 142910 w 286465"/>
              <a:gd name="connsiteY0" fmla="*/ 0 h 245617"/>
              <a:gd name="connsiteX1" fmla="*/ 286465 w 286465"/>
              <a:gd name="connsiteY1" fmla="*/ 100984 h 245617"/>
              <a:gd name="connsiteX2" fmla="*/ 0 w 286465"/>
              <a:gd name="connsiteY2" fmla="*/ 245617 h 245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465" h="245617">
                <a:moveTo>
                  <a:pt x="142910" y="0"/>
                </a:moveTo>
                <a:lnTo>
                  <a:pt x="286465" y="100984"/>
                </a:lnTo>
                <a:lnTo>
                  <a:pt x="0" y="24561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51" name="PA_图片 2950">
            <a:extLst>
              <a:ext uri="{FF2B5EF4-FFF2-40B4-BE49-F238E27FC236}">
                <a16:creationId xmlns:a16="http://schemas.microsoft.com/office/drawing/2014/main" xmlns="" id="{DAF1A069-A0EB-42EF-B24E-12FA82B69213}"/>
              </a:ext>
            </a:extLst>
          </p:cNvPr>
          <p:cNvPicPr>
            <a:picLocks noChangeAspect="1"/>
          </p:cNvPicPr>
          <p:nvPr>
            <p:custDataLst>
              <p:tags r:id="rId184"/>
            </p:custDataLst>
          </p:nvPr>
        </p:nvPicPr>
        <p:blipFill>
          <a:blip r:embed="rId513"/>
          <a:srcRect l="93237" t="46292" r="23" b="44602"/>
          <a:stretch>
            <a:fillRect/>
          </a:stretch>
        </p:blipFill>
        <p:spPr>
          <a:xfrm>
            <a:off x="11367417" y="3174710"/>
            <a:ext cx="821778" cy="624521"/>
          </a:xfrm>
          <a:custGeom>
            <a:avLst/>
            <a:gdLst>
              <a:gd name="connsiteX0" fmla="*/ 463096 w 821778"/>
              <a:gd name="connsiteY0" fmla="*/ 0 h 624521"/>
              <a:gd name="connsiteX1" fmla="*/ 815703 w 821778"/>
              <a:gd name="connsiteY1" fmla="*/ 248043 h 624521"/>
              <a:gd name="connsiteX2" fmla="*/ 821778 w 821778"/>
              <a:gd name="connsiteY2" fmla="*/ 255550 h 624521"/>
              <a:gd name="connsiteX3" fmla="*/ 0 w 821778"/>
              <a:gd name="connsiteY3" fmla="*/ 624521 h 62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1778" h="624521">
                <a:moveTo>
                  <a:pt x="463096" y="0"/>
                </a:moveTo>
                <a:lnTo>
                  <a:pt x="815703" y="248043"/>
                </a:lnTo>
                <a:lnTo>
                  <a:pt x="821778" y="255550"/>
                </a:lnTo>
                <a:lnTo>
                  <a:pt x="0" y="6245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57" name="PA_图片 2956">
            <a:extLst>
              <a:ext uri="{FF2B5EF4-FFF2-40B4-BE49-F238E27FC236}">
                <a16:creationId xmlns:a16="http://schemas.microsoft.com/office/drawing/2014/main" xmlns="" id="{243B5951-A1D5-42D5-9CD2-6E6E1EF5C64F}"/>
              </a:ext>
            </a:extLst>
          </p:cNvPr>
          <p:cNvPicPr>
            <a:picLocks noChangeAspect="1"/>
          </p:cNvPicPr>
          <p:nvPr>
            <p:custDataLst>
              <p:tags r:id="rId185"/>
            </p:custDataLst>
          </p:nvPr>
        </p:nvPicPr>
        <p:blipFill>
          <a:blip r:embed="rId513"/>
          <a:srcRect l="99927" t="49909" b="49982"/>
          <a:stretch>
            <a:fillRect/>
          </a:stretch>
        </p:blipFill>
        <p:spPr>
          <a:xfrm>
            <a:off x="12183120" y="3422753"/>
            <a:ext cx="8881" cy="7507"/>
          </a:xfrm>
          <a:custGeom>
            <a:avLst/>
            <a:gdLst>
              <a:gd name="connsiteX0" fmla="*/ 0 w 8881"/>
              <a:gd name="connsiteY0" fmla="*/ 0 h 7507"/>
              <a:gd name="connsiteX1" fmla="*/ 8881 w 8881"/>
              <a:gd name="connsiteY1" fmla="*/ 6247 h 7507"/>
              <a:gd name="connsiteX2" fmla="*/ 6075 w 8881"/>
              <a:gd name="connsiteY2" fmla="*/ 7507 h 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81" h="7507">
                <a:moveTo>
                  <a:pt x="0" y="0"/>
                </a:moveTo>
                <a:lnTo>
                  <a:pt x="8881" y="6247"/>
                </a:lnTo>
                <a:lnTo>
                  <a:pt x="6075" y="75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60" name="PA_图片 2959">
            <a:extLst>
              <a:ext uri="{FF2B5EF4-FFF2-40B4-BE49-F238E27FC236}">
                <a16:creationId xmlns:a16="http://schemas.microsoft.com/office/drawing/2014/main" xmlns="" id="{C2F17419-91AC-4CEF-9CA1-3FAB885752A9}"/>
              </a:ext>
            </a:extLst>
          </p:cNvPr>
          <p:cNvPicPr>
            <a:picLocks noChangeAspect="1"/>
          </p:cNvPicPr>
          <p:nvPr>
            <p:custDataLst>
              <p:tags r:id="rId186"/>
            </p:custDataLst>
          </p:nvPr>
        </p:nvPicPr>
        <p:blipFill>
          <a:blip r:embed="rId513"/>
          <a:srcRect l="82714" t="57527" r="9430" b="38548"/>
          <a:stretch>
            <a:fillRect/>
          </a:stretch>
        </p:blipFill>
        <p:spPr>
          <a:xfrm>
            <a:off x="10084423" y="3945205"/>
            <a:ext cx="957880" cy="269213"/>
          </a:xfrm>
          <a:custGeom>
            <a:avLst/>
            <a:gdLst>
              <a:gd name="connsiteX0" fmla="*/ 957880 w 957880"/>
              <a:gd name="connsiteY0" fmla="*/ 0 h 269213"/>
              <a:gd name="connsiteX1" fmla="*/ 358284 w 957880"/>
              <a:gd name="connsiteY1" fmla="*/ 269213 h 269213"/>
              <a:gd name="connsiteX2" fmla="*/ 0 w 957880"/>
              <a:gd name="connsiteY2" fmla="*/ 21176 h 26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880" h="269213">
                <a:moveTo>
                  <a:pt x="957880" y="0"/>
                </a:moveTo>
                <a:lnTo>
                  <a:pt x="358284" y="269213"/>
                </a:lnTo>
                <a:lnTo>
                  <a:pt x="0" y="2117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63" name="PA_图片 2962">
            <a:extLst>
              <a:ext uri="{FF2B5EF4-FFF2-40B4-BE49-F238E27FC236}">
                <a16:creationId xmlns:a16="http://schemas.microsoft.com/office/drawing/2014/main" xmlns="" id="{619B06E2-B602-4EFA-82B0-A469E7A4E568}"/>
              </a:ext>
            </a:extLst>
          </p:cNvPr>
          <p:cNvPicPr>
            <a:picLocks noChangeAspect="1"/>
          </p:cNvPicPr>
          <p:nvPr>
            <p:custDataLst>
              <p:tags r:id="rId187"/>
            </p:custDataLst>
          </p:nvPr>
        </p:nvPicPr>
        <p:blipFill>
          <a:blip r:embed="rId513"/>
          <a:srcRect l="81759" t="57836" r="14348" b="35440"/>
          <a:stretch>
            <a:fillRect/>
          </a:stretch>
        </p:blipFill>
        <p:spPr>
          <a:xfrm>
            <a:off x="9968098" y="3966381"/>
            <a:ext cx="474609" cy="461132"/>
          </a:xfrm>
          <a:custGeom>
            <a:avLst/>
            <a:gdLst>
              <a:gd name="connsiteX0" fmla="*/ 116325 w 474609"/>
              <a:gd name="connsiteY0" fmla="*/ 0 h 461132"/>
              <a:gd name="connsiteX1" fmla="*/ 474609 w 474609"/>
              <a:gd name="connsiteY1" fmla="*/ 248037 h 461132"/>
              <a:gd name="connsiteX2" fmla="*/ 0 w 474609"/>
              <a:gd name="connsiteY2" fmla="*/ 461132 h 461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4609" h="461132">
                <a:moveTo>
                  <a:pt x="116325" y="0"/>
                </a:moveTo>
                <a:lnTo>
                  <a:pt x="474609" y="248037"/>
                </a:lnTo>
                <a:lnTo>
                  <a:pt x="0" y="4611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70" name="PA_图片 2969">
            <a:extLst>
              <a:ext uri="{FF2B5EF4-FFF2-40B4-BE49-F238E27FC236}">
                <a16:creationId xmlns:a16="http://schemas.microsoft.com/office/drawing/2014/main" xmlns="" id="{CFF90521-324A-423D-8CF4-560E2444291D}"/>
              </a:ext>
            </a:extLst>
          </p:cNvPr>
          <p:cNvPicPr>
            <a:picLocks noChangeAspect="1"/>
          </p:cNvPicPr>
          <p:nvPr>
            <p:custDataLst>
              <p:tags r:id="rId188"/>
            </p:custDataLst>
          </p:nvPr>
        </p:nvPicPr>
        <p:blipFill>
          <a:blip r:embed="rId513"/>
          <a:srcRect l="93885" t="37993" r="4110" b="61437"/>
          <a:stretch>
            <a:fillRect/>
          </a:stretch>
        </p:blipFill>
        <p:spPr>
          <a:xfrm>
            <a:off x="11446430" y="2605548"/>
            <a:ext cx="244529" cy="39112"/>
          </a:xfrm>
          <a:custGeom>
            <a:avLst/>
            <a:gdLst>
              <a:gd name="connsiteX0" fmla="*/ 0 w 244529"/>
              <a:gd name="connsiteY0" fmla="*/ 0 h 39112"/>
              <a:gd name="connsiteX1" fmla="*/ 244529 w 244529"/>
              <a:gd name="connsiteY1" fmla="*/ 13492 h 39112"/>
              <a:gd name="connsiteX2" fmla="*/ 187451 w 244529"/>
              <a:gd name="connsiteY2" fmla="*/ 39112 h 3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529" h="39112">
                <a:moveTo>
                  <a:pt x="0" y="0"/>
                </a:moveTo>
                <a:lnTo>
                  <a:pt x="244529" y="13492"/>
                </a:lnTo>
                <a:lnTo>
                  <a:pt x="187451" y="391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73" name="PA_图片 2972">
            <a:extLst>
              <a:ext uri="{FF2B5EF4-FFF2-40B4-BE49-F238E27FC236}">
                <a16:creationId xmlns:a16="http://schemas.microsoft.com/office/drawing/2014/main" xmlns="" id="{1F9477FC-DBFA-4003-BA43-1034A030C52E}"/>
              </a:ext>
            </a:extLst>
          </p:cNvPr>
          <p:cNvPicPr>
            <a:picLocks noChangeAspect="1"/>
          </p:cNvPicPr>
          <p:nvPr>
            <p:custDataLst>
              <p:tags r:id="rId189"/>
            </p:custDataLst>
          </p:nvPr>
        </p:nvPicPr>
        <p:blipFill>
          <a:blip r:embed="rId513"/>
          <a:srcRect l="95422" t="38189" b="50000"/>
          <a:stretch>
            <a:fillRect/>
          </a:stretch>
        </p:blipFill>
        <p:spPr>
          <a:xfrm>
            <a:off x="11633881" y="2619041"/>
            <a:ext cx="558120" cy="809959"/>
          </a:xfrm>
          <a:custGeom>
            <a:avLst/>
            <a:gdLst>
              <a:gd name="connsiteX0" fmla="*/ 57078 w 558120"/>
              <a:gd name="connsiteY0" fmla="*/ 0 h 809959"/>
              <a:gd name="connsiteX1" fmla="*/ 558120 w 558120"/>
              <a:gd name="connsiteY1" fmla="*/ 809959 h 809959"/>
              <a:gd name="connsiteX2" fmla="*/ 0 w 558120"/>
              <a:gd name="connsiteY2" fmla="*/ 25620 h 8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120" h="809959">
                <a:moveTo>
                  <a:pt x="57078" y="0"/>
                </a:moveTo>
                <a:lnTo>
                  <a:pt x="558120" y="809959"/>
                </a:lnTo>
                <a:lnTo>
                  <a:pt x="0" y="256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76" name="PA_图片 2975">
            <a:extLst>
              <a:ext uri="{FF2B5EF4-FFF2-40B4-BE49-F238E27FC236}">
                <a16:creationId xmlns:a16="http://schemas.microsoft.com/office/drawing/2014/main" xmlns="" id="{E8745C24-0D9F-4D89-9D74-1CA6D3AE222F}"/>
              </a:ext>
            </a:extLst>
          </p:cNvPr>
          <p:cNvPicPr>
            <a:picLocks noChangeAspect="1"/>
          </p:cNvPicPr>
          <p:nvPr>
            <p:custDataLst>
              <p:tags r:id="rId190"/>
            </p:custDataLst>
          </p:nvPr>
        </p:nvPicPr>
        <p:blipFill>
          <a:blip r:embed="rId513"/>
          <a:srcRect l="75535" t="16771" r="23174" b="79093"/>
          <a:stretch>
            <a:fillRect/>
          </a:stretch>
        </p:blipFill>
        <p:spPr>
          <a:xfrm>
            <a:off x="9209257" y="1150184"/>
            <a:ext cx="157292" cy="283633"/>
          </a:xfrm>
          <a:custGeom>
            <a:avLst/>
            <a:gdLst>
              <a:gd name="connsiteX0" fmla="*/ 157292 w 157292"/>
              <a:gd name="connsiteY0" fmla="*/ 0 h 283633"/>
              <a:gd name="connsiteX1" fmla="*/ 146476 w 157292"/>
              <a:gd name="connsiteY1" fmla="*/ 283633 h 283633"/>
              <a:gd name="connsiteX2" fmla="*/ 0 w 157292"/>
              <a:gd name="connsiteY2" fmla="*/ 180595 h 28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292" h="283633">
                <a:moveTo>
                  <a:pt x="157292" y="0"/>
                </a:moveTo>
                <a:lnTo>
                  <a:pt x="146476" y="283633"/>
                </a:lnTo>
                <a:lnTo>
                  <a:pt x="0" y="18059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79" name="PA_图片 2978">
            <a:extLst>
              <a:ext uri="{FF2B5EF4-FFF2-40B4-BE49-F238E27FC236}">
                <a16:creationId xmlns:a16="http://schemas.microsoft.com/office/drawing/2014/main" xmlns="" id="{3DEABDFF-8F74-4E75-BF1F-9B88D352DA18}"/>
              </a:ext>
            </a:extLst>
          </p:cNvPr>
          <p:cNvPicPr>
            <a:picLocks noChangeAspect="1"/>
          </p:cNvPicPr>
          <p:nvPr>
            <p:custDataLst>
              <p:tags r:id="rId191"/>
            </p:custDataLst>
          </p:nvPr>
        </p:nvPicPr>
        <p:blipFill>
          <a:blip r:embed="rId513"/>
          <a:srcRect l="71988" t="14968" r="23174" b="80596"/>
          <a:stretch>
            <a:fillRect/>
          </a:stretch>
        </p:blipFill>
        <p:spPr>
          <a:xfrm>
            <a:off x="8776756" y="1026534"/>
            <a:ext cx="589793" cy="304245"/>
          </a:xfrm>
          <a:custGeom>
            <a:avLst/>
            <a:gdLst>
              <a:gd name="connsiteX0" fmla="*/ 0 w 589793"/>
              <a:gd name="connsiteY0" fmla="*/ 0 h 304245"/>
              <a:gd name="connsiteX1" fmla="*/ 589793 w 589793"/>
              <a:gd name="connsiteY1" fmla="*/ 123650 h 304245"/>
              <a:gd name="connsiteX2" fmla="*/ 432501 w 589793"/>
              <a:gd name="connsiteY2" fmla="*/ 304245 h 30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9793" h="304245">
                <a:moveTo>
                  <a:pt x="0" y="0"/>
                </a:moveTo>
                <a:lnTo>
                  <a:pt x="589793" y="123650"/>
                </a:lnTo>
                <a:lnTo>
                  <a:pt x="432501" y="30424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82" name="PA_图片 2981">
            <a:extLst>
              <a:ext uri="{FF2B5EF4-FFF2-40B4-BE49-F238E27FC236}">
                <a16:creationId xmlns:a16="http://schemas.microsoft.com/office/drawing/2014/main" xmlns="" id="{A336AA34-817F-4429-90A2-505384B562DC}"/>
              </a:ext>
            </a:extLst>
          </p:cNvPr>
          <p:cNvPicPr>
            <a:picLocks noChangeAspect="1"/>
          </p:cNvPicPr>
          <p:nvPr>
            <p:custDataLst>
              <p:tags r:id="rId192"/>
            </p:custDataLst>
          </p:nvPr>
        </p:nvPicPr>
        <p:blipFill>
          <a:blip r:embed="rId513"/>
          <a:srcRect l="78960" t="18016" r="16229" b="70296"/>
          <a:stretch>
            <a:fillRect/>
          </a:stretch>
        </p:blipFill>
        <p:spPr>
          <a:xfrm>
            <a:off x="9626829" y="1235554"/>
            <a:ext cx="586558" cy="801583"/>
          </a:xfrm>
          <a:custGeom>
            <a:avLst/>
            <a:gdLst>
              <a:gd name="connsiteX0" fmla="*/ 187555 w 586558"/>
              <a:gd name="connsiteY0" fmla="*/ 0 h 801583"/>
              <a:gd name="connsiteX1" fmla="*/ 360289 w 586558"/>
              <a:gd name="connsiteY1" fmla="*/ 34795 h 801583"/>
              <a:gd name="connsiteX2" fmla="*/ 586558 w 586558"/>
              <a:gd name="connsiteY2" fmla="*/ 801583 h 801583"/>
              <a:gd name="connsiteX3" fmla="*/ 0 w 586558"/>
              <a:gd name="connsiteY3" fmla="*/ 388967 h 80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558" h="801583">
                <a:moveTo>
                  <a:pt x="187555" y="0"/>
                </a:moveTo>
                <a:lnTo>
                  <a:pt x="360289" y="34795"/>
                </a:lnTo>
                <a:lnTo>
                  <a:pt x="586558" y="801583"/>
                </a:lnTo>
                <a:lnTo>
                  <a:pt x="0" y="38896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85" name="PA_图片 2984">
            <a:extLst>
              <a:ext uri="{FF2B5EF4-FFF2-40B4-BE49-F238E27FC236}">
                <a16:creationId xmlns:a16="http://schemas.microsoft.com/office/drawing/2014/main" xmlns="" id="{1EB57BEF-ADB9-4C6A-99E3-9FB1489280D9}"/>
              </a:ext>
            </a:extLst>
          </p:cNvPr>
          <p:cNvPicPr>
            <a:picLocks noChangeAspect="1"/>
          </p:cNvPicPr>
          <p:nvPr>
            <p:custDataLst>
              <p:tags r:id="rId193"/>
            </p:custDataLst>
          </p:nvPr>
        </p:nvPicPr>
        <p:blipFill>
          <a:blip r:embed="rId513"/>
          <a:srcRect l="76737" t="16734" r="19501" b="76312"/>
          <a:stretch>
            <a:fillRect/>
          </a:stretch>
        </p:blipFill>
        <p:spPr>
          <a:xfrm>
            <a:off x="9355733" y="1147626"/>
            <a:ext cx="458651" cy="476894"/>
          </a:xfrm>
          <a:custGeom>
            <a:avLst/>
            <a:gdLst>
              <a:gd name="connsiteX0" fmla="*/ 22161 w 458651"/>
              <a:gd name="connsiteY0" fmla="*/ 0 h 476894"/>
              <a:gd name="connsiteX1" fmla="*/ 458651 w 458651"/>
              <a:gd name="connsiteY1" fmla="*/ 87927 h 476894"/>
              <a:gd name="connsiteX2" fmla="*/ 271096 w 458651"/>
              <a:gd name="connsiteY2" fmla="*/ 476894 h 476894"/>
              <a:gd name="connsiteX3" fmla="*/ 0 w 458651"/>
              <a:gd name="connsiteY3" fmla="*/ 286190 h 476894"/>
              <a:gd name="connsiteX4" fmla="*/ 10816 w 458651"/>
              <a:gd name="connsiteY4" fmla="*/ 2557 h 47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651" h="476894">
                <a:moveTo>
                  <a:pt x="22161" y="0"/>
                </a:moveTo>
                <a:lnTo>
                  <a:pt x="458651" y="87927"/>
                </a:lnTo>
                <a:lnTo>
                  <a:pt x="271096" y="476894"/>
                </a:lnTo>
                <a:lnTo>
                  <a:pt x="0" y="286190"/>
                </a:lnTo>
                <a:lnTo>
                  <a:pt x="10816" y="255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88" name="PA_图片 2987">
            <a:extLst>
              <a:ext uri="{FF2B5EF4-FFF2-40B4-BE49-F238E27FC236}">
                <a16:creationId xmlns:a16="http://schemas.microsoft.com/office/drawing/2014/main" xmlns="" id="{4555FFEE-3EC9-475B-B18B-09CEBE8C8924}"/>
              </a:ext>
            </a:extLst>
          </p:cNvPr>
          <p:cNvPicPr>
            <a:picLocks noChangeAspect="1"/>
          </p:cNvPicPr>
          <p:nvPr>
            <p:custDataLst>
              <p:tags r:id="rId194"/>
            </p:custDataLst>
          </p:nvPr>
        </p:nvPicPr>
        <p:blipFill>
          <a:blip r:embed="rId513"/>
          <a:srcRect l="71988" t="14968" r="23081" b="83229"/>
          <a:stretch>
            <a:fillRect/>
          </a:stretch>
        </p:blipFill>
        <p:spPr>
          <a:xfrm>
            <a:off x="8776756" y="1026533"/>
            <a:ext cx="601138" cy="123650"/>
          </a:xfrm>
          <a:custGeom>
            <a:avLst/>
            <a:gdLst>
              <a:gd name="connsiteX0" fmla="*/ 0 w 601138"/>
              <a:gd name="connsiteY0" fmla="*/ 0 h 123650"/>
              <a:gd name="connsiteX1" fmla="*/ 601138 w 601138"/>
              <a:gd name="connsiteY1" fmla="*/ 121093 h 123650"/>
              <a:gd name="connsiteX2" fmla="*/ 589793 w 601138"/>
              <a:gd name="connsiteY2" fmla="*/ 123650 h 12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138" h="123650">
                <a:moveTo>
                  <a:pt x="0" y="0"/>
                </a:moveTo>
                <a:lnTo>
                  <a:pt x="601138" y="121093"/>
                </a:lnTo>
                <a:lnTo>
                  <a:pt x="589793" y="1236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2991" name="PA_图片 2990">
            <a:extLst>
              <a:ext uri="{FF2B5EF4-FFF2-40B4-BE49-F238E27FC236}">
                <a16:creationId xmlns:a16="http://schemas.microsoft.com/office/drawing/2014/main" xmlns="" id="{CE3F5E03-FD10-48B9-A23F-1A59AD2EB753}"/>
              </a:ext>
            </a:extLst>
          </p:cNvPr>
          <p:cNvPicPr>
            <a:picLocks noChangeAspect="1"/>
          </p:cNvPicPr>
          <p:nvPr>
            <p:custDataLst>
              <p:tags r:id="rId195"/>
            </p:custDataLst>
          </p:nvPr>
        </p:nvPicPr>
        <p:blipFill>
          <a:blip r:embed="rId513"/>
          <a:srcRect l="93885" t="26645" b="61811"/>
          <a:stretch>
            <a:fillRect/>
          </a:stretch>
        </p:blipFill>
        <p:spPr>
          <a:xfrm>
            <a:off x="11446430" y="1827356"/>
            <a:ext cx="745571" cy="791685"/>
          </a:xfrm>
          <a:custGeom>
            <a:avLst/>
            <a:gdLst>
              <a:gd name="connsiteX0" fmla="*/ 745571 w 745571"/>
              <a:gd name="connsiteY0" fmla="*/ 0 h 791685"/>
              <a:gd name="connsiteX1" fmla="*/ 244529 w 745571"/>
              <a:gd name="connsiteY1" fmla="*/ 791685 h 791685"/>
              <a:gd name="connsiteX2" fmla="*/ 0 w 745571"/>
              <a:gd name="connsiteY2" fmla="*/ 778193 h 791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5571" h="791685">
                <a:moveTo>
                  <a:pt x="745571" y="0"/>
                </a:moveTo>
                <a:lnTo>
                  <a:pt x="244529" y="791685"/>
                </a:lnTo>
                <a:lnTo>
                  <a:pt x="0" y="7781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06" name="PA_图片 3005">
            <a:extLst>
              <a:ext uri="{FF2B5EF4-FFF2-40B4-BE49-F238E27FC236}">
                <a16:creationId xmlns:a16="http://schemas.microsoft.com/office/drawing/2014/main" xmlns="" id="{449F8E60-4717-47DB-8BCD-8C2E99AF9EDA}"/>
              </a:ext>
            </a:extLst>
          </p:cNvPr>
          <p:cNvPicPr>
            <a:picLocks noChangeAspect="1"/>
          </p:cNvPicPr>
          <p:nvPr>
            <p:custDataLst>
              <p:tags r:id="rId196"/>
            </p:custDataLst>
          </p:nvPr>
        </p:nvPicPr>
        <p:blipFill>
          <a:blip r:embed="rId513"/>
          <a:srcRect l="86420" t="21137" r="6115" b="61906"/>
          <a:stretch>
            <a:fillRect/>
          </a:stretch>
        </p:blipFill>
        <p:spPr>
          <a:xfrm>
            <a:off x="10536361" y="1449570"/>
            <a:ext cx="910069" cy="1162935"/>
          </a:xfrm>
          <a:custGeom>
            <a:avLst/>
            <a:gdLst>
              <a:gd name="connsiteX0" fmla="*/ 340456 w 910069"/>
              <a:gd name="connsiteY0" fmla="*/ 0 h 1162935"/>
              <a:gd name="connsiteX1" fmla="*/ 637352 w 910069"/>
              <a:gd name="connsiteY1" fmla="*/ 59807 h 1162935"/>
              <a:gd name="connsiteX2" fmla="*/ 910069 w 910069"/>
              <a:gd name="connsiteY2" fmla="*/ 1155979 h 1162935"/>
              <a:gd name="connsiteX3" fmla="*/ 494944 w 910069"/>
              <a:gd name="connsiteY3" fmla="*/ 1162935 h 1162935"/>
              <a:gd name="connsiteX4" fmla="*/ 0 w 910069"/>
              <a:gd name="connsiteY4" fmla="*/ 814764 h 116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0069" h="1162935">
                <a:moveTo>
                  <a:pt x="340456" y="0"/>
                </a:moveTo>
                <a:lnTo>
                  <a:pt x="637352" y="59807"/>
                </a:lnTo>
                <a:lnTo>
                  <a:pt x="910069" y="1155979"/>
                </a:lnTo>
                <a:lnTo>
                  <a:pt x="494944" y="1162935"/>
                </a:lnTo>
                <a:lnTo>
                  <a:pt x="0" y="8147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09" name="PA_图片 3008">
            <a:extLst>
              <a:ext uri="{FF2B5EF4-FFF2-40B4-BE49-F238E27FC236}">
                <a16:creationId xmlns:a16="http://schemas.microsoft.com/office/drawing/2014/main" xmlns="" id="{7E54D5D4-6B51-4BE5-A734-48353DF1DA48}"/>
              </a:ext>
            </a:extLst>
          </p:cNvPr>
          <p:cNvPicPr>
            <a:picLocks noChangeAspect="1"/>
          </p:cNvPicPr>
          <p:nvPr>
            <p:custDataLst>
              <p:tags r:id="rId197"/>
            </p:custDataLst>
          </p:nvPr>
        </p:nvPicPr>
        <p:blipFill>
          <a:blip r:embed="rId513"/>
          <a:srcRect l="81915" t="18523" r="10787" b="66983"/>
          <a:stretch>
            <a:fillRect/>
          </a:stretch>
        </p:blipFill>
        <p:spPr>
          <a:xfrm>
            <a:off x="9987118" y="1270349"/>
            <a:ext cx="889699" cy="993985"/>
          </a:xfrm>
          <a:custGeom>
            <a:avLst/>
            <a:gdLst>
              <a:gd name="connsiteX0" fmla="*/ 0 w 889699"/>
              <a:gd name="connsiteY0" fmla="*/ 0 h 993985"/>
              <a:gd name="connsiteX1" fmla="*/ 889699 w 889699"/>
              <a:gd name="connsiteY1" fmla="*/ 179221 h 993985"/>
              <a:gd name="connsiteX2" fmla="*/ 549243 w 889699"/>
              <a:gd name="connsiteY2" fmla="*/ 993985 h 993985"/>
              <a:gd name="connsiteX3" fmla="*/ 226269 w 889699"/>
              <a:gd name="connsiteY3" fmla="*/ 766788 h 99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699" h="993985">
                <a:moveTo>
                  <a:pt x="0" y="0"/>
                </a:moveTo>
                <a:lnTo>
                  <a:pt x="889699" y="179221"/>
                </a:lnTo>
                <a:lnTo>
                  <a:pt x="549243" y="993985"/>
                </a:lnTo>
                <a:lnTo>
                  <a:pt x="226269" y="76678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12" name="PA_图片 3011">
            <a:extLst>
              <a:ext uri="{FF2B5EF4-FFF2-40B4-BE49-F238E27FC236}">
                <a16:creationId xmlns:a16="http://schemas.microsoft.com/office/drawing/2014/main" xmlns="" id="{D73270FD-521A-4034-9698-DC582DD0DA28}"/>
              </a:ext>
            </a:extLst>
          </p:cNvPr>
          <p:cNvPicPr>
            <a:picLocks noChangeAspect="1"/>
          </p:cNvPicPr>
          <p:nvPr>
            <p:custDataLst>
              <p:tags r:id="rId198"/>
            </p:custDataLst>
          </p:nvPr>
        </p:nvPicPr>
        <p:blipFill>
          <a:blip r:embed="rId513"/>
          <a:srcRect l="98156" t="24339" b="73355"/>
          <a:stretch>
            <a:fillRect/>
          </a:stretch>
        </p:blipFill>
        <p:spPr>
          <a:xfrm>
            <a:off x="11967194" y="1669215"/>
            <a:ext cx="224807" cy="158141"/>
          </a:xfrm>
          <a:custGeom>
            <a:avLst/>
            <a:gdLst>
              <a:gd name="connsiteX0" fmla="*/ 0 w 224807"/>
              <a:gd name="connsiteY0" fmla="*/ 0 h 158141"/>
              <a:gd name="connsiteX1" fmla="*/ 224807 w 224807"/>
              <a:gd name="connsiteY1" fmla="*/ 45285 h 158141"/>
              <a:gd name="connsiteX2" fmla="*/ 224807 w 224807"/>
              <a:gd name="connsiteY2" fmla="*/ 158141 h 15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807" h="158141">
                <a:moveTo>
                  <a:pt x="0" y="0"/>
                </a:moveTo>
                <a:lnTo>
                  <a:pt x="224807" y="45285"/>
                </a:lnTo>
                <a:lnTo>
                  <a:pt x="224807" y="1581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15" name="PA_图片 3014">
            <a:extLst>
              <a:ext uri="{FF2B5EF4-FFF2-40B4-BE49-F238E27FC236}">
                <a16:creationId xmlns:a16="http://schemas.microsoft.com/office/drawing/2014/main" xmlns="" id="{CF986273-92AD-4DD5-B56A-4E7A865136D8}"/>
              </a:ext>
            </a:extLst>
          </p:cNvPr>
          <p:cNvPicPr>
            <a:picLocks noChangeAspect="1"/>
          </p:cNvPicPr>
          <p:nvPr>
            <p:custDataLst>
              <p:tags r:id="rId199"/>
            </p:custDataLst>
          </p:nvPr>
        </p:nvPicPr>
        <p:blipFill>
          <a:blip r:embed="rId513"/>
          <a:srcRect l="91648" t="22009" b="62007"/>
          <a:stretch>
            <a:fillRect/>
          </a:stretch>
        </p:blipFill>
        <p:spPr>
          <a:xfrm>
            <a:off x="11173713" y="1509376"/>
            <a:ext cx="1018288" cy="1096172"/>
          </a:xfrm>
          <a:custGeom>
            <a:avLst/>
            <a:gdLst>
              <a:gd name="connsiteX0" fmla="*/ 0 w 1018288"/>
              <a:gd name="connsiteY0" fmla="*/ 0 h 1096172"/>
              <a:gd name="connsiteX1" fmla="*/ 793481 w 1018288"/>
              <a:gd name="connsiteY1" fmla="*/ 159838 h 1096172"/>
              <a:gd name="connsiteX2" fmla="*/ 1018288 w 1018288"/>
              <a:gd name="connsiteY2" fmla="*/ 317979 h 1096172"/>
              <a:gd name="connsiteX3" fmla="*/ 272717 w 1018288"/>
              <a:gd name="connsiteY3" fmla="*/ 1096172 h 109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8288" h="1096172">
                <a:moveTo>
                  <a:pt x="0" y="0"/>
                </a:moveTo>
                <a:lnTo>
                  <a:pt x="793481" y="159838"/>
                </a:lnTo>
                <a:lnTo>
                  <a:pt x="1018288" y="317979"/>
                </a:lnTo>
                <a:lnTo>
                  <a:pt x="272717" y="109617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18" name="PA_图片 3017">
            <a:extLst>
              <a:ext uri="{FF2B5EF4-FFF2-40B4-BE49-F238E27FC236}">
                <a16:creationId xmlns:a16="http://schemas.microsoft.com/office/drawing/2014/main" xmlns="" id="{71099FD0-100F-4728-B577-193CA20A1D78}"/>
              </a:ext>
            </a:extLst>
          </p:cNvPr>
          <p:cNvPicPr>
            <a:picLocks noChangeAspect="1"/>
          </p:cNvPicPr>
          <p:nvPr>
            <p:custDataLst>
              <p:tags r:id="rId200"/>
            </p:custDataLst>
          </p:nvPr>
        </p:nvPicPr>
        <p:blipFill>
          <a:blip r:embed="rId513"/>
          <a:srcRect l="95890" t="38189" b="50000"/>
          <a:stretch>
            <a:fillRect/>
          </a:stretch>
        </p:blipFill>
        <p:spPr>
          <a:xfrm>
            <a:off x="11690959" y="2619041"/>
            <a:ext cx="501042" cy="809959"/>
          </a:xfrm>
          <a:custGeom>
            <a:avLst/>
            <a:gdLst>
              <a:gd name="connsiteX0" fmla="*/ 0 w 501042"/>
              <a:gd name="connsiteY0" fmla="*/ 0 h 809959"/>
              <a:gd name="connsiteX1" fmla="*/ 501042 w 501042"/>
              <a:gd name="connsiteY1" fmla="*/ 9137 h 809959"/>
              <a:gd name="connsiteX2" fmla="*/ 501042 w 501042"/>
              <a:gd name="connsiteY2" fmla="*/ 809959 h 80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1042" h="809959">
                <a:moveTo>
                  <a:pt x="0" y="0"/>
                </a:moveTo>
                <a:lnTo>
                  <a:pt x="501042" y="9137"/>
                </a:lnTo>
                <a:lnTo>
                  <a:pt x="501042" y="8099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21" name="PA_图片 3020">
            <a:extLst>
              <a:ext uri="{FF2B5EF4-FFF2-40B4-BE49-F238E27FC236}">
                <a16:creationId xmlns:a16="http://schemas.microsoft.com/office/drawing/2014/main" xmlns="" id="{5434E69E-AFA2-4C23-A717-82CF4ABE48F0}"/>
              </a:ext>
            </a:extLst>
          </p:cNvPr>
          <p:cNvPicPr>
            <a:picLocks noChangeAspect="1"/>
          </p:cNvPicPr>
          <p:nvPr>
            <p:custDataLst>
              <p:tags r:id="rId201"/>
            </p:custDataLst>
          </p:nvPr>
        </p:nvPicPr>
        <p:blipFill>
          <a:blip r:embed="rId513"/>
          <a:srcRect l="95890" t="26645" b="61677"/>
          <a:stretch>
            <a:fillRect/>
          </a:stretch>
        </p:blipFill>
        <p:spPr>
          <a:xfrm>
            <a:off x="11690959" y="1827355"/>
            <a:ext cx="501042" cy="800822"/>
          </a:xfrm>
          <a:custGeom>
            <a:avLst/>
            <a:gdLst>
              <a:gd name="connsiteX0" fmla="*/ 501042 w 501042"/>
              <a:gd name="connsiteY0" fmla="*/ 0 h 800822"/>
              <a:gd name="connsiteX1" fmla="*/ 501042 w 501042"/>
              <a:gd name="connsiteY1" fmla="*/ 800822 h 800822"/>
              <a:gd name="connsiteX2" fmla="*/ 0 w 501042"/>
              <a:gd name="connsiteY2" fmla="*/ 791685 h 80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1042" h="800822">
                <a:moveTo>
                  <a:pt x="501042" y="0"/>
                </a:moveTo>
                <a:lnTo>
                  <a:pt x="501042" y="800822"/>
                </a:lnTo>
                <a:lnTo>
                  <a:pt x="0" y="79168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24" name="PA_图片 3023">
            <a:extLst>
              <a:ext uri="{FF2B5EF4-FFF2-40B4-BE49-F238E27FC236}">
                <a16:creationId xmlns:a16="http://schemas.microsoft.com/office/drawing/2014/main" xmlns="" id="{1BE6EDC7-1426-42F9-9C53-14F3F5C2A73C}"/>
              </a:ext>
            </a:extLst>
          </p:cNvPr>
          <p:cNvPicPr>
            <a:picLocks noChangeAspect="1"/>
          </p:cNvPicPr>
          <p:nvPr>
            <p:custDataLst>
              <p:tags r:id="rId202"/>
            </p:custDataLst>
          </p:nvPr>
        </p:nvPicPr>
        <p:blipFill>
          <a:blip r:embed="rId513"/>
          <a:srcRect l="93009" t="37993" r="4578" b="57680"/>
          <a:stretch>
            <a:fillRect/>
          </a:stretch>
        </p:blipFill>
        <p:spPr>
          <a:xfrm>
            <a:off x="11339637" y="2605549"/>
            <a:ext cx="294244" cy="296751"/>
          </a:xfrm>
          <a:custGeom>
            <a:avLst/>
            <a:gdLst>
              <a:gd name="connsiteX0" fmla="*/ 106793 w 294244"/>
              <a:gd name="connsiteY0" fmla="*/ 0 h 296751"/>
              <a:gd name="connsiteX1" fmla="*/ 294244 w 294244"/>
              <a:gd name="connsiteY1" fmla="*/ 39112 h 296751"/>
              <a:gd name="connsiteX2" fmla="*/ 103629 w 294244"/>
              <a:gd name="connsiteY2" fmla="*/ 296751 h 296751"/>
              <a:gd name="connsiteX3" fmla="*/ 0 w 294244"/>
              <a:gd name="connsiteY3" fmla="*/ 223853 h 29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244" h="296751">
                <a:moveTo>
                  <a:pt x="106793" y="0"/>
                </a:moveTo>
                <a:lnTo>
                  <a:pt x="294244" y="39112"/>
                </a:lnTo>
                <a:lnTo>
                  <a:pt x="103629" y="296751"/>
                </a:lnTo>
                <a:lnTo>
                  <a:pt x="0" y="2238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27" name="PA_图片 3026">
            <a:extLst>
              <a:ext uri="{FF2B5EF4-FFF2-40B4-BE49-F238E27FC236}">
                <a16:creationId xmlns:a16="http://schemas.microsoft.com/office/drawing/2014/main" xmlns="" id="{09A07081-40AB-468F-A066-6D12C59E3584}"/>
              </a:ext>
            </a:extLst>
          </p:cNvPr>
          <p:cNvPicPr>
            <a:picLocks noChangeAspect="1"/>
          </p:cNvPicPr>
          <p:nvPr>
            <p:custDataLst>
              <p:tags r:id="rId203"/>
            </p:custDataLst>
          </p:nvPr>
        </p:nvPicPr>
        <p:blipFill>
          <a:blip r:embed="rId513"/>
          <a:srcRect l="93859" t="38563" b="50000"/>
          <a:stretch>
            <a:fillRect/>
          </a:stretch>
        </p:blipFill>
        <p:spPr>
          <a:xfrm>
            <a:off x="11443266" y="2644661"/>
            <a:ext cx="748735" cy="784339"/>
          </a:xfrm>
          <a:custGeom>
            <a:avLst/>
            <a:gdLst>
              <a:gd name="connsiteX0" fmla="*/ 190615 w 748735"/>
              <a:gd name="connsiteY0" fmla="*/ 0 h 784339"/>
              <a:gd name="connsiteX1" fmla="*/ 748735 w 748735"/>
              <a:gd name="connsiteY1" fmla="*/ 784339 h 784339"/>
              <a:gd name="connsiteX2" fmla="*/ 0 w 748735"/>
              <a:gd name="connsiteY2" fmla="*/ 257639 h 78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8735" h="784339">
                <a:moveTo>
                  <a:pt x="190615" y="0"/>
                </a:moveTo>
                <a:lnTo>
                  <a:pt x="748735" y="784339"/>
                </a:lnTo>
                <a:lnTo>
                  <a:pt x="0" y="2576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30" name="PA_图片 3029">
            <a:extLst>
              <a:ext uri="{FF2B5EF4-FFF2-40B4-BE49-F238E27FC236}">
                <a16:creationId xmlns:a16="http://schemas.microsoft.com/office/drawing/2014/main" xmlns="" id="{AAE0D4D6-DBAC-446C-828F-119EB117276A}"/>
              </a:ext>
            </a:extLst>
          </p:cNvPr>
          <p:cNvPicPr>
            <a:picLocks noChangeAspect="1"/>
          </p:cNvPicPr>
          <p:nvPr>
            <p:custDataLst>
              <p:tags r:id="rId204"/>
            </p:custDataLst>
          </p:nvPr>
        </p:nvPicPr>
        <p:blipFill>
          <a:blip r:embed="rId513"/>
          <a:srcRect l="90480" t="37993" r="6115" b="58743"/>
          <a:stretch>
            <a:fillRect/>
          </a:stretch>
        </p:blipFill>
        <p:spPr>
          <a:xfrm>
            <a:off x="11031305" y="2605549"/>
            <a:ext cx="415125" cy="223853"/>
          </a:xfrm>
          <a:custGeom>
            <a:avLst/>
            <a:gdLst>
              <a:gd name="connsiteX0" fmla="*/ 415125 w 415125"/>
              <a:gd name="connsiteY0" fmla="*/ 0 h 223853"/>
              <a:gd name="connsiteX1" fmla="*/ 308332 w 415125"/>
              <a:gd name="connsiteY1" fmla="*/ 223853 h 223853"/>
              <a:gd name="connsiteX2" fmla="*/ 0 w 415125"/>
              <a:gd name="connsiteY2" fmla="*/ 6956 h 2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5125" h="223853">
                <a:moveTo>
                  <a:pt x="415125" y="0"/>
                </a:moveTo>
                <a:lnTo>
                  <a:pt x="308332" y="223853"/>
                </a:lnTo>
                <a:lnTo>
                  <a:pt x="0" y="69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37" name="PA_图片 3036">
            <a:extLst>
              <a:ext uri="{FF2B5EF4-FFF2-40B4-BE49-F238E27FC236}">
                <a16:creationId xmlns:a16="http://schemas.microsoft.com/office/drawing/2014/main" xmlns="" id="{B87B334C-846A-4E56-AF1F-860B2310EEC2}"/>
              </a:ext>
            </a:extLst>
          </p:cNvPr>
          <p:cNvPicPr>
            <a:picLocks noChangeAspect="1"/>
          </p:cNvPicPr>
          <p:nvPr>
            <p:custDataLst>
              <p:tags r:id="rId205"/>
            </p:custDataLst>
          </p:nvPr>
        </p:nvPicPr>
        <p:blipFill>
          <a:blip r:embed="rId513"/>
          <a:srcRect l="91093" t="56188" r="7752" b="41652"/>
          <a:stretch>
            <a:fillRect/>
          </a:stretch>
        </p:blipFill>
        <p:spPr>
          <a:xfrm>
            <a:off x="11105992" y="3853349"/>
            <a:ext cx="140894" cy="148169"/>
          </a:xfrm>
          <a:custGeom>
            <a:avLst/>
            <a:gdLst>
              <a:gd name="connsiteX0" fmla="*/ 140894 w 140894"/>
              <a:gd name="connsiteY0" fmla="*/ 0 h 148169"/>
              <a:gd name="connsiteX1" fmla="*/ 134168 w 140894"/>
              <a:gd name="connsiteY1" fmla="*/ 99783 h 148169"/>
              <a:gd name="connsiteX2" fmla="*/ 46296 w 140894"/>
              <a:gd name="connsiteY2" fmla="*/ 148169 h 148169"/>
              <a:gd name="connsiteX3" fmla="*/ 0 w 140894"/>
              <a:gd name="connsiteY3" fmla="*/ 63260 h 14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94" h="148169">
                <a:moveTo>
                  <a:pt x="140894" y="0"/>
                </a:moveTo>
                <a:lnTo>
                  <a:pt x="134168" y="99783"/>
                </a:lnTo>
                <a:lnTo>
                  <a:pt x="46296" y="148169"/>
                </a:lnTo>
                <a:lnTo>
                  <a:pt x="0" y="632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43" name="PA_图片 3042">
            <a:extLst>
              <a:ext uri="{FF2B5EF4-FFF2-40B4-BE49-F238E27FC236}">
                <a16:creationId xmlns:a16="http://schemas.microsoft.com/office/drawing/2014/main" xmlns="" id="{3C3EDAB6-C93E-4D09-8524-B46AEAF133AB}"/>
              </a:ext>
            </a:extLst>
          </p:cNvPr>
          <p:cNvPicPr>
            <a:picLocks noChangeAspect="1"/>
          </p:cNvPicPr>
          <p:nvPr>
            <p:custDataLst>
              <p:tags r:id="rId206"/>
            </p:custDataLst>
          </p:nvPr>
        </p:nvPicPr>
        <p:blipFill>
          <a:blip r:embed="rId513"/>
          <a:srcRect l="90346" t="57110" r="8528" b="41232"/>
          <a:stretch>
            <a:fillRect/>
          </a:stretch>
        </p:blipFill>
        <p:spPr>
          <a:xfrm>
            <a:off x="11014935" y="3916609"/>
            <a:ext cx="137353" cy="113717"/>
          </a:xfrm>
          <a:custGeom>
            <a:avLst/>
            <a:gdLst>
              <a:gd name="connsiteX0" fmla="*/ 91057 w 137353"/>
              <a:gd name="connsiteY0" fmla="*/ 0 h 113717"/>
              <a:gd name="connsiteX1" fmla="*/ 137353 w 137353"/>
              <a:gd name="connsiteY1" fmla="*/ 84909 h 113717"/>
              <a:gd name="connsiteX2" fmla="*/ 85039 w 137353"/>
              <a:gd name="connsiteY2" fmla="*/ 113717 h 113717"/>
              <a:gd name="connsiteX3" fmla="*/ 0 w 137353"/>
              <a:gd name="connsiteY3" fmla="*/ 40884 h 113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353" h="113717">
                <a:moveTo>
                  <a:pt x="91057" y="0"/>
                </a:moveTo>
                <a:lnTo>
                  <a:pt x="137353" y="84909"/>
                </a:lnTo>
                <a:lnTo>
                  <a:pt x="85039" y="113717"/>
                </a:lnTo>
                <a:lnTo>
                  <a:pt x="0" y="4088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49" name="PA_图片 3048">
            <a:extLst>
              <a:ext uri="{FF2B5EF4-FFF2-40B4-BE49-F238E27FC236}">
                <a16:creationId xmlns:a16="http://schemas.microsoft.com/office/drawing/2014/main" xmlns="" id="{8E5E846B-285B-406F-AC15-C7AD079589D7}"/>
              </a:ext>
            </a:extLst>
          </p:cNvPr>
          <p:cNvPicPr>
            <a:picLocks noChangeAspect="1"/>
          </p:cNvPicPr>
          <p:nvPr>
            <p:custDataLst>
              <p:tags r:id="rId207"/>
            </p:custDataLst>
          </p:nvPr>
        </p:nvPicPr>
        <p:blipFill>
          <a:blip r:embed="rId513"/>
          <a:srcRect l="79510" t="65465" r="19374" b="31825"/>
          <a:stretch>
            <a:fillRect/>
          </a:stretch>
        </p:blipFill>
        <p:spPr>
          <a:xfrm>
            <a:off x="9693858" y="4489549"/>
            <a:ext cx="136073" cy="185902"/>
          </a:xfrm>
          <a:custGeom>
            <a:avLst/>
            <a:gdLst>
              <a:gd name="connsiteX0" fmla="*/ 136073 w 136073"/>
              <a:gd name="connsiteY0" fmla="*/ 0 h 185902"/>
              <a:gd name="connsiteX1" fmla="*/ 36520 w 136073"/>
              <a:gd name="connsiteY1" fmla="*/ 185902 h 185902"/>
              <a:gd name="connsiteX2" fmla="*/ 0 w 136073"/>
              <a:gd name="connsiteY2" fmla="*/ 61096 h 18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073" h="185902">
                <a:moveTo>
                  <a:pt x="136073" y="0"/>
                </a:moveTo>
                <a:lnTo>
                  <a:pt x="36520" y="185902"/>
                </a:lnTo>
                <a:lnTo>
                  <a:pt x="0" y="6109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55" name="PA_图片 3054">
            <a:extLst>
              <a:ext uri="{FF2B5EF4-FFF2-40B4-BE49-F238E27FC236}">
                <a16:creationId xmlns:a16="http://schemas.microsoft.com/office/drawing/2014/main" xmlns="" id="{4DBF3DF5-01AB-447E-BF23-245B6AAEF91E}"/>
              </a:ext>
            </a:extLst>
          </p:cNvPr>
          <p:cNvPicPr>
            <a:picLocks noChangeAspect="1"/>
          </p:cNvPicPr>
          <p:nvPr>
            <p:custDataLst>
              <p:tags r:id="rId208"/>
            </p:custDataLst>
          </p:nvPr>
        </p:nvPicPr>
        <p:blipFill>
          <a:blip r:embed="rId513"/>
          <a:srcRect l="92193" t="55697" r="5989" b="42357"/>
          <a:stretch>
            <a:fillRect/>
          </a:stretch>
        </p:blipFill>
        <p:spPr>
          <a:xfrm>
            <a:off x="11240160" y="3819659"/>
            <a:ext cx="221597" cy="133473"/>
          </a:xfrm>
          <a:custGeom>
            <a:avLst/>
            <a:gdLst>
              <a:gd name="connsiteX0" fmla="*/ 81759 w 221597"/>
              <a:gd name="connsiteY0" fmla="*/ 0 h 133473"/>
              <a:gd name="connsiteX1" fmla="*/ 221597 w 221597"/>
              <a:gd name="connsiteY1" fmla="*/ 11450 h 133473"/>
              <a:gd name="connsiteX2" fmla="*/ 0 w 221597"/>
              <a:gd name="connsiteY2" fmla="*/ 133473 h 133473"/>
              <a:gd name="connsiteX3" fmla="*/ 6726 w 221597"/>
              <a:gd name="connsiteY3" fmla="*/ 33690 h 13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597" h="133473">
                <a:moveTo>
                  <a:pt x="81759" y="0"/>
                </a:moveTo>
                <a:lnTo>
                  <a:pt x="221597" y="11450"/>
                </a:lnTo>
                <a:lnTo>
                  <a:pt x="0" y="133473"/>
                </a:lnTo>
                <a:lnTo>
                  <a:pt x="6726" y="3369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61" name="PA_图片 3060">
            <a:extLst>
              <a:ext uri="{FF2B5EF4-FFF2-40B4-BE49-F238E27FC236}">
                <a16:creationId xmlns:a16="http://schemas.microsoft.com/office/drawing/2014/main" xmlns="" id="{C8E082CE-73EE-43E2-B61B-63E181CFA158}"/>
              </a:ext>
            </a:extLst>
          </p:cNvPr>
          <p:cNvPicPr>
            <a:picLocks noChangeAspect="1"/>
          </p:cNvPicPr>
          <p:nvPr>
            <p:custDataLst>
              <p:tags r:id="rId209"/>
            </p:custDataLst>
          </p:nvPr>
        </p:nvPicPr>
        <p:blipFill>
          <a:blip r:embed="rId513"/>
          <a:srcRect l="78824" t="68175" r="19012" b="29794"/>
          <a:stretch>
            <a:fillRect/>
          </a:stretch>
        </p:blipFill>
        <p:spPr>
          <a:xfrm>
            <a:off x="9610177" y="4675451"/>
            <a:ext cx="263817" cy="139250"/>
          </a:xfrm>
          <a:custGeom>
            <a:avLst/>
            <a:gdLst>
              <a:gd name="connsiteX0" fmla="*/ 120201 w 263817"/>
              <a:gd name="connsiteY0" fmla="*/ 0 h 139250"/>
              <a:gd name="connsiteX1" fmla="*/ 263817 w 263817"/>
              <a:gd name="connsiteY1" fmla="*/ 29961 h 139250"/>
              <a:gd name="connsiteX2" fmla="*/ 65344 w 263817"/>
              <a:gd name="connsiteY2" fmla="*/ 139250 h 139250"/>
              <a:gd name="connsiteX3" fmla="*/ 0 w 263817"/>
              <a:gd name="connsiteY3" fmla="*/ 72910 h 13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17" h="139250">
                <a:moveTo>
                  <a:pt x="120201" y="0"/>
                </a:moveTo>
                <a:lnTo>
                  <a:pt x="263817" y="29961"/>
                </a:lnTo>
                <a:lnTo>
                  <a:pt x="65344" y="139250"/>
                </a:lnTo>
                <a:lnTo>
                  <a:pt x="0" y="7291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64" name="PA_图片 3063">
            <a:extLst>
              <a:ext uri="{FF2B5EF4-FFF2-40B4-BE49-F238E27FC236}">
                <a16:creationId xmlns:a16="http://schemas.microsoft.com/office/drawing/2014/main" xmlns="" id="{B38CF43B-1A8A-4A54-B308-E0E1EEF54693}"/>
              </a:ext>
            </a:extLst>
          </p:cNvPr>
          <p:cNvPicPr>
            <a:picLocks noChangeAspect="1"/>
          </p:cNvPicPr>
          <p:nvPr>
            <p:custDataLst>
              <p:tags r:id="rId210"/>
            </p:custDataLst>
          </p:nvPr>
        </p:nvPicPr>
        <p:blipFill>
          <a:blip r:embed="rId513"/>
          <a:srcRect l="85285" t="57706" r="8957" b="35594"/>
          <a:stretch>
            <a:fillRect/>
          </a:stretch>
        </p:blipFill>
        <p:spPr>
          <a:xfrm>
            <a:off x="10397870" y="3957493"/>
            <a:ext cx="702104" cy="459446"/>
          </a:xfrm>
          <a:custGeom>
            <a:avLst/>
            <a:gdLst>
              <a:gd name="connsiteX0" fmla="*/ 617065 w 702104"/>
              <a:gd name="connsiteY0" fmla="*/ 0 h 459446"/>
              <a:gd name="connsiteX1" fmla="*/ 702104 w 702104"/>
              <a:gd name="connsiteY1" fmla="*/ 72833 h 459446"/>
              <a:gd name="connsiteX2" fmla="*/ 0 w 702104"/>
              <a:gd name="connsiteY2" fmla="*/ 459446 h 459446"/>
              <a:gd name="connsiteX3" fmla="*/ 0 w 702104"/>
              <a:gd name="connsiteY3" fmla="*/ 277056 h 45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104" h="459446">
                <a:moveTo>
                  <a:pt x="617065" y="0"/>
                </a:moveTo>
                <a:lnTo>
                  <a:pt x="702104" y="72833"/>
                </a:lnTo>
                <a:lnTo>
                  <a:pt x="0" y="459446"/>
                </a:lnTo>
                <a:lnTo>
                  <a:pt x="0" y="2770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67" name="PA_图片 3066">
            <a:extLst>
              <a:ext uri="{FF2B5EF4-FFF2-40B4-BE49-F238E27FC236}">
                <a16:creationId xmlns:a16="http://schemas.microsoft.com/office/drawing/2014/main" xmlns="" id="{BBEAFDFE-BAD0-4133-B129-0CA454073BDA}"/>
              </a:ext>
            </a:extLst>
          </p:cNvPr>
          <p:cNvPicPr>
            <a:picLocks noChangeAspect="1"/>
          </p:cNvPicPr>
          <p:nvPr>
            <p:custDataLst>
              <p:tags r:id="rId211"/>
            </p:custDataLst>
          </p:nvPr>
        </p:nvPicPr>
        <p:blipFill>
          <a:blip r:embed="rId513"/>
          <a:srcRect l="79810" t="61746" r="14715" b="31388"/>
          <a:stretch>
            <a:fillRect/>
          </a:stretch>
        </p:blipFill>
        <p:spPr>
          <a:xfrm>
            <a:off x="9730378" y="4234549"/>
            <a:ext cx="667492" cy="470863"/>
          </a:xfrm>
          <a:custGeom>
            <a:avLst/>
            <a:gdLst>
              <a:gd name="connsiteX0" fmla="*/ 667492 w 667492"/>
              <a:gd name="connsiteY0" fmla="*/ 0 h 470863"/>
              <a:gd name="connsiteX1" fmla="*/ 667492 w 667492"/>
              <a:gd name="connsiteY1" fmla="*/ 182390 h 470863"/>
              <a:gd name="connsiteX2" fmla="*/ 143616 w 667492"/>
              <a:gd name="connsiteY2" fmla="*/ 470863 h 470863"/>
              <a:gd name="connsiteX3" fmla="*/ 0 w 667492"/>
              <a:gd name="connsiteY3" fmla="*/ 440902 h 470863"/>
              <a:gd name="connsiteX4" fmla="*/ 99553 w 667492"/>
              <a:gd name="connsiteY4" fmla="*/ 255000 h 47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7492" h="470863">
                <a:moveTo>
                  <a:pt x="667492" y="0"/>
                </a:moveTo>
                <a:lnTo>
                  <a:pt x="667492" y="182390"/>
                </a:lnTo>
                <a:lnTo>
                  <a:pt x="143616" y="470863"/>
                </a:lnTo>
                <a:lnTo>
                  <a:pt x="0" y="440902"/>
                </a:lnTo>
                <a:lnTo>
                  <a:pt x="99553" y="2550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70" name="PA_图片 3069">
            <a:extLst>
              <a:ext uri="{FF2B5EF4-FFF2-40B4-BE49-F238E27FC236}">
                <a16:creationId xmlns:a16="http://schemas.microsoft.com/office/drawing/2014/main" xmlns="" id="{F92FA4EC-59C2-42B7-A274-86A5909010CF}"/>
              </a:ext>
            </a:extLst>
          </p:cNvPr>
          <p:cNvPicPr>
            <a:picLocks noChangeAspect="1"/>
          </p:cNvPicPr>
          <p:nvPr>
            <p:custDataLst>
              <p:tags r:id="rId212"/>
            </p:custDataLst>
          </p:nvPr>
        </p:nvPicPr>
        <p:blipFill>
          <a:blip r:embed="rId513"/>
          <a:srcRect l="77927" t="66615" r="20190" b="30761"/>
          <a:stretch>
            <a:fillRect/>
          </a:stretch>
        </p:blipFill>
        <p:spPr>
          <a:xfrm>
            <a:off x="9500806" y="4568435"/>
            <a:ext cx="229572" cy="179926"/>
          </a:xfrm>
          <a:custGeom>
            <a:avLst/>
            <a:gdLst>
              <a:gd name="connsiteX0" fmla="*/ 153428 w 229572"/>
              <a:gd name="connsiteY0" fmla="*/ 0 h 179926"/>
              <a:gd name="connsiteX1" fmla="*/ 229572 w 229572"/>
              <a:gd name="connsiteY1" fmla="*/ 107016 h 179926"/>
              <a:gd name="connsiteX2" fmla="*/ 109371 w 229572"/>
              <a:gd name="connsiteY2" fmla="*/ 179926 h 179926"/>
              <a:gd name="connsiteX3" fmla="*/ 0 w 229572"/>
              <a:gd name="connsiteY3" fmla="*/ 68888 h 17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72" h="179926">
                <a:moveTo>
                  <a:pt x="153428" y="0"/>
                </a:moveTo>
                <a:lnTo>
                  <a:pt x="229572" y="107016"/>
                </a:lnTo>
                <a:lnTo>
                  <a:pt x="109371" y="179926"/>
                </a:lnTo>
                <a:lnTo>
                  <a:pt x="0" y="6888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73" name="PA_图片 3072">
            <a:extLst>
              <a:ext uri="{FF2B5EF4-FFF2-40B4-BE49-F238E27FC236}">
                <a16:creationId xmlns:a16="http://schemas.microsoft.com/office/drawing/2014/main" xmlns="" id="{C644294C-32AF-40D9-B761-289891D5F4FB}"/>
              </a:ext>
            </a:extLst>
          </p:cNvPr>
          <p:cNvPicPr>
            <a:picLocks noChangeAspect="1"/>
          </p:cNvPicPr>
          <p:nvPr>
            <p:custDataLst>
              <p:tags r:id="rId213"/>
            </p:custDataLst>
          </p:nvPr>
        </p:nvPicPr>
        <p:blipFill>
          <a:blip r:embed="rId513"/>
          <a:srcRect l="79185" t="66356" r="20190" b="31825"/>
          <a:stretch>
            <a:fillRect/>
          </a:stretch>
        </p:blipFill>
        <p:spPr>
          <a:xfrm>
            <a:off x="9654234" y="4550645"/>
            <a:ext cx="76144" cy="124806"/>
          </a:xfrm>
          <a:custGeom>
            <a:avLst/>
            <a:gdLst>
              <a:gd name="connsiteX0" fmla="*/ 39624 w 76144"/>
              <a:gd name="connsiteY0" fmla="*/ 0 h 124806"/>
              <a:gd name="connsiteX1" fmla="*/ 76144 w 76144"/>
              <a:gd name="connsiteY1" fmla="*/ 124806 h 124806"/>
              <a:gd name="connsiteX2" fmla="*/ 0 w 76144"/>
              <a:gd name="connsiteY2" fmla="*/ 17790 h 12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44" h="124806">
                <a:moveTo>
                  <a:pt x="39624" y="0"/>
                </a:moveTo>
                <a:lnTo>
                  <a:pt x="76144" y="124806"/>
                </a:lnTo>
                <a:lnTo>
                  <a:pt x="0" y="1779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79" name="PA_图片 3078">
            <a:extLst>
              <a:ext uri="{FF2B5EF4-FFF2-40B4-BE49-F238E27FC236}">
                <a16:creationId xmlns:a16="http://schemas.microsoft.com/office/drawing/2014/main" xmlns="" id="{45206DCC-E99F-44DC-AA65-C82CF2EE7CED}"/>
              </a:ext>
            </a:extLst>
          </p:cNvPr>
          <p:cNvPicPr>
            <a:picLocks noChangeAspect="1"/>
          </p:cNvPicPr>
          <p:nvPr>
            <p:custDataLst>
              <p:tags r:id="rId214"/>
            </p:custDataLst>
          </p:nvPr>
        </p:nvPicPr>
        <p:blipFill>
          <a:blip r:embed="rId513"/>
          <a:srcRect l="92864" t="53137" r="3555" b="44137"/>
          <a:stretch>
            <a:fillRect/>
          </a:stretch>
        </p:blipFill>
        <p:spPr>
          <a:xfrm>
            <a:off x="11321919" y="3644158"/>
            <a:ext cx="436597" cy="186951"/>
          </a:xfrm>
          <a:custGeom>
            <a:avLst/>
            <a:gdLst>
              <a:gd name="connsiteX0" fmla="*/ 390879 w 436597"/>
              <a:gd name="connsiteY0" fmla="*/ 0 h 186951"/>
              <a:gd name="connsiteX1" fmla="*/ 436597 w 436597"/>
              <a:gd name="connsiteY1" fmla="*/ 23541 h 186951"/>
              <a:gd name="connsiteX2" fmla="*/ 139838 w 436597"/>
              <a:gd name="connsiteY2" fmla="*/ 186951 h 186951"/>
              <a:gd name="connsiteX3" fmla="*/ 0 w 436597"/>
              <a:gd name="connsiteY3" fmla="*/ 175501 h 18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597" h="186951">
                <a:moveTo>
                  <a:pt x="390879" y="0"/>
                </a:moveTo>
                <a:lnTo>
                  <a:pt x="436597" y="23541"/>
                </a:lnTo>
                <a:lnTo>
                  <a:pt x="139838" y="186951"/>
                </a:lnTo>
                <a:lnTo>
                  <a:pt x="0" y="17550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082" name="PA_图片 3081">
            <a:extLst>
              <a:ext uri="{FF2B5EF4-FFF2-40B4-BE49-F238E27FC236}">
                <a16:creationId xmlns:a16="http://schemas.microsoft.com/office/drawing/2014/main" xmlns="" id="{6FE70485-9694-4552-BCD5-B78769A87DB9}"/>
              </a:ext>
            </a:extLst>
          </p:cNvPr>
          <p:cNvPicPr>
            <a:picLocks noChangeAspect="1"/>
          </p:cNvPicPr>
          <p:nvPr>
            <p:custDataLst>
              <p:tags r:id="rId215"/>
            </p:custDataLst>
          </p:nvPr>
        </p:nvPicPr>
        <p:blipFill>
          <a:blip r:embed="rId513"/>
          <a:srcRect l="96070" t="50000" b="46519"/>
          <a:stretch>
            <a:fillRect/>
          </a:stretch>
        </p:blipFill>
        <p:spPr>
          <a:xfrm>
            <a:off x="11712798" y="3429001"/>
            <a:ext cx="479202" cy="238698"/>
          </a:xfrm>
          <a:custGeom>
            <a:avLst/>
            <a:gdLst>
              <a:gd name="connsiteX0" fmla="*/ 479202 w 479202"/>
              <a:gd name="connsiteY0" fmla="*/ 0 h 238698"/>
              <a:gd name="connsiteX1" fmla="*/ 479202 w 479202"/>
              <a:gd name="connsiteY1" fmla="*/ 0 h 238698"/>
              <a:gd name="connsiteX2" fmla="*/ 45718 w 479202"/>
              <a:gd name="connsiteY2" fmla="*/ 238698 h 238698"/>
              <a:gd name="connsiteX3" fmla="*/ 0 w 479202"/>
              <a:gd name="connsiteY3" fmla="*/ 215157 h 23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202" h="238698">
                <a:moveTo>
                  <a:pt x="479202" y="0"/>
                </a:moveTo>
                <a:lnTo>
                  <a:pt x="479202" y="0"/>
                </a:lnTo>
                <a:lnTo>
                  <a:pt x="45718" y="238698"/>
                </a:lnTo>
                <a:lnTo>
                  <a:pt x="0" y="21515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01" name="PA_图片 3100">
            <a:extLst>
              <a:ext uri="{FF2B5EF4-FFF2-40B4-BE49-F238E27FC236}">
                <a16:creationId xmlns:a16="http://schemas.microsoft.com/office/drawing/2014/main" xmlns="" id="{E00C60E1-95C6-45D4-9A53-9BDF91155200}"/>
              </a:ext>
            </a:extLst>
          </p:cNvPr>
          <p:cNvPicPr>
            <a:picLocks noChangeAspect="1"/>
          </p:cNvPicPr>
          <p:nvPr>
            <p:custDataLst>
              <p:tags r:id="rId216"/>
            </p:custDataLst>
          </p:nvPr>
        </p:nvPicPr>
        <p:blipFill>
          <a:blip r:embed="rId513"/>
          <a:srcRect l="41115" t="51922" r="42202" b="24936"/>
          <a:stretch>
            <a:fillRect/>
          </a:stretch>
        </p:blipFill>
        <p:spPr>
          <a:xfrm>
            <a:off x="5012741" y="3560844"/>
            <a:ext cx="2034041" cy="1587024"/>
          </a:xfrm>
          <a:custGeom>
            <a:avLst/>
            <a:gdLst>
              <a:gd name="connsiteX0" fmla="*/ 0 w 2034041"/>
              <a:gd name="connsiteY0" fmla="*/ 0 h 1587024"/>
              <a:gd name="connsiteX1" fmla="*/ 2034041 w 2034041"/>
              <a:gd name="connsiteY1" fmla="*/ 547392 h 1587024"/>
              <a:gd name="connsiteX2" fmla="*/ 1238265 w 2034041"/>
              <a:gd name="connsiteY2" fmla="*/ 1587024 h 1587024"/>
              <a:gd name="connsiteX3" fmla="*/ 125189 w 2034041"/>
              <a:gd name="connsiteY3" fmla="*/ 381041 h 158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4041" h="1587024">
                <a:moveTo>
                  <a:pt x="0" y="0"/>
                </a:moveTo>
                <a:lnTo>
                  <a:pt x="2034041" y="547392"/>
                </a:lnTo>
                <a:lnTo>
                  <a:pt x="1238265" y="1587024"/>
                </a:lnTo>
                <a:lnTo>
                  <a:pt x="125189" y="3810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04" name="PA_图片 3103">
            <a:extLst>
              <a:ext uri="{FF2B5EF4-FFF2-40B4-BE49-F238E27FC236}">
                <a16:creationId xmlns:a16="http://schemas.microsoft.com/office/drawing/2014/main" xmlns="" id="{8F85F505-FFC3-4524-B411-F5D2EA2AB03E}"/>
              </a:ext>
            </a:extLst>
          </p:cNvPr>
          <p:cNvPicPr>
            <a:picLocks noChangeAspect="1"/>
          </p:cNvPicPr>
          <p:nvPr>
            <p:custDataLst>
              <p:tags r:id="rId217"/>
            </p:custDataLst>
          </p:nvPr>
        </p:nvPicPr>
        <p:blipFill>
          <a:blip r:embed="rId513"/>
          <a:srcRect l="51271" t="75064" r="45299" b="14317"/>
          <a:stretch>
            <a:fillRect/>
          </a:stretch>
        </p:blipFill>
        <p:spPr>
          <a:xfrm>
            <a:off x="6251006" y="5147868"/>
            <a:ext cx="418181" cy="728308"/>
          </a:xfrm>
          <a:custGeom>
            <a:avLst/>
            <a:gdLst>
              <a:gd name="connsiteX0" fmla="*/ 0 w 418181"/>
              <a:gd name="connsiteY0" fmla="*/ 0 h 728308"/>
              <a:gd name="connsiteX1" fmla="*/ 418181 w 418181"/>
              <a:gd name="connsiteY1" fmla="*/ 126396 h 728308"/>
              <a:gd name="connsiteX2" fmla="*/ 250392 w 418181"/>
              <a:gd name="connsiteY2" fmla="*/ 590003 h 728308"/>
              <a:gd name="connsiteX3" fmla="*/ 2621 w 418181"/>
              <a:gd name="connsiteY3" fmla="*/ 728308 h 72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181" h="728308">
                <a:moveTo>
                  <a:pt x="0" y="0"/>
                </a:moveTo>
                <a:lnTo>
                  <a:pt x="418181" y="126396"/>
                </a:lnTo>
                <a:lnTo>
                  <a:pt x="250392" y="590003"/>
                </a:lnTo>
                <a:lnTo>
                  <a:pt x="2621" y="72830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07" name="PA_图片 3106">
            <a:extLst>
              <a:ext uri="{FF2B5EF4-FFF2-40B4-BE49-F238E27FC236}">
                <a16:creationId xmlns:a16="http://schemas.microsoft.com/office/drawing/2014/main" xmlns="" id="{4FA39A17-FB59-4307-9FDE-D2B61ED07256}"/>
              </a:ext>
            </a:extLst>
          </p:cNvPr>
          <p:cNvPicPr>
            <a:picLocks noChangeAspect="1"/>
          </p:cNvPicPr>
          <p:nvPr>
            <p:custDataLst>
              <p:tags r:id="rId218"/>
            </p:custDataLst>
          </p:nvPr>
        </p:nvPicPr>
        <p:blipFill>
          <a:blip r:embed="rId513"/>
          <a:srcRect l="51271" t="59904" r="42165" b="23093"/>
          <a:stretch>
            <a:fillRect/>
          </a:stretch>
        </p:blipFill>
        <p:spPr>
          <a:xfrm>
            <a:off x="6251005" y="4108236"/>
            <a:ext cx="800236" cy="1166028"/>
          </a:xfrm>
          <a:custGeom>
            <a:avLst/>
            <a:gdLst>
              <a:gd name="connsiteX0" fmla="*/ 795776 w 800236"/>
              <a:gd name="connsiteY0" fmla="*/ 0 h 1166028"/>
              <a:gd name="connsiteX1" fmla="*/ 800236 w 800236"/>
              <a:gd name="connsiteY1" fmla="*/ 110394 h 1166028"/>
              <a:gd name="connsiteX2" fmla="*/ 418181 w 800236"/>
              <a:gd name="connsiteY2" fmla="*/ 1166028 h 1166028"/>
              <a:gd name="connsiteX3" fmla="*/ 0 w 800236"/>
              <a:gd name="connsiteY3" fmla="*/ 1039632 h 116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236" h="1166028">
                <a:moveTo>
                  <a:pt x="795776" y="0"/>
                </a:moveTo>
                <a:lnTo>
                  <a:pt x="800236" y="110394"/>
                </a:lnTo>
                <a:lnTo>
                  <a:pt x="418181" y="1166028"/>
                </a:lnTo>
                <a:lnTo>
                  <a:pt x="0" y="10396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10" name="PA_图片 3109">
            <a:extLst>
              <a:ext uri="{FF2B5EF4-FFF2-40B4-BE49-F238E27FC236}">
                <a16:creationId xmlns:a16="http://schemas.microsoft.com/office/drawing/2014/main" xmlns="" id="{CF343E37-3DCE-4984-9892-FD6905EAC378}"/>
              </a:ext>
            </a:extLst>
          </p:cNvPr>
          <p:cNvPicPr>
            <a:picLocks noChangeAspect="1"/>
          </p:cNvPicPr>
          <p:nvPr>
            <p:custDataLst>
              <p:tags r:id="rId219"/>
            </p:custDataLst>
          </p:nvPr>
        </p:nvPicPr>
        <p:blipFill>
          <a:blip r:embed="rId513"/>
          <a:srcRect l="39876" t="20056" r="42202" b="40096"/>
          <a:stretch>
            <a:fillRect/>
          </a:stretch>
        </p:blipFill>
        <p:spPr>
          <a:xfrm>
            <a:off x="4861655" y="1375436"/>
            <a:ext cx="2185127" cy="2732800"/>
          </a:xfrm>
          <a:custGeom>
            <a:avLst/>
            <a:gdLst>
              <a:gd name="connsiteX0" fmla="*/ 684532 w 2185127"/>
              <a:gd name="connsiteY0" fmla="*/ 0 h 2732800"/>
              <a:gd name="connsiteX1" fmla="*/ 2185127 w 2185127"/>
              <a:gd name="connsiteY1" fmla="*/ 2732800 h 2732800"/>
              <a:gd name="connsiteX2" fmla="*/ 151086 w 2185127"/>
              <a:gd name="connsiteY2" fmla="*/ 2185408 h 2732800"/>
              <a:gd name="connsiteX3" fmla="*/ 0 w 2185127"/>
              <a:gd name="connsiteY3" fmla="*/ 1725541 h 273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5127" h="2732800">
                <a:moveTo>
                  <a:pt x="684532" y="0"/>
                </a:moveTo>
                <a:lnTo>
                  <a:pt x="2185127" y="2732800"/>
                </a:lnTo>
                <a:lnTo>
                  <a:pt x="151086" y="2185408"/>
                </a:lnTo>
                <a:lnTo>
                  <a:pt x="0" y="17255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13" name="PA_图片 3112">
            <a:extLst>
              <a:ext uri="{FF2B5EF4-FFF2-40B4-BE49-F238E27FC236}">
                <a16:creationId xmlns:a16="http://schemas.microsoft.com/office/drawing/2014/main" xmlns="" id="{BF78708A-3F57-4230-96AE-02523A918106}"/>
              </a:ext>
            </a:extLst>
          </p:cNvPr>
          <p:cNvPicPr>
            <a:picLocks noChangeAspect="1"/>
          </p:cNvPicPr>
          <p:nvPr>
            <p:custDataLst>
              <p:tags r:id="rId220"/>
            </p:custDataLst>
          </p:nvPr>
        </p:nvPicPr>
        <p:blipFill>
          <a:blip r:embed="rId513"/>
          <a:srcRect l="51293" t="83667" r="46675" b="12761"/>
          <a:stretch>
            <a:fillRect/>
          </a:stretch>
        </p:blipFill>
        <p:spPr>
          <a:xfrm>
            <a:off x="6253627" y="5737871"/>
            <a:ext cx="247771" cy="244956"/>
          </a:xfrm>
          <a:custGeom>
            <a:avLst/>
            <a:gdLst>
              <a:gd name="connsiteX0" fmla="*/ 247771 w 247771"/>
              <a:gd name="connsiteY0" fmla="*/ 0 h 244956"/>
              <a:gd name="connsiteX1" fmla="*/ 159117 w 247771"/>
              <a:gd name="connsiteY1" fmla="*/ 244956 h 244956"/>
              <a:gd name="connsiteX2" fmla="*/ 0 w 247771"/>
              <a:gd name="connsiteY2" fmla="*/ 138305 h 24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771" h="244956">
                <a:moveTo>
                  <a:pt x="247771" y="0"/>
                </a:moveTo>
                <a:lnTo>
                  <a:pt x="159117" y="244956"/>
                </a:lnTo>
                <a:lnTo>
                  <a:pt x="0" y="13830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22" name="PA_图片 3121">
            <a:extLst>
              <a:ext uri="{FF2B5EF4-FFF2-40B4-BE49-F238E27FC236}">
                <a16:creationId xmlns:a16="http://schemas.microsoft.com/office/drawing/2014/main" xmlns="" id="{8E394035-A4AB-42A0-A239-4DA23440CBA2}"/>
              </a:ext>
            </a:extLst>
          </p:cNvPr>
          <p:cNvPicPr>
            <a:picLocks noChangeAspect="1"/>
          </p:cNvPicPr>
          <p:nvPr>
            <p:custDataLst>
              <p:tags r:id="rId221"/>
            </p:custDataLst>
          </p:nvPr>
        </p:nvPicPr>
        <p:blipFill>
          <a:blip r:embed="rId513"/>
          <a:srcRect l="38280" t="20056" r="54510" b="54783"/>
          <a:stretch>
            <a:fillRect/>
          </a:stretch>
        </p:blipFill>
        <p:spPr>
          <a:xfrm>
            <a:off x="4667130" y="1375436"/>
            <a:ext cx="879057" cy="1725541"/>
          </a:xfrm>
          <a:custGeom>
            <a:avLst/>
            <a:gdLst>
              <a:gd name="connsiteX0" fmla="*/ 879057 w 879057"/>
              <a:gd name="connsiteY0" fmla="*/ 0 h 1725541"/>
              <a:gd name="connsiteX1" fmla="*/ 194525 w 879057"/>
              <a:gd name="connsiteY1" fmla="*/ 1725541 h 1725541"/>
              <a:gd name="connsiteX2" fmla="*/ 0 w 879057"/>
              <a:gd name="connsiteY2" fmla="*/ 1133458 h 172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9057" h="1725541">
                <a:moveTo>
                  <a:pt x="879057" y="0"/>
                </a:moveTo>
                <a:lnTo>
                  <a:pt x="194525" y="1725541"/>
                </a:lnTo>
                <a:lnTo>
                  <a:pt x="0" y="113345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25" name="PA_图片 3124">
            <a:extLst>
              <a:ext uri="{FF2B5EF4-FFF2-40B4-BE49-F238E27FC236}">
                <a16:creationId xmlns:a16="http://schemas.microsoft.com/office/drawing/2014/main" xmlns="" id="{E58B8214-03A9-4B07-BCC2-1517F064E47E}"/>
              </a:ext>
            </a:extLst>
          </p:cNvPr>
          <p:cNvPicPr>
            <a:picLocks noChangeAspect="1"/>
          </p:cNvPicPr>
          <p:nvPr>
            <p:custDataLst>
              <p:tags r:id="rId222"/>
            </p:custDataLst>
          </p:nvPr>
        </p:nvPicPr>
        <p:blipFill>
          <a:blip r:embed="rId513"/>
          <a:srcRect l="34697" t="17195" r="54510" b="63417"/>
          <a:stretch>
            <a:fillRect/>
          </a:stretch>
        </p:blipFill>
        <p:spPr>
          <a:xfrm>
            <a:off x="4230282" y="1179247"/>
            <a:ext cx="1315905" cy="1329647"/>
          </a:xfrm>
          <a:custGeom>
            <a:avLst/>
            <a:gdLst>
              <a:gd name="connsiteX0" fmla="*/ 0 w 1315905"/>
              <a:gd name="connsiteY0" fmla="*/ 0 h 1329647"/>
              <a:gd name="connsiteX1" fmla="*/ 1315905 w 1315905"/>
              <a:gd name="connsiteY1" fmla="*/ 196189 h 1329647"/>
              <a:gd name="connsiteX2" fmla="*/ 436848 w 1315905"/>
              <a:gd name="connsiteY2" fmla="*/ 1329647 h 132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905" h="1329647">
                <a:moveTo>
                  <a:pt x="0" y="0"/>
                </a:moveTo>
                <a:lnTo>
                  <a:pt x="1315905" y="196189"/>
                </a:lnTo>
                <a:lnTo>
                  <a:pt x="436848" y="13296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28" name="PA_图片 3127">
            <a:extLst>
              <a:ext uri="{FF2B5EF4-FFF2-40B4-BE49-F238E27FC236}">
                <a16:creationId xmlns:a16="http://schemas.microsoft.com/office/drawing/2014/main" xmlns="" id="{5AFE52B2-CBE4-4B14-846B-1B2A477A4997}"/>
              </a:ext>
            </a:extLst>
          </p:cNvPr>
          <p:cNvPicPr>
            <a:picLocks noChangeAspect="1"/>
          </p:cNvPicPr>
          <p:nvPr>
            <p:custDataLst>
              <p:tags r:id="rId223"/>
            </p:custDataLst>
          </p:nvPr>
        </p:nvPicPr>
        <p:blipFill>
          <a:blip r:embed="rId513"/>
          <a:srcRect l="34697" t="17195" r="54510" b="79944"/>
          <a:stretch>
            <a:fillRect/>
          </a:stretch>
        </p:blipFill>
        <p:spPr>
          <a:xfrm>
            <a:off x="4230282" y="1179247"/>
            <a:ext cx="1315905" cy="196189"/>
          </a:xfrm>
          <a:custGeom>
            <a:avLst/>
            <a:gdLst>
              <a:gd name="connsiteX0" fmla="*/ 0 w 1315905"/>
              <a:gd name="connsiteY0" fmla="*/ 0 h 196189"/>
              <a:gd name="connsiteX1" fmla="*/ 1293655 w 1315905"/>
              <a:gd name="connsiteY1" fmla="*/ 82156 h 196189"/>
              <a:gd name="connsiteX2" fmla="*/ 1315905 w 1315905"/>
              <a:gd name="connsiteY2" fmla="*/ 196189 h 196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905" h="196189">
                <a:moveTo>
                  <a:pt x="0" y="0"/>
                </a:moveTo>
                <a:lnTo>
                  <a:pt x="1293655" y="82156"/>
                </a:lnTo>
                <a:lnTo>
                  <a:pt x="1315905" y="1961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31" name="PA_图片 3130">
            <a:extLst>
              <a:ext uri="{FF2B5EF4-FFF2-40B4-BE49-F238E27FC236}">
                <a16:creationId xmlns:a16="http://schemas.microsoft.com/office/drawing/2014/main" xmlns="" id="{B874E5D5-2DCD-408F-8548-CEDD2DA9203F}"/>
              </a:ext>
            </a:extLst>
          </p:cNvPr>
          <p:cNvPicPr>
            <a:picLocks noChangeAspect="1"/>
          </p:cNvPicPr>
          <p:nvPr>
            <p:custDataLst>
              <p:tags r:id="rId224"/>
            </p:custDataLst>
          </p:nvPr>
        </p:nvPicPr>
        <p:blipFill>
          <a:blip r:embed="rId513"/>
          <a:srcRect l="47732" t="85683" r="48707" b="7881"/>
          <a:stretch>
            <a:fillRect/>
          </a:stretch>
        </p:blipFill>
        <p:spPr>
          <a:xfrm>
            <a:off x="5819508" y="5876176"/>
            <a:ext cx="434119" cy="441331"/>
          </a:xfrm>
          <a:custGeom>
            <a:avLst/>
            <a:gdLst>
              <a:gd name="connsiteX0" fmla="*/ 434119 w 434119"/>
              <a:gd name="connsiteY0" fmla="*/ 0 h 441331"/>
              <a:gd name="connsiteX1" fmla="*/ 98918 w 434119"/>
              <a:gd name="connsiteY1" fmla="*/ 441331 h 441331"/>
              <a:gd name="connsiteX2" fmla="*/ 0 w 434119"/>
              <a:gd name="connsiteY2" fmla="*/ 140252 h 44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119" h="441331">
                <a:moveTo>
                  <a:pt x="434119" y="0"/>
                </a:moveTo>
                <a:lnTo>
                  <a:pt x="98918" y="441331"/>
                </a:lnTo>
                <a:lnTo>
                  <a:pt x="0" y="14025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37" name="PA_图片 3136">
            <a:extLst>
              <a:ext uri="{FF2B5EF4-FFF2-40B4-BE49-F238E27FC236}">
                <a16:creationId xmlns:a16="http://schemas.microsoft.com/office/drawing/2014/main" xmlns="" id="{2D7AE78F-0C72-41BE-82DA-821C576FC849}"/>
              </a:ext>
            </a:extLst>
          </p:cNvPr>
          <p:cNvPicPr>
            <a:picLocks noChangeAspect="1"/>
          </p:cNvPicPr>
          <p:nvPr>
            <p:custDataLst>
              <p:tags r:id="rId225"/>
            </p:custDataLst>
          </p:nvPr>
        </p:nvPicPr>
        <p:blipFill>
          <a:blip r:embed="rId513"/>
          <a:srcRect l="45211" t="74089" r="48707" b="14317"/>
          <a:stretch>
            <a:fillRect/>
          </a:stretch>
        </p:blipFill>
        <p:spPr>
          <a:xfrm>
            <a:off x="5512192" y="5081038"/>
            <a:ext cx="741435" cy="795138"/>
          </a:xfrm>
          <a:custGeom>
            <a:avLst/>
            <a:gdLst>
              <a:gd name="connsiteX0" fmla="*/ 0 w 741435"/>
              <a:gd name="connsiteY0" fmla="*/ 0 h 795138"/>
              <a:gd name="connsiteX1" fmla="*/ 738814 w 741435"/>
              <a:gd name="connsiteY1" fmla="*/ 66830 h 795138"/>
              <a:gd name="connsiteX2" fmla="*/ 741435 w 741435"/>
              <a:gd name="connsiteY2" fmla="*/ 795138 h 795138"/>
              <a:gd name="connsiteX3" fmla="*/ 177862 w 741435"/>
              <a:gd name="connsiteY3" fmla="*/ 541366 h 795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435" h="795138">
                <a:moveTo>
                  <a:pt x="0" y="0"/>
                </a:moveTo>
                <a:lnTo>
                  <a:pt x="738814" y="66830"/>
                </a:lnTo>
                <a:lnTo>
                  <a:pt x="741435" y="795138"/>
                </a:lnTo>
                <a:lnTo>
                  <a:pt x="177862" y="5413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40" name="PA_图片 3139">
            <a:extLst>
              <a:ext uri="{FF2B5EF4-FFF2-40B4-BE49-F238E27FC236}">
                <a16:creationId xmlns:a16="http://schemas.microsoft.com/office/drawing/2014/main" xmlns="" id="{1C1232C8-5910-412F-BA86-312607C8F370}"/>
              </a:ext>
            </a:extLst>
          </p:cNvPr>
          <p:cNvPicPr>
            <a:picLocks noChangeAspect="1"/>
          </p:cNvPicPr>
          <p:nvPr>
            <p:custDataLst>
              <p:tags r:id="rId226"/>
            </p:custDataLst>
          </p:nvPr>
        </p:nvPicPr>
        <p:blipFill>
          <a:blip r:embed="rId513"/>
          <a:srcRect l="46670" t="81983" r="48707" b="12271"/>
          <a:stretch>
            <a:fillRect/>
          </a:stretch>
        </p:blipFill>
        <p:spPr>
          <a:xfrm>
            <a:off x="5690054" y="5622404"/>
            <a:ext cx="563573" cy="394024"/>
          </a:xfrm>
          <a:custGeom>
            <a:avLst/>
            <a:gdLst>
              <a:gd name="connsiteX0" fmla="*/ 0 w 563573"/>
              <a:gd name="connsiteY0" fmla="*/ 0 h 394024"/>
              <a:gd name="connsiteX1" fmla="*/ 563573 w 563573"/>
              <a:gd name="connsiteY1" fmla="*/ 253772 h 394024"/>
              <a:gd name="connsiteX2" fmla="*/ 129454 w 563573"/>
              <a:gd name="connsiteY2" fmla="*/ 394024 h 394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573" h="394024">
                <a:moveTo>
                  <a:pt x="0" y="0"/>
                </a:moveTo>
                <a:lnTo>
                  <a:pt x="563573" y="253772"/>
                </a:lnTo>
                <a:lnTo>
                  <a:pt x="129454" y="3940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43" name="PA_图片 3142">
            <a:extLst>
              <a:ext uri="{FF2B5EF4-FFF2-40B4-BE49-F238E27FC236}">
                <a16:creationId xmlns:a16="http://schemas.microsoft.com/office/drawing/2014/main" xmlns="" id="{A8647E5E-9F5D-4799-A2DD-76F7696B0EC0}"/>
              </a:ext>
            </a:extLst>
          </p:cNvPr>
          <p:cNvPicPr>
            <a:picLocks noChangeAspect="1"/>
          </p:cNvPicPr>
          <p:nvPr>
            <p:custDataLst>
              <p:tags r:id="rId227"/>
            </p:custDataLst>
          </p:nvPr>
        </p:nvPicPr>
        <p:blipFill>
          <a:blip r:embed="rId513"/>
          <a:srcRect l="42142" t="57479" r="48729" b="24936"/>
          <a:stretch>
            <a:fillRect/>
          </a:stretch>
        </p:blipFill>
        <p:spPr>
          <a:xfrm>
            <a:off x="5137929" y="3941885"/>
            <a:ext cx="1113076" cy="1205983"/>
          </a:xfrm>
          <a:custGeom>
            <a:avLst/>
            <a:gdLst>
              <a:gd name="connsiteX0" fmla="*/ 0 w 1113076"/>
              <a:gd name="connsiteY0" fmla="*/ 0 h 1205983"/>
              <a:gd name="connsiteX1" fmla="*/ 1113076 w 1113076"/>
              <a:gd name="connsiteY1" fmla="*/ 1205983 h 1205983"/>
              <a:gd name="connsiteX2" fmla="*/ 374262 w 1113076"/>
              <a:gd name="connsiteY2" fmla="*/ 1139153 h 120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3076" h="1205983">
                <a:moveTo>
                  <a:pt x="0" y="0"/>
                </a:moveTo>
                <a:lnTo>
                  <a:pt x="1113076" y="1205983"/>
                </a:lnTo>
                <a:lnTo>
                  <a:pt x="374262" y="11391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52" name="PA_图片 3151">
            <a:extLst>
              <a:ext uri="{FF2B5EF4-FFF2-40B4-BE49-F238E27FC236}">
                <a16:creationId xmlns:a16="http://schemas.microsoft.com/office/drawing/2014/main" xmlns="" id="{E7482967-AEB7-4BAE-91D5-CDA0C5E27C70}"/>
              </a:ext>
            </a:extLst>
          </p:cNvPr>
          <p:cNvPicPr>
            <a:picLocks noChangeAspect="1"/>
          </p:cNvPicPr>
          <p:nvPr>
            <p:custDataLst>
              <p:tags r:id="rId228"/>
            </p:custDataLst>
          </p:nvPr>
        </p:nvPicPr>
        <p:blipFill>
          <a:blip r:embed="rId513"/>
          <a:srcRect l="45308" t="18393" r="50345" b="79944"/>
          <a:stretch>
            <a:fillRect/>
          </a:stretch>
        </p:blipFill>
        <p:spPr>
          <a:xfrm>
            <a:off x="5523936" y="1261403"/>
            <a:ext cx="529988" cy="114033"/>
          </a:xfrm>
          <a:custGeom>
            <a:avLst/>
            <a:gdLst>
              <a:gd name="connsiteX0" fmla="*/ 0 w 529988"/>
              <a:gd name="connsiteY0" fmla="*/ 0 h 114033"/>
              <a:gd name="connsiteX1" fmla="*/ 529988 w 529988"/>
              <a:gd name="connsiteY1" fmla="*/ 33658 h 114033"/>
              <a:gd name="connsiteX2" fmla="*/ 22250 w 529988"/>
              <a:gd name="connsiteY2" fmla="*/ 114033 h 11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988" h="114033">
                <a:moveTo>
                  <a:pt x="0" y="0"/>
                </a:moveTo>
                <a:lnTo>
                  <a:pt x="529988" y="33658"/>
                </a:lnTo>
                <a:lnTo>
                  <a:pt x="22250" y="11403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55" name="PA_图片 3154">
            <a:extLst>
              <a:ext uri="{FF2B5EF4-FFF2-40B4-BE49-F238E27FC236}">
                <a16:creationId xmlns:a16="http://schemas.microsoft.com/office/drawing/2014/main" xmlns="" id="{6C1AEBA2-415E-4C35-B568-6492A5951FDE}"/>
              </a:ext>
            </a:extLst>
          </p:cNvPr>
          <p:cNvPicPr>
            <a:picLocks noChangeAspect="1"/>
          </p:cNvPicPr>
          <p:nvPr>
            <p:custDataLst>
              <p:tags r:id="rId229"/>
            </p:custDataLst>
          </p:nvPr>
        </p:nvPicPr>
        <p:blipFill>
          <a:blip r:embed="rId513"/>
          <a:srcRect l="45490" t="18884" r="42202" b="40096"/>
          <a:stretch>
            <a:fillRect/>
          </a:stretch>
        </p:blipFill>
        <p:spPr>
          <a:xfrm>
            <a:off x="5546187" y="1295061"/>
            <a:ext cx="1500595" cy="2813175"/>
          </a:xfrm>
          <a:custGeom>
            <a:avLst/>
            <a:gdLst>
              <a:gd name="connsiteX0" fmla="*/ 507738 w 1500595"/>
              <a:gd name="connsiteY0" fmla="*/ 0 h 2813175"/>
              <a:gd name="connsiteX1" fmla="*/ 1253903 w 1500595"/>
              <a:gd name="connsiteY1" fmla="*/ 47387 h 2813175"/>
              <a:gd name="connsiteX2" fmla="*/ 1500595 w 1500595"/>
              <a:gd name="connsiteY2" fmla="*/ 2813175 h 2813175"/>
              <a:gd name="connsiteX3" fmla="*/ 0 w 1500595"/>
              <a:gd name="connsiteY3" fmla="*/ 80375 h 281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0595" h="2813175">
                <a:moveTo>
                  <a:pt x="507738" y="0"/>
                </a:moveTo>
                <a:lnTo>
                  <a:pt x="1253903" y="47387"/>
                </a:lnTo>
                <a:lnTo>
                  <a:pt x="1500595" y="2813175"/>
                </a:lnTo>
                <a:lnTo>
                  <a:pt x="0" y="8037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58" name="PA_图片 3157">
            <a:extLst>
              <a:ext uri="{FF2B5EF4-FFF2-40B4-BE49-F238E27FC236}">
                <a16:creationId xmlns:a16="http://schemas.microsoft.com/office/drawing/2014/main" xmlns="" id="{7EE6084A-A689-4969-8C90-21DE8A8AA650}"/>
              </a:ext>
            </a:extLst>
          </p:cNvPr>
          <p:cNvPicPr>
            <a:picLocks noChangeAspect="1"/>
          </p:cNvPicPr>
          <p:nvPr>
            <p:custDataLst>
              <p:tags r:id="rId230"/>
            </p:custDataLst>
          </p:nvPr>
        </p:nvPicPr>
        <p:blipFill>
          <a:blip r:embed="rId513"/>
          <a:srcRect l="55775" t="19575" r="37052" b="40096"/>
          <a:stretch>
            <a:fillRect/>
          </a:stretch>
        </p:blipFill>
        <p:spPr>
          <a:xfrm>
            <a:off x="6800090" y="1342448"/>
            <a:ext cx="874459" cy="2765788"/>
          </a:xfrm>
          <a:custGeom>
            <a:avLst/>
            <a:gdLst>
              <a:gd name="connsiteX0" fmla="*/ 0 w 874459"/>
              <a:gd name="connsiteY0" fmla="*/ 0 h 2765788"/>
              <a:gd name="connsiteX1" fmla="*/ 99876 w 874459"/>
              <a:gd name="connsiteY1" fmla="*/ 6343 h 2765788"/>
              <a:gd name="connsiteX2" fmla="*/ 874459 w 874459"/>
              <a:gd name="connsiteY2" fmla="*/ 1153957 h 2765788"/>
              <a:gd name="connsiteX3" fmla="*/ 317070 w 874459"/>
              <a:gd name="connsiteY3" fmla="*/ 2694047 h 2765788"/>
              <a:gd name="connsiteX4" fmla="*/ 246692 w 874459"/>
              <a:gd name="connsiteY4" fmla="*/ 2765788 h 276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4459" h="2765788">
                <a:moveTo>
                  <a:pt x="0" y="0"/>
                </a:moveTo>
                <a:lnTo>
                  <a:pt x="99876" y="6343"/>
                </a:lnTo>
                <a:lnTo>
                  <a:pt x="874459" y="1153957"/>
                </a:lnTo>
                <a:lnTo>
                  <a:pt x="317070" y="2694047"/>
                </a:lnTo>
                <a:lnTo>
                  <a:pt x="246692" y="276578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61" name="PA_图片 3160">
            <a:extLst>
              <a:ext uri="{FF2B5EF4-FFF2-40B4-BE49-F238E27FC236}">
                <a16:creationId xmlns:a16="http://schemas.microsoft.com/office/drawing/2014/main" xmlns="" id="{0002C95A-031D-4292-9FD6-44C7475327D5}"/>
              </a:ext>
            </a:extLst>
          </p:cNvPr>
          <p:cNvPicPr>
            <a:picLocks noChangeAspect="1"/>
          </p:cNvPicPr>
          <p:nvPr>
            <p:custDataLst>
              <p:tags r:id="rId231"/>
            </p:custDataLst>
          </p:nvPr>
        </p:nvPicPr>
        <p:blipFill>
          <a:blip r:embed="rId513"/>
          <a:srcRect l="56594" t="19667" r="33865" b="63599"/>
          <a:stretch>
            <a:fillRect/>
          </a:stretch>
        </p:blipFill>
        <p:spPr>
          <a:xfrm>
            <a:off x="6899965" y="1348791"/>
            <a:ext cx="1163192" cy="1147614"/>
          </a:xfrm>
          <a:custGeom>
            <a:avLst/>
            <a:gdLst>
              <a:gd name="connsiteX0" fmla="*/ 0 w 1163192"/>
              <a:gd name="connsiteY0" fmla="*/ 0 h 1147614"/>
              <a:gd name="connsiteX1" fmla="*/ 1163192 w 1163192"/>
              <a:gd name="connsiteY1" fmla="*/ 73870 h 1147614"/>
              <a:gd name="connsiteX2" fmla="*/ 774583 w 1163192"/>
              <a:gd name="connsiteY2" fmla="*/ 1147614 h 1147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3192" h="1147614">
                <a:moveTo>
                  <a:pt x="0" y="0"/>
                </a:moveTo>
                <a:lnTo>
                  <a:pt x="1163192" y="73870"/>
                </a:lnTo>
                <a:lnTo>
                  <a:pt x="774583" y="114761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64" name="PA_图片 3163">
            <a:extLst>
              <a:ext uri="{FF2B5EF4-FFF2-40B4-BE49-F238E27FC236}">
                <a16:creationId xmlns:a16="http://schemas.microsoft.com/office/drawing/2014/main" xmlns="" id="{40BCC2B8-AD3E-4765-B26A-A69185A61536}"/>
              </a:ext>
            </a:extLst>
          </p:cNvPr>
          <p:cNvPicPr>
            <a:picLocks noChangeAspect="1"/>
          </p:cNvPicPr>
          <p:nvPr>
            <p:custDataLst>
              <p:tags r:id="rId232"/>
            </p:custDataLst>
          </p:nvPr>
        </p:nvPicPr>
        <p:blipFill>
          <a:blip r:embed="rId513"/>
          <a:srcRect l="57798" t="59904" r="41922" b="38486"/>
          <a:stretch>
            <a:fillRect/>
          </a:stretch>
        </p:blipFill>
        <p:spPr>
          <a:xfrm>
            <a:off x="7046781" y="4108236"/>
            <a:ext cx="34030" cy="110394"/>
          </a:xfrm>
          <a:custGeom>
            <a:avLst/>
            <a:gdLst>
              <a:gd name="connsiteX0" fmla="*/ 0 w 34030"/>
              <a:gd name="connsiteY0" fmla="*/ 0 h 110394"/>
              <a:gd name="connsiteX1" fmla="*/ 34030 w 34030"/>
              <a:gd name="connsiteY1" fmla="*/ 28689 h 110394"/>
              <a:gd name="connsiteX2" fmla="*/ 4460 w 34030"/>
              <a:gd name="connsiteY2" fmla="*/ 110394 h 110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30" h="110394">
                <a:moveTo>
                  <a:pt x="0" y="0"/>
                </a:moveTo>
                <a:lnTo>
                  <a:pt x="34030" y="28689"/>
                </a:lnTo>
                <a:lnTo>
                  <a:pt x="4460" y="11039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67" name="PA_图片 3166">
            <a:extLst>
              <a:ext uri="{FF2B5EF4-FFF2-40B4-BE49-F238E27FC236}">
                <a16:creationId xmlns:a16="http://schemas.microsoft.com/office/drawing/2014/main" xmlns="" id="{F62B9465-27C0-4098-95BA-ECD9F26F3E0B}"/>
              </a:ext>
            </a:extLst>
          </p:cNvPr>
          <p:cNvPicPr>
            <a:picLocks noChangeAspect="1"/>
          </p:cNvPicPr>
          <p:nvPr>
            <p:custDataLst>
              <p:tags r:id="rId233"/>
            </p:custDataLst>
          </p:nvPr>
        </p:nvPicPr>
        <p:blipFill>
          <a:blip r:embed="rId513"/>
          <a:srcRect l="57798" t="58858" r="41624" b="39677"/>
          <a:stretch>
            <a:fillRect/>
          </a:stretch>
        </p:blipFill>
        <p:spPr>
          <a:xfrm>
            <a:off x="7046781" y="4036495"/>
            <a:ext cx="70378" cy="100430"/>
          </a:xfrm>
          <a:custGeom>
            <a:avLst/>
            <a:gdLst>
              <a:gd name="connsiteX0" fmla="*/ 70378 w 70378"/>
              <a:gd name="connsiteY0" fmla="*/ 0 h 100430"/>
              <a:gd name="connsiteX1" fmla="*/ 34030 w 70378"/>
              <a:gd name="connsiteY1" fmla="*/ 100430 h 100430"/>
              <a:gd name="connsiteX2" fmla="*/ 0 w 70378"/>
              <a:gd name="connsiteY2" fmla="*/ 71741 h 10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78" h="100430">
                <a:moveTo>
                  <a:pt x="70378" y="0"/>
                </a:moveTo>
                <a:lnTo>
                  <a:pt x="34030" y="100430"/>
                </a:lnTo>
                <a:lnTo>
                  <a:pt x="0" y="717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73" name="PA_图片 3172">
            <a:extLst>
              <a:ext uri="{FF2B5EF4-FFF2-40B4-BE49-F238E27FC236}">
                <a16:creationId xmlns:a16="http://schemas.microsoft.com/office/drawing/2014/main" xmlns="" id="{D11DC25B-0FF8-47C1-8919-086CCB9760FD}"/>
              </a:ext>
            </a:extLst>
          </p:cNvPr>
          <p:cNvPicPr>
            <a:picLocks noChangeAspect="1"/>
          </p:cNvPicPr>
          <p:nvPr>
            <p:custDataLst>
              <p:tags r:id="rId234"/>
            </p:custDataLst>
          </p:nvPr>
        </p:nvPicPr>
        <p:blipFill>
          <a:blip r:embed="rId513"/>
          <a:srcRect l="51293" t="85683" r="47402" b="11126"/>
          <a:stretch>
            <a:fillRect/>
          </a:stretch>
        </p:blipFill>
        <p:spPr>
          <a:xfrm>
            <a:off x="6253627" y="5876176"/>
            <a:ext cx="159117" cy="218791"/>
          </a:xfrm>
          <a:custGeom>
            <a:avLst/>
            <a:gdLst>
              <a:gd name="connsiteX0" fmla="*/ 0 w 159117"/>
              <a:gd name="connsiteY0" fmla="*/ 0 h 218791"/>
              <a:gd name="connsiteX1" fmla="*/ 159117 w 159117"/>
              <a:gd name="connsiteY1" fmla="*/ 106651 h 218791"/>
              <a:gd name="connsiteX2" fmla="*/ 118531 w 159117"/>
              <a:gd name="connsiteY2" fmla="*/ 218791 h 218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117" h="218791">
                <a:moveTo>
                  <a:pt x="0" y="0"/>
                </a:moveTo>
                <a:lnTo>
                  <a:pt x="159117" y="106651"/>
                </a:lnTo>
                <a:lnTo>
                  <a:pt x="118531" y="2187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82" name="PA_图片 3181">
            <a:extLst>
              <a:ext uri="{FF2B5EF4-FFF2-40B4-BE49-F238E27FC236}">
                <a16:creationId xmlns:a16="http://schemas.microsoft.com/office/drawing/2014/main" xmlns="" id="{A5917F50-E33F-45AE-B02D-95A87D4E63FF}"/>
              </a:ext>
            </a:extLst>
          </p:cNvPr>
          <p:cNvPicPr>
            <a:picLocks noChangeAspect="1"/>
          </p:cNvPicPr>
          <p:nvPr>
            <p:custDataLst>
              <p:tags r:id="rId235"/>
            </p:custDataLst>
          </p:nvPr>
        </p:nvPicPr>
        <p:blipFill>
          <a:blip r:embed="rId513"/>
          <a:srcRect l="48543" t="85683" r="47735"/>
          <a:stretch>
            <a:fillRect/>
          </a:stretch>
        </p:blipFill>
        <p:spPr>
          <a:xfrm>
            <a:off x="5918425" y="5876176"/>
            <a:ext cx="453732" cy="981824"/>
          </a:xfrm>
          <a:custGeom>
            <a:avLst/>
            <a:gdLst>
              <a:gd name="connsiteX0" fmla="*/ 335201 w 453732"/>
              <a:gd name="connsiteY0" fmla="*/ 0 h 981824"/>
              <a:gd name="connsiteX1" fmla="*/ 453732 w 453732"/>
              <a:gd name="connsiteY1" fmla="*/ 218791 h 981824"/>
              <a:gd name="connsiteX2" fmla="*/ 177575 w 453732"/>
              <a:gd name="connsiteY2" fmla="*/ 981824 h 981824"/>
              <a:gd name="connsiteX3" fmla="*/ 0 w 453732"/>
              <a:gd name="connsiteY3" fmla="*/ 441331 h 981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732" h="981824">
                <a:moveTo>
                  <a:pt x="335201" y="0"/>
                </a:moveTo>
                <a:lnTo>
                  <a:pt x="453732" y="218791"/>
                </a:lnTo>
                <a:lnTo>
                  <a:pt x="177575" y="981824"/>
                </a:lnTo>
                <a:lnTo>
                  <a:pt x="0" y="44133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86" name="PA_图片 3185">
            <a:extLst>
              <a:ext uri="{FF2B5EF4-FFF2-40B4-BE49-F238E27FC236}">
                <a16:creationId xmlns:a16="http://schemas.microsoft.com/office/drawing/2014/main" xmlns="" id="{0333B1D4-2882-4F9C-9E6D-5A34BE74149B}"/>
              </a:ext>
            </a:extLst>
          </p:cNvPr>
          <p:cNvPicPr>
            <a:picLocks noChangeAspect="1"/>
          </p:cNvPicPr>
          <p:nvPr>
            <p:custDataLst>
              <p:tags r:id="rId236"/>
            </p:custDataLst>
          </p:nvPr>
        </p:nvPicPr>
        <p:blipFill>
          <a:blip r:embed="rId513"/>
          <a:srcRect l="28344" t="52500" r="67730" b="39211"/>
          <a:stretch>
            <a:fillRect/>
          </a:stretch>
        </p:blipFill>
        <p:spPr>
          <a:xfrm>
            <a:off x="3455674" y="3600463"/>
            <a:ext cx="478748" cy="568456"/>
          </a:xfrm>
          <a:custGeom>
            <a:avLst/>
            <a:gdLst>
              <a:gd name="connsiteX0" fmla="*/ 0 w 478748"/>
              <a:gd name="connsiteY0" fmla="*/ 0 h 568456"/>
              <a:gd name="connsiteX1" fmla="*/ 478748 w 478748"/>
              <a:gd name="connsiteY1" fmla="*/ 568456 h 568456"/>
              <a:gd name="connsiteX2" fmla="*/ 215742 w 478748"/>
              <a:gd name="connsiteY2" fmla="*/ 396833 h 56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748" h="568456">
                <a:moveTo>
                  <a:pt x="0" y="0"/>
                </a:moveTo>
                <a:lnTo>
                  <a:pt x="478748" y="568456"/>
                </a:lnTo>
                <a:lnTo>
                  <a:pt x="215742" y="39683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89" name="PA_图片 3188">
            <a:extLst>
              <a:ext uri="{FF2B5EF4-FFF2-40B4-BE49-F238E27FC236}">
                <a16:creationId xmlns:a16="http://schemas.microsoft.com/office/drawing/2014/main" xmlns="" id="{5D264513-7144-4173-AB1C-3C464E71C13E}"/>
              </a:ext>
            </a:extLst>
          </p:cNvPr>
          <p:cNvPicPr>
            <a:picLocks noChangeAspect="1"/>
          </p:cNvPicPr>
          <p:nvPr>
            <p:custDataLst>
              <p:tags r:id="rId237"/>
            </p:custDataLst>
          </p:nvPr>
        </p:nvPicPr>
        <p:blipFill>
          <a:blip r:embed="rId513"/>
          <a:srcRect l="32270" t="49601" r="55913" b="31996"/>
          <a:stretch>
            <a:fillRect/>
          </a:stretch>
        </p:blipFill>
        <p:spPr>
          <a:xfrm>
            <a:off x="3934422" y="3401643"/>
            <a:ext cx="1440653" cy="1262049"/>
          </a:xfrm>
          <a:custGeom>
            <a:avLst/>
            <a:gdLst>
              <a:gd name="connsiteX0" fmla="*/ 1026015 w 1440653"/>
              <a:gd name="connsiteY0" fmla="*/ 0 h 1262049"/>
              <a:gd name="connsiteX1" fmla="*/ 1440653 w 1440653"/>
              <a:gd name="connsiteY1" fmla="*/ 1262049 h 1262049"/>
              <a:gd name="connsiteX2" fmla="*/ 0 w 1440653"/>
              <a:gd name="connsiteY2" fmla="*/ 767276 h 126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0653" h="1262049">
                <a:moveTo>
                  <a:pt x="1026015" y="0"/>
                </a:moveTo>
                <a:lnTo>
                  <a:pt x="1440653" y="1262049"/>
                </a:lnTo>
                <a:lnTo>
                  <a:pt x="0" y="76727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95" name="PA_图片 3194">
            <a:extLst>
              <a:ext uri="{FF2B5EF4-FFF2-40B4-BE49-F238E27FC236}">
                <a16:creationId xmlns:a16="http://schemas.microsoft.com/office/drawing/2014/main" xmlns="" id="{4E4E308B-DA72-4D6E-968B-D8561E83FAA2}"/>
              </a:ext>
            </a:extLst>
          </p:cNvPr>
          <p:cNvPicPr>
            <a:picLocks noChangeAspect="1"/>
          </p:cNvPicPr>
          <p:nvPr>
            <p:custDataLst>
              <p:tags r:id="rId238"/>
            </p:custDataLst>
          </p:nvPr>
        </p:nvPicPr>
        <p:blipFill>
          <a:blip r:embed="rId513"/>
          <a:srcRect l="28344" t="38445" r="65763" b="39211"/>
          <a:stretch>
            <a:fillRect/>
          </a:stretch>
        </p:blipFill>
        <p:spPr>
          <a:xfrm>
            <a:off x="3455674" y="2636542"/>
            <a:ext cx="718474" cy="1532377"/>
          </a:xfrm>
          <a:custGeom>
            <a:avLst/>
            <a:gdLst>
              <a:gd name="connsiteX0" fmla="*/ 718474 w 718474"/>
              <a:gd name="connsiteY0" fmla="*/ 0 h 1532377"/>
              <a:gd name="connsiteX1" fmla="*/ 478748 w 718474"/>
              <a:gd name="connsiteY1" fmla="*/ 1532377 h 1532377"/>
              <a:gd name="connsiteX2" fmla="*/ 0 w 718474"/>
              <a:gd name="connsiteY2" fmla="*/ 963921 h 153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8474" h="1532377">
                <a:moveTo>
                  <a:pt x="718474" y="0"/>
                </a:moveTo>
                <a:lnTo>
                  <a:pt x="478748" y="1532377"/>
                </a:lnTo>
                <a:lnTo>
                  <a:pt x="0" y="9639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198" name="PA_图片 3197">
            <a:extLst>
              <a:ext uri="{FF2B5EF4-FFF2-40B4-BE49-F238E27FC236}">
                <a16:creationId xmlns:a16="http://schemas.microsoft.com/office/drawing/2014/main" xmlns="" id="{1C717F06-3F44-4D0B-A55A-9328672D147A}"/>
              </a:ext>
            </a:extLst>
          </p:cNvPr>
          <p:cNvPicPr>
            <a:picLocks noChangeAspect="1"/>
          </p:cNvPicPr>
          <p:nvPr>
            <p:custDataLst>
              <p:tags r:id="rId239"/>
            </p:custDataLst>
          </p:nvPr>
        </p:nvPicPr>
        <p:blipFill>
          <a:blip r:embed="rId513"/>
          <a:srcRect l="32270" t="38445" r="59314" b="39211"/>
          <a:stretch>
            <a:fillRect/>
          </a:stretch>
        </p:blipFill>
        <p:spPr>
          <a:xfrm>
            <a:off x="3934422" y="2636542"/>
            <a:ext cx="1026015" cy="1532377"/>
          </a:xfrm>
          <a:custGeom>
            <a:avLst/>
            <a:gdLst>
              <a:gd name="connsiteX0" fmla="*/ 239726 w 1026015"/>
              <a:gd name="connsiteY0" fmla="*/ 0 h 1532377"/>
              <a:gd name="connsiteX1" fmla="*/ 973210 w 1026015"/>
              <a:gd name="connsiteY1" fmla="*/ 604379 h 1532377"/>
              <a:gd name="connsiteX2" fmla="*/ 1026015 w 1026015"/>
              <a:gd name="connsiteY2" fmla="*/ 765101 h 1532377"/>
              <a:gd name="connsiteX3" fmla="*/ 0 w 1026015"/>
              <a:gd name="connsiteY3" fmla="*/ 1532377 h 153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6015" h="1532377">
                <a:moveTo>
                  <a:pt x="239726" y="0"/>
                </a:moveTo>
                <a:lnTo>
                  <a:pt x="973210" y="604379"/>
                </a:lnTo>
                <a:lnTo>
                  <a:pt x="1026015" y="765101"/>
                </a:lnTo>
                <a:lnTo>
                  <a:pt x="0" y="15323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01" name="PA_图片 3200">
            <a:extLst>
              <a:ext uri="{FF2B5EF4-FFF2-40B4-BE49-F238E27FC236}">
                <a16:creationId xmlns:a16="http://schemas.microsoft.com/office/drawing/2014/main" xmlns="" id="{BC4EB336-D076-4C88-B412-77424C72644F}"/>
              </a:ext>
            </a:extLst>
          </p:cNvPr>
          <p:cNvPicPr>
            <a:picLocks noChangeAspect="1"/>
          </p:cNvPicPr>
          <p:nvPr>
            <p:custDataLst>
              <p:tags r:id="rId240"/>
            </p:custDataLst>
          </p:nvPr>
        </p:nvPicPr>
        <p:blipFill>
          <a:blip r:embed="rId513"/>
          <a:srcRect l="34237" t="23358" r="61272" b="60996"/>
          <a:stretch>
            <a:fillRect/>
          </a:stretch>
        </p:blipFill>
        <p:spPr>
          <a:xfrm>
            <a:off x="4174148" y="1601910"/>
            <a:ext cx="547528" cy="1073009"/>
          </a:xfrm>
          <a:custGeom>
            <a:avLst/>
            <a:gdLst>
              <a:gd name="connsiteX0" fmla="*/ 149320 w 547528"/>
              <a:gd name="connsiteY0" fmla="*/ 0 h 1073009"/>
              <a:gd name="connsiteX1" fmla="*/ 251201 w 547528"/>
              <a:gd name="connsiteY1" fmla="*/ 171070 h 1073009"/>
              <a:gd name="connsiteX2" fmla="*/ 547528 w 547528"/>
              <a:gd name="connsiteY2" fmla="*/ 1073009 h 1073009"/>
              <a:gd name="connsiteX3" fmla="*/ 0 w 547528"/>
              <a:gd name="connsiteY3" fmla="*/ 1034632 h 107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528" h="1073009">
                <a:moveTo>
                  <a:pt x="149320" y="0"/>
                </a:moveTo>
                <a:lnTo>
                  <a:pt x="251201" y="171070"/>
                </a:lnTo>
                <a:lnTo>
                  <a:pt x="547528" y="1073009"/>
                </a:lnTo>
                <a:lnTo>
                  <a:pt x="0" y="10346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04" name="PA_图片 3203">
            <a:extLst>
              <a:ext uri="{FF2B5EF4-FFF2-40B4-BE49-F238E27FC236}">
                <a16:creationId xmlns:a16="http://schemas.microsoft.com/office/drawing/2014/main" xmlns="" id="{ED0C860B-29B0-4B0B-B80E-C5DFAA3C680D}"/>
              </a:ext>
            </a:extLst>
          </p:cNvPr>
          <p:cNvPicPr>
            <a:picLocks noChangeAspect="1"/>
          </p:cNvPicPr>
          <p:nvPr>
            <p:custDataLst>
              <p:tags r:id="rId241"/>
            </p:custDataLst>
          </p:nvPr>
        </p:nvPicPr>
        <p:blipFill>
          <a:blip r:embed="rId513"/>
          <a:srcRect l="34237" t="38445" r="59747" b="52743"/>
          <a:stretch>
            <a:fillRect/>
          </a:stretch>
        </p:blipFill>
        <p:spPr>
          <a:xfrm>
            <a:off x="4174148" y="2636542"/>
            <a:ext cx="733484" cy="604379"/>
          </a:xfrm>
          <a:custGeom>
            <a:avLst/>
            <a:gdLst>
              <a:gd name="connsiteX0" fmla="*/ 0 w 733484"/>
              <a:gd name="connsiteY0" fmla="*/ 0 h 604379"/>
              <a:gd name="connsiteX1" fmla="*/ 547528 w 733484"/>
              <a:gd name="connsiteY1" fmla="*/ 38377 h 604379"/>
              <a:gd name="connsiteX2" fmla="*/ 733484 w 733484"/>
              <a:gd name="connsiteY2" fmla="*/ 604379 h 60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484" h="604379">
                <a:moveTo>
                  <a:pt x="0" y="0"/>
                </a:moveTo>
                <a:lnTo>
                  <a:pt x="547528" y="38377"/>
                </a:lnTo>
                <a:lnTo>
                  <a:pt x="733484" y="6043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07" name="PA_图片 3206">
            <a:extLst>
              <a:ext uri="{FF2B5EF4-FFF2-40B4-BE49-F238E27FC236}">
                <a16:creationId xmlns:a16="http://schemas.microsoft.com/office/drawing/2014/main" xmlns="" id="{7E06AAA3-F148-4F6D-9F6E-25320E9C6C76}"/>
              </a:ext>
            </a:extLst>
          </p:cNvPr>
          <p:cNvPicPr>
            <a:picLocks noChangeAspect="1"/>
          </p:cNvPicPr>
          <p:nvPr>
            <p:custDataLst>
              <p:tags r:id="rId242"/>
            </p:custDataLst>
          </p:nvPr>
        </p:nvPicPr>
        <p:blipFill>
          <a:blip r:embed="rId513"/>
          <a:srcRect l="23477" t="38445" r="65763" b="47500"/>
          <a:stretch>
            <a:fillRect/>
          </a:stretch>
        </p:blipFill>
        <p:spPr>
          <a:xfrm>
            <a:off x="2862339" y="2636542"/>
            <a:ext cx="1311809" cy="963921"/>
          </a:xfrm>
          <a:custGeom>
            <a:avLst/>
            <a:gdLst>
              <a:gd name="connsiteX0" fmla="*/ 1311809 w 1311809"/>
              <a:gd name="connsiteY0" fmla="*/ 0 h 963921"/>
              <a:gd name="connsiteX1" fmla="*/ 593335 w 1311809"/>
              <a:gd name="connsiteY1" fmla="*/ 963921 h 963921"/>
              <a:gd name="connsiteX2" fmla="*/ 40735 w 1311809"/>
              <a:gd name="connsiteY2" fmla="*/ 480057 h 963921"/>
              <a:gd name="connsiteX3" fmla="*/ 0 w 1311809"/>
              <a:gd name="connsiteY3" fmla="*/ 432324 h 96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1809" h="963921">
                <a:moveTo>
                  <a:pt x="1311809" y="0"/>
                </a:moveTo>
                <a:lnTo>
                  <a:pt x="593335" y="963921"/>
                </a:lnTo>
                <a:lnTo>
                  <a:pt x="40735" y="480057"/>
                </a:lnTo>
                <a:lnTo>
                  <a:pt x="0" y="4323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10" name="PA_图片 3209">
            <a:extLst>
              <a:ext uri="{FF2B5EF4-FFF2-40B4-BE49-F238E27FC236}">
                <a16:creationId xmlns:a16="http://schemas.microsoft.com/office/drawing/2014/main" xmlns="" id="{0A569224-18C2-4CC8-AEFD-9D9A31EFEA04}"/>
              </a:ext>
            </a:extLst>
          </p:cNvPr>
          <p:cNvPicPr>
            <a:picLocks noChangeAspect="1"/>
          </p:cNvPicPr>
          <p:nvPr>
            <p:custDataLst>
              <p:tags r:id="rId243"/>
            </p:custDataLst>
          </p:nvPr>
        </p:nvPicPr>
        <p:blipFill>
          <a:blip r:embed="rId513"/>
          <a:srcRect l="23395" t="29441" r="65763" b="55251"/>
          <a:stretch>
            <a:fillRect/>
          </a:stretch>
        </p:blipFill>
        <p:spPr>
          <a:xfrm>
            <a:off x="2852328" y="2019046"/>
            <a:ext cx="1321820" cy="1049820"/>
          </a:xfrm>
          <a:custGeom>
            <a:avLst/>
            <a:gdLst>
              <a:gd name="connsiteX0" fmla="*/ 761728 w 1321820"/>
              <a:gd name="connsiteY0" fmla="*/ 0 h 1049820"/>
              <a:gd name="connsiteX1" fmla="*/ 1321820 w 1321820"/>
              <a:gd name="connsiteY1" fmla="*/ 617496 h 1049820"/>
              <a:gd name="connsiteX2" fmla="*/ 10011 w 1321820"/>
              <a:gd name="connsiteY2" fmla="*/ 1049820 h 1049820"/>
              <a:gd name="connsiteX3" fmla="*/ 0 w 1321820"/>
              <a:gd name="connsiteY3" fmla="*/ 1038090 h 1049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1820" h="1049820">
                <a:moveTo>
                  <a:pt x="761728" y="0"/>
                </a:moveTo>
                <a:lnTo>
                  <a:pt x="1321820" y="617496"/>
                </a:lnTo>
                <a:lnTo>
                  <a:pt x="10011" y="1049820"/>
                </a:lnTo>
                <a:lnTo>
                  <a:pt x="0" y="103809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13" name="PA_图片 3212">
            <a:extLst>
              <a:ext uri="{FF2B5EF4-FFF2-40B4-BE49-F238E27FC236}">
                <a16:creationId xmlns:a16="http://schemas.microsoft.com/office/drawing/2014/main" xmlns="" id="{8D4FE08C-DBCA-4026-830C-ADE0A4F02557}"/>
              </a:ext>
            </a:extLst>
          </p:cNvPr>
          <p:cNvPicPr>
            <a:picLocks noChangeAspect="1"/>
          </p:cNvPicPr>
          <p:nvPr>
            <p:custDataLst>
              <p:tags r:id="rId244"/>
            </p:custDataLst>
          </p:nvPr>
        </p:nvPicPr>
        <p:blipFill>
          <a:blip r:embed="rId513"/>
          <a:srcRect l="32710" t="19807" r="64539" b="61555"/>
          <a:stretch>
            <a:fillRect/>
          </a:stretch>
        </p:blipFill>
        <p:spPr>
          <a:xfrm>
            <a:off x="3988053" y="1358400"/>
            <a:ext cx="335415" cy="1278142"/>
          </a:xfrm>
          <a:custGeom>
            <a:avLst/>
            <a:gdLst>
              <a:gd name="connsiteX0" fmla="*/ 110771 w 335415"/>
              <a:gd name="connsiteY0" fmla="*/ 0 h 1278142"/>
              <a:gd name="connsiteX1" fmla="*/ 335415 w 335415"/>
              <a:gd name="connsiteY1" fmla="*/ 243510 h 1278142"/>
              <a:gd name="connsiteX2" fmla="*/ 186095 w 335415"/>
              <a:gd name="connsiteY2" fmla="*/ 1278142 h 1278142"/>
              <a:gd name="connsiteX3" fmla="*/ 0 w 335415"/>
              <a:gd name="connsiteY3" fmla="*/ 150960 h 127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415" h="1278142">
                <a:moveTo>
                  <a:pt x="110771" y="0"/>
                </a:moveTo>
                <a:lnTo>
                  <a:pt x="335415" y="243510"/>
                </a:lnTo>
                <a:lnTo>
                  <a:pt x="186095" y="1278142"/>
                </a:lnTo>
                <a:lnTo>
                  <a:pt x="0" y="1509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16" name="PA_图片 3215">
            <a:extLst>
              <a:ext uri="{FF2B5EF4-FFF2-40B4-BE49-F238E27FC236}">
                <a16:creationId xmlns:a16="http://schemas.microsoft.com/office/drawing/2014/main" xmlns="" id="{A1DA163B-8D31-480A-AFCF-4CBD2D4FA8D2}"/>
              </a:ext>
            </a:extLst>
          </p:cNvPr>
          <p:cNvPicPr>
            <a:picLocks noChangeAspect="1"/>
          </p:cNvPicPr>
          <p:nvPr>
            <p:custDataLst>
              <p:tags r:id="rId245"/>
            </p:custDataLst>
          </p:nvPr>
        </p:nvPicPr>
        <p:blipFill>
          <a:blip r:embed="rId513"/>
          <a:srcRect l="29643" t="22009" r="65763" b="61555"/>
          <a:stretch>
            <a:fillRect/>
          </a:stretch>
        </p:blipFill>
        <p:spPr>
          <a:xfrm>
            <a:off x="3614056" y="1509360"/>
            <a:ext cx="560092" cy="1127182"/>
          </a:xfrm>
          <a:custGeom>
            <a:avLst/>
            <a:gdLst>
              <a:gd name="connsiteX0" fmla="*/ 373997 w 560092"/>
              <a:gd name="connsiteY0" fmla="*/ 0 h 1127182"/>
              <a:gd name="connsiteX1" fmla="*/ 560092 w 560092"/>
              <a:gd name="connsiteY1" fmla="*/ 1127182 h 1127182"/>
              <a:gd name="connsiteX2" fmla="*/ 0 w 560092"/>
              <a:gd name="connsiteY2" fmla="*/ 509686 h 112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092" h="1127182">
                <a:moveTo>
                  <a:pt x="373997" y="0"/>
                </a:moveTo>
                <a:lnTo>
                  <a:pt x="560092" y="1127182"/>
                </a:lnTo>
                <a:lnTo>
                  <a:pt x="0" y="50968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28" name="PA_图片 3227">
            <a:extLst>
              <a:ext uri="{FF2B5EF4-FFF2-40B4-BE49-F238E27FC236}">
                <a16:creationId xmlns:a16="http://schemas.microsoft.com/office/drawing/2014/main" xmlns="" id="{80445783-64CF-4453-995A-1D78DEC96B9B}"/>
              </a:ext>
            </a:extLst>
          </p:cNvPr>
          <p:cNvPicPr>
            <a:picLocks noChangeAspect="1"/>
          </p:cNvPicPr>
          <p:nvPr>
            <p:custDataLst>
              <p:tags r:id="rId246"/>
            </p:custDataLst>
          </p:nvPr>
        </p:nvPicPr>
        <p:blipFill>
          <a:blip r:embed="rId513"/>
          <a:srcRect l="32270" t="60789" r="55865" b="20765"/>
          <a:stretch>
            <a:fillRect/>
          </a:stretch>
        </p:blipFill>
        <p:spPr>
          <a:xfrm>
            <a:off x="3934372" y="4168919"/>
            <a:ext cx="1446628" cy="1265020"/>
          </a:xfrm>
          <a:custGeom>
            <a:avLst/>
            <a:gdLst>
              <a:gd name="connsiteX0" fmla="*/ 50 w 1446628"/>
              <a:gd name="connsiteY0" fmla="*/ 0 h 1265020"/>
              <a:gd name="connsiteX1" fmla="*/ 1440703 w 1446628"/>
              <a:gd name="connsiteY1" fmla="*/ 494773 h 1265020"/>
              <a:gd name="connsiteX2" fmla="*/ 1446628 w 1446628"/>
              <a:gd name="connsiteY2" fmla="*/ 512808 h 1265020"/>
              <a:gd name="connsiteX3" fmla="*/ 946329 w 1446628"/>
              <a:gd name="connsiteY3" fmla="*/ 1265020 h 1265020"/>
              <a:gd name="connsiteX4" fmla="*/ 0 w 1446628"/>
              <a:gd name="connsiteY4" fmla="*/ 156132 h 126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6628" h="1265020">
                <a:moveTo>
                  <a:pt x="50" y="0"/>
                </a:moveTo>
                <a:lnTo>
                  <a:pt x="1440703" y="494773"/>
                </a:lnTo>
                <a:lnTo>
                  <a:pt x="1446628" y="512808"/>
                </a:lnTo>
                <a:lnTo>
                  <a:pt x="946329" y="1265020"/>
                </a:lnTo>
                <a:lnTo>
                  <a:pt x="0" y="1561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31" name="PA_图片 3230">
            <a:extLst>
              <a:ext uri="{FF2B5EF4-FFF2-40B4-BE49-F238E27FC236}">
                <a16:creationId xmlns:a16="http://schemas.microsoft.com/office/drawing/2014/main" xmlns="" id="{1B916BDE-EB91-43D5-87A5-8CE9619CA277}"/>
              </a:ext>
            </a:extLst>
          </p:cNvPr>
          <p:cNvPicPr>
            <a:picLocks noChangeAspect="1"/>
          </p:cNvPicPr>
          <p:nvPr>
            <p:custDataLst>
              <p:tags r:id="rId247"/>
            </p:custDataLst>
          </p:nvPr>
        </p:nvPicPr>
        <p:blipFill>
          <a:blip r:embed="rId513"/>
          <a:srcRect l="30045" t="58287" r="67730" b="38332"/>
          <a:stretch>
            <a:fillRect/>
          </a:stretch>
        </p:blipFill>
        <p:spPr>
          <a:xfrm>
            <a:off x="3663075" y="3997296"/>
            <a:ext cx="271347" cy="231868"/>
          </a:xfrm>
          <a:custGeom>
            <a:avLst/>
            <a:gdLst>
              <a:gd name="connsiteX0" fmla="*/ 8341 w 271347"/>
              <a:gd name="connsiteY0" fmla="*/ 0 h 231868"/>
              <a:gd name="connsiteX1" fmla="*/ 271347 w 271347"/>
              <a:gd name="connsiteY1" fmla="*/ 171623 h 231868"/>
              <a:gd name="connsiteX2" fmla="*/ 189466 w 271347"/>
              <a:gd name="connsiteY2" fmla="*/ 231868 h 231868"/>
              <a:gd name="connsiteX3" fmla="*/ 0 w 271347"/>
              <a:gd name="connsiteY3" fmla="*/ 9855 h 23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347" h="231868">
                <a:moveTo>
                  <a:pt x="8341" y="0"/>
                </a:moveTo>
                <a:lnTo>
                  <a:pt x="271347" y="171623"/>
                </a:lnTo>
                <a:lnTo>
                  <a:pt x="189466" y="231868"/>
                </a:lnTo>
                <a:lnTo>
                  <a:pt x="0" y="985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34" name="PA_图片 3233">
            <a:extLst>
              <a:ext uri="{FF2B5EF4-FFF2-40B4-BE49-F238E27FC236}">
                <a16:creationId xmlns:a16="http://schemas.microsoft.com/office/drawing/2014/main" xmlns="" id="{1372B3F6-6D20-4760-ABB1-49CD92A5FC83}"/>
              </a:ext>
            </a:extLst>
          </p:cNvPr>
          <p:cNvPicPr>
            <a:picLocks noChangeAspect="1"/>
          </p:cNvPicPr>
          <p:nvPr>
            <p:custDataLst>
              <p:tags r:id="rId248"/>
            </p:custDataLst>
          </p:nvPr>
        </p:nvPicPr>
        <p:blipFill>
          <a:blip r:embed="rId513"/>
          <a:srcRect l="27953" t="52500" r="69887" b="41570"/>
          <a:stretch>
            <a:fillRect/>
          </a:stretch>
        </p:blipFill>
        <p:spPr>
          <a:xfrm>
            <a:off x="3408009" y="3600463"/>
            <a:ext cx="263407" cy="406688"/>
          </a:xfrm>
          <a:custGeom>
            <a:avLst/>
            <a:gdLst>
              <a:gd name="connsiteX0" fmla="*/ 47665 w 263407"/>
              <a:gd name="connsiteY0" fmla="*/ 0 h 406688"/>
              <a:gd name="connsiteX1" fmla="*/ 263407 w 263407"/>
              <a:gd name="connsiteY1" fmla="*/ 396833 h 406688"/>
              <a:gd name="connsiteX2" fmla="*/ 255066 w 263407"/>
              <a:gd name="connsiteY2" fmla="*/ 406688 h 406688"/>
              <a:gd name="connsiteX3" fmla="*/ 0 w 263407"/>
              <a:gd name="connsiteY3" fmla="*/ 107807 h 40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07" h="406688">
                <a:moveTo>
                  <a:pt x="47665" y="0"/>
                </a:moveTo>
                <a:lnTo>
                  <a:pt x="263407" y="396833"/>
                </a:lnTo>
                <a:lnTo>
                  <a:pt x="255066" y="406688"/>
                </a:lnTo>
                <a:lnTo>
                  <a:pt x="0" y="1078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37" name="PA_图片 3236">
            <a:extLst>
              <a:ext uri="{FF2B5EF4-FFF2-40B4-BE49-F238E27FC236}">
                <a16:creationId xmlns:a16="http://schemas.microsoft.com/office/drawing/2014/main" xmlns="" id="{E57926B1-0A18-42E5-BDDD-E25AC5D53F8F}"/>
              </a:ext>
            </a:extLst>
          </p:cNvPr>
          <p:cNvPicPr>
            <a:picLocks noChangeAspect="1"/>
          </p:cNvPicPr>
          <p:nvPr>
            <p:custDataLst>
              <p:tags r:id="rId249"/>
            </p:custDataLst>
          </p:nvPr>
        </p:nvPicPr>
        <p:blipFill>
          <a:blip r:embed="rId513"/>
          <a:srcRect l="23811" t="45445" r="71656" b="45928"/>
          <a:stretch>
            <a:fillRect/>
          </a:stretch>
        </p:blipFill>
        <p:spPr>
          <a:xfrm>
            <a:off x="2903074" y="3116599"/>
            <a:ext cx="552600" cy="591671"/>
          </a:xfrm>
          <a:custGeom>
            <a:avLst/>
            <a:gdLst>
              <a:gd name="connsiteX0" fmla="*/ 0 w 552600"/>
              <a:gd name="connsiteY0" fmla="*/ 0 h 591671"/>
              <a:gd name="connsiteX1" fmla="*/ 552600 w 552600"/>
              <a:gd name="connsiteY1" fmla="*/ 483864 h 591671"/>
              <a:gd name="connsiteX2" fmla="*/ 504935 w 552600"/>
              <a:gd name="connsiteY2" fmla="*/ 591671 h 59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2600" h="591671">
                <a:moveTo>
                  <a:pt x="0" y="0"/>
                </a:moveTo>
                <a:lnTo>
                  <a:pt x="552600" y="483864"/>
                </a:lnTo>
                <a:lnTo>
                  <a:pt x="504935" y="59167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43" name="PA_图片 3242">
            <a:extLst>
              <a:ext uri="{FF2B5EF4-FFF2-40B4-BE49-F238E27FC236}">
                <a16:creationId xmlns:a16="http://schemas.microsoft.com/office/drawing/2014/main" xmlns="" id="{6BA0EA5F-7629-4DE4-8E97-E30776693F64}"/>
              </a:ext>
            </a:extLst>
          </p:cNvPr>
          <p:cNvPicPr>
            <a:picLocks noChangeAspect="1"/>
          </p:cNvPicPr>
          <p:nvPr>
            <p:custDataLst>
              <p:tags r:id="rId250"/>
            </p:custDataLst>
          </p:nvPr>
        </p:nvPicPr>
        <p:blipFill>
          <a:blip r:embed="rId513"/>
          <a:srcRect l="31599" t="60789" r="67730" b="36934"/>
          <a:stretch>
            <a:fillRect/>
          </a:stretch>
        </p:blipFill>
        <p:spPr>
          <a:xfrm>
            <a:off x="3852541" y="4168919"/>
            <a:ext cx="81881" cy="156132"/>
          </a:xfrm>
          <a:custGeom>
            <a:avLst/>
            <a:gdLst>
              <a:gd name="connsiteX0" fmla="*/ 81881 w 81881"/>
              <a:gd name="connsiteY0" fmla="*/ 0 h 156132"/>
              <a:gd name="connsiteX1" fmla="*/ 81831 w 81881"/>
              <a:gd name="connsiteY1" fmla="*/ 156132 h 156132"/>
              <a:gd name="connsiteX2" fmla="*/ 0 w 81881"/>
              <a:gd name="connsiteY2" fmla="*/ 60245 h 15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881" h="156132">
                <a:moveTo>
                  <a:pt x="81881" y="0"/>
                </a:moveTo>
                <a:lnTo>
                  <a:pt x="81831" y="156132"/>
                </a:lnTo>
                <a:lnTo>
                  <a:pt x="0" y="6024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46" name="PA_图片 3245">
            <a:extLst>
              <a:ext uri="{FF2B5EF4-FFF2-40B4-BE49-F238E27FC236}">
                <a16:creationId xmlns:a16="http://schemas.microsoft.com/office/drawing/2014/main" xmlns="" id="{C946F864-1505-42F5-92A9-D0DE6E88EDEB}"/>
              </a:ext>
            </a:extLst>
          </p:cNvPr>
          <p:cNvPicPr>
            <a:picLocks noChangeAspect="1"/>
          </p:cNvPicPr>
          <p:nvPr>
            <p:custDataLst>
              <p:tags r:id="rId251"/>
            </p:custDataLst>
          </p:nvPr>
        </p:nvPicPr>
        <p:blipFill>
          <a:blip r:embed="rId513"/>
          <a:srcRect l="35461" t="23019" r="63703" b="74147"/>
          <a:stretch>
            <a:fillRect/>
          </a:stretch>
        </p:blipFill>
        <p:spPr>
          <a:xfrm>
            <a:off x="4323468" y="1578655"/>
            <a:ext cx="101881" cy="194325"/>
          </a:xfrm>
          <a:custGeom>
            <a:avLst/>
            <a:gdLst>
              <a:gd name="connsiteX0" fmla="*/ 38037 w 101881"/>
              <a:gd name="connsiteY0" fmla="*/ 0 h 194325"/>
              <a:gd name="connsiteX1" fmla="*/ 101881 w 101881"/>
              <a:gd name="connsiteY1" fmla="*/ 194325 h 194325"/>
              <a:gd name="connsiteX2" fmla="*/ 0 w 101881"/>
              <a:gd name="connsiteY2" fmla="*/ 23255 h 19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881" h="194325">
                <a:moveTo>
                  <a:pt x="38037" y="0"/>
                </a:moveTo>
                <a:lnTo>
                  <a:pt x="101881" y="194325"/>
                </a:lnTo>
                <a:lnTo>
                  <a:pt x="0" y="2325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52" name="PA_图片 3251">
            <a:extLst>
              <a:ext uri="{FF2B5EF4-FFF2-40B4-BE49-F238E27FC236}">
                <a16:creationId xmlns:a16="http://schemas.microsoft.com/office/drawing/2014/main" xmlns="" id="{7A246B4A-A629-452B-A98D-275515913463}"/>
              </a:ext>
            </a:extLst>
          </p:cNvPr>
          <p:cNvPicPr>
            <a:picLocks noChangeAspect="1"/>
          </p:cNvPicPr>
          <p:nvPr>
            <p:custDataLst>
              <p:tags r:id="rId252"/>
            </p:custDataLst>
          </p:nvPr>
        </p:nvPicPr>
        <p:blipFill>
          <a:blip r:embed="rId513"/>
          <a:srcRect l="33619" t="17195" r="64227" b="76642"/>
          <a:stretch>
            <a:fillRect/>
          </a:stretch>
        </p:blipFill>
        <p:spPr>
          <a:xfrm>
            <a:off x="4098824" y="1179247"/>
            <a:ext cx="262681" cy="422663"/>
          </a:xfrm>
          <a:custGeom>
            <a:avLst/>
            <a:gdLst>
              <a:gd name="connsiteX0" fmla="*/ 131458 w 262681"/>
              <a:gd name="connsiteY0" fmla="*/ 0 h 422663"/>
              <a:gd name="connsiteX1" fmla="*/ 262681 w 262681"/>
              <a:gd name="connsiteY1" fmla="*/ 399408 h 422663"/>
              <a:gd name="connsiteX2" fmla="*/ 224644 w 262681"/>
              <a:gd name="connsiteY2" fmla="*/ 422663 h 422663"/>
              <a:gd name="connsiteX3" fmla="*/ 0 w 262681"/>
              <a:gd name="connsiteY3" fmla="*/ 179153 h 42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681" h="422663">
                <a:moveTo>
                  <a:pt x="131458" y="0"/>
                </a:moveTo>
                <a:lnTo>
                  <a:pt x="262681" y="399408"/>
                </a:lnTo>
                <a:lnTo>
                  <a:pt x="224644" y="422663"/>
                </a:lnTo>
                <a:lnTo>
                  <a:pt x="0" y="1791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55" name="PA_图片 3254">
            <a:extLst>
              <a:ext uri="{FF2B5EF4-FFF2-40B4-BE49-F238E27FC236}">
                <a16:creationId xmlns:a16="http://schemas.microsoft.com/office/drawing/2014/main" xmlns="" id="{F4EE841D-48AC-4849-ADC4-6E20FA603E47}"/>
              </a:ext>
            </a:extLst>
          </p:cNvPr>
          <p:cNvPicPr>
            <a:picLocks noChangeAspect="1"/>
          </p:cNvPicPr>
          <p:nvPr>
            <p:custDataLst>
              <p:tags r:id="rId253"/>
            </p:custDataLst>
          </p:nvPr>
        </p:nvPicPr>
        <p:blipFill>
          <a:blip r:embed="rId513"/>
          <a:srcRect l="44382" t="69599" r="51599" b="4126"/>
          <a:stretch>
            <a:fillRect/>
          </a:stretch>
        </p:blipFill>
        <p:spPr>
          <a:xfrm>
            <a:off x="5411014" y="4773081"/>
            <a:ext cx="490058" cy="1801959"/>
          </a:xfrm>
          <a:custGeom>
            <a:avLst/>
            <a:gdLst>
              <a:gd name="connsiteX0" fmla="*/ 0 w 490058"/>
              <a:gd name="connsiteY0" fmla="*/ 0 h 1801959"/>
              <a:gd name="connsiteX1" fmla="*/ 490058 w 490058"/>
              <a:gd name="connsiteY1" fmla="*/ 1491606 h 1801959"/>
              <a:gd name="connsiteX2" fmla="*/ 443508 w 490058"/>
              <a:gd name="connsiteY2" fmla="*/ 1801959 h 1801959"/>
              <a:gd name="connsiteX3" fmla="*/ 344975 w 490058"/>
              <a:gd name="connsiteY3" fmla="*/ 1686500 h 180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058" h="1801959">
                <a:moveTo>
                  <a:pt x="0" y="0"/>
                </a:moveTo>
                <a:lnTo>
                  <a:pt x="490058" y="1491606"/>
                </a:lnTo>
                <a:lnTo>
                  <a:pt x="443508" y="1801959"/>
                </a:lnTo>
                <a:lnTo>
                  <a:pt x="344975" y="1686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58" name="PA_图片 3257">
            <a:extLst>
              <a:ext uri="{FF2B5EF4-FFF2-40B4-BE49-F238E27FC236}">
                <a16:creationId xmlns:a16="http://schemas.microsoft.com/office/drawing/2014/main" xmlns="" id="{66A5E61D-250C-4F17-ABB8-FA26B88A3C46}"/>
              </a:ext>
            </a:extLst>
          </p:cNvPr>
          <p:cNvPicPr>
            <a:picLocks noChangeAspect="1"/>
          </p:cNvPicPr>
          <p:nvPr>
            <p:custDataLst>
              <p:tags r:id="rId254"/>
            </p:custDataLst>
          </p:nvPr>
        </p:nvPicPr>
        <p:blipFill>
          <a:blip r:embed="rId513"/>
          <a:srcRect l="48019" t="91349" r="50000"/>
          <a:stretch>
            <a:fillRect/>
          </a:stretch>
        </p:blipFill>
        <p:spPr>
          <a:xfrm>
            <a:off x="5854522" y="6264687"/>
            <a:ext cx="241479" cy="593313"/>
          </a:xfrm>
          <a:custGeom>
            <a:avLst/>
            <a:gdLst>
              <a:gd name="connsiteX0" fmla="*/ 46550 w 241479"/>
              <a:gd name="connsiteY0" fmla="*/ 0 h 593313"/>
              <a:gd name="connsiteX1" fmla="*/ 241479 w 241479"/>
              <a:gd name="connsiteY1" fmla="*/ 593313 h 593313"/>
              <a:gd name="connsiteX2" fmla="*/ 0 w 241479"/>
              <a:gd name="connsiteY2" fmla="*/ 310353 h 59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1479" h="593313">
                <a:moveTo>
                  <a:pt x="46550" y="0"/>
                </a:moveTo>
                <a:lnTo>
                  <a:pt x="241479" y="593313"/>
                </a:lnTo>
                <a:lnTo>
                  <a:pt x="0" y="3103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70" name="PA_图片 3269">
            <a:extLst>
              <a:ext uri="{FF2B5EF4-FFF2-40B4-BE49-F238E27FC236}">
                <a16:creationId xmlns:a16="http://schemas.microsoft.com/office/drawing/2014/main" xmlns="" id="{765A6AE4-25BB-4588-8742-9526BF2309A2}"/>
              </a:ext>
            </a:extLst>
          </p:cNvPr>
          <p:cNvPicPr>
            <a:picLocks noChangeAspect="1"/>
          </p:cNvPicPr>
          <p:nvPr>
            <p:custDataLst>
              <p:tags r:id="rId255"/>
            </p:custDataLst>
          </p:nvPr>
        </p:nvPicPr>
        <p:blipFill>
          <a:blip r:embed="rId513"/>
          <a:srcRect l="42614" t="68454" r="52789" b="5810"/>
          <a:stretch>
            <a:fillRect/>
          </a:stretch>
        </p:blipFill>
        <p:spPr>
          <a:xfrm>
            <a:off x="5195469" y="4694598"/>
            <a:ext cx="560520" cy="1764983"/>
          </a:xfrm>
          <a:custGeom>
            <a:avLst/>
            <a:gdLst>
              <a:gd name="connsiteX0" fmla="*/ 189760 w 560520"/>
              <a:gd name="connsiteY0" fmla="*/ 0 h 1764983"/>
              <a:gd name="connsiteX1" fmla="*/ 215545 w 560520"/>
              <a:gd name="connsiteY1" fmla="*/ 78483 h 1764983"/>
              <a:gd name="connsiteX2" fmla="*/ 560520 w 560520"/>
              <a:gd name="connsiteY2" fmla="*/ 1764983 h 1764983"/>
              <a:gd name="connsiteX3" fmla="*/ 0 w 560520"/>
              <a:gd name="connsiteY3" fmla="*/ 1108179 h 176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520" h="1764983">
                <a:moveTo>
                  <a:pt x="189760" y="0"/>
                </a:moveTo>
                <a:lnTo>
                  <a:pt x="215545" y="78483"/>
                </a:lnTo>
                <a:lnTo>
                  <a:pt x="560520" y="1764983"/>
                </a:lnTo>
                <a:lnTo>
                  <a:pt x="0" y="11081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73" name="PA_图片 3272">
            <a:extLst>
              <a:ext uri="{FF2B5EF4-FFF2-40B4-BE49-F238E27FC236}">
                <a16:creationId xmlns:a16="http://schemas.microsoft.com/office/drawing/2014/main" xmlns="" id="{9988AE3E-C7B9-41D7-99A3-658F95CF6D7E}"/>
              </a:ext>
            </a:extLst>
          </p:cNvPr>
          <p:cNvPicPr>
            <a:picLocks noChangeAspect="1"/>
          </p:cNvPicPr>
          <p:nvPr>
            <p:custDataLst>
              <p:tags r:id="rId256"/>
            </p:custDataLst>
          </p:nvPr>
        </p:nvPicPr>
        <p:blipFill>
          <a:blip r:embed="rId513"/>
          <a:srcRect l="40032" t="68267" r="55830" b="15387"/>
          <a:stretch>
            <a:fillRect/>
          </a:stretch>
        </p:blipFill>
        <p:spPr>
          <a:xfrm>
            <a:off x="4880701" y="4681727"/>
            <a:ext cx="504528" cy="1121050"/>
          </a:xfrm>
          <a:custGeom>
            <a:avLst/>
            <a:gdLst>
              <a:gd name="connsiteX0" fmla="*/ 500299 w 504528"/>
              <a:gd name="connsiteY0" fmla="*/ 0 h 1121050"/>
              <a:gd name="connsiteX1" fmla="*/ 504528 w 504528"/>
              <a:gd name="connsiteY1" fmla="*/ 12871 h 1121050"/>
              <a:gd name="connsiteX2" fmla="*/ 314768 w 504528"/>
              <a:gd name="connsiteY2" fmla="*/ 1121050 h 1121050"/>
              <a:gd name="connsiteX3" fmla="*/ 0 w 504528"/>
              <a:gd name="connsiteY3" fmla="*/ 752212 h 112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528" h="1121050">
                <a:moveTo>
                  <a:pt x="500299" y="0"/>
                </a:moveTo>
                <a:lnTo>
                  <a:pt x="504528" y="12871"/>
                </a:lnTo>
                <a:lnTo>
                  <a:pt x="314768" y="1121050"/>
                </a:lnTo>
                <a:lnTo>
                  <a:pt x="0" y="7522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77" name="PA_图片 3276">
            <a:extLst>
              <a:ext uri="{FF2B5EF4-FFF2-40B4-BE49-F238E27FC236}">
                <a16:creationId xmlns:a16="http://schemas.microsoft.com/office/drawing/2014/main" xmlns="" id="{865A4D3F-E8FD-4896-BD8C-12FDC2DC2B6A}"/>
              </a:ext>
            </a:extLst>
          </p:cNvPr>
          <p:cNvPicPr>
            <a:picLocks noChangeAspect="1"/>
          </p:cNvPicPr>
          <p:nvPr>
            <p:custDataLst>
              <p:tags r:id="rId257"/>
            </p:custDataLst>
          </p:nvPr>
        </p:nvPicPr>
        <p:blipFill>
          <a:blip r:embed="rId513"/>
          <a:srcRect l="61154" t="52178" r="28343" b="20889"/>
          <a:stretch>
            <a:fillRect/>
          </a:stretch>
        </p:blipFill>
        <p:spPr>
          <a:xfrm>
            <a:off x="7455850" y="3578316"/>
            <a:ext cx="1280580" cy="1847140"/>
          </a:xfrm>
          <a:custGeom>
            <a:avLst/>
            <a:gdLst>
              <a:gd name="connsiteX0" fmla="*/ 0 w 1280580"/>
              <a:gd name="connsiteY0" fmla="*/ 0 h 1847140"/>
              <a:gd name="connsiteX1" fmla="*/ 1280580 w 1280580"/>
              <a:gd name="connsiteY1" fmla="*/ 27483 h 1847140"/>
              <a:gd name="connsiteX2" fmla="*/ 1065368 w 1280580"/>
              <a:gd name="connsiteY2" fmla="*/ 1697912 h 1847140"/>
              <a:gd name="connsiteX3" fmla="*/ 836568 w 1280580"/>
              <a:gd name="connsiteY3" fmla="*/ 1847140 h 1847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0580" h="1847140">
                <a:moveTo>
                  <a:pt x="0" y="0"/>
                </a:moveTo>
                <a:lnTo>
                  <a:pt x="1280580" y="27483"/>
                </a:lnTo>
                <a:lnTo>
                  <a:pt x="1065368" y="1697912"/>
                </a:lnTo>
                <a:lnTo>
                  <a:pt x="836568" y="184714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80" name="PA_图片 3279">
            <a:extLst>
              <a:ext uri="{FF2B5EF4-FFF2-40B4-BE49-F238E27FC236}">
                <a16:creationId xmlns:a16="http://schemas.microsoft.com/office/drawing/2014/main" xmlns="" id="{F57B5599-DD8B-4A7F-A8F1-CA5980FECC86}"/>
              </a:ext>
            </a:extLst>
          </p:cNvPr>
          <p:cNvPicPr>
            <a:picLocks noChangeAspect="1"/>
          </p:cNvPicPr>
          <p:nvPr>
            <p:custDataLst>
              <p:tags r:id="rId258"/>
            </p:custDataLst>
          </p:nvPr>
        </p:nvPicPr>
        <p:blipFill>
          <a:blip r:embed="rId513"/>
          <a:srcRect l="61154" t="22589" r="28343" b="47422"/>
          <a:stretch>
            <a:fillRect/>
          </a:stretch>
        </p:blipFill>
        <p:spPr>
          <a:xfrm>
            <a:off x="7455850" y="1549133"/>
            <a:ext cx="1280580" cy="2056666"/>
          </a:xfrm>
          <a:custGeom>
            <a:avLst/>
            <a:gdLst>
              <a:gd name="connsiteX0" fmla="*/ 663868 w 1280580"/>
              <a:gd name="connsiteY0" fmla="*/ 0 h 2056666"/>
              <a:gd name="connsiteX1" fmla="*/ 741207 w 1280580"/>
              <a:gd name="connsiteY1" fmla="*/ 172934 h 2056666"/>
              <a:gd name="connsiteX2" fmla="*/ 1280580 w 1280580"/>
              <a:gd name="connsiteY2" fmla="*/ 2056666 h 2056666"/>
              <a:gd name="connsiteX3" fmla="*/ 0 w 1280580"/>
              <a:gd name="connsiteY3" fmla="*/ 2029183 h 2056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0580" h="2056666">
                <a:moveTo>
                  <a:pt x="663868" y="0"/>
                </a:moveTo>
                <a:lnTo>
                  <a:pt x="741207" y="172934"/>
                </a:lnTo>
                <a:lnTo>
                  <a:pt x="1280580" y="2056666"/>
                </a:lnTo>
                <a:lnTo>
                  <a:pt x="0" y="202918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83" name="PA_图片 3282">
            <a:extLst>
              <a:ext uri="{FF2B5EF4-FFF2-40B4-BE49-F238E27FC236}">
                <a16:creationId xmlns:a16="http://schemas.microsoft.com/office/drawing/2014/main" xmlns="" id="{AECFA309-50C9-4CE6-B618-CFD92AC629D0}"/>
              </a:ext>
            </a:extLst>
          </p:cNvPr>
          <p:cNvPicPr>
            <a:picLocks noChangeAspect="1"/>
          </p:cNvPicPr>
          <p:nvPr>
            <p:custDataLst>
              <p:tags r:id="rId259"/>
            </p:custDataLst>
          </p:nvPr>
        </p:nvPicPr>
        <p:blipFill>
          <a:blip r:embed="rId513"/>
          <a:srcRect l="69892" t="52578" r="28093" b="23064"/>
          <a:stretch>
            <a:fillRect/>
          </a:stretch>
        </p:blipFill>
        <p:spPr>
          <a:xfrm>
            <a:off x="8521218" y="3605799"/>
            <a:ext cx="245699" cy="1670429"/>
          </a:xfrm>
          <a:custGeom>
            <a:avLst/>
            <a:gdLst>
              <a:gd name="connsiteX0" fmla="*/ 215212 w 245699"/>
              <a:gd name="connsiteY0" fmla="*/ 0 h 1670429"/>
              <a:gd name="connsiteX1" fmla="*/ 245699 w 245699"/>
              <a:gd name="connsiteY1" fmla="*/ 16767 h 1670429"/>
              <a:gd name="connsiteX2" fmla="*/ 8486 w 245699"/>
              <a:gd name="connsiteY2" fmla="*/ 1664895 h 1670429"/>
              <a:gd name="connsiteX3" fmla="*/ 0 w 245699"/>
              <a:gd name="connsiteY3" fmla="*/ 1670429 h 167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699" h="1670429">
                <a:moveTo>
                  <a:pt x="215212" y="0"/>
                </a:moveTo>
                <a:lnTo>
                  <a:pt x="245699" y="16767"/>
                </a:lnTo>
                <a:lnTo>
                  <a:pt x="8486" y="1664895"/>
                </a:lnTo>
                <a:lnTo>
                  <a:pt x="0" y="167042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86" name="PA_图片 3285">
            <a:extLst>
              <a:ext uri="{FF2B5EF4-FFF2-40B4-BE49-F238E27FC236}">
                <a16:creationId xmlns:a16="http://schemas.microsoft.com/office/drawing/2014/main" xmlns="" id="{54DCB6A3-6E0B-4146-8101-172D2EB7F7C5}"/>
              </a:ext>
            </a:extLst>
          </p:cNvPr>
          <p:cNvPicPr>
            <a:picLocks noChangeAspect="1"/>
          </p:cNvPicPr>
          <p:nvPr>
            <p:custDataLst>
              <p:tags r:id="rId260"/>
            </p:custDataLst>
          </p:nvPr>
        </p:nvPicPr>
        <p:blipFill>
          <a:blip r:embed="rId513"/>
          <a:srcRect l="56658" t="52178" r="31984" b="19289"/>
          <a:stretch>
            <a:fillRect/>
          </a:stretch>
        </p:blipFill>
        <p:spPr>
          <a:xfrm>
            <a:off x="6907731" y="3578316"/>
            <a:ext cx="1384687" cy="1956827"/>
          </a:xfrm>
          <a:custGeom>
            <a:avLst/>
            <a:gdLst>
              <a:gd name="connsiteX0" fmla="*/ 548119 w 1384687"/>
              <a:gd name="connsiteY0" fmla="*/ 0 h 1956827"/>
              <a:gd name="connsiteX1" fmla="*/ 1384687 w 1384687"/>
              <a:gd name="connsiteY1" fmla="*/ 1847140 h 1956827"/>
              <a:gd name="connsiteX2" fmla="*/ 1216513 w 1384687"/>
              <a:gd name="connsiteY2" fmla="*/ 1956827 h 1956827"/>
              <a:gd name="connsiteX3" fmla="*/ 0 w 1384687"/>
              <a:gd name="connsiteY3" fmla="*/ 1036839 h 1956827"/>
              <a:gd name="connsiteX4" fmla="*/ 306220 w 1384687"/>
              <a:gd name="connsiteY4" fmla="*/ 190742 h 195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687" h="1956827">
                <a:moveTo>
                  <a:pt x="548119" y="0"/>
                </a:moveTo>
                <a:lnTo>
                  <a:pt x="1384687" y="1847140"/>
                </a:lnTo>
                <a:lnTo>
                  <a:pt x="1216513" y="1956827"/>
                </a:lnTo>
                <a:lnTo>
                  <a:pt x="0" y="1036839"/>
                </a:lnTo>
                <a:lnTo>
                  <a:pt x="306220" y="19074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89" name="PA_图片 3288">
            <a:extLst>
              <a:ext uri="{FF2B5EF4-FFF2-40B4-BE49-F238E27FC236}">
                <a16:creationId xmlns:a16="http://schemas.microsoft.com/office/drawing/2014/main" xmlns="" id="{5F9F3648-53AD-4A08-B471-799C1294F007}"/>
              </a:ext>
            </a:extLst>
          </p:cNvPr>
          <p:cNvPicPr>
            <a:picLocks noChangeAspect="1"/>
          </p:cNvPicPr>
          <p:nvPr>
            <p:custDataLst>
              <p:tags r:id="rId261"/>
            </p:custDataLst>
          </p:nvPr>
        </p:nvPicPr>
        <p:blipFill>
          <a:blip r:embed="rId513"/>
          <a:srcRect l="53873" t="67296" r="33364" b="14265"/>
          <a:stretch>
            <a:fillRect/>
          </a:stretch>
        </p:blipFill>
        <p:spPr>
          <a:xfrm>
            <a:off x="6568129" y="4615155"/>
            <a:ext cx="1556115" cy="1264577"/>
          </a:xfrm>
          <a:custGeom>
            <a:avLst/>
            <a:gdLst>
              <a:gd name="connsiteX0" fmla="*/ 339602 w 1556115"/>
              <a:gd name="connsiteY0" fmla="*/ 0 h 1264577"/>
              <a:gd name="connsiteX1" fmla="*/ 1556115 w 1556115"/>
              <a:gd name="connsiteY1" fmla="*/ 919988 h 1264577"/>
              <a:gd name="connsiteX2" fmla="*/ 1112298 w 1556115"/>
              <a:gd name="connsiteY2" fmla="*/ 1209453 h 1264577"/>
              <a:gd name="connsiteX3" fmla="*/ 13693 w 1556115"/>
              <a:gd name="connsiteY3" fmla="*/ 1264577 h 1264577"/>
              <a:gd name="connsiteX4" fmla="*/ 0 w 1556115"/>
              <a:gd name="connsiteY4" fmla="*/ 938336 h 126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115" h="1264577">
                <a:moveTo>
                  <a:pt x="339602" y="0"/>
                </a:moveTo>
                <a:lnTo>
                  <a:pt x="1556115" y="919988"/>
                </a:lnTo>
                <a:lnTo>
                  <a:pt x="1112298" y="1209453"/>
                </a:lnTo>
                <a:lnTo>
                  <a:pt x="13693" y="1264577"/>
                </a:lnTo>
                <a:lnTo>
                  <a:pt x="0" y="93833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95" name="PA_图片 3294">
            <a:extLst>
              <a:ext uri="{FF2B5EF4-FFF2-40B4-BE49-F238E27FC236}">
                <a16:creationId xmlns:a16="http://schemas.microsoft.com/office/drawing/2014/main" xmlns="" id="{9D20B53F-5A97-4C09-9DC5-61E7453F0F57}"/>
              </a:ext>
            </a:extLst>
          </p:cNvPr>
          <p:cNvPicPr>
            <a:picLocks noChangeAspect="1"/>
          </p:cNvPicPr>
          <p:nvPr>
            <p:custDataLst>
              <p:tags r:id="rId262"/>
            </p:custDataLst>
          </p:nvPr>
        </p:nvPicPr>
        <p:blipFill>
          <a:blip r:embed="rId513"/>
          <a:srcRect l="59170" t="51805" r="38846" b="45041"/>
          <a:stretch>
            <a:fillRect/>
          </a:stretch>
        </p:blipFill>
        <p:spPr>
          <a:xfrm>
            <a:off x="7213951" y="3552770"/>
            <a:ext cx="241899" cy="216288"/>
          </a:xfrm>
          <a:custGeom>
            <a:avLst/>
            <a:gdLst>
              <a:gd name="connsiteX0" fmla="*/ 78279 w 241899"/>
              <a:gd name="connsiteY0" fmla="*/ 0 h 216288"/>
              <a:gd name="connsiteX1" fmla="*/ 241899 w 241899"/>
              <a:gd name="connsiteY1" fmla="*/ 25546 h 216288"/>
              <a:gd name="connsiteX2" fmla="*/ 0 w 241899"/>
              <a:gd name="connsiteY2" fmla="*/ 216288 h 21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1899" h="216288">
                <a:moveTo>
                  <a:pt x="78279" y="0"/>
                </a:moveTo>
                <a:lnTo>
                  <a:pt x="241899" y="25546"/>
                </a:lnTo>
                <a:lnTo>
                  <a:pt x="0" y="21628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298" name="PA_图片 3297">
            <a:extLst>
              <a:ext uri="{FF2B5EF4-FFF2-40B4-BE49-F238E27FC236}">
                <a16:creationId xmlns:a16="http://schemas.microsoft.com/office/drawing/2014/main" xmlns="" id="{640366BE-4666-4FBB-958E-49319947D80D}"/>
              </a:ext>
            </a:extLst>
          </p:cNvPr>
          <p:cNvPicPr>
            <a:picLocks noChangeAspect="1"/>
          </p:cNvPicPr>
          <p:nvPr>
            <p:custDataLst>
              <p:tags r:id="rId263"/>
            </p:custDataLst>
          </p:nvPr>
        </p:nvPicPr>
        <p:blipFill>
          <a:blip r:embed="rId513"/>
          <a:srcRect l="71657" t="52089" r="25961" b="47177"/>
          <a:stretch>
            <a:fillRect/>
          </a:stretch>
        </p:blipFill>
        <p:spPr>
          <a:xfrm>
            <a:off x="8736430" y="3572253"/>
            <a:ext cx="290314" cy="50313"/>
          </a:xfrm>
          <a:custGeom>
            <a:avLst/>
            <a:gdLst>
              <a:gd name="connsiteX0" fmla="*/ 288060 w 290314"/>
              <a:gd name="connsiteY0" fmla="*/ 0 h 50313"/>
              <a:gd name="connsiteX1" fmla="*/ 290314 w 290314"/>
              <a:gd name="connsiteY1" fmla="*/ 5042 h 50313"/>
              <a:gd name="connsiteX2" fmla="*/ 30487 w 290314"/>
              <a:gd name="connsiteY2" fmla="*/ 50313 h 50313"/>
              <a:gd name="connsiteX3" fmla="*/ 0 w 290314"/>
              <a:gd name="connsiteY3" fmla="*/ 33546 h 5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314" h="50313">
                <a:moveTo>
                  <a:pt x="288060" y="0"/>
                </a:moveTo>
                <a:lnTo>
                  <a:pt x="290314" y="5042"/>
                </a:lnTo>
                <a:lnTo>
                  <a:pt x="30487" y="50313"/>
                </a:lnTo>
                <a:lnTo>
                  <a:pt x="0" y="3354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07" name="PA_图片 3306">
            <a:extLst>
              <a:ext uri="{FF2B5EF4-FFF2-40B4-BE49-F238E27FC236}">
                <a16:creationId xmlns:a16="http://schemas.microsoft.com/office/drawing/2014/main" xmlns="" id="{02F6A151-64C4-47AF-8830-DDC1BB6528B3}"/>
              </a:ext>
            </a:extLst>
          </p:cNvPr>
          <p:cNvPicPr>
            <a:picLocks noChangeAspect="1"/>
          </p:cNvPicPr>
          <p:nvPr>
            <p:custDataLst>
              <p:tags r:id="rId264"/>
            </p:custDataLst>
          </p:nvPr>
        </p:nvPicPr>
        <p:blipFill>
          <a:blip r:embed="rId513"/>
          <a:srcRect l="67233" t="25111" r="26920" b="47422"/>
          <a:stretch>
            <a:fillRect/>
          </a:stretch>
        </p:blipFill>
        <p:spPr>
          <a:xfrm>
            <a:off x="8197057" y="1722067"/>
            <a:ext cx="712821" cy="1883732"/>
          </a:xfrm>
          <a:custGeom>
            <a:avLst/>
            <a:gdLst>
              <a:gd name="connsiteX0" fmla="*/ 0 w 712821"/>
              <a:gd name="connsiteY0" fmla="*/ 0 h 1883732"/>
              <a:gd name="connsiteX1" fmla="*/ 712821 w 712821"/>
              <a:gd name="connsiteY1" fmla="*/ 1593907 h 1883732"/>
              <a:gd name="connsiteX2" fmla="*/ 539373 w 712821"/>
              <a:gd name="connsiteY2" fmla="*/ 1883732 h 188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2821" h="1883732">
                <a:moveTo>
                  <a:pt x="0" y="0"/>
                </a:moveTo>
                <a:lnTo>
                  <a:pt x="712821" y="1593907"/>
                </a:lnTo>
                <a:lnTo>
                  <a:pt x="539373" y="18837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13" name="PA_图片 3312">
            <a:extLst>
              <a:ext uri="{FF2B5EF4-FFF2-40B4-BE49-F238E27FC236}">
                <a16:creationId xmlns:a16="http://schemas.microsoft.com/office/drawing/2014/main" xmlns="" id="{68E7ECAC-3556-4EDA-AD35-E2C33C3F0FA1}"/>
              </a:ext>
            </a:extLst>
          </p:cNvPr>
          <p:cNvPicPr>
            <a:picLocks noChangeAspect="1"/>
          </p:cNvPicPr>
          <p:nvPr>
            <p:custDataLst>
              <p:tags r:id="rId265"/>
            </p:custDataLst>
          </p:nvPr>
        </p:nvPicPr>
        <p:blipFill>
          <a:blip r:embed="rId513"/>
          <a:srcRect l="59812" t="46771" r="38846" b="47822"/>
          <a:stretch>
            <a:fillRect/>
          </a:stretch>
        </p:blipFill>
        <p:spPr>
          <a:xfrm>
            <a:off x="7292230" y="3207563"/>
            <a:ext cx="163620" cy="370753"/>
          </a:xfrm>
          <a:custGeom>
            <a:avLst/>
            <a:gdLst>
              <a:gd name="connsiteX0" fmla="*/ 124937 w 163620"/>
              <a:gd name="connsiteY0" fmla="*/ 0 h 370753"/>
              <a:gd name="connsiteX1" fmla="*/ 163620 w 163620"/>
              <a:gd name="connsiteY1" fmla="*/ 370753 h 370753"/>
              <a:gd name="connsiteX2" fmla="*/ 0 w 163620"/>
              <a:gd name="connsiteY2" fmla="*/ 345207 h 37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620" h="370753">
                <a:moveTo>
                  <a:pt x="124937" y="0"/>
                </a:moveTo>
                <a:lnTo>
                  <a:pt x="163620" y="370753"/>
                </a:lnTo>
                <a:lnTo>
                  <a:pt x="0" y="3452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22" name="PA_图片 3321">
            <a:extLst>
              <a:ext uri="{FF2B5EF4-FFF2-40B4-BE49-F238E27FC236}">
                <a16:creationId xmlns:a16="http://schemas.microsoft.com/office/drawing/2014/main" xmlns="" id="{C71589C3-5D60-4B50-8E0D-3B689A508E9D}"/>
              </a:ext>
            </a:extLst>
          </p:cNvPr>
          <p:cNvPicPr>
            <a:picLocks noChangeAspect="1"/>
          </p:cNvPicPr>
          <p:nvPr>
            <p:custDataLst>
              <p:tags r:id="rId266"/>
            </p:custDataLst>
          </p:nvPr>
        </p:nvPicPr>
        <p:blipFill>
          <a:blip r:embed="rId513"/>
          <a:srcRect l="71657" t="50815" r="25980" b="47422"/>
          <a:stretch>
            <a:fillRect/>
          </a:stretch>
        </p:blipFill>
        <p:spPr>
          <a:xfrm>
            <a:off x="8736430" y="3484843"/>
            <a:ext cx="288060" cy="120956"/>
          </a:xfrm>
          <a:custGeom>
            <a:avLst/>
            <a:gdLst>
              <a:gd name="connsiteX0" fmla="*/ 248968 w 288060"/>
              <a:gd name="connsiteY0" fmla="*/ 0 h 120956"/>
              <a:gd name="connsiteX1" fmla="*/ 288060 w 288060"/>
              <a:gd name="connsiteY1" fmla="*/ 87410 h 120956"/>
              <a:gd name="connsiteX2" fmla="*/ 0 w 288060"/>
              <a:gd name="connsiteY2" fmla="*/ 120956 h 120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060" h="120956">
                <a:moveTo>
                  <a:pt x="248968" y="0"/>
                </a:moveTo>
                <a:lnTo>
                  <a:pt x="288060" y="87410"/>
                </a:lnTo>
                <a:lnTo>
                  <a:pt x="0" y="1209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25" name="PA_图片 3324">
            <a:extLst>
              <a:ext uri="{FF2B5EF4-FFF2-40B4-BE49-F238E27FC236}">
                <a16:creationId xmlns:a16="http://schemas.microsoft.com/office/drawing/2014/main" xmlns="" id="{9AEAF9CC-0CE7-453C-99BF-70D95C243CD3}"/>
              </a:ext>
            </a:extLst>
          </p:cNvPr>
          <p:cNvPicPr>
            <a:picLocks noChangeAspect="1"/>
          </p:cNvPicPr>
          <p:nvPr>
            <p:custDataLst>
              <p:tags r:id="rId267"/>
            </p:custDataLst>
          </p:nvPr>
        </p:nvPicPr>
        <p:blipFill>
          <a:blip r:embed="rId513"/>
          <a:srcRect l="71657" t="48352" r="26300" b="47422"/>
          <a:stretch>
            <a:fillRect/>
          </a:stretch>
        </p:blipFill>
        <p:spPr>
          <a:xfrm>
            <a:off x="8736430" y="3315974"/>
            <a:ext cx="248968" cy="289825"/>
          </a:xfrm>
          <a:custGeom>
            <a:avLst/>
            <a:gdLst>
              <a:gd name="connsiteX0" fmla="*/ 173448 w 248968"/>
              <a:gd name="connsiteY0" fmla="*/ 0 h 289825"/>
              <a:gd name="connsiteX1" fmla="*/ 248968 w 248968"/>
              <a:gd name="connsiteY1" fmla="*/ 168869 h 289825"/>
              <a:gd name="connsiteX2" fmla="*/ 0 w 248968"/>
              <a:gd name="connsiteY2" fmla="*/ 289825 h 28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968" h="289825">
                <a:moveTo>
                  <a:pt x="173448" y="0"/>
                </a:moveTo>
                <a:lnTo>
                  <a:pt x="248968" y="168869"/>
                </a:lnTo>
                <a:lnTo>
                  <a:pt x="0" y="28982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28" name="PA_图片 3327">
            <a:extLst>
              <a:ext uri="{FF2B5EF4-FFF2-40B4-BE49-F238E27FC236}">
                <a16:creationId xmlns:a16="http://schemas.microsoft.com/office/drawing/2014/main" xmlns="" id="{DE4497D6-E18A-4888-B4DD-977714E62F64}"/>
              </a:ext>
            </a:extLst>
          </p:cNvPr>
          <p:cNvPicPr>
            <a:picLocks noChangeAspect="1"/>
          </p:cNvPicPr>
          <p:nvPr>
            <p:custDataLst>
              <p:tags r:id="rId268"/>
            </p:custDataLst>
          </p:nvPr>
        </p:nvPicPr>
        <p:blipFill>
          <a:blip r:embed="rId513"/>
          <a:srcRect l="53985" t="85735" r="43503" b="5118"/>
          <a:stretch>
            <a:fillRect/>
          </a:stretch>
        </p:blipFill>
        <p:spPr>
          <a:xfrm>
            <a:off x="6581822" y="5879732"/>
            <a:ext cx="306306" cy="627262"/>
          </a:xfrm>
          <a:custGeom>
            <a:avLst/>
            <a:gdLst>
              <a:gd name="connsiteX0" fmla="*/ 0 w 306306"/>
              <a:gd name="connsiteY0" fmla="*/ 0 h 627262"/>
              <a:gd name="connsiteX1" fmla="*/ 306306 w 306306"/>
              <a:gd name="connsiteY1" fmla="*/ 461628 h 627262"/>
              <a:gd name="connsiteX2" fmla="*/ 52352 w 306306"/>
              <a:gd name="connsiteY2" fmla="*/ 627262 h 62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6306" h="627262">
                <a:moveTo>
                  <a:pt x="0" y="0"/>
                </a:moveTo>
                <a:lnTo>
                  <a:pt x="306306" y="461628"/>
                </a:lnTo>
                <a:lnTo>
                  <a:pt x="52352" y="62726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37" name="PA_图片 3336">
            <a:extLst>
              <a:ext uri="{FF2B5EF4-FFF2-40B4-BE49-F238E27FC236}">
                <a16:creationId xmlns:a16="http://schemas.microsoft.com/office/drawing/2014/main" xmlns="" id="{70A6BF0A-F188-408E-952B-8101F7A8CCFF}"/>
              </a:ext>
            </a:extLst>
          </p:cNvPr>
          <p:cNvPicPr>
            <a:picLocks noChangeAspect="1"/>
          </p:cNvPicPr>
          <p:nvPr>
            <p:custDataLst>
              <p:tags r:id="rId269"/>
            </p:custDataLst>
          </p:nvPr>
        </p:nvPicPr>
        <p:blipFill>
          <a:blip r:embed="rId513"/>
          <a:srcRect l="61154" t="21602" r="33401" b="47822"/>
          <a:stretch>
            <a:fillRect/>
          </a:stretch>
        </p:blipFill>
        <p:spPr>
          <a:xfrm>
            <a:off x="7455850" y="1481421"/>
            <a:ext cx="663868" cy="2096895"/>
          </a:xfrm>
          <a:custGeom>
            <a:avLst/>
            <a:gdLst>
              <a:gd name="connsiteX0" fmla="*/ 586042 w 663868"/>
              <a:gd name="connsiteY0" fmla="*/ 0 h 2096895"/>
              <a:gd name="connsiteX1" fmla="*/ 639338 w 663868"/>
              <a:gd name="connsiteY1" fmla="*/ 12861 h 2096895"/>
              <a:gd name="connsiteX2" fmla="*/ 663868 w 663868"/>
              <a:gd name="connsiteY2" fmla="*/ 67712 h 2096895"/>
              <a:gd name="connsiteX3" fmla="*/ 0 w 663868"/>
              <a:gd name="connsiteY3" fmla="*/ 2096895 h 2096895"/>
              <a:gd name="connsiteX4" fmla="*/ 135313 w 663868"/>
              <a:gd name="connsiteY4" fmla="*/ 1245382 h 209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868" h="2096895">
                <a:moveTo>
                  <a:pt x="586042" y="0"/>
                </a:moveTo>
                <a:lnTo>
                  <a:pt x="639338" y="12861"/>
                </a:lnTo>
                <a:lnTo>
                  <a:pt x="663868" y="67712"/>
                </a:lnTo>
                <a:lnTo>
                  <a:pt x="0" y="2096895"/>
                </a:lnTo>
                <a:lnTo>
                  <a:pt x="135313" y="124538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40" name="PA_图片 3339">
            <a:extLst>
              <a:ext uri="{FF2B5EF4-FFF2-40B4-BE49-F238E27FC236}">
                <a16:creationId xmlns:a16="http://schemas.microsoft.com/office/drawing/2014/main" xmlns="" id="{E63B6768-9E9D-4713-B946-F383403DE5FA}"/>
              </a:ext>
            </a:extLst>
          </p:cNvPr>
          <p:cNvPicPr>
            <a:picLocks noChangeAspect="1"/>
          </p:cNvPicPr>
          <p:nvPr>
            <p:custDataLst>
              <p:tags r:id="rId270"/>
            </p:custDataLst>
          </p:nvPr>
        </p:nvPicPr>
        <p:blipFill>
          <a:blip r:embed="rId513"/>
          <a:srcRect l="60837" t="39761" r="37736" b="47822"/>
          <a:stretch>
            <a:fillRect/>
          </a:stretch>
        </p:blipFill>
        <p:spPr>
          <a:xfrm>
            <a:off x="7417167" y="2726803"/>
            <a:ext cx="173996" cy="851513"/>
          </a:xfrm>
          <a:custGeom>
            <a:avLst/>
            <a:gdLst>
              <a:gd name="connsiteX0" fmla="*/ 173996 w 173996"/>
              <a:gd name="connsiteY0" fmla="*/ 0 h 851513"/>
              <a:gd name="connsiteX1" fmla="*/ 38683 w 173996"/>
              <a:gd name="connsiteY1" fmla="*/ 851513 h 851513"/>
              <a:gd name="connsiteX2" fmla="*/ 0 w 173996"/>
              <a:gd name="connsiteY2" fmla="*/ 480760 h 85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996" h="851513">
                <a:moveTo>
                  <a:pt x="173996" y="0"/>
                </a:moveTo>
                <a:lnTo>
                  <a:pt x="38683" y="851513"/>
                </a:lnTo>
                <a:lnTo>
                  <a:pt x="0" y="4807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43" name="PA_图片 3342">
            <a:extLst>
              <a:ext uri="{FF2B5EF4-FFF2-40B4-BE49-F238E27FC236}">
                <a16:creationId xmlns:a16="http://schemas.microsoft.com/office/drawing/2014/main" xmlns="" id="{97196EA6-1ADE-4A98-9589-DCEA8AB71DB6}"/>
              </a:ext>
            </a:extLst>
          </p:cNvPr>
          <p:cNvPicPr>
            <a:picLocks noChangeAspect="1"/>
          </p:cNvPicPr>
          <p:nvPr>
            <p:custDataLst>
              <p:tags r:id="rId271"/>
            </p:custDataLst>
          </p:nvPr>
        </p:nvPicPr>
        <p:blipFill>
          <a:blip r:embed="rId513"/>
          <a:srcRect l="71907" t="52163" r="24736" b="42968"/>
          <a:stretch>
            <a:fillRect/>
          </a:stretch>
        </p:blipFill>
        <p:spPr>
          <a:xfrm>
            <a:off x="8766917" y="3577295"/>
            <a:ext cx="409174" cy="333946"/>
          </a:xfrm>
          <a:custGeom>
            <a:avLst/>
            <a:gdLst>
              <a:gd name="connsiteX0" fmla="*/ 259827 w 409174"/>
              <a:gd name="connsiteY0" fmla="*/ 0 h 333946"/>
              <a:gd name="connsiteX1" fmla="*/ 409174 w 409174"/>
              <a:gd name="connsiteY1" fmla="*/ 333946 h 333946"/>
              <a:gd name="connsiteX2" fmla="*/ 0 w 409174"/>
              <a:gd name="connsiteY2" fmla="*/ 45271 h 333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9174" h="333946">
                <a:moveTo>
                  <a:pt x="259827" y="0"/>
                </a:moveTo>
                <a:lnTo>
                  <a:pt x="409174" y="333946"/>
                </a:lnTo>
                <a:lnTo>
                  <a:pt x="0" y="4527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49" name="PA_图片 3348">
            <a:extLst>
              <a:ext uri="{FF2B5EF4-FFF2-40B4-BE49-F238E27FC236}">
                <a16:creationId xmlns:a16="http://schemas.microsoft.com/office/drawing/2014/main" xmlns="" id="{83E4C742-FB4A-4333-9A47-8310EFB38E4D}"/>
              </a:ext>
            </a:extLst>
          </p:cNvPr>
          <p:cNvPicPr>
            <a:picLocks noChangeAspect="1"/>
          </p:cNvPicPr>
          <p:nvPr>
            <p:custDataLst>
              <p:tags r:id="rId272"/>
            </p:custDataLst>
          </p:nvPr>
        </p:nvPicPr>
        <p:blipFill>
          <a:blip r:embed="rId513"/>
          <a:srcRect l="53985" t="84932" r="37004" b="8939"/>
          <a:stretch>
            <a:fillRect/>
          </a:stretch>
        </p:blipFill>
        <p:spPr>
          <a:xfrm>
            <a:off x="6581822" y="5824608"/>
            <a:ext cx="1098605" cy="420319"/>
          </a:xfrm>
          <a:custGeom>
            <a:avLst/>
            <a:gdLst>
              <a:gd name="connsiteX0" fmla="*/ 1098605 w 1098605"/>
              <a:gd name="connsiteY0" fmla="*/ 0 h 420319"/>
              <a:gd name="connsiteX1" fmla="*/ 454160 w 1098605"/>
              <a:gd name="connsiteY1" fmla="*/ 420319 h 420319"/>
              <a:gd name="connsiteX2" fmla="*/ 0 w 1098605"/>
              <a:gd name="connsiteY2" fmla="*/ 55124 h 42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8605" h="420319">
                <a:moveTo>
                  <a:pt x="1098605" y="0"/>
                </a:moveTo>
                <a:lnTo>
                  <a:pt x="454160" y="420319"/>
                </a:lnTo>
                <a:lnTo>
                  <a:pt x="0" y="551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52" name="PA_图片 3351">
            <a:extLst>
              <a:ext uri="{FF2B5EF4-FFF2-40B4-BE49-F238E27FC236}">
                <a16:creationId xmlns:a16="http://schemas.microsoft.com/office/drawing/2014/main" xmlns="" id="{99FEF151-B474-4393-990F-681DDC20F345}"/>
              </a:ext>
            </a:extLst>
          </p:cNvPr>
          <p:cNvPicPr>
            <a:picLocks noChangeAspect="1"/>
          </p:cNvPicPr>
          <p:nvPr>
            <p:custDataLst>
              <p:tags r:id="rId273"/>
            </p:custDataLst>
          </p:nvPr>
        </p:nvPicPr>
        <p:blipFill>
          <a:blip r:embed="rId513"/>
          <a:srcRect l="53985" t="85735" r="42290" b="7533"/>
          <a:stretch>
            <a:fillRect/>
          </a:stretch>
        </p:blipFill>
        <p:spPr>
          <a:xfrm>
            <a:off x="6581822" y="5879732"/>
            <a:ext cx="454160" cy="461628"/>
          </a:xfrm>
          <a:custGeom>
            <a:avLst/>
            <a:gdLst>
              <a:gd name="connsiteX0" fmla="*/ 0 w 454160"/>
              <a:gd name="connsiteY0" fmla="*/ 0 h 461628"/>
              <a:gd name="connsiteX1" fmla="*/ 454160 w 454160"/>
              <a:gd name="connsiteY1" fmla="*/ 365195 h 461628"/>
              <a:gd name="connsiteX2" fmla="*/ 306306 w 454160"/>
              <a:gd name="connsiteY2" fmla="*/ 461628 h 46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4160" h="461628">
                <a:moveTo>
                  <a:pt x="0" y="0"/>
                </a:moveTo>
                <a:lnTo>
                  <a:pt x="454160" y="365195"/>
                </a:lnTo>
                <a:lnTo>
                  <a:pt x="306306" y="46162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55" name="PA_图片 3354">
            <a:extLst>
              <a:ext uri="{FF2B5EF4-FFF2-40B4-BE49-F238E27FC236}">
                <a16:creationId xmlns:a16="http://schemas.microsoft.com/office/drawing/2014/main" xmlns="" id="{227B5464-1435-4376-AF88-77634BC6CBB9}"/>
              </a:ext>
            </a:extLst>
          </p:cNvPr>
          <p:cNvPicPr>
            <a:picLocks noChangeAspect="1"/>
          </p:cNvPicPr>
          <p:nvPr>
            <p:custDataLst>
              <p:tags r:id="rId274"/>
            </p:custDataLst>
          </p:nvPr>
        </p:nvPicPr>
        <p:blipFill>
          <a:blip r:embed="rId513"/>
          <a:srcRect l="53318" t="80978" r="46015" b="14265"/>
          <a:stretch>
            <a:fillRect/>
          </a:stretch>
        </p:blipFill>
        <p:spPr>
          <a:xfrm>
            <a:off x="6500532" y="5553491"/>
            <a:ext cx="81290" cy="326241"/>
          </a:xfrm>
          <a:custGeom>
            <a:avLst/>
            <a:gdLst>
              <a:gd name="connsiteX0" fmla="*/ 67597 w 81290"/>
              <a:gd name="connsiteY0" fmla="*/ 0 h 326241"/>
              <a:gd name="connsiteX1" fmla="*/ 81290 w 81290"/>
              <a:gd name="connsiteY1" fmla="*/ 326241 h 326241"/>
              <a:gd name="connsiteX2" fmla="*/ 0 w 81290"/>
              <a:gd name="connsiteY2" fmla="*/ 186773 h 32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290" h="326241">
                <a:moveTo>
                  <a:pt x="67597" y="0"/>
                </a:moveTo>
                <a:lnTo>
                  <a:pt x="81290" y="326241"/>
                </a:lnTo>
                <a:lnTo>
                  <a:pt x="0" y="1867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64" name="PA_图片 3363">
            <a:extLst>
              <a:ext uri="{FF2B5EF4-FFF2-40B4-BE49-F238E27FC236}">
                <a16:creationId xmlns:a16="http://schemas.microsoft.com/office/drawing/2014/main" xmlns="" id="{82751A71-2891-457B-8BB3-4F1CD20CF307}"/>
              </a:ext>
            </a:extLst>
          </p:cNvPr>
          <p:cNvPicPr>
            <a:picLocks noChangeAspect="1"/>
          </p:cNvPicPr>
          <p:nvPr>
            <p:custDataLst>
              <p:tags r:id="rId275"/>
            </p:custDataLst>
          </p:nvPr>
        </p:nvPicPr>
        <p:blipFill>
          <a:blip r:embed="rId513"/>
          <a:srcRect l="65961" t="20745" r="33602" b="78211"/>
          <a:stretch>
            <a:fillRect/>
          </a:stretch>
        </p:blipFill>
        <p:spPr>
          <a:xfrm>
            <a:off x="8041892" y="1422661"/>
            <a:ext cx="53296" cy="71621"/>
          </a:xfrm>
          <a:custGeom>
            <a:avLst/>
            <a:gdLst>
              <a:gd name="connsiteX0" fmla="*/ 21266 w 53296"/>
              <a:gd name="connsiteY0" fmla="*/ 0 h 71621"/>
              <a:gd name="connsiteX1" fmla="*/ 53296 w 53296"/>
              <a:gd name="connsiteY1" fmla="*/ 71621 h 71621"/>
              <a:gd name="connsiteX2" fmla="*/ 0 w 53296"/>
              <a:gd name="connsiteY2" fmla="*/ 58760 h 7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96" h="71621">
                <a:moveTo>
                  <a:pt x="21266" y="0"/>
                </a:moveTo>
                <a:lnTo>
                  <a:pt x="53296" y="71621"/>
                </a:lnTo>
                <a:lnTo>
                  <a:pt x="0" y="587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67" name="PA_图片 3366">
            <a:extLst>
              <a:ext uri="{FF2B5EF4-FFF2-40B4-BE49-F238E27FC236}">
                <a16:creationId xmlns:a16="http://schemas.microsoft.com/office/drawing/2014/main" xmlns="" id="{63CED8B2-3866-49AB-A679-F104E47CCA2E}"/>
              </a:ext>
            </a:extLst>
          </p:cNvPr>
          <p:cNvPicPr>
            <a:picLocks noChangeAspect="1"/>
          </p:cNvPicPr>
          <p:nvPr>
            <p:custDataLst>
              <p:tags r:id="rId276"/>
            </p:custDataLst>
          </p:nvPr>
        </p:nvPicPr>
        <p:blipFill>
          <a:blip r:embed="rId513"/>
          <a:srcRect l="69962" t="52823" r="23367" b="23145"/>
          <a:stretch>
            <a:fillRect/>
          </a:stretch>
        </p:blipFill>
        <p:spPr>
          <a:xfrm>
            <a:off x="8529704" y="3622566"/>
            <a:ext cx="813354" cy="1648128"/>
          </a:xfrm>
          <a:custGeom>
            <a:avLst/>
            <a:gdLst>
              <a:gd name="connsiteX0" fmla="*/ 237213 w 813354"/>
              <a:gd name="connsiteY0" fmla="*/ 0 h 1648128"/>
              <a:gd name="connsiteX1" fmla="*/ 813354 w 813354"/>
              <a:gd name="connsiteY1" fmla="*/ 1117643 h 1648128"/>
              <a:gd name="connsiteX2" fmla="*/ 0 w 813354"/>
              <a:gd name="connsiteY2" fmla="*/ 1648128 h 164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3354" h="1648128">
                <a:moveTo>
                  <a:pt x="237213" y="0"/>
                </a:moveTo>
                <a:lnTo>
                  <a:pt x="813354" y="1117643"/>
                </a:lnTo>
                <a:lnTo>
                  <a:pt x="0" y="164812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70" name="PA_图片 3369">
            <a:extLst>
              <a:ext uri="{FF2B5EF4-FFF2-40B4-BE49-F238E27FC236}">
                <a16:creationId xmlns:a16="http://schemas.microsoft.com/office/drawing/2014/main" xmlns="" id="{9359F92E-2A2B-45F9-AEDE-86B30518BEB1}"/>
              </a:ext>
            </a:extLst>
          </p:cNvPr>
          <p:cNvPicPr>
            <a:picLocks noChangeAspect="1"/>
          </p:cNvPicPr>
          <p:nvPr>
            <p:custDataLst>
              <p:tags r:id="rId277"/>
            </p:custDataLst>
          </p:nvPr>
        </p:nvPicPr>
        <p:blipFill>
          <a:blip r:embed="rId513"/>
          <a:srcRect l="71907" t="52823" r="22073" b="30880"/>
          <a:stretch>
            <a:fillRect/>
          </a:stretch>
        </p:blipFill>
        <p:spPr>
          <a:xfrm>
            <a:off x="8766917" y="3622566"/>
            <a:ext cx="733889" cy="1117643"/>
          </a:xfrm>
          <a:custGeom>
            <a:avLst/>
            <a:gdLst>
              <a:gd name="connsiteX0" fmla="*/ 0 w 733889"/>
              <a:gd name="connsiteY0" fmla="*/ 0 h 1117643"/>
              <a:gd name="connsiteX1" fmla="*/ 409174 w 733889"/>
              <a:gd name="connsiteY1" fmla="*/ 288675 h 1117643"/>
              <a:gd name="connsiteX2" fmla="*/ 733889 w 733889"/>
              <a:gd name="connsiteY2" fmla="*/ 1014757 h 1117643"/>
              <a:gd name="connsiteX3" fmla="*/ 576141 w 733889"/>
              <a:gd name="connsiteY3" fmla="*/ 1117643 h 111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3889" h="1117643">
                <a:moveTo>
                  <a:pt x="0" y="0"/>
                </a:moveTo>
                <a:lnTo>
                  <a:pt x="409174" y="288675"/>
                </a:lnTo>
                <a:lnTo>
                  <a:pt x="733889" y="1014757"/>
                </a:lnTo>
                <a:lnTo>
                  <a:pt x="576141" y="11176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76" name="PA_图片 3375">
            <a:extLst>
              <a:ext uri="{FF2B5EF4-FFF2-40B4-BE49-F238E27FC236}">
                <a16:creationId xmlns:a16="http://schemas.microsoft.com/office/drawing/2014/main" xmlns="" id="{72DBF175-EB91-46E8-BAE9-EA827700852A}"/>
              </a:ext>
            </a:extLst>
          </p:cNvPr>
          <p:cNvPicPr>
            <a:picLocks noChangeAspect="1"/>
          </p:cNvPicPr>
          <p:nvPr>
            <p:custDataLst>
              <p:tags r:id="rId278"/>
            </p:custDataLst>
          </p:nvPr>
        </p:nvPicPr>
        <p:blipFill>
          <a:blip r:embed="rId513"/>
          <a:srcRect l="50000" t="91628" r="46696"/>
          <a:stretch>
            <a:fillRect/>
          </a:stretch>
        </p:blipFill>
        <p:spPr>
          <a:xfrm>
            <a:off x="6096001" y="6283837"/>
            <a:ext cx="402870" cy="574163"/>
          </a:xfrm>
          <a:custGeom>
            <a:avLst/>
            <a:gdLst>
              <a:gd name="connsiteX0" fmla="*/ 207801 w 402870"/>
              <a:gd name="connsiteY0" fmla="*/ 0 h 574163"/>
              <a:gd name="connsiteX1" fmla="*/ 402870 w 402870"/>
              <a:gd name="connsiteY1" fmla="*/ 311404 h 574163"/>
              <a:gd name="connsiteX2" fmla="*/ 0 w 402870"/>
              <a:gd name="connsiteY2" fmla="*/ 574163 h 574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2870" h="574163">
                <a:moveTo>
                  <a:pt x="207801" y="0"/>
                </a:moveTo>
                <a:lnTo>
                  <a:pt x="402870" y="311404"/>
                </a:lnTo>
                <a:lnTo>
                  <a:pt x="0" y="57416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79" name="PA_图片 3378">
            <a:extLst>
              <a:ext uri="{FF2B5EF4-FFF2-40B4-BE49-F238E27FC236}">
                <a16:creationId xmlns:a16="http://schemas.microsoft.com/office/drawing/2014/main" xmlns="" id="{5602215E-B328-4CFF-AB89-23FFF18A97CE}"/>
              </a:ext>
            </a:extLst>
          </p:cNvPr>
          <p:cNvPicPr>
            <a:picLocks noChangeAspect="1"/>
          </p:cNvPicPr>
          <p:nvPr>
            <p:custDataLst>
              <p:tags r:id="rId279"/>
            </p:custDataLst>
          </p:nvPr>
        </p:nvPicPr>
        <p:blipFill>
          <a:blip r:embed="rId513"/>
          <a:srcRect l="51704" t="85735" r="45586" b="3831"/>
          <a:stretch>
            <a:fillRect/>
          </a:stretch>
        </p:blipFill>
        <p:spPr>
          <a:xfrm>
            <a:off x="6303802" y="5879732"/>
            <a:ext cx="330372" cy="715509"/>
          </a:xfrm>
          <a:custGeom>
            <a:avLst/>
            <a:gdLst>
              <a:gd name="connsiteX0" fmla="*/ 278020 w 330372"/>
              <a:gd name="connsiteY0" fmla="*/ 0 h 715509"/>
              <a:gd name="connsiteX1" fmla="*/ 330372 w 330372"/>
              <a:gd name="connsiteY1" fmla="*/ 627262 h 715509"/>
              <a:gd name="connsiteX2" fmla="*/ 195069 w 330372"/>
              <a:gd name="connsiteY2" fmla="*/ 715509 h 715509"/>
              <a:gd name="connsiteX3" fmla="*/ 0 w 330372"/>
              <a:gd name="connsiteY3" fmla="*/ 404105 h 715509"/>
              <a:gd name="connsiteX4" fmla="*/ 138744 w 330372"/>
              <a:gd name="connsiteY4" fmla="*/ 20750 h 71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372" h="715509">
                <a:moveTo>
                  <a:pt x="278020" y="0"/>
                </a:moveTo>
                <a:lnTo>
                  <a:pt x="330372" y="627262"/>
                </a:lnTo>
                <a:lnTo>
                  <a:pt x="195069" y="715509"/>
                </a:lnTo>
                <a:lnTo>
                  <a:pt x="0" y="404105"/>
                </a:lnTo>
                <a:lnTo>
                  <a:pt x="138744" y="207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382" name="PA_图片 3381">
            <a:extLst>
              <a:ext uri="{FF2B5EF4-FFF2-40B4-BE49-F238E27FC236}">
                <a16:creationId xmlns:a16="http://schemas.microsoft.com/office/drawing/2014/main" xmlns="" id="{A862C677-AFE0-4E26-82AC-E576CA642A5A}"/>
              </a:ext>
            </a:extLst>
          </p:cNvPr>
          <p:cNvPicPr>
            <a:picLocks noChangeAspect="1"/>
          </p:cNvPicPr>
          <p:nvPr>
            <p:custDataLst>
              <p:tags r:id="rId280"/>
            </p:custDataLst>
          </p:nvPr>
        </p:nvPicPr>
        <p:blipFill>
          <a:blip r:embed="rId513"/>
          <a:srcRect l="52842" t="83702" r="46015" b="13962"/>
          <a:stretch>
            <a:fillRect/>
          </a:stretch>
        </p:blipFill>
        <p:spPr>
          <a:xfrm>
            <a:off x="6442546" y="5740264"/>
            <a:ext cx="139276" cy="160218"/>
          </a:xfrm>
          <a:custGeom>
            <a:avLst/>
            <a:gdLst>
              <a:gd name="connsiteX0" fmla="*/ 57986 w 139276"/>
              <a:gd name="connsiteY0" fmla="*/ 0 h 160218"/>
              <a:gd name="connsiteX1" fmla="*/ 139276 w 139276"/>
              <a:gd name="connsiteY1" fmla="*/ 139468 h 160218"/>
              <a:gd name="connsiteX2" fmla="*/ 0 w 139276"/>
              <a:gd name="connsiteY2" fmla="*/ 160218 h 16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276" h="160218">
                <a:moveTo>
                  <a:pt x="57986" y="0"/>
                </a:moveTo>
                <a:lnTo>
                  <a:pt x="139276" y="139468"/>
                </a:lnTo>
                <a:lnTo>
                  <a:pt x="0" y="16021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04" name="PA_图片 3403">
            <a:extLst>
              <a:ext uri="{FF2B5EF4-FFF2-40B4-BE49-F238E27FC236}">
                <a16:creationId xmlns:a16="http://schemas.microsoft.com/office/drawing/2014/main" xmlns="" id="{F41E7A6E-CEFF-4DBA-A10A-7EC742FC2F17}"/>
              </a:ext>
            </a:extLst>
          </p:cNvPr>
          <p:cNvPicPr>
            <a:picLocks noChangeAspect="1"/>
          </p:cNvPicPr>
          <p:nvPr>
            <p:custDataLst>
              <p:tags r:id="rId281"/>
            </p:custDataLst>
          </p:nvPr>
        </p:nvPicPr>
        <p:blipFill>
          <a:blip r:embed="rId513"/>
          <a:srcRect l="42692" t="92122" r="52490" b="1358"/>
          <a:stretch>
            <a:fillRect/>
          </a:stretch>
        </p:blipFill>
        <p:spPr>
          <a:xfrm>
            <a:off x="5204966" y="6317750"/>
            <a:ext cx="587460" cy="447104"/>
          </a:xfrm>
          <a:custGeom>
            <a:avLst/>
            <a:gdLst>
              <a:gd name="connsiteX0" fmla="*/ 429984 w 587460"/>
              <a:gd name="connsiteY0" fmla="*/ 0 h 447104"/>
              <a:gd name="connsiteX1" fmla="*/ 587460 w 587460"/>
              <a:gd name="connsiteY1" fmla="*/ 184527 h 447104"/>
              <a:gd name="connsiteX2" fmla="*/ 0 w 587460"/>
              <a:gd name="connsiteY2" fmla="*/ 447104 h 44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460" h="447104">
                <a:moveTo>
                  <a:pt x="429984" y="0"/>
                </a:moveTo>
                <a:lnTo>
                  <a:pt x="587460" y="184527"/>
                </a:lnTo>
                <a:lnTo>
                  <a:pt x="0" y="44710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07" name="PA_图片 3406">
            <a:extLst>
              <a:ext uri="{FF2B5EF4-FFF2-40B4-BE49-F238E27FC236}">
                <a16:creationId xmlns:a16="http://schemas.microsoft.com/office/drawing/2014/main" xmlns="" id="{653389EE-8007-43A4-9BB1-C6D06FCA9607}"/>
              </a:ext>
            </a:extLst>
          </p:cNvPr>
          <p:cNvPicPr>
            <a:picLocks noChangeAspect="1"/>
          </p:cNvPicPr>
          <p:nvPr>
            <p:custDataLst>
              <p:tags r:id="rId282"/>
            </p:custDataLst>
          </p:nvPr>
        </p:nvPicPr>
        <p:blipFill>
          <a:blip r:embed="rId513"/>
          <a:srcRect l="35825" t="80011" r="57221" b="15042"/>
          <a:stretch>
            <a:fillRect/>
          </a:stretch>
        </p:blipFill>
        <p:spPr>
          <a:xfrm>
            <a:off x="4367764" y="5487162"/>
            <a:ext cx="847888" cy="339264"/>
          </a:xfrm>
          <a:custGeom>
            <a:avLst/>
            <a:gdLst>
              <a:gd name="connsiteX0" fmla="*/ 558359 w 847888"/>
              <a:gd name="connsiteY0" fmla="*/ 0 h 339264"/>
              <a:gd name="connsiteX1" fmla="*/ 847888 w 847888"/>
              <a:gd name="connsiteY1" fmla="*/ 339264 h 339264"/>
              <a:gd name="connsiteX2" fmla="*/ 0 w 847888"/>
              <a:gd name="connsiteY2" fmla="*/ 243200 h 33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7888" h="339264">
                <a:moveTo>
                  <a:pt x="558359" y="0"/>
                </a:moveTo>
                <a:lnTo>
                  <a:pt x="847888" y="339264"/>
                </a:lnTo>
                <a:lnTo>
                  <a:pt x="0" y="2432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10" name="PA_图片 3409">
            <a:extLst>
              <a:ext uri="{FF2B5EF4-FFF2-40B4-BE49-F238E27FC236}">
                <a16:creationId xmlns:a16="http://schemas.microsoft.com/office/drawing/2014/main" xmlns="" id="{FBC51CB9-1F9D-4B1F-8161-B5FC41B9A2FC}"/>
              </a:ext>
            </a:extLst>
          </p:cNvPr>
          <p:cNvPicPr>
            <a:picLocks noChangeAspect="1"/>
          </p:cNvPicPr>
          <p:nvPr>
            <p:custDataLst>
              <p:tags r:id="rId283"/>
            </p:custDataLst>
          </p:nvPr>
        </p:nvPicPr>
        <p:blipFill>
          <a:blip r:embed="rId513"/>
          <a:srcRect l="35825" t="83557" r="53782" b="1358"/>
          <a:stretch>
            <a:fillRect/>
          </a:stretch>
        </p:blipFill>
        <p:spPr>
          <a:xfrm>
            <a:off x="4367764" y="5730362"/>
            <a:ext cx="1267186" cy="1034492"/>
          </a:xfrm>
          <a:custGeom>
            <a:avLst/>
            <a:gdLst>
              <a:gd name="connsiteX0" fmla="*/ 0 w 1267186"/>
              <a:gd name="connsiteY0" fmla="*/ 0 h 1034492"/>
              <a:gd name="connsiteX1" fmla="*/ 847888 w 1267186"/>
              <a:gd name="connsiteY1" fmla="*/ 96064 h 1034492"/>
              <a:gd name="connsiteX2" fmla="*/ 1267186 w 1267186"/>
              <a:gd name="connsiteY2" fmla="*/ 587388 h 1034492"/>
              <a:gd name="connsiteX3" fmla="*/ 837202 w 1267186"/>
              <a:gd name="connsiteY3" fmla="*/ 1034492 h 103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7186" h="1034492">
                <a:moveTo>
                  <a:pt x="0" y="0"/>
                </a:moveTo>
                <a:lnTo>
                  <a:pt x="847888" y="96064"/>
                </a:lnTo>
                <a:lnTo>
                  <a:pt x="1267186" y="587388"/>
                </a:lnTo>
                <a:lnTo>
                  <a:pt x="837202" y="103449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13" name="PA_图片 3412">
            <a:extLst>
              <a:ext uri="{FF2B5EF4-FFF2-40B4-BE49-F238E27FC236}">
                <a16:creationId xmlns:a16="http://schemas.microsoft.com/office/drawing/2014/main" xmlns="" id="{FFA9F608-CD1C-4BFD-A642-5C83DAACA3FD}"/>
              </a:ext>
            </a:extLst>
          </p:cNvPr>
          <p:cNvPicPr>
            <a:picLocks noChangeAspect="1"/>
          </p:cNvPicPr>
          <p:nvPr>
            <p:custDataLst>
              <p:tags r:id="rId284"/>
            </p:custDataLst>
          </p:nvPr>
        </p:nvPicPr>
        <p:blipFill>
          <a:blip r:embed="rId513"/>
          <a:srcRect l="35825" t="83557" r="57308" b="1358"/>
          <a:stretch>
            <a:fillRect/>
          </a:stretch>
        </p:blipFill>
        <p:spPr>
          <a:xfrm>
            <a:off x="4367764" y="5730362"/>
            <a:ext cx="837202" cy="1034492"/>
          </a:xfrm>
          <a:custGeom>
            <a:avLst/>
            <a:gdLst>
              <a:gd name="connsiteX0" fmla="*/ 0 w 837202"/>
              <a:gd name="connsiteY0" fmla="*/ 0 h 1034492"/>
              <a:gd name="connsiteX1" fmla="*/ 837202 w 837202"/>
              <a:gd name="connsiteY1" fmla="*/ 1034492 h 1034492"/>
              <a:gd name="connsiteX2" fmla="*/ 145853 w 837202"/>
              <a:gd name="connsiteY2" fmla="*/ 717444 h 103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7202" h="1034492">
                <a:moveTo>
                  <a:pt x="0" y="0"/>
                </a:moveTo>
                <a:lnTo>
                  <a:pt x="837202" y="1034492"/>
                </a:lnTo>
                <a:lnTo>
                  <a:pt x="145853" y="71744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16" name="PA_图片 3415">
            <a:extLst>
              <a:ext uri="{FF2B5EF4-FFF2-40B4-BE49-F238E27FC236}">
                <a16:creationId xmlns:a16="http://schemas.microsoft.com/office/drawing/2014/main" xmlns="" id="{5B41BF68-75EA-4315-A720-9F89C7776077}"/>
              </a:ext>
            </a:extLst>
          </p:cNvPr>
          <p:cNvPicPr>
            <a:picLocks noChangeAspect="1"/>
          </p:cNvPicPr>
          <p:nvPr>
            <p:custDataLst>
              <p:tags r:id="rId285"/>
            </p:custDataLst>
          </p:nvPr>
        </p:nvPicPr>
        <p:blipFill>
          <a:blip r:embed="rId513"/>
          <a:srcRect l="35825" t="75654" r="59595" b="16443"/>
          <a:stretch>
            <a:fillRect/>
          </a:stretch>
        </p:blipFill>
        <p:spPr>
          <a:xfrm>
            <a:off x="4367764" y="5188308"/>
            <a:ext cx="558359" cy="542055"/>
          </a:xfrm>
          <a:custGeom>
            <a:avLst/>
            <a:gdLst>
              <a:gd name="connsiteX0" fmla="*/ 303315 w 558359"/>
              <a:gd name="connsiteY0" fmla="*/ 0 h 542055"/>
              <a:gd name="connsiteX1" fmla="*/ 558359 w 558359"/>
              <a:gd name="connsiteY1" fmla="*/ 298855 h 542055"/>
              <a:gd name="connsiteX2" fmla="*/ 0 w 558359"/>
              <a:gd name="connsiteY2" fmla="*/ 542055 h 54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359" h="542055">
                <a:moveTo>
                  <a:pt x="303315" y="0"/>
                </a:moveTo>
                <a:lnTo>
                  <a:pt x="558359" y="298855"/>
                </a:lnTo>
                <a:lnTo>
                  <a:pt x="0" y="54205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19" name="PA_图片 3418">
            <a:extLst>
              <a:ext uri="{FF2B5EF4-FFF2-40B4-BE49-F238E27FC236}">
                <a16:creationId xmlns:a16="http://schemas.microsoft.com/office/drawing/2014/main" xmlns="" id="{EFD41E86-CF16-4D54-9DBA-5CE83A0492F6}"/>
              </a:ext>
            </a:extLst>
          </p:cNvPr>
          <p:cNvPicPr>
            <a:picLocks noChangeAspect="1"/>
          </p:cNvPicPr>
          <p:nvPr>
            <p:custDataLst>
              <p:tags r:id="rId286"/>
            </p:custDataLst>
          </p:nvPr>
        </p:nvPicPr>
        <p:blipFill>
          <a:blip r:embed="rId513"/>
          <a:srcRect l="26840" t="54417" r="64175" b="16443"/>
          <a:stretch>
            <a:fillRect/>
          </a:stretch>
        </p:blipFill>
        <p:spPr>
          <a:xfrm>
            <a:off x="3272306" y="3731890"/>
            <a:ext cx="1095458" cy="1998473"/>
          </a:xfrm>
          <a:custGeom>
            <a:avLst/>
            <a:gdLst>
              <a:gd name="connsiteX0" fmla="*/ 62277 w 1095458"/>
              <a:gd name="connsiteY0" fmla="*/ 0 h 1998473"/>
              <a:gd name="connsiteX1" fmla="*/ 1095458 w 1095458"/>
              <a:gd name="connsiteY1" fmla="*/ 1998473 h 1998473"/>
              <a:gd name="connsiteX2" fmla="*/ 0 w 1095458"/>
              <a:gd name="connsiteY2" fmla="*/ 1746572 h 199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5458" h="1998473">
                <a:moveTo>
                  <a:pt x="62277" y="0"/>
                </a:moveTo>
                <a:lnTo>
                  <a:pt x="1095458" y="1998473"/>
                </a:lnTo>
                <a:lnTo>
                  <a:pt x="0" y="174657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22" name="PA_图片 3421">
            <a:extLst>
              <a:ext uri="{FF2B5EF4-FFF2-40B4-BE49-F238E27FC236}">
                <a16:creationId xmlns:a16="http://schemas.microsoft.com/office/drawing/2014/main" xmlns="" id="{CD2DD516-45A5-40AC-80BF-9DAAF29E3AE0}"/>
              </a:ext>
            </a:extLst>
          </p:cNvPr>
          <p:cNvPicPr>
            <a:picLocks noChangeAspect="1"/>
          </p:cNvPicPr>
          <p:nvPr>
            <p:custDataLst>
              <p:tags r:id="rId287"/>
            </p:custDataLst>
          </p:nvPr>
        </p:nvPicPr>
        <p:blipFill>
          <a:blip r:embed="rId513"/>
          <a:srcRect l="27351" t="54417" r="61687" b="16443"/>
          <a:stretch>
            <a:fillRect/>
          </a:stretch>
        </p:blipFill>
        <p:spPr>
          <a:xfrm>
            <a:off x="3334583" y="3731890"/>
            <a:ext cx="1336496" cy="1998473"/>
          </a:xfrm>
          <a:custGeom>
            <a:avLst/>
            <a:gdLst>
              <a:gd name="connsiteX0" fmla="*/ 0 w 1336496"/>
              <a:gd name="connsiteY0" fmla="*/ 0 h 1998473"/>
              <a:gd name="connsiteX1" fmla="*/ 95957 w 1336496"/>
              <a:gd name="connsiteY1" fmla="*/ 2782 h 1998473"/>
              <a:gd name="connsiteX2" fmla="*/ 1336496 w 1336496"/>
              <a:gd name="connsiteY2" fmla="*/ 1456418 h 1998473"/>
              <a:gd name="connsiteX3" fmla="*/ 1033181 w 1336496"/>
              <a:gd name="connsiteY3" fmla="*/ 1998473 h 199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6496" h="1998473">
                <a:moveTo>
                  <a:pt x="0" y="0"/>
                </a:moveTo>
                <a:lnTo>
                  <a:pt x="95957" y="2782"/>
                </a:lnTo>
                <a:lnTo>
                  <a:pt x="1336496" y="1456418"/>
                </a:lnTo>
                <a:lnTo>
                  <a:pt x="1033181" y="19984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28" name="PA_图片 3427">
            <a:extLst>
              <a:ext uri="{FF2B5EF4-FFF2-40B4-BE49-F238E27FC236}">
                <a16:creationId xmlns:a16="http://schemas.microsoft.com/office/drawing/2014/main" xmlns="" id="{6BBE2AFD-B191-45FA-9923-FDFE4F3DC33E}"/>
              </a:ext>
            </a:extLst>
          </p:cNvPr>
          <p:cNvPicPr>
            <a:picLocks noChangeAspect="1"/>
          </p:cNvPicPr>
          <p:nvPr>
            <p:custDataLst>
              <p:tags r:id="rId288"/>
            </p:custDataLst>
          </p:nvPr>
        </p:nvPicPr>
        <p:blipFill>
          <a:blip r:embed="rId513"/>
          <a:srcRect l="31905" t="83557" r="62979" b="5981"/>
          <a:stretch>
            <a:fillRect/>
          </a:stretch>
        </p:blipFill>
        <p:spPr>
          <a:xfrm>
            <a:off x="3889883" y="5730362"/>
            <a:ext cx="623734" cy="717444"/>
          </a:xfrm>
          <a:custGeom>
            <a:avLst/>
            <a:gdLst>
              <a:gd name="connsiteX0" fmla="*/ 477881 w 623734"/>
              <a:gd name="connsiteY0" fmla="*/ 0 h 717444"/>
              <a:gd name="connsiteX1" fmla="*/ 623734 w 623734"/>
              <a:gd name="connsiteY1" fmla="*/ 717444 h 717444"/>
              <a:gd name="connsiteX2" fmla="*/ 0 w 623734"/>
              <a:gd name="connsiteY2" fmla="*/ 87998 h 71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734" h="717444">
                <a:moveTo>
                  <a:pt x="477881" y="0"/>
                </a:moveTo>
                <a:lnTo>
                  <a:pt x="623734" y="717444"/>
                </a:lnTo>
                <a:lnTo>
                  <a:pt x="0" y="8799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31" name="PA_图片 3430">
            <a:extLst>
              <a:ext uri="{FF2B5EF4-FFF2-40B4-BE49-F238E27FC236}">
                <a16:creationId xmlns:a16="http://schemas.microsoft.com/office/drawing/2014/main" xmlns="" id="{2EC85666-4DC7-404E-AFC5-8063CF0D607C}"/>
              </a:ext>
            </a:extLst>
          </p:cNvPr>
          <p:cNvPicPr>
            <a:picLocks noChangeAspect="1"/>
          </p:cNvPicPr>
          <p:nvPr>
            <p:custDataLst>
              <p:tags r:id="rId289"/>
            </p:custDataLst>
          </p:nvPr>
        </p:nvPicPr>
        <p:blipFill>
          <a:blip r:embed="rId513"/>
          <a:srcRect l="26840" t="79884" r="64175" b="15159"/>
          <a:stretch>
            <a:fillRect/>
          </a:stretch>
        </p:blipFill>
        <p:spPr>
          <a:xfrm>
            <a:off x="3272306" y="5478462"/>
            <a:ext cx="1095458" cy="339899"/>
          </a:xfrm>
          <a:custGeom>
            <a:avLst/>
            <a:gdLst>
              <a:gd name="connsiteX0" fmla="*/ 0 w 1095458"/>
              <a:gd name="connsiteY0" fmla="*/ 0 h 339899"/>
              <a:gd name="connsiteX1" fmla="*/ 1095458 w 1095458"/>
              <a:gd name="connsiteY1" fmla="*/ 251901 h 339899"/>
              <a:gd name="connsiteX2" fmla="*/ 617577 w 1095458"/>
              <a:gd name="connsiteY2" fmla="*/ 339899 h 33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5458" h="339899">
                <a:moveTo>
                  <a:pt x="0" y="0"/>
                </a:moveTo>
                <a:lnTo>
                  <a:pt x="1095458" y="251901"/>
                </a:lnTo>
                <a:lnTo>
                  <a:pt x="617577" y="3398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34" name="PA_图片 3433">
            <a:extLst>
              <a:ext uri="{FF2B5EF4-FFF2-40B4-BE49-F238E27FC236}">
                <a16:creationId xmlns:a16="http://schemas.microsoft.com/office/drawing/2014/main" xmlns="" id="{D4ECAD42-BD9A-4C89-9E0B-C81067213730}"/>
              </a:ext>
            </a:extLst>
          </p:cNvPr>
          <p:cNvPicPr>
            <a:picLocks noChangeAspect="1"/>
          </p:cNvPicPr>
          <p:nvPr>
            <p:custDataLst>
              <p:tags r:id="rId290"/>
            </p:custDataLst>
          </p:nvPr>
        </p:nvPicPr>
        <p:blipFill>
          <a:blip r:embed="rId513"/>
          <a:srcRect l="23703" t="51166" r="72649" b="44438"/>
          <a:stretch>
            <a:fillRect/>
          </a:stretch>
        </p:blipFill>
        <p:spPr>
          <a:xfrm>
            <a:off x="2889916" y="3508977"/>
            <a:ext cx="444667" cy="301462"/>
          </a:xfrm>
          <a:custGeom>
            <a:avLst/>
            <a:gdLst>
              <a:gd name="connsiteX0" fmla="*/ 348016 w 444667"/>
              <a:gd name="connsiteY0" fmla="*/ 0 h 301462"/>
              <a:gd name="connsiteX1" fmla="*/ 425512 w 444667"/>
              <a:gd name="connsiteY1" fmla="*/ 90808 h 301462"/>
              <a:gd name="connsiteX2" fmla="*/ 444667 w 444667"/>
              <a:gd name="connsiteY2" fmla="*/ 222912 h 301462"/>
              <a:gd name="connsiteX3" fmla="*/ 1193 w 444667"/>
              <a:gd name="connsiteY3" fmla="*/ 301462 h 301462"/>
              <a:gd name="connsiteX4" fmla="*/ 0 w 444667"/>
              <a:gd name="connsiteY4" fmla="*/ 278276 h 30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667" h="301462">
                <a:moveTo>
                  <a:pt x="348016" y="0"/>
                </a:moveTo>
                <a:lnTo>
                  <a:pt x="425512" y="90808"/>
                </a:lnTo>
                <a:lnTo>
                  <a:pt x="444667" y="222912"/>
                </a:lnTo>
                <a:lnTo>
                  <a:pt x="1193" y="301462"/>
                </a:lnTo>
                <a:lnTo>
                  <a:pt x="0" y="27827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37" name="PA_图片 3436">
            <a:extLst>
              <a:ext uri="{FF2B5EF4-FFF2-40B4-BE49-F238E27FC236}">
                <a16:creationId xmlns:a16="http://schemas.microsoft.com/office/drawing/2014/main" xmlns="" id="{9556EFDB-AED6-4DB2-A5E2-7319F9429ED9}"/>
              </a:ext>
            </a:extLst>
          </p:cNvPr>
          <p:cNvPicPr>
            <a:picLocks noChangeAspect="1"/>
          </p:cNvPicPr>
          <p:nvPr>
            <p:custDataLst>
              <p:tags r:id="rId291"/>
            </p:custDataLst>
          </p:nvPr>
        </p:nvPicPr>
        <p:blipFill>
          <a:blip r:embed="rId513"/>
          <a:srcRect l="23395" t="44578" r="73442" b="44776"/>
          <a:stretch>
            <a:fillRect/>
          </a:stretch>
        </p:blipFill>
        <p:spPr>
          <a:xfrm>
            <a:off x="2852328" y="3057135"/>
            <a:ext cx="385604" cy="730118"/>
          </a:xfrm>
          <a:custGeom>
            <a:avLst/>
            <a:gdLst>
              <a:gd name="connsiteX0" fmla="*/ 0 w 385604"/>
              <a:gd name="connsiteY0" fmla="*/ 0 h 730118"/>
              <a:gd name="connsiteX1" fmla="*/ 385604 w 385604"/>
              <a:gd name="connsiteY1" fmla="*/ 451842 h 730118"/>
              <a:gd name="connsiteX2" fmla="*/ 37588 w 385604"/>
              <a:gd name="connsiteY2" fmla="*/ 730118 h 73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5604" h="730118">
                <a:moveTo>
                  <a:pt x="0" y="0"/>
                </a:moveTo>
                <a:lnTo>
                  <a:pt x="385604" y="451842"/>
                </a:lnTo>
                <a:lnTo>
                  <a:pt x="37588" y="73011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49" name="PA_图片 3448">
            <a:extLst>
              <a:ext uri="{FF2B5EF4-FFF2-40B4-BE49-F238E27FC236}">
                <a16:creationId xmlns:a16="http://schemas.microsoft.com/office/drawing/2014/main" xmlns="" id="{0BA9FC72-6CA2-4934-ACE5-E17B7DAAEBF0}"/>
              </a:ext>
            </a:extLst>
          </p:cNvPr>
          <p:cNvPicPr>
            <a:picLocks noChangeAspect="1"/>
          </p:cNvPicPr>
          <p:nvPr>
            <p:custDataLst>
              <p:tags r:id="rId292"/>
            </p:custDataLst>
          </p:nvPr>
        </p:nvPicPr>
        <p:blipFill>
          <a:blip r:embed="rId513"/>
          <a:srcRect l="28716" t="84841" r="68095"/>
          <a:stretch>
            <a:fillRect/>
          </a:stretch>
        </p:blipFill>
        <p:spPr>
          <a:xfrm>
            <a:off x="3501063" y="5818361"/>
            <a:ext cx="388820" cy="1039639"/>
          </a:xfrm>
          <a:custGeom>
            <a:avLst/>
            <a:gdLst>
              <a:gd name="connsiteX0" fmla="*/ 388820 w 388820"/>
              <a:gd name="connsiteY0" fmla="*/ 0 h 1039639"/>
              <a:gd name="connsiteX1" fmla="*/ 65672 w 388820"/>
              <a:gd name="connsiteY1" fmla="*/ 1039479 h 1039639"/>
              <a:gd name="connsiteX2" fmla="*/ 0 w 388820"/>
              <a:gd name="connsiteY2" fmla="*/ 1039639 h 103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820" h="1039639">
                <a:moveTo>
                  <a:pt x="388820" y="0"/>
                </a:moveTo>
                <a:lnTo>
                  <a:pt x="65672" y="1039479"/>
                </a:lnTo>
                <a:lnTo>
                  <a:pt x="0" y="10396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52" name="PA_图片 3451">
            <a:extLst>
              <a:ext uri="{FF2B5EF4-FFF2-40B4-BE49-F238E27FC236}">
                <a16:creationId xmlns:a16="http://schemas.microsoft.com/office/drawing/2014/main" xmlns="" id="{4BDEDE13-4900-492E-8B7E-DD163BFD37F7}"/>
              </a:ext>
            </a:extLst>
          </p:cNvPr>
          <p:cNvPicPr>
            <a:picLocks noChangeAspect="1"/>
          </p:cNvPicPr>
          <p:nvPr>
            <p:custDataLst>
              <p:tags r:id="rId293"/>
            </p:custDataLst>
          </p:nvPr>
        </p:nvPicPr>
        <p:blipFill>
          <a:blip r:embed="rId513"/>
          <a:srcRect l="23984" t="54417" r="72649" b="20116"/>
          <a:stretch>
            <a:fillRect/>
          </a:stretch>
        </p:blipFill>
        <p:spPr>
          <a:xfrm>
            <a:off x="2924117" y="3731889"/>
            <a:ext cx="410466" cy="1746572"/>
          </a:xfrm>
          <a:custGeom>
            <a:avLst/>
            <a:gdLst>
              <a:gd name="connsiteX0" fmla="*/ 410466 w 410466"/>
              <a:gd name="connsiteY0" fmla="*/ 0 h 1746572"/>
              <a:gd name="connsiteX1" fmla="*/ 348189 w 410466"/>
              <a:gd name="connsiteY1" fmla="*/ 1746572 h 1746572"/>
              <a:gd name="connsiteX2" fmla="*/ 16198 w 410466"/>
              <a:gd name="connsiteY2" fmla="*/ 1034349 h 1746572"/>
              <a:gd name="connsiteX3" fmla="*/ 0 w 410466"/>
              <a:gd name="connsiteY3" fmla="*/ 719716 h 174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466" h="1746572">
                <a:moveTo>
                  <a:pt x="410466" y="0"/>
                </a:moveTo>
                <a:lnTo>
                  <a:pt x="348189" y="1746572"/>
                </a:lnTo>
                <a:lnTo>
                  <a:pt x="16198" y="1034349"/>
                </a:lnTo>
                <a:lnTo>
                  <a:pt x="0" y="71971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55" name="PA_图片 3454">
            <a:extLst>
              <a:ext uri="{FF2B5EF4-FFF2-40B4-BE49-F238E27FC236}">
                <a16:creationId xmlns:a16="http://schemas.microsoft.com/office/drawing/2014/main" xmlns="" id="{59E289BF-0E69-470B-9FDC-E0C79D81CFF6}"/>
              </a:ext>
            </a:extLst>
          </p:cNvPr>
          <p:cNvPicPr>
            <a:picLocks noChangeAspect="1"/>
          </p:cNvPicPr>
          <p:nvPr>
            <p:custDataLst>
              <p:tags r:id="rId294"/>
            </p:custDataLst>
          </p:nvPr>
        </p:nvPicPr>
        <p:blipFill>
          <a:blip r:embed="rId513"/>
          <a:srcRect l="23713" t="54417" r="72649" b="35089"/>
          <a:stretch>
            <a:fillRect/>
          </a:stretch>
        </p:blipFill>
        <p:spPr>
          <a:xfrm>
            <a:off x="2891109" y="3731889"/>
            <a:ext cx="443474" cy="719716"/>
          </a:xfrm>
          <a:custGeom>
            <a:avLst/>
            <a:gdLst>
              <a:gd name="connsiteX0" fmla="*/ 443474 w 443474"/>
              <a:gd name="connsiteY0" fmla="*/ 0 h 719716"/>
              <a:gd name="connsiteX1" fmla="*/ 33008 w 443474"/>
              <a:gd name="connsiteY1" fmla="*/ 719716 h 719716"/>
              <a:gd name="connsiteX2" fmla="*/ 0 w 443474"/>
              <a:gd name="connsiteY2" fmla="*/ 78550 h 71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3474" h="719716">
                <a:moveTo>
                  <a:pt x="443474" y="0"/>
                </a:moveTo>
                <a:lnTo>
                  <a:pt x="33008" y="719716"/>
                </a:lnTo>
                <a:lnTo>
                  <a:pt x="0" y="785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58" name="PA_图片 3457">
            <a:extLst>
              <a:ext uri="{FF2B5EF4-FFF2-40B4-BE49-F238E27FC236}">
                <a16:creationId xmlns:a16="http://schemas.microsoft.com/office/drawing/2014/main" xmlns="" id="{9B4ACDCC-B72D-4F00-8CC8-09216C5EDEE5}"/>
              </a:ext>
            </a:extLst>
          </p:cNvPr>
          <p:cNvPicPr>
            <a:picLocks noChangeAspect="1"/>
          </p:cNvPicPr>
          <p:nvPr>
            <p:custDataLst>
              <p:tags r:id="rId295"/>
            </p:custDataLst>
          </p:nvPr>
        </p:nvPicPr>
        <p:blipFill>
          <a:blip r:embed="rId513"/>
          <a:srcRect l="27351" t="53755" r="71862" b="45543"/>
          <a:stretch>
            <a:fillRect/>
          </a:stretch>
        </p:blipFill>
        <p:spPr>
          <a:xfrm>
            <a:off x="3334583" y="3686495"/>
            <a:ext cx="95957" cy="48176"/>
          </a:xfrm>
          <a:custGeom>
            <a:avLst/>
            <a:gdLst>
              <a:gd name="connsiteX0" fmla="*/ 54844 w 95957"/>
              <a:gd name="connsiteY0" fmla="*/ 0 h 48176"/>
              <a:gd name="connsiteX1" fmla="*/ 95957 w 95957"/>
              <a:gd name="connsiteY1" fmla="*/ 48176 h 48176"/>
              <a:gd name="connsiteX2" fmla="*/ 0 w 95957"/>
              <a:gd name="connsiteY2" fmla="*/ 45394 h 4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957" h="48176">
                <a:moveTo>
                  <a:pt x="54844" y="0"/>
                </a:moveTo>
                <a:lnTo>
                  <a:pt x="95957" y="48176"/>
                </a:lnTo>
                <a:lnTo>
                  <a:pt x="0" y="4539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61" name="PA_图片 3460">
            <a:extLst>
              <a:ext uri="{FF2B5EF4-FFF2-40B4-BE49-F238E27FC236}">
                <a16:creationId xmlns:a16="http://schemas.microsoft.com/office/drawing/2014/main" xmlns="" id="{69715DC0-57FD-48DC-9341-215D098CC9EB}"/>
              </a:ext>
            </a:extLst>
          </p:cNvPr>
          <p:cNvPicPr>
            <a:picLocks noChangeAspect="1"/>
          </p:cNvPicPr>
          <p:nvPr>
            <p:custDataLst>
              <p:tags r:id="rId296"/>
            </p:custDataLst>
          </p:nvPr>
        </p:nvPicPr>
        <p:blipFill>
          <a:blip r:embed="rId513"/>
          <a:srcRect l="27193" t="52491" r="72200" b="45583"/>
          <a:stretch>
            <a:fillRect/>
          </a:stretch>
        </p:blipFill>
        <p:spPr>
          <a:xfrm>
            <a:off x="3315428" y="3599785"/>
            <a:ext cx="73999" cy="132104"/>
          </a:xfrm>
          <a:custGeom>
            <a:avLst/>
            <a:gdLst>
              <a:gd name="connsiteX0" fmla="*/ 0 w 73999"/>
              <a:gd name="connsiteY0" fmla="*/ 0 h 132104"/>
              <a:gd name="connsiteX1" fmla="*/ 73999 w 73999"/>
              <a:gd name="connsiteY1" fmla="*/ 86710 h 132104"/>
              <a:gd name="connsiteX2" fmla="*/ 19155 w 73999"/>
              <a:gd name="connsiteY2" fmla="*/ 132104 h 13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999" h="132104">
                <a:moveTo>
                  <a:pt x="0" y="0"/>
                </a:moveTo>
                <a:lnTo>
                  <a:pt x="73999" y="86710"/>
                </a:lnTo>
                <a:lnTo>
                  <a:pt x="19155" y="13210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73" name="PA_图片 3472">
            <a:extLst>
              <a:ext uri="{FF2B5EF4-FFF2-40B4-BE49-F238E27FC236}">
                <a16:creationId xmlns:a16="http://schemas.microsoft.com/office/drawing/2014/main" xmlns="" id="{AA7AF41E-ED58-4DBF-A5B1-07A6C98FEDB2}"/>
              </a:ext>
            </a:extLst>
          </p:cNvPr>
          <p:cNvPicPr>
            <a:picLocks noChangeAspect="1"/>
          </p:cNvPicPr>
          <p:nvPr>
            <p:custDataLst>
              <p:tags r:id="rId297"/>
            </p:custDataLst>
          </p:nvPr>
        </p:nvPicPr>
        <p:blipFill>
          <a:blip r:embed="rId513"/>
          <a:srcRect l="31905" t="84841" r="62979"/>
          <a:stretch>
            <a:fillRect/>
          </a:stretch>
        </p:blipFill>
        <p:spPr>
          <a:xfrm>
            <a:off x="3889883" y="5818361"/>
            <a:ext cx="623734" cy="1039639"/>
          </a:xfrm>
          <a:custGeom>
            <a:avLst/>
            <a:gdLst>
              <a:gd name="connsiteX0" fmla="*/ 0 w 623734"/>
              <a:gd name="connsiteY0" fmla="*/ 0 h 1039639"/>
              <a:gd name="connsiteX1" fmla="*/ 623734 w 623734"/>
              <a:gd name="connsiteY1" fmla="*/ 629446 h 1039639"/>
              <a:gd name="connsiteX2" fmla="*/ 259914 w 623734"/>
              <a:gd name="connsiteY2" fmla="*/ 1039639 h 103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734" h="1039639">
                <a:moveTo>
                  <a:pt x="0" y="0"/>
                </a:moveTo>
                <a:lnTo>
                  <a:pt x="623734" y="629446"/>
                </a:lnTo>
                <a:lnTo>
                  <a:pt x="259914" y="10396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76" name="PA_图片 3475">
            <a:extLst>
              <a:ext uri="{FF2B5EF4-FFF2-40B4-BE49-F238E27FC236}">
                <a16:creationId xmlns:a16="http://schemas.microsoft.com/office/drawing/2014/main" xmlns="" id="{7EADA34E-082B-430F-9759-E76C8FB0D25F}"/>
              </a:ext>
            </a:extLst>
          </p:cNvPr>
          <p:cNvPicPr>
            <a:picLocks noChangeAspect="1"/>
          </p:cNvPicPr>
          <p:nvPr>
            <p:custDataLst>
              <p:tags r:id="rId298"/>
            </p:custDataLst>
          </p:nvPr>
        </p:nvPicPr>
        <p:blipFill>
          <a:blip r:embed="rId513"/>
          <a:srcRect l="29255" t="84841" r="65963"/>
          <a:stretch>
            <a:fillRect/>
          </a:stretch>
        </p:blipFill>
        <p:spPr>
          <a:xfrm>
            <a:off x="3566735" y="5818361"/>
            <a:ext cx="583062" cy="1039639"/>
          </a:xfrm>
          <a:custGeom>
            <a:avLst/>
            <a:gdLst>
              <a:gd name="connsiteX0" fmla="*/ 323148 w 583062"/>
              <a:gd name="connsiteY0" fmla="*/ 0 h 1039639"/>
              <a:gd name="connsiteX1" fmla="*/ 583062 w 583062"/>
              <a:gd name="connsiteY1" fmla="*/ 1039639 h 1039639"/>
              <a:gd name="connsiteX2" fmla="*/ 0 w 583062"/>
              <a:gd name="connsiteY2" fmla="*/ 1039479 h 103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062" h="1039639">
                <a:moveTo>
                  <a:pt x="323148" y="0"/>
                </a:moveTo>
                <a:lnTo>
                  <a:pt x="583062" y="1039639"/>
                </a:lnTo>
                <a:lnTo>
                  <a:pt x="0" y="10394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79" name="PA_图片 3478">
            <a:extLst>
              <a:ext uri="{FF2B5EF4-FFF2-40B4-BE49-F238E27FC236}">
                <a16:creationId xmlns:a16="http://schemas.microsoft.com/office/drawing/2014/main" xmlns="" id="{58FDC868-08A0-4F6C-B9C4-3508F0C786DC}"/>
              </a:ext>
            </a:extLst>
          </p:cNvPr>
          <p:cNvPicPr>
            <a:picLocks noChangeAspect="1"/>
          </p:cNvPicPr>
          <p:nvPr>
            <p:custDataLst>
              <p:tags r:id="rId299"/>
            </p:custDataLst>
          </p:nvPr>
        </p:nvPicPr>
        <p:blipFill>
          <a:blip r:embed="rId513"/>
          <a:srcRect l="24117" t="69499" r="73160" b="20116"/>
          <a:stretch>
            <a:fillRect/>
          </a:stretch>
        </p:blipFill>
        <p:spPr>
          <a:xfrm>
            <a:off x="2940315" y="4766239"/>
            <a:ext cx="331991" cy="712223"/>
          </a:xfrm>
          <a:custGeom>
            <a:avLst/>
            <a:gdLst>
              <a:gd name="connsiteX0" fmla="*/ 0 w 331991"/>
              <a:gd name="connsiteY0" fmla="*/ 0 h 712223"/>
              <a:gd name="connsiteX1" fmla="*/ 331991 w 331991"/>
              <a:gd name="connsiteY1" fmla="*/ 712223 h 712223"/>
              <a:gd name="connsiteX2" fmla="*/ 31479 w 331991"/>
              <a:gd name="connsiteY2" fmla="*/ 611469 h 71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991" h="712223">
                <a:moveTo>
                  <a:pt x="0" y="0"/>
                </a:moveTo>
                <a:lnTo>
                  <a:pt x="331991" y="712223"/>
                </a:lnTo>
                <a:lnTo>
                  <a:pt x="31479" y="61146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94" name="PA_图片 3493">
            <a:extLst>
              <a:ext uri="{FF2B5EF4-FFF2-40B4-BE49-F238E27FC236}">
                <a16:creationId xmlns:a16="http://schemas.microsoft.com/office/drawing/2014/main" xmlns="" id="{44A4993F-AEA7-4B8A-828A-9AE571572F32}"/>
              </a:ext>
            </a:extLst>
          </p:cNvPr>
          <p:cNvPicPr>
            <a:picLocks noChangeAspect="1"/>
          </p:cNvPicPr>
          <p:nvPr>
            <p:custDataLst>
              <p:tags r:id="rId300"/>
            </p:custDataLst>
          </p:nvPr>
        </p:nvPicPr>
        <p:blipFill>
          <a:blip r:embed="rId513"/>
          <a:srcRect l="37021" t="94019" r="57308"/>
          <a:stretch>
            <a:fillRect/>
          </a:stretch>
        </p:blipFill>
        <p:spPr>
          <a:xfrm>
            <a:off x="4513617" y="6447807"/>
            <a:ext cx="691349" cy="410193"/>
          </a:xfrm>
          <a:custGeom>
            <a:avLst/>
            <a:gdLst>
              <a:gd name="connsiteX0" fmla="*/ 0 w 691349"/>
              <a:gd name="connsiteY0" fmla="*/ 0 h 410193"/>
              <a:gd name="connsiteX1" fmla="*/ 691349 w 691349"/>
              <a:gd name="connsiteY1" fmla="*/ 317048 h 410193"/>
              <a:gd name="connsiteX2" fmla="*/ 284915 w 691349"/>
              <a:gd name="connsiteY2" fmla="*/ 410193 h 41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1349" h="410193">
                <a:moveTo>
                  <a:pt x="0" y="0"/>
                </a:moveTo>
                <a:lnTo>
                  <a:pt x="691349" y="317048"/>
                </a:lnTo>
                <a:lnTo>
                  <a:pt x="284915" y="4101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497" name="PA_图片 3496">
            <a:extLst>
              <a:ext uri="{FF2B5EF4-FFF2-40B4-BE49-F238E27FC236}">
                <a16:creationId xmlns:a16="http://schemas.microsoft.com/office/drawing/2014/main" xmlns="" id="{74CF2BE3-41E6-4DAD-95F9-8140FE004DC7}"/>
              </a:ext>
            </a:extLst>
          </p:cNvPr>
          <p:cNvPicPr>
            <a:picLocks noChangeAspect="1"/>
          </p:cNvPicPr>
          <p:nvPr>
            <p:custDataLst>
              <p:tags r:id="rId301"/>
            </p:custDataLst>
          </p:nvPr>
        </p:nvPicPr>
        <p:blipFill>
          <a:blip r:embed="rId513"/>
          <a:srcRect l="34037" t="94019" r="60642"/>
          <a:stretch>
            <a:fillRect/>
          </a:stretch>
        </p:blipFill>
        <p:spPr>
          <a:xfrm>
            <a:off x="4149797" y="6447807"/>
            <a:ext cx="648735" cy="410193"/>
          </a:xfrm>
          <a:custGeom>
            <a:avLst/>
            <a:gdLst>
              <a:gd name="connsiteX0" fmla="*/ 363820 w 648735"/>
              <a:gd name="connsiteY0" fmla="*/ 0 h 410193"/>
              <a:gd name="connsiteX1" fmla="*/ 648735 w 648735"/>
              <a:gd name="connsiteY1" fmla="*/ 410193 h 410193"/>
              <a:gd name="connsiteX2" fmla="*/ 0 w 648735"/>
              <a:gd name="connsiteY2" fmla="*/ 410193 h 41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735" h="410193">
                <a:moveTo>
                  <a:pt x="363820" y="0"/>
                </a:moveTo>
                <a:lnTo>
                  <a:pt x="648735" y="410193"/>
                </a:lnTo>
                <a:lnTo>
                  <a:pt x="0" y="4101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00" name="PA_图片 3499">
            <a:extLst>
              <a:ext uri="{FF2B5EF4-FFF2-40B4-BE49-F238E27FC236}">
                <a16:creationId xmlns:a16="http://schemas.microsoft.com/office/drawing/2014/main" xmlns="" id="{D784DDB6-9FF4-4987-AF51-4221C8EBFCD3}"/>
              </a:ext>
            </a:extLst>
          </p:cNvPr>
          <p:cNvPicPr>
            <a:picLocks noChangeAspect="1"/>
          </p:cNvPicPr>
          <p:nvPr>
            <p:custDataLst>
              <p:tags r:id="rId302"/>
            </p:custDataLst>
          </p:nvPr>
        </p:nvPicPr>
        <p:blipFill>
          <a:blip r:embed="rId513"/>
          <a:srcRect l="24588" t="79884" r="68095" b="11691"/>
          <a:stretch>
            <a:fillRect/>
          </a:stretch>
        </p:blipFill>
        <p:spPr>
          <a:xfrm>
            <a:off x="2997820" y="5478461"/>
            <a:ext cx="892063" cy="577778"/>
          </a:xfrm>
          <a:custGeom>
            <a:avLst/>
            <a:gdLst>
              <a:gd name="connsiteX0" fmla="*/ 274486 w 892063"/>
              <a:gd name="connsiteY0" fmla="*/ 0 h 577778"/>
              <a:gd name="connsiteX1" fmla="*/ 892063 w 892063"/>
              <a:gd name="connsiteY1" fmla="*/ 339899 h 577778"/>
              <a:gd name="connsiteX2" fmla="*/ 8906 w 892063"/>
              <a:gd name="connsiteY2" fmla="*/ 577778 h 577778"/>
              <a:gd name="connsiteX3" fmla="*/ 0 w 892063"/>
              <a:gd name="connsiteY3" fmla="*/ 404799 h 57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2063" h="577778">
                <a:moveTo>
                  <a:pt x="274486" y="0"/>
                </a:moveTo>
                <a:lnTo>
                  <a:pt x="892063" y="339899"/>
                </a:lnTo>
                <a:lnTo>
                  <a:pt x="8906" y="577778"/>
                </a:lnTo>
                <a:lnTo>
                  <a:pt x="0" y="4047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03" name="PA_图片 3502">
            <a:extLst>
              <a:ext uri="{FF2B5EF4-FFF2-40B4-BE49-F238E27FC236}">
                <a16:creationId xmlns:a16="http://schemas.microsoft.com/office/drawing/2014/main" xmlns="" id="{51E3D872-F239-43AD-89B4-2E80C3DA27FB}"/>
              </a:ext>
            </a:extLst>
          </p:cNvPr>
          <p:cNvPicPr>
            <a:picLocks noChangeAspect="1"/>
          </p:cNvPicPr>
          <p:nvPr>
            <p:custDataLst>
              <p:tags r:id="rId303"/>
            </p:custDataLst>
          </p:nvPr>
        </p:nvPicPr>
        <p:blipFill>
          <a:blip r:embed="rId513"/>
          <a:srcRect l="24661" t="84841" r="68095"/>
          <a:stretch>
            <a:fillRect/>
          </a:stretch>
        </p:blipFill>
        <p:spPr>
          <a:xfrm>
            <a:off x="3006726" y="5818361"/>
            <a:ext cx="883157" cy="1039639"/>
          </a:xfrm>
          <a:custGeom>
            <a:avLst/>
            <a:gdLst>
              <a:gd name="connsiteX0" fmla="*/ 883157 w 883157"/>
              <a:gd name="connsiteY0" fmla="*/ 0 h 1039639"/>
              <a:gd name="connsiteX1" fmla="*/ 494337 w 883157"/>
              <a:gd name="connsiteY1" fmla="*/ 1039639 h 1039639"/>
              <a:gd name="connsiteX2" fmla="*/ 12190 w 883157"/>
              <a:gd name="connsiteY2" fmla="*/ 474670 h 1039639"/>
              <a:gd name="connsiteX3" fmla="*/ 0 w 883157"/>
              <a:gd name="connsiteY3" fmla="*/ 237879 h 1039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3157" h="1039639">
                <a:moveTo>
                  <a:pt x="883157" y="0"/>
                </a:moveTo>
                <a:lnTo>
                  <a:pt x="494337" y="1039639"/>
                </a:lnTo>
                <a:lnTo>
                  <a:pt x="12190" y="474670"/>
                </a:lnTo>
                <a:lnTo>
                  <a:pt x="0" y="2378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06" name="PA_图片 3505">
            <a:extLst>
              <a:ext uri="{FF2B5EF4-FFF2-40B4-BE49-F238E27FC236}">
                <a16:creationId xmlns:a16="http://schemas.microsoft.com/office/drawing/2014/main" xmlns="" id="{847595A5-0BC0-4EB7-B933-4525F44BB11A}"/>
              </a:ext>
            </a:extLst>
          </p:cNvPr>
          <p:cNvPicPr>
            <a:picLocks noChangeAspect="1"/>
          </p:cNvPicPr>
          <p:nvPr>
            <p:custDataLst>
              <p:tags r:id="rId304"/>
            </p:custDataLst>
          </p:nvPr>
        </p:nvPicPr>
        <p:blipFill>
          <a:blip r:embed="rId513"/>
          <a:srcRect l="24761" t="91762" r="71284"/>
          <a:stretch>
            <a:fillRect/>
          </a:stretch>
        </p:blipFill>
        <p:spPr>
          <a:xfrm>
            <a:off x="3018916" y="6293031"/>
            <a:ext cx="482147" cy="564969"/>
          </a:xfrm>
          <a:custGeom>
            <a:avLst/>
            <a:gdLst>
              <a:gd name="connsiteX0" fmla="*/ 0 w 482147"/>
              <a:gd name="connsiteY0" fmla="*/ 0 h 564969"/>
              <a:gd name="connsiteX1" fmla="*/ 482147 w 482147"/>
              <a:gd name="connsiteY1" fmla="*/ 564969 h 564969"/>
              <a:gd name="connsiteX2" fmla="*/ 29085 w 482147"/>
              <a:gd name="connsiteY2" fmla="*/ 564969 h 56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147" h="564969">
                <a:moveTo>
                  <a:pt x="0" y="0"/>
                </a:moveTo>
                <a:lnTo>
                  <a:pt x="482147" y="564969"/>
                </a:lnTo>
                <a:lnTo>
                  <a:pt x="29085" y="56496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09" name="PA_图片 3508">
            <a:extLst>
              <a:ext uri="{FF2B5EF4-FFF2-40B4-BE49-F238E27FC236}">
                <a16:creationId xmlns:a16="http://schemas.microsoft.com/office/drawing/2014/main" xmlns="" id="{97026BB8-EA2A-4D9E-8FC2-4AEC87730B23}"/>
              </a:ext>
            </a:extLst>
          </p:cNvPr>
          <p:cNvPicPr>
            <a:picLocks noChangeAspect="1"/>
          </p:cNvPicPr>
          <p:nvPr>
            <p:custDataLst>
              <p:tags r:id="rId305"/>
            </p:custDataLst>
          </p:nvPr>
        </p:nvPicPr>
        <p:blipFill>
          <a:blip r:embed="rId513"/>
          <a:srcRect l="24375" t="78415" r="73160" b="14213"/>
          <a:stretch>
            <a:fillRect/>
          </a:stretch>
        </p:blipFill>
        <p:spPr>
          <a:xfrm>
            <a:off x="2971794" y="5377708"/>
            <a:ext cx="300512" cy="505553"/>
          </a:xfrm>
          <a:custGeom>
            <a:avLst/>
            <a:gdLst>
              <a:gd name="connsiteX0" fmla="*/ 0 w 300512"/>
              <a:gd name="connsiteY0" fmla="*/ 0 h 505553"/>
              <a:gd name="connsiteX1" fmla="*/ 300512 w 300512"/>
              <a:gd name="connsiteY1" fmla="*/ 100754 h 505553"/>
              <a:gd name="connsiteX2" fmla="*/ 26026 w 300512"/>
              <a:gd name="connsiteY2" fmla="*/ 505553 h 50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0512" h="505553">
                <a:moveTo>
                  <a:pt x="0" y="0"/>
                </a:moveTo>
                <a:lnTo>
                  <a:pt x="300512" y="100754"/>
                </a:lnTo>
                <a:lnTo>
                  <a:pt x="26026" y="5055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30" name="PA_图片 3529">
            <a:extLst>
              <a:ext uri="{FF2B5EF4-FFF2-40B4-BE49-F238E27FC236}">
                <a16:creationId xmlns:a16="http://schemas.microsoft.com/office/drawing/2014/main" xmlns="" id="{38A09416-E4A1-468E-A542-6CEBBCD04DD2}"/>
              </a:ext>
            </a:extLst>
          </p:cNvPr>
          <p:cNvPicPr>
            <a:picLocks noChangeAspect="1"/>
          </p:cNvPicPr>
          <p:nvPr>
            <p:custDataLst>
              <p:tags r:id="rId306"/>
            </p:custDataLst>
          </p:nvPr>
        </p:nvPicPr>
        <p:blipFill>
          <a:blip r:embed="rId513"/>
          <a:srcRect l="42692" t="94813" r="52132"/>
          <a:stretch>
            <a:fillRect/>
          </a:stretch>
        </p:blipFill>
        <p:spPr>
          <a:xfrm>
            <a:off x="5204966" y="6502277"/>
            <a:ext cx="631102" cy="355722"/>
          </a:xfrm>
          <a:custGeom>
            <a:avLst/>
            <a:gdLst>
              <a:gd name="connsiteX0" fmla="*/ 587460 w 631102"/>
              <a:gd name="connsiteY0" fmla="*/ 0 h 355722"/>
              <a:gd name="connsiteX1" fmla="*/ 631102 w 631102"/>
              <a:gd name="connsiteY1" fmla="*/ 51138 h 355722"/>
              <a:gd name="connsiteX2" fmla="*/ 242300 w 631102"/>
              <a:gd name="connsiteY2" fmla="*/ 355722 h 355722"/>
              <a:gd name="connsiteX3" fmla="*/ 0 w 631102"/>
              <a:gd name="connsiteY3" fmla="*/ 262577 h 35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102" h="355722">
                <a:moveTo>
                  <a:pt x="587460" y="0"/>
                </a:moveTo>
                <a:lnTo>
                  <a:pt x="631102" y="51138"/>
                </a:lnTo>
                <a:lnTo>
                  <a:pt x="242300" y="355722"/>
                </a:lnTo>
                <a:lnTo>
                  <a:pt x="0" y="2625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33" name="PA_图片 3532">
            <a:extLst>
              <a:ext uri="{FF2B5EF4-FFF2-40B4-BE49-F238E27FC236}">
                <a16:creationId xmlns:a16="http://schemas.microsoft.com/office/drawing/2014/main" xmlns="" id="{F2FB0B8C-F870-42EF-96EC-F33C75A5B63F}"/>
              </a:ext>
            </a:extLst>
          </p:cNvPr>
          <p:cNvPicPr>
            <a:picLocks noChangeAspect="1"/>
          </p:cNvPicPr>
          <p:nvPr>
            <p:custDataLst>
              <p:tags r:id="rId307"/>
            </p:custDataLst>
          </p:nvPr>
        </p:nvPicPr>
        <p:blipFill>
          <a:blip r:embed="rId513"/>
          <a:srcRect l="44679" t="95559" r="50000"/>
          <a:stretch>
            <a:fillRect/>
          </a:stretch>
        </p:blipFill>
        <p:spPr>
          <a:xfrm>
            <a:off x="5447266" y="6553415"/>
            <a:ext cx="648735" cy="304584"/>
          </a:xfrm>
          <a:custGeom>
            <a:avLst/>
            <a:gdLst>
              <a:gd name="connsiteX0" fmla="*/ 388802 w 648735"/>
              <a:gd name="connsiteY0" fmla="*/ 0 h 304584"/>
              <a:gd name="connsiteX1" fmla="*/ 648735 w 648735"/>
              <a:gd name="connsiteY1" fmla="*/ 304584 h 304584"/>
              <a:gd name="connsiteX2" fmla="*/ 0 w 648735"/>
              <a:gd name="connsiteY2" fmla="*/ 304584 h 30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735" h="304584">
                <a:moveTo>
                  <a:pt x="388802" y="0"/>
                </a:moveTo>
                <a:lnTo>
                  <a:pt x="648735" y="304584"/>
                </a:lnTo>
                <a:lnTo>
                  <a:pt x="0" y="30458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36" name="PA_图片 3535">
            <a:extLst>
              <a:ext uri="{FF2B5EF4-FFF2-40B4-BE49-F238E27FC236}">
                <a16:creationId xmlns:a16="http://schemas.microsoft.com/office/drawing/2014/main" xmlns="" id="{2191247A-242D-416E-AA54-DEE190FB5264}"/>
              </a:ext>
            </a:extLst>
          </p:cNvPr>
          <p:cNvPicPr>
            <a:picLocks noChangeAspect="1"/>
          </p:cNvPicPr>
          <p:nvPr>
            <p:custDataLst>
              <p:tags r:id="rId308"/>
            </p:custDataLst>
          </p:nvPr>
        </p:nvPicPr>
        <p:blipFill>
          <a:blip r:embed="rId513"/>
          <a:srcRect l="39358" t="98642" r="55321"/>
          <a:stretch>
            <a:fillRect/>
          </a:stretch>
        </p:blipFill>
        <p:spPr>
          <a:xfrm>
            <a:off x="4798532" y="6764855"/>
            <a:ext cx="648734" cy="93145"/>
          </a:xfrm>
          <a:custGeom>
            <a:avLst/>
            <a:gdLst>
              <a:gd name="connsiteX0" fmla="*/ 406434 w 648734"/>
              <a:gd name="connsiteY0" fmla="*/ 0 h 93145"/>
              <a:gd name="connsiteX1" fmla="*/ 648734 w 648734"/>
              <a:gd name="connsiteY1" fmla="*/ 93145 h 93145"/>
              <a:gd name="connsiteX2" fmla="*/ 0 w 648734"/>
              <a:gd name="connsiteY2" fmla="*/ 93145 h 9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8734" h="93145">
                <a:moveTo>
                  <a:pt x="406434" y="0"/>
                </a:moveTo>
                <a:lnTo>
                  <a:pt x="648734" y="93145"/>
                </a:lnTo>
                <a:lnTo>
                  <a:pt x="0" y="9314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40" name="PA_图片 3539">
            <a:extLst>
              <a:ext uri="{FF2B5EF4-FFF2-40B4-BE49-F238E27FC236}">
                <a16:creationId xmlns:a16="http://schemas.microsoft.com/office/drawing/2014/main" xmlns="" id="{19DE54EA-3BFF-42CF-84AD-DAD343B55BA1}"/>
              </a:ext>
            </a:extLst>
          </p:cNvPr>
          <p:cNvPicPr>
            <a:picLocks noChangeAspect="1"/>
          </p:cNvPicPr>
          <p:nvPr>
            <p:custDataLst>
              <p:tags r:id="rId309"/>
            </p:custDataLst>
          </p:nvPr>
        </p:nvPicPr>
        <p:blipFill>
          <a:blip r:embed="rId513"/>
          <a:srcRect l="1111" t="89742" r="95302" b="5334"/>
          <a:stretch>
            <a:fillRect/>
          </a:stretch>
        </p:blipFill>
        <p:spPr>
          <a:xfrm>
            <a:off x="135431" y="6154487"/>
            <a:ext cx="437396" cy="337700"/>
          </a:xfrm>
          <a:custGeom>
            <a:avLst/>
            <a:gdLst>
              <a:gd name="connsiteX0" fmla="*/ 159529 w 437396"/>
              <a:gd name="connsiteY0" fmla="*/ 0 h 337700"/>
              <a:gd name="connsiteX1" fmla="*/ 437396 w 437396"/>
              <a:gd name="connsiteY1" fmla="*/ 161975 h 337700"/>
              <a:gd name="connsiteX2" fmla="*/ 0 w 437396"/>
              <a:gd name="connsiteY2" fmla="*/ 337700 h 33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396" h="337700">
                <a:moveTo>
                  <a:pt x="159529" y="0"/>
                </a:moveTo>
                <a:lnTo>
                  <a:pt x="437396" y="161975"/>
                </a:lnTo>
                <a:lnTo>
                  <a:pt x="0" y="3377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43" name="PA_图片 3542">
            <a:extLst>
              <a:ext uri="{FF2B5EF4-FFF2-40B4-BE49-F238E27FC236}">
                <a16:creationId xmlns:a16="http://schemas.microsoft.com/office/drawing/2014/main" xmlns="" id="{999D6A45-AE89-4C08-B0F0-6C9A38F75DFE}"/>
              </a:ext>
            </a:extLst>
          </p:cNvPr>
          <p:cNvPicPr>
            <a:picLocks noChangeAspect="1"/>
          </p:cNvPicPr>
          <p:nvPr>
            <p:custDataLst>
              <p:tags r:id="rId310"/>
            </p:custDataLst>
          </p:nvPr>
        </p:nvPicPr>
        <p:blipFill>
          <a:blip r:embed="rId513"/>
          <a:srcRect l="2419" t="83406" r="91297" b="7896"/>
          <a:stretch>
            <a:fillRect/>
          </a:stretch>
        </p:blipFill>
        <p:spPr>
          <a:xfrm>
            <a:off x="294960" y="5719988"/>
            <a:ext cx="766162" cy="596475"/>
          </a:xfrm>
          <a:custGeom>
            <a:avLst/>
            <a:gdLst>
              <a:gd name="connsiteX0" fmla="*/ 729908 w 766162"/>
              <a:gd name="connsiteY0" fmla="*/ 0 h 596475"/>
              <a:gd name="connsiteX1" fmla="*/ 766162 w 766162"/>
              <a:gd name="connsiteY1" fmla="*/ 20393 h 596475"/>
              <a:gd name="connsiteX2" fmla="*/ 277867 w 766162"/>
              <a:gd name="connsiteY2" fmla="*/ 596475 h 596475"/>
              <a:gd name="connsiteX3" fmla="*/ 0 w 766162"/>
              <a:gd name="connsiteY3" fmla="*/ 434500 h 59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162" h="596475">
                <a:moveTo>
                  <a:pt x="729908" y="0"/>
                </a:moveTo>
                <a:lnTo>
                  <a:pt x="766162" y="20393"/>
                </a:lnTo>
                <a:lnTo>
                  <a:pt x="277867" y="596475"/>
                </a:lnTo>
                <a:lnTo>
                  <a:pt x="0" y="434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46" name="PA_图片 3545">
            <a:extLst>
              <a:ext uri="{FF2B5EF4-FFF2-40B4-BE49-F238E27FC236}">
                <a16:creationId xmlns:a16="http://schemas.microsoft.com/office/drawing/2014/main" xmlns="" id="{CD588CF3-8E57-49ED-B543-917D4ACEFB76}"/>
              </a:ext>
            </a:extLst>
          </p:cNvPr>
          <p:cNvPicPr>
            <a:picLocks noChangeAspect="1"/>
          </p:cNvPicPr>
          <p:nvPr>
            <p:custDataLst>
              <p:tags r:id="rId311"/>
            </p:custDataLst>
          </p:nvPr>
        </p:nvPicPr>
        <p:blipFill>
          <a:blip r:embed="rId513"/>
          <a:srcRect l="12661" t="87661" r="81678" b="4121"/>
          <a:stretch>
            <a:fillRect/>
          </a:stretch>
        </p:blipFill>
        <p:spPr>
          <a:xfrm>
            <a:off x="1543608" y="6011780"/>
            <a:ext cx="690158" cy="563577"/>
          </a:xfrm>
          <a:custGeom>
            <a:avLst/>
            <a:gdLst>
              <a:gd name="connsiteX0" fmla="*/ 0 w 690158"/>
              <a:gd name="connsiteY0" fmla="*/ 0 h 563577"/>
              <a:gd name="connsiteX1" fmla="*/ 690158 w 690158"/>
              <a:gd name="connsiteY1" fmla="*/ 388213 h 563577"/>
              <a:gd name="connsiteX2" fmla="*/ 649911 w 690158"/>
              <a:gd name="connsiteY2" fmla="*/ 563577 h 56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158" h="563577">
                <a:moveTo>
                  <a:pt x="0" y="0"/>
                </a:moveTo>
                <a:lnTo>
                  <a:pt x="690158" y="388213"/>
                </a:lnTo>
                <a:lnTo>
                  <a:pt x="649911" y="5635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49" name="PA_图片 3548">
            <a:extLst>
              <a:ext uri="{FF2B5EF4-FFF2-40B4-BE49-F238E27FC236}">
                <a16:creationId xmlns:a16="http://schemas.microsoft.com/office/drawing/2014/main" xmlns="" id="{CABD0FFA-F421-44C0-A7A1-1EAD5F198BF3}"/>
              </a:ext>
            </a:extLst>
          </p:cNvPr>
          <p:cNvPicPr>
            <a:picLocks noChangeAspect="1"/>
          </p:cNvPicPr>
          <p:nvPr>
            <p:custDataLst>
              <p:tags r:id="rId312"/>
            </p:custDataLst>
          </p:nvPr>
        </p:nvPicPr>
        <p:blipFill>
          <a:blip r:embed="rId513"/>
          <a:srcRect t="82623" r="91594" b="10258"/>
          <a:stretch>
            <a:fillRect/>
          </a:stretch>
        </p:blipFill>
        <p:spPr>
          <a:xfrm>
            <a:off x="0" y="5666317"/>
            <a:ext cx="1024868" cy="488171"/>
          </a:xfrm>
          <a:custGeom>
            <a:avLst/>
            <a:gdLst>
              <a:gd name="connsiteX0" fmla="*/ 929453 w 1024868"/>
              <a:gd name="connsiteY0" fmla="*/ 0 h 488171"/>
              <a:gd name="connsiteX1" fmla="*/ 1024868 w 1024868"/>
              <a:gd name="connsiteY1" fmla="*/ 53671 h 488171"/>
              <a:gd name="connsiteX2" fmla="*/ 294960 w 1024868"/>
              <a:gd name="connsiteY2" fmla="*/ 488171 h 488171"/>
              <a:gd name="connsiteX3" fmla="*/ 0 w 1024868"/>
              <a:gd name="connsiteY3" fmla="*/ 48683 h 48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4868" h="488171">
                <a:moveTo>
                  <a:pt x="929453" y="0"/>
                </a:moveTo>
                <a:lnTo>
                  <a:pt x="1024868" y="53671"/>
                </a:lnTo>
                <a:lnTo>
                  <a:pt x="294960" y="488171"/>
                </a:lnTo>
                <a:lnTo>
                  <a:pt x="0" y="4868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52" name="PA_图片 3551">
            <a:extLst>
              <a:ext uri="{FF2B5EF4-FFF2-40B4-BE49-F238E27FC236}">
                <a16:creationId xmlns:a16="http://schemas.microsoft.com/office/drawing/2014/main" xmlns="" id="{4291EEE9-C60F-4112-96E6-BA941790B33C}"/>
              </a:ext>
            </a:extLst>
          </p:cNvPr>
          <p:cNvPicPr>
            <a:picLocks noChangeAspect="1"/>
          </p:cNvPicPr>
          <p:nvPr>
            <p:custDataLst>
              <p:tags r:id="rId313"/>
            </p:custDataLst>
          </p:nvPr>
        </p:nvPicPr>
        <p:blipFill>
          <a:blip r:embed="rId513"/>
          <a:srcRect t="75000" r="95833" b="16667"/>
          <a:stretch>
            <a:fillRect/>
          </a:stretch>
        </p:blipFill>
        <p:spPr>
          <a:xfrm>
            <a:off x="0" y="5143499"/>
            <a:ext cx="508000" cy="571500"/>
          </a:xfrm>
          <a:custGeom>
            <a:avLst/>
            <a:gdLst>
              <a:gd name="connsiteX0" fmla="*/ 0 w 508000"/>
              <a:gd name="connsiteY0" fmla="*/ 0 h 571500"/>
              <a:gd name="connsiteX1" fmla="*/ 508000 w 508000"/>
              <a:gd name="connsiteY1" fmla="*/ 285750 h 571500"/>
              <a:gd name="connsiteX2" fmla="*/ 0 w 508000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000" h="571500">
                <a:moveTo>
                  <a:pt x="0" y="0"/>
                </a:moveTo>
                <a:lnTo>
                  <a:pt x="508000" y="285750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55" name="PA_图片 3554">
            <a:extLst>
              <a:ext uri="{FF2B5EF4-FFF2-40B4-BE49-F238E27FC236}">
                <a16:creationId xmlns:a16="http://schemas.microsoft.com/office/drawing/2014/main" xmlns="" id="{501A120F-9431-4264-BAA0-DE38C6255457}"/>
              </a:ext>
            </a:extLst>
          </p:cNvPr>
          <p:cNvPicPr>
            <a:picLocks noChangeAspect="1"/>
          </p:cNvPicPr>
          <p:nvPr>
            <p:custDataLst>
              <p:tags r:id="rId314"/>
            </p:custDataLst>
          </p:nvPr>
        </p:nvPicPr>
        <p:blipFill>
          <a:blip r:embed="rId513"/>
          <a:srcRect t="79167" r="92377" b="16667"/>
          <a:stretch>
            <a:fillRect/>
          </a:stretch>
        </p:blipFill>
        <p:spPr>
          <a:xfrm>
            <a:off x="1" y="5429249"/>
            <a:ext cx="929453" cy="285750"/>
          </a:xfrm>
          <a:custGeom>
            <a:avLst/>
            <a:gdLst>
              <a:gd name="connsiteX0" fmla="*/ 508000 w 929453"/>
              <a:gd name="connsiteY0" fmla="*/ 0 h 285750"/>
              <a:gd name="connsiteX1" fmla="*/ 929453 w 929453"/>
              <a:gd name="connsiteY1" fmla="*/ 237067 h 285750"/>
              <a:gd name="connsiteX2" fmla="*/ 0 w 929453"/>
              <a:gd name="connsiteY2" fmla="*/ 2857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9453" h="285750">
                <a:moveTo>
                  <a:pt x="508000" y="0"/>
                </a:moveTo>
                <a:lnTo>
                  <a:pt x="929453" y="237067"/>
                </a:lnTo>
                <a:lnTo>
                  <a:pt x="0" y="2857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61" name="PA_图片 3560">
            <a:extLst>
              <a:ext uri="{FF2B5EF4-FFF2-40B4-BE49-F238E27FC236}">
                <a16:creationId xmlns:a16="http://schemas.microsoft.com/office/drawing/2014/main" xmlns="" id="{5B5ED438-9AB7-4788-9E1E-D48626E66347}"/>
              </a:ext>
            </a:extLst>
          </p:cNvPr>
          <p:cNvPicPr>
            <a:picLocks noChangeAspect="1"/>
          </p:cNvPicPr>
          <p:nvPr>
            <p:custDataLst>
              <p:tags r:id="rId315"/>
            </p:custDataLst>
          </p:nvPr>
        </p:nvPicPr>
        <p:blipFill>
          <a:blip r:embed="rId513"/>
          <a:srcRect l="4698" t="83703" r="90802"/>
          <a:stretch>
            <a:fillRect/>
          </a:stretch>
        </p:blipFill>
        <p:spPr>
          <a:xfrm>
            <a:off x="572827" y="5740381"/>
            <a:ext cx="548570" cy="1117619"/>
          </a:xfrm>
          <a:custGeom>
            <a:avLst/>
            <a:gdLst>
              <a:gd name="connsiteX0" fmla="*/ 488295 w 548570"/>
              <a:gd name="connsiteY0" fmla="*/ 0 h 1117619"/>
              <a:gd name="connsiteX1" fmla="*/ 548570 w 548570"/>
              <a:gd name="connsiteY1" fmla="*/ 33905 h 1117619"/>
              <a:gd name="connsiteX2" fmla="*/ 443173 w 548570"/>
              <a:gd name="connsiteY2" fmla="*/ 1117619 h 1117619"/>
              <a:gd name="connsiteX3" fmla="*/ 0 w 548570"/>
              <a:gd name="connsiteY3" fmla="*/ 576082 h 111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570" h="1117619">
                <a:moveTo>
                  <a:pt x="488295" y="0"/>
                </a:moveTo>
                <a:lnTo>
                  <a:pt x="548570" y="33905"/>
                </a:lnTo>
                <a:lnTo>
                  <a:pt x="443173" y="1117619"/>
                </a:lnTo>
                <a:lnTo>
                  <a:pt x="0" y="57608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64" name="PA_图片 3563">
            <a:extLst>
              <a:ext uri="{FF2B5EF4-FFF2-40B4-BE49-F238E27FC236}">
                <a16:creationId xmlns:a16="http://schemas.microsoft.com/office/drawing/2014/main" xmlns="" id="{1DC9FBC3-12F2-4221-A9D6-08D54D027B62}"/>
              </a:ext>
            </a:extLst>
          </p:cNvPr>
          <p:cNvPicPr>
            <a:picLocks noChangeAspect="1"/>
          </p:cNvPicPr>
          <p:nvPr>
            <p:custDataLst>
              <p:tags r:id="rId316"/>
            </p:custDataLst>
          </p:nvPr>
        </p:nvPicPr>
        <p:blipFill>
          <a:blip r:embed="rId513"/>
          <a:srcRect l="8333" t="84198" r="82009"/>
          <a:stretch>
            <a:fillRect/>
          </a:stretch>
        </p:blipFill>
        <p:spPr>
          <a:xfrm>
            <a:off x="1016001" y="5774285"/>
            <a:ext cx="1177519" cy="1083714"/>
          </a:xfrm>
          <a:custGeom>
            <a:avLst/>
            <a:gdLst>
              <a:gd name="connsiteX0" fmla="*/ 105397 w 1177519"/>
              <a:gd name="connsiteY0" fmla="*/ 0 h 1083714"/>
              <a:gd name="connsiteX1" fmla="*/ 527608 w 1177519"/>
              <a:gd name="connsiteY1" fmla="*/ 237494 h 1083714"/>
              <a:gd name="connsiteX2" fmla="*/ 1177519 w 1177519"/>
              <a:gd name="connsiteY2" fmla="*/ 801071 h 1083714"/>
              <a:gd name="connsiteX3" fmla="*/ 0 w 1177519"/>
              <a:gd name="connsiteY3" fmla="*/ 1083714 h 108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519" h="1083714">
                <a:moveTo>
                  <a:pt x="105397" y="0"/>
                </a:moveTo>
                <a:lnTo>
                  <a:pt x="527608" y="237494"/>
                </a:lnTo>
                <a:lnTo>
                  <a:pt x="1177519" y="801071"/>
                </a:lnTo>
                <a:lnTo>
                  <a:pt x="0" y="108371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67" name="PA_图片 3566">
            <a:extLst>
              <a:ext uri="{FF2B5EF4-FFF2-40B4-BE49-F238E27FC236}">
                <a16:creationId xmlns:a16="http://schemas.microsoft.com/office/drawing/2014/main" xmlns="" id="{B4DF456C-06AA-4908-BEF2-DC9CF0375B2B}"/>
              </a:ext>
            </a:extLst>
          </p:cNvPr>
          <p:cNvPicPr>
            <a:picLocks noChangeAspect="1"/>
          </p:cNvPicPr>
          <p:nvPr>
            <p:custDataLst>
              <p:tags r:id="rId317"/>
            </p:custDataLst>
          </p:nvPr>
        </p:nvPicPr>
        <p:blipFill>
          <a:blip r:embed="rId513"/>
          <a:srcRect l="1111" t="92104" r="91667"/>
          <a:stretch>
            <a:fillRect/>
          </a:stretch>
        </p:blipFill>
        <p:spPr>
          <a:xfrm>
            <a:off x="135432" y="6316463"/>
            <a:ext cx="880569" cy="541537"/>
          </a:xfrm>
          <a:custGeom>
            <a:avLst/>
            <a:gdLst>
              <a:gd name="connsiteX0" fmla="*/ 437396 w 880569"/>
              <a:gd name="connsiteY0" fmla="*/ 0 h 541537"/>
              <a:gd name="connsiteX1" fmla="*/ 880569 w 880569"/>
              <a:gd name="connsiteY1" fmla="*/ 541537 h 541537"/>
              <a:gd name="connsiteX2" fmla="*/ 0 w 880569"/>
              <a:gd name="connsiteY2" fmla="*/ 175725 h 54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0569" h="541537">
                <a:moveTo>
                  <a:pt x="437396" y="0"/>
                </a:moveTo>
                <a:lnTo>
                  <a:pt x="880569" y="541537"/>
                </a:lnTo>
                <a:lnTo>
                  <a:pt x="0" y="17572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70" name="PA_图片 3569">
            <a:extLst>
              <a:ext uri="{FF2B5EF4-FFF2-40B4-BE49-F238E27FC236}">
                <a16:creationId xmlns:a16="http://schemas.microsoft.com/office/drawing/2014/main" xmlns="" id="{A46E0E3F-F7F8-44C0-A268-DE269B7B33A5}"/>
              </a:ext>
            </a:extLst>
          </p:cNvPr>
          <p:cNvPicPr>
            <a:picLocks noChangeAspect="1"/>
          </p:cNvPicPr>
          <p:nvPr>
            <p:custDataLst>
              <p:tags r:id="rId318"/>
            </p:custDataLst>
          </p:nvPr>
        </p:nvPicPr>
        <p:blipFill>
          <a:blip r:embed="rId513"/>
          <a:srcRect t="94666" r="91667"/>
          <a:stretch>
            <a:fillRect/>
          </a:stretch>
        </p:blipFill>
        <p:spPr>
          <a:xfrm>
            <a:off x="0" y="6492187"/>
            <a:ext cx="1016000" cy="365812"/>
          </a:xfrm>
          <a:custGeom>
            <a:avLst/>
            <a:gdLst>
              <a:gd name="connsiteX0" fmla="*/ 135431 w 1016000"/>
              <a:gd name="connsiteY0" fmla="*/ 0 h 365812"/>
              <a:gd name="connsiteX1" fmla="*/ 1016000 w 1016000"/>
              <a:gd name="connsiteY1" fmla="*/ 365812 h 365812"/>
              <a:gd name="connsiteX2" fmla="*/ 0 w 1016000"/>
              <a:gd name="connsiteY2" fmla="*/ 365812 h 365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365812">
                <a:moveTo>
                  <a:pt x="135431" y="0"/>
                </a:moveTo>
                <a:lnTo>
                  <a:pt x="1016000" y="365812"/>
                </a:lnTo>
                <a:lnTo>
                  <a:pt x="0" y="3658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73" name="PA_图片 3572">
            <a:extLst>
              <a:ext uri="{FF2B5EF4-FFF2-40B4-BE49-F238E27FC236}">
                <a16:creationId xmlns:a16="http://schemas.microsoft.com/office/drawing/2014/main" xmlns="" id="{7A6AE48C-92B1-40F4-A58C-94F67F2931DC}"/>
              </a:ext>
            </a:extLst>
          </p:cNvPr>
          <p:cNvPicPr>
            <a:picLocks noChangeAspect="1"/>
          </p:cNvPicPr>
          <p:nvPr>
            <p:custDataLst>
              <p:tags r:id="rId319"/>
            </p:custDataLst>
          </p:nvPr>
        </p:nvPicPr>
        <p:blipFill>
          <a:blip r:embed="rId513"/>
          <a:srcRect t="89742" r="97581" b="5334"/>
          <a:stretch>
            <a:fillRect/>
          </a:stretch>
        </p:blipFill>
        <p:spPr>
          <a:xfrm>
            <a:off x="0" y="6154487"/>
            <a:ext cx="294960" cy="337700"/>
          </a:xfrm>
          <a:custGeom>
            <a:avLst/>
            <a:gdLst>
              <a:gd name="connsiteX0" fmla="*/ 294960 w 294960"/>
              <a:gd name="connsiteY0" fmla="*/ 0 h 337700"/>
              <a:gd name="connsiteX1" fmla="*/ 135431 w 294960"/>
              <a:gd name="connsiteY1" fmla="*/ 337700 h 337700"/>
              <a:gd name="connsiteX2" fmla="*/ 0 w 294960"/>
              <a:gd name="connsiteY2" fmla="*/ 132012 h 33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960" h="337700">
                <a:moveTo>
                  <a:pt x="294960" y="0"/>
                </a:moveTo>
                <a:lnTo>
                  <a:pt x="135431" y="337700"/>
                </a:lnTo>
                <a:lnTo>
                  <a:pt x="0" y="1320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76" name="PA_图片 3575">
            <a:extLst>
              <a:ext uri="{FF2B5EF4-FFF2-40B4-BE49-F238E27FC236}">
                <a16:creationId xmlns:a16="http://schemas.microsoft.com/office/drawing/2014/main" xmlns="" id="{BF900EB6-EEF2-49AA-80F2-B236ECC9C142}"/>
              </a:ext>
            </a:extLst>
          </p:cNvPr>
          <p:cNvPicPr>
            <a:picLocks noChangeAspect="1"/>
          </p:cNvPicPr>
          <p:nvPr>
            <p:custDataLst>
              <p:tags r:id="rId320"/>
            </p:custDataLst>
          </p:nvPr>
        </p:nvPicPr>
        <p:blipFill>
          <a:blip r:embed="rId513"/>
          <a:srcRect t="83333" r="97581" b="8333"/>
          <a:stretch>
            <a:fillRect/>
          </a:stretch>
        </p:blipFill>
        <p:spPr>
          <a:xfrm>
            <a:off x="0" y="5714999"/>
            <a:ext cx="294960" cy="571500"/>
          </a:xfrm>
          <a:custGeom>
            <a:avLst/>
            <a:gdLst>
              <a:gd name="connsiteX0" fmla="*/ 0 w 294960"/>
              <a:gd name="connsiteY0" fmla="*/ 0 h 571500"/>
              <a:gd name="connsiteX1" fmla="*/ 294960 w 294960"/>
              <a:gd name="connsiteY1" fmla="*/ 439488 h 571500"/>
              <a:gd name="connsiteX2" fmla="*/ 0 w 294960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960" h="571500">
                <a:moveTo>
                  <a:pt x="0" y="0"/>
                </a:moveTo>
                <a:lnTo>
                  <a:pt x="294960" y="439488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79" name="PA_图片 3578">
            <a:extLst>
              <a:ext uri="{FF2B5EF4-FFF2-40B4-BE49-F238E27FC236}">
                <a16:creationId xmlns:a16="http://schemas.microsoft.com/office/drawing/2014/main" xmlns="" id="{E8D68DDD-24CD-4B83-B237-D392B3E2FCCC}"/>
              </a:ext>
            </a:extLst>
          </p:cNvPr>
          <p:cNvPicPr>
            <a:picLocks noChangeAspect="1"/>
          </p:cNvPicPr>
          <p:nvPr>
            <p:custDataLst>
              <p:tags r:id="rId321"/>
            </p:custDataLst>
          </p:nvPr>
        </p:nvPicPr>
        <p:blipFill>
          <a:blip r:embed="rId513"/>
          <a:srcRect t="91667" r="98889"/>
          <a:stretch>
            <a:fillRect/>
          </a:stretch>
        </p:blipFill>
        <p:spPr>
          <a:xfrm>
            <a:off x="1" y="6286499"/>
            <a:ext cx="135431" cy="571500"/>
          </a:xfrm>
          <a:custGeom>
            <a:avLst/>
            <a:gdLst>
              <a:gd name="connsiteX0" fmla="*/ 0 w 135431"/>
              <a:gd name="connsiteY0" fmla="*/ 0 h 571500"/>
              <a:gd name="connsiteX1" fmla="*/ 135431 w 135431"/>
              <a:gd name="connsiteY1" fmla="*/ 205688 h 571500"/>
              <a:gd name="connsiteX2" fmla="*/ 0 w 135431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431" h="571500">
                <a:moveTo>
                  <a:pt x="0" y="0"/>
                </a:moveTo>
                <a:lnTo>
                  <a:pt x="135431" y="205688"/>
                </a:lnTo>
                <a:lnTo>
                  <a:pt x="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91" name="PA_图片 3590">
            <a:extLst>
              <a:ext uri="{FF2B5EF4-FFF2-40B4-BE49-F238E27FC236}">
                <a16:creationId xmlns:a16="http://schemas.microsoft.com/office/drawing/2014/main" xmlns="" id="{A60459EA-9FB0-411F-8589-6F7F557811B2}"/>
              </a:ext>
            </a:extLst>
          </p:cNvPr>
          <p:cNvPicPr>
            <a:picLocks noChangeAspect="1"/>
          </p:cNvPicPr>
          <p:nvPr>
            <p:custDataLst>
              <p:tags r:id="rId322"/>
            </p:custDataLst>
          </p:nvPr>
        </p:nvPicPr>
        <p:blipFill>
          <a:blip r:embed="rId513"/>
          <a:srcRect l="17991" t="93322" r="80205" b="4121"/>
          <a:stretch>
            <a:fillRect/>
          </a:stretch>
        </p:blipFill>
        <p:spPr>
          <a:xfrm>
            <a:off x="2193520" y="6399992"/>
            <a:ext cx="219869" cy="175364"/>
          </a:xfrm>
          <a:custGeom>
            <a:avLst/>
            <a:gdLst>
              <a:gd name="connsiteX0" fmla="*/ 40247 w 219869"/>
              <a:gd name="connsiteY0" fmla="*/ 0 h 175364"/>
              <a:gd name="connsiteX1" fmla="*/ 219869 w 219869"/>
              <a:gd name="connsiteY1" fmla="*/ 101038 h 175364"/>
              <a:gd name="connsiteX2" fmla="*/ 0 w 219869"/>
              <a:gd name="connsiteY2" fmla="*/ 175364 h 175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869" h="175364">
                <a:moveTo>
                  <a:pt x="40247" y="0"/>
                </a:moveTo>
                <a:lnTo>
                  <a:pt x="219869" y="101038"/>
                </a:lnTo>
                <a:lnTo>
                  <a:pt x="0" y="1753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597" name="PA_图片 3596">
            <a:extLst>
              <a:ext uri="{FF2B5EF4-FFF2-40B4-BE49-F238E27FC236}">
                <a16:creationId xmlns:a16="http://schemas.microsoft.com/office/drawing/2014/main" xmlns="" id="{D87C781B-3CB4-4201-B0A1-76B15C8DB5CA}"/>
              </a:ext>
            </a:extLst>
          </p:cNvPr>
          <p:cNvPicPr>
            <a:picLocks noChangeAspect="1"/>
          </p:cNvPicPr>
          <p:nvPr>
            <p:custDataLst>
              <p:tags r:id="rId323"/>
            </p:custDataLst>
          </p:nvPr>
        </p:nvPicPr>
        <p:blipFill>
          <a:blip r:embed="rId513"/>
          <a:srcRect l="17991" t="94795" r="75000"/>
          <a:stretch>
            <a:fillRect/>
          </a:stretch>
        </p:blipFill>
        <p:spPr>
          <a:xfrm>
            <a:off x="2193520" y="6501031"/>
            <a:ext cx="854481" cy="356969"/>
          </a:xfrm>
          <a:custGeom>
            <a:avLst/>
            <a:gdLst>
              <a:gd name="connsiteX0" fmla="*/ 219869 w 854481"/>
              <a:gd name="connsiteY0" fmla="*/ 0 h 356969"/>
              <a:gd name="connsiteX1" fmla="*/ 854481 w 854481"/>
              <a:gd name="connsiteY1" fmla="*/ 356969 h 356969"/>
              <a:gd name="connsiteX2" fmla="*/ 0 w 854481"/>
              <a:gd name="connsiteY2" fmla="*/ 74326 h 35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4481" h="356969">
                <a:moveTo>
                  <a:pt x="219869" y="0"/>
                </a:moveTo>
                <a:lnTo>
                  <a:pt x="854481" y="356969"/>
                </a:lnTo>
                <a:lnTo>
                  <a:pt x="0" y="7432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00" name="PA_图片 3599">
            <a:extLst>
              <a:ext uri="{FF2B5EF4-FFF2-40B4-BE49-F238E27FC236}">
                <a16:creationId xmlns:a16="http://schemas.microsoft.com/office/drawing/2014/main" xmlns="" id="{AA85C389-1C7E-4736-AA9D-9D50E99C01DF}"/>
              </a:ext>
            </a:extLst>
          </p:cNvPr>
          <p:cNvPicPr>
            <a:picLocks noChangeAspect="1"/>
          </p:cNvPicPr>
          <p:nvPr>
            <p:custDataLst>
              <p:tags r:id="rId324"/>
            </p:custDataLst>
          </p:nvPr>
        </p:nvPicPr>
        <p:blipFill>
          <a:blip r:embed="rId513"/>
          <a:srcRect l="16667" t="95879" r="75000"/>
          <a:stretch>
            <a:fillRect/>
          </a:stretch>
        </p:blipFill>
        <p:spPr>
          <a:xfrm>
            <a:off x="2032000" y="6575357"/>
            <a:ext cx="1016000" cy="282643"/>
          </a:xfrm>
          <a:custGeom>
            <a:avLst/>
            <a:gdLst>
              <a:gd name="connsiteX0" fmla="*/ 161519 w 1016000"/>
              <a:gd name="connsiteY0" fmla="*/ 0 h 282643"/>
              <a:gd name="connsiteX1" fmla="*/ 1016000 w 1016000"/>
              <a:gd name="connsiteY1" fmla="*/ 282643 h 282643"/>
              <a:gd name="connsiteX2" fmla="*/ 0 w 1016000"/>
              <a:gd name="connsiteY2" fmla="*/ 282643 h 28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282643">
                <a:moveTo>
                  <a:pt x="161519" y="0"/>
                </a:moveTo>
                <a:lnTo>
                  <a:pt x="1016000" y="282643"/>
                </a:lnTo>
                <a:lnTo>
                  <a:pt x="0" y="2826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03" name="PA_图片 3602">
            <a:extLst>
              <a:ext uri="{FF2B5EF4-FFF2-40B4-BE49-F238E27FC236}">
                <a16:creationId xmlns:a16="http://schemas.microsoft.com/office/drawing/2014/main" xmlns="" id="{BC0FB1BE-D2BE-4244-9A33-2B4CFE240524}"/>
              </a:ext>
            </a:extLst>
          </p:cNvPr>
          <p:cNvPicPr>
            <a:picLocks noChangeAspect="1"/>
          </p:cNvPicPr>
          <p:nvPr>
            <p:custDataLst>
              <p:tags r:id="rId325"/>
            </p:custDataLst>
          </p:nvPr>
        </p:nvPicPr>
        <p:blipFill>
          <a:blip r:embed="rId513"/>
          <a:srcRect l="8333" t="95879" r="82009"/>
          <a:stretch>
            <a:fillRect/>
          </a:stretch>
        </p:blipFill>
        <p:spPr>
          <a:xfrm>
            <a:off x="1016001" y="6575357"/>
            <a:ext cx="1177519" cy="282643"/>
          </a:xfrm>
          <a:custGeom>
            <a:avLst/>
            <a:gdLst>
              <a:gd name="connsiteX0" fmla="*/ 1177519 w 1177519"/>
              <a:gd name="connsiteY0" fmla="*/ 0 h 282643"/>
              <a:gd name="connsiteX1" fmla="*/ 1016000 w 1177519"/>
              <a:gd name="connsiteY1" fmla="*/ 282643 h 282643"/>
              <a:gd name="connsiteX2" fmla="*/ 0 w 1177519"/>
              <a:gd name="connsiteY2" fmla="*/ 282643 h 28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7519" h="282643">
                <a:moveTo>
                  <a:pt x="1177519" y="0"/>
                </a:moveTo>
                <a:lnTo>
                  <a:pt x="1016000" y="282643"/>
                </a:lnTo>
                <a:lnTo>
                  <a:pt x="0" y="2826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07" name="PA_图片 3606">
            <a:extLst>
              <a:ext uri="{FF2B5EF4-FFF2-40B4-BE49-F238E27FC236}">
                <a16:creationId xmlns:a16="http://schemas.microsoft.com/office/drawing/2014/main" xmlns="" id="{73D25146-A61F-4998-BC9E-E5331335781D}"/>
              </a:ext>
            </a:extLst>
          </p:cNvPr>
          <p:cNvPicPr>
            <a:picLocks noChangeAspect="1"/>
          </p:cNvPicPr>
          <p:nvPr>
            <p:custDataLst>
              <p:tags r:id="rId326"/>
            </p:custDataLst>
          </p:nvPr>
        </p:nvPicPr>
        <p:blipFill>
          <a:blip r:embed="rId513"/>
          <a:srcRect l="11163" t="50168" r="78835" b="16648"/>
          <a:stretch>
            <a:fillRect/>
          </a:stretch>
        </p:blipFill>
        <p:spPr>
          <a:xfrm>
            <a:off x="1360977" y="3440488"/>
            <a:ext cx="1219411" cy="2275811"/>
          </a:xfrm>
          <a:custGeom>
            <a:avLst/>
            <a:gdLst>
              <a:gd name="connsiteX0" fmla="*/ 967260 w 1219411"/>
              <a:gd name="connsiteY0" fmla="*/ 0 h 2275811"/>
              <a:gd name="connsiteX1" fmla="*/ 1219411 w 1219411"/>
              <a:gd name="connsiteY1" fmla="*/ 1624828 h 2275811"/>
              <a:gd name="connsiteX2" fmla="*/ 0 w 1219411"/>
              <a:gd name="connsiteY2" fmla="*/ 2275811 h 2275811"/>
              <a:gd name="connsiteX3" fmla="*/ 907616 w 1219411"/>
              <a:gd name="connsiteY3" fmla="*/ 43628 h 2275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411" h="2275811">
                <a:moveTo>
                  <a:pt x="967260" y="0"/>
                </a:moveTo>
                <a:lnTo>
                  <a:pt x="1219411" y="1624828"/>
                </a:lnTo>
                <a:lnTo>
                  <a:pt x="0" y="2275811"/>
                </a:lnTo>
                <a:lnTo>
                  <a:pt x="907616" y="4362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10" name="PA_图片 3609">
            <a:extLst>
              <a:ext uri="{FF2B5EF4-FFF2-40B4-BE49-F238E27FC236}">
                <a16:creationId xmlns:a16="http://schemas.microsoft.com/office/drawing/2014/main" xmlns="" id="{ED3883BC-5D8C-4B14-AA23-F5120937990D}"/>
              </a:ext>
            </a:extLst>
          </p:cNvPr>
          <p:cNvPicPr>
            <a:picLocks noChangeAspect="1"/>
          </p:cNvPicPr>
          <p:nvPr>
            <p:custDataLst>
              <p:tags r:id="rId327"/>
            </p:custDataLst>
          </p:nvPr>
        </p:nvPicPr>
        <p:blipFill>
          <a:blip r:embed="rId513"/>
          <a:srcRect l="2145" t="70019" r="88837" b="16648"/>
          <a:stretch>
            <a:fillRect/>
          </a:stretch>
        </p:blipFill>
        <p:spPr>
          <a:xfrm>
            <a:off x="261466" y="4801866"/>
            <a:ext cx="1099510" cy="914433"/>
          </a:xfrm>
          <a:custGeom>
            <a:avLst/>
            <a:gdLst>
              <a:gd name="connsiteX0" fmla="*/ 205591 w 1099510"/>
              <a:gd name="connsiteY0" fmla="*/ 0 h 914433"/>
              <a:gd name="connsiteX1" fmla="*/ 1099510 w 1099510"/>
              <a:gd name="connsiteY1" fmla="*/ 914433 h 914433"/>
              <a:gd name="connsiteX2" fmla="*/ 742151 w 1099510"/>
              <a:gd name="connsiteY2" fmla="*/ 906169 h 914433"/>
              <a:gd name="connsiteX3" fmla="*/ 183880 w 1099510"/>
              <a:gd name="connsiteY3" fmla="*/ 592141 h 914433"/>
              <a:gd name="connsiteX4" fmla="*/ 0 w 1099510"/>
              <a:gd name="connsiteY4" fmla="*/ 150382 h 91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9510" h="914433">
                <a:moveTo>
                  <a:pt x="205591" y="0"/>
                </a:moveTo>
                <a:lnTo>
                  <a:pt x="1099510" y="914433"/>
                </a:lnTo>
                <a:lnTo>
                  <a:pt x="742151" y="906169"/>
                </a:lnTo>
                <a:lnTo>
                  <a:pt x="183880" y="592141"/>
                </a:lnTo>
                <a:lnTo>
                  <a:pt x="0" y="15038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19" name="PA_图片 3618">
            <a:extLst>
              <a:ext uri="{FF2B5EF4-FFF2-40B4-BE49-F238E27FC236}">
                <a16:creationId xmlns:a16="http://schemas.microsoft.com/office/drawing/2014/main" xmlns="" id="{2A43A267-D381-4789-83FE-3953F32FB759}"/>
              </a:ext>
            </a:extLst>
          </p:cNvPr>
          <p:cNvPicPr>
            <a:picLocks noChangeAspect="1"/>
          </p:cNvPicPr>
          <p:nvPr>
            <p:custDataLst>
              <p:tags r:id="rId328"/>
            </p:custDataLst>
          </p:nvPr>
        </p:nvPicPr>
        <p:blipFill>
          <a:blip r:embed="rId513"/>
          <a:srcRect l="9639" t="50804" r="81393" b="16648"/>
          <a:stretch>
            <a:fillRect/>
          </a:stretch>
        </p:blipFill>
        <p:spPr>
          <a:xfrm>
            <a:off x="1175152" y="3484116"/>
            <a:ext cx="1093440" cy="2232183"/>
          </a:xfrm>
          <a:custGeom>
            <a:avLst/>
            <a:gdLst>
              <a:gd name="connsiteX0" fmla="*/ 1093440 w 1093440"/>
              <a:gd name="connsiteY0" fmla="*/ 0 h 2232183"/>
              <a:gd name="connsiteX1" fmla="*/ 185824 w 1093440"/>
              <a:gd name="connsiteY1" fmla="*/ 2232183 h 2232183"/>
              <a:gd name="connsiteX2" fmla="*/ 0 w 1093440"/>
              <a:gd name="connsiteY2" fmla="*/ 799807 h 223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3440" h="2232183">
                <a:moveTo>
                  <a:pt x="1093440" y="0"/>
                </a:moveTo>
                <a:lnTo>
                  <a:pt x="185824" y="2232183"/>
                </a:lnTo>
                <a:lnTo>
                  <a:pt x="0" y="7998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22" name="PA_图片 3621">
            <a:extLst>
              <a:ext uri="{FF2B5EF4-FFF2-40B4-BE49-F238E27FC236}">
                <a16:creationId xmlns:a16="http://schemas.microsoft.com/office/drawing/2014/main" xmlns="" id="{17692E52-C0B0-4070-9744-5AC8E0661E38}"/>
              </a:ext>
            </a:extLst>
          </p:cNvPr>
          <p:cNvPicPr>
            <a:picLocks noChangeAspect="1"/>
          </p:cNvPicPr>
          <p:nvPr>
            <p:custDataLst>
              <p:tags r:id="rId329"/>
            </p:custDataLst>
          </p:nvPr>
        </p:nvPicPr>
        <p:blipFill>
          <a:blip r:embed="rId513"/>
          <a:srcRect l="3831" t="62466" r="88837" b="16648"/>
          <a:stretch>
            <a:fillRect/>
          </a:stretch>
        </p:blipFill>
        <p:spPr>
          <a:xfrm>
            <a:off x="467058" y="4283922"/>
            <a:ext cx="893919" cy="1432376"/>
          </a:xfrm>
          <a:custGeom>
            <a:avLst/>
            <a:gdLst>
              <a:gd name="connsiteX0" fmla="*/ 708095 w 893919"/>
              <a:gd name="connsiteY0" fmla="*/ 0 h 1432376"/>
              <a:gd name="connsiteX1" fmla="*/ 893919 w 893919"/>
              <a:gd name="connsiteY1" fmla="*/ 1432376 h 1432376"/>
              <a:gd name="connsiteX2" fmla="*/ 0 w 893919"/>
              <a:gd name="connsiteY2" fmla="*/ 517943 h 1432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3919" h="1432376">
                <a:moveTo>
                  <a:pt x="708095" y="0"/>
                </a:moveTo>
                <a:lnTo>
                  <a:pt x="893919" y="1432376"/>
                </a:lnTo>
                <a:lnTo>
                  <a:pt x="0" y="5179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28" name="PA_图片 3627">
            <a:extLst>
              <a:ext uri="{FF2B5EF4-FFF2-40B4-BE49-F238E27FC236}">
                <a16:creationId xmlns:a16="http://schemas.microsoft.com/office/drawing/2014/main" xmlns="" id="{DED1B557-AF0F-4F49-8F6D-4C8AEACFDCA4}"/>
              </a:ext>
            </a:extLst>
          </p:cNvPr>
          <p:cNvPicPr>
            <a:picLocks noChangeAspect="1"/>
          </p:cNvPicPr>
          <p:nvPr>
            <p:custDataLst>
              <p:tags r:id="rId330"/>
            </p:custDataLst>
          </p:nvPr>
        </p:nvPicPr>
        <p:blipFill>
          <a:blip r:embed="rId513"/>
          <a:srcRect l="19096" t="49857" r="75989" b="26140"/>
          <a:stretch>
            <a:fillRect/>
          </a:stretch>
        </p:blipFill>
        <p:spPr>
          <a:xfrm>
            <a:off x="2328237" y="3419197"/>
            <a:ext cx="599157" cy="1646118"/>
          </a:xfrm>
          <a:custGeom>
            <a:avLst/>
            <a:gdLst>
              <a:gd name="connsiteX0" fmla="*/ 29106 w 599157"/>
              <a:gd name="connsiteY0" fmla="*/ 0 h 1646118"/>
              <a:gd name="connsiteX1" fmla="*/ 579880 w 599157"/>
              <a:gd name="connsiteY1" fmla="*/ 721619 h 1646118"/>
              <a:gd name="connsiteX2" fmla="*/ 599157 w 599157"/>
              <a:gd name="connsiteY2" fmla="*/ 1096070 h 1646118"/>
              <a:gd name="connsiteX3" fmla="*/ 252151 w 599157"/>
              <a:gd name="connsiteY3" fmla="*/ 1646118 h 1646118"/>
              <a:gd name="connsiteX4" fmla="*/ 0 w 599157"/>
              <a:gd name="connsiteY4" fmla="*/ 21290 h 164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157" h="1646118">
                <a:moveTo>
                  <a:pt x="29106" y="0"/>
                </a:moveTo>
                <a:lnTo>
                  <a:pt x="579880" y="721619"/>
                </a:lnTo>
                <a:lnTo>
                  <a:pt x="599157" y="1096070"/>
                </a:lnTo>
                <a:lnTo>
                  <a:pt x="252151" y="1646118"/>
                </a:lnTo>
                <a:lnTo>
                  <a:pt x="0" y="2129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31" name="PA_图片 3630">
            <a:extLst>
              <a:ext uri="{FF2B5EF4-FFF2-40B4-BE49-F238E27FC236}">
                <a16:creationId xmlns:a16="http://schemas.microsoft.com/office/drawing/2014/main" xmlns="" id="{9E26DB1F-6C98-49FC-A829-54892867C6FE}"/>
              </a:ext>
            </a:extLst>
          </p:cNvPr>
          <p:cNvPicPr>
            <a:picLocks noChangeAspect="1"/>
          </p:cNvPicPr>
          <p:nvPr>
            <p:custDataLst>
              <p:tags r:id="rId331"/>
            </p:custDataLst>
          </p:nvPr>
        </p:nvPicPr>
        <p:blipFill>
          <a:blip r:embed="rId513"/>
          <a:srcRect l="19335" t="45757" r="76147" b="39620"/>
          <a:stretch>
            <a:fillRect/>
          </a:stretch>
        </p:blipFill>
        <p:spPr>
          <a:xfrm>
            <a:off x="2357342" y="3137988"/>
            <a:ext cx="550774" cy="1002828"/>
          </a:xfrm>
          <a:custGeom>
            <a:avLst/>
            <a:gdLst>
              <a:gd name="connsiteX0" fmla="*/ 499148 w 550774"/>
              <a:gd name="connsiteY0" fmla="*/ 0 h 1002828"/>
              <a:gd name="connsiteX1" fmla="*/ 550774 w 550774"/>
              <a:gd name="connsiteY1" fmla="*/ 1002828 h 1002828"/>
              <a:gd name="connsiteX2" fmla="*/ 0 w 550774"/>
              <a:gd name="connsiteY2" fmla="*/ 281209 h 1002828"/>
              <a:gd name="connsiteX3" fmla="*/ 227878 w 550774"/>
              <a:gd name="connsiteY3" fmla="*/ 114526 h 100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774" h="1002828">
                <a:moveTo>
                  <a:pt x="499148" y="0"/>
                </a:moveTo>
                <a:lnTo>
                  <a:pt x="550774" y="1002828"/>
                </a:lnTo>
                <a:lnTo>
                  <a:pt x="0" y="281209"/>
                </a:lnTo>
                <a:lnTo>
                  <a:pt x="227878" y="11452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37" name="PA_图片 3636">
            <a:extLst>
              <a:ext uri="{FF2B5EF4-FFF2-40B4-BE49-F238E27FC236}">
                <a16:creationId xmlns:a16="http://schemas.microsoft.com/office/drawing/2014/main" xmlns="" id="{360E7A81-F9D8-4AC4-B039-31A2F3741C58}"/>
              </a:ext>
            </a:extLst>
          </p:cNvPr>
          <p:cNvPicPr>
            <a:picLocks noChangeAspect="1"/>
          </p:cNvPicPr>
          <p:nvPr>
            <p:custDataLst>
              <p:tags r:id="rId332"/>
            </p:custDataLst>
          </p:nvPr>
        </p:nvPicPr>
        <p:blipFill>
          <a:blip r:embed="rId513"/>
          <a:srcRect l="8232" t="83232" r="88837" b="14245"/>
          <a:stretch>
            <a:fillRect/>
          </a:stretch>
        </p:blipFill>
        <p:spPr>
          <a:xfrm>
            <a:off x="1003618" y="5708035"/>
            <a:ext cx="357359" cy="173013"/>
          </a:xfrm>
          <a:custGeom>
            <a:avLst/>
            <a:gdLst>
              <a:gd name="connsiteX0" fmla="*/ 0 w 357359"/>
              <a:gd name="connsiteY0" fmla="*/ 0 h 173013"/>
              <a:gd name="connsiteX1" fmla="*/ 357359 w 357359"/>
              <a:gd name="connsiteY1" fmla="*/ 8264 h 173013"/>
              <a:gd name="connsiteX2" fmla="*/ 307579 w 357359"/>
              <a:gd name="connsiteY2" fmla="*/ 173013 h 17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359" h="173013">
                <a:moveTo>
                  <a:pt x="0" y="0"/>
                </a:moveTo>
                <a:lnTo>
                  <a:pt x="357359" y="8264"/>
                </a:lnTo>
                <a:lnTo>
                  <a:pt x="307579" y="17301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49" name="PA_图片 3648">
            <a:extLst>
              <a:ext uri="{FF2B5EF4-FFF2-40B4-BE49-F238E27FC236}">
                <a16:creationId xmlns:a16="http://schemas.microsoft.com/office/drawing/2014/main" xmlns="" id="{09569104-12E0-48FF-A485-DB4B06B10004}"/>
              </a:ext>
            </a:extLst>
          </p:cNvPr>
          <p:cNvPicPr>
            <a:picLocks noChangeAspect="1"/>
          </p:cNvPicPr>
          <p:nvPr>
            <p:custDataLst>
              <p:tags r:id="rId333"/>
            </p:custDataLst>
          </p:nvPr>
        </p:nvPicPr>
        <p:blipFill>
          <a:blip r:embed="rId513"/>
          <a:srcRect t="72211" r="96347" b="21347"/>
          <a:stretch>
            <a:fillRect/>
          </a:stretch>
        </p:blipFill>
        <p:spPr>
          <a:xfrm>
            <a:off x="0" y="4952248"/>
            <a:ext cx="445346" cy="441759"/>
          </a:xfrm>
          <a:custGeom>
            <a:avLst/>
            <a:gdLst>
              <a:gd name="connsiteX0" fmla="*/ 261466 w 445346"/>
              <a:gd name="connsiteY0" fmla="*/ 0 h 441759"/>
              <a:gd name="connsiteX1" fmla="*/ 445346 w 445346"/>
              <a:gd name="connsiteY1" fmla="*/ 441759 h 441759"/>
              <a:gd name="connsiteX2" fmla="*/ 0 w 445346"/>
              <a:gd name="connsiteY2" fmla="*/ 191252 h 44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5346" h="441759">
                <a:moveTo>
                  <a:pt x="261466" y="0"/>
                </a:moveTo>
                <a:lnTo>
                  <a:pt x="445346" y="441759"/>
                </a:lnTo>
                <a:lnTo>
                  <a:pt x="0" y="19125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52" name="PA_图片 3651">
            <a:extLst>
              <a:ext uri="{FF2B5EF4-FFF2-40B4-BE49-F238E27FC236}">
                <a16:creationId xmlns:a16="http://schemas.microsoft.com/office/drawing/2014/main" xmlns="" id="{ECEDDC12-874B-4E82-9F8D-70DD365A312F}"/>
              </a:ext>
            </a:extLst>
          </p:cNvPr>
          <p:cNvPicPr>
            <a:picLocks noChangeAspect="1"/>
          </p:cNvPicPr>
          <p:nvPr>
            <p:custDataLst>
              <p:tags r:id="rId334"/>
            </p:custDataLst>
          </p:nvPr>
        </p:nvPicPr>
        <p:blipFill>
          <a:blip r:embed="rId513"/>
          <a:srcRect l="21204" t="44578" r="76571" b="52573"/>
          <a:stretch>
            <a:fillRect/>
          </a:stretch>
        </p:blipFill>
        <p:spPr>
          <a:xfrm>
            <a:off x="2585220" y="3057136"/>
            <a:ext cx="271270" cy="195379"/>
          </a:xfrm>
          <a:custGeom>
            <a:avLst/>
            <a:gdLst>
              <a:gd name="connsiteX0" fmla="*/ 267107 w 271270"/>
              <a:gd name="connsiteY0" fmla="*/ 0 h 195379"/>
              <a:gd name="connsiteX1" fmla="*/ 271270 w 271270"/>
              <a:gd name="connsiteY1" fmla="*/ 80853 h 195379"/>
              <a:gd name="connsiteX2" fmla="*/ 0 w 271270"/>
              <a:gd name="connsiteY2" fmla="*/ 195379 h 19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270" h="195379">
                <a:moveTo>
                  <a:pt x="267107" y="0"/>
                </a:moveTo>
                <a:lnTo>
                  <a:pt x="271270" y="80853"/>
                </a:lnTo>
                <a:lnTo>
                  <a:pt x="0" y="1953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58" name="PA_图片 3657">
            <a:extLst>
              <a:ext uri="{FF2B5EF4-FFF2-40B4-BE49-F238E27FC236}">
                <a16:creationId xmlns:a16="http://schemas.microsoft.com/office/drawing/2014/main" xmlns="" id="{5F958F0C-C77C-47A6-9002-97EAC45DA17B}"/>
              </a:ext>
            </a:extLst>
          </p:cNvPr>
          <p:cNvPicPr>
            <a:picLocks noChangeAspect="1"/>
          </p:cNvPicPr>
          <p:nvPr>
            <p:custDataLst>
              <p:tags r:id="rId335"/>
            </p:custDataLst>
          </p:nvPr>
        </p:nvPicPr>
        <p:blipFill>
          <a:blip r:embed="rId513"/>
          <a:srcRect l="11163" t="73860" r="75533" b="16648"/>
          <a:stretch>
            <a:fillRect/>
          </a:stretch>
        </p:blipFill>
        <p:spPr>
          <a:xfrm>
            <a:off x="1360976" y="5065316"/>
            <a:ext cx="1622048" cy="650983"/>
          </a:xfrm>
          <a:custGeom>
            <a:avLst/>
            <a:gdLst>
              <a:gd name="connsiteX0" fmla="*/ 1219411 w 1622048"/>
              <a:gd name="connsiteY0" fmla="*/ 0 h 650983"/>
              <a:gd name="connsiteX1" fmla="*/ 1617793 w 1622048"/>
              <a:gd name="connsiteY1" fmla="*/ 447893 h 650983"/>
              <a:gd name="connsiteX2" fmla="*/ 1622048 w 1622048"/>
              <a:gd name="connsiteY2" fmla="*/ 530553 h 650983"/>
              <a:gd name="connsiteX3" fmla="*/ 0 w 1622048"/>
              <a:gd name="connsiteY3" fmla="*/ 650983 h 65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2048" h="650983">
                <a:moveTo>
                  <a:pt x="1219411" y="0"/>
                </a:moveTo>
                <a:lnTo>
                  <a:pt x="1617793" y="447893"/>
                </a:lnTo>
                <a:lnTo>
                  <a:pt x="1622048" y="530553"/>
                </a:lnTo>
                <a:lnTo>
                  <a:pt x="0" y="65098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61" name="PA_图片 3660">
            <a:extLst>
              <a:ext uri="{FF2B5EF4-FFF2-40B4-BE49-F238E27FC236}">
                <a16:creationId xmlns:a16="http://schemas.microsoft.com/office/drawing/2014/main" xmlns="" id="{CF7EBA2E-8459-4EC5-B49B-3CAA0067D5B3}"/>
              </a:ext>
            </a:extLst>
          </p:cNvPr>
          <p:cNvPicPr>
            <a:picLocks noChangeAspect="1"/>
          </p:cNvPicPr>
          <p:nvPr>
            <p:custDataLst>
              <p:tags r:id="rId336"/>
            </p:custDataLst>
          </p:nvPr>
        </p:nvPicPr>
        <p:blipFill>
          <a:blip r:embed="rId513"/>
          <a:srcRect l="21165" t="65840" r="75568" b="19609"/>
          <a:stretch>
            <a:fillRect/>
          </a:stretch>
        </p:blipFill>
        <p:spPr>
          <a:xfrm>
            <a:off x="2580387" y="4515268"/>
            <a:ext cx="398382" cy="997941"/>
          </a:xfrm>
          <a:custGeom>
            <a:avLst/>
            <a:gdLst>
              <a:gd name="connsiteX0" fmla="*/ 347006 w 398382"/>
              <a:gd name="connsiteY0" fmla="*/ 0 h 997941"/>
              <a:gd name="connsiteX1" fmla="*/ 398382 w 398382"/>
              <a:gd name="connsiteY1" fmla="*/ 997941 h 997941"/>
              <a:gd name="connsiteX2" fmla="*/ 0 w 398382"/>
              <a:gd name="connsiteY2" fmla="*/ 550048 h 997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8382" h="997941">
                <a:moveTo>
                  <a:pt x="347006" y="0"/>
                </a:moveTo>
                <a:lnTo>
                  <a:pt x="398382" y="997941"/>
                </a:lnTo>
                <a:lnTo>
                  <a:pt x="0" y="55004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64" name="PA_图片 3663">
            <a:extLst>
              <a:ext uri="{FF2B5EF4-FFF2-40B4-BE49-F238E27FC236}">
                <a16:creationId xmlns:a16="http://schemas.microsoft.com/office/drawing/2014/main" xmlns="" id="{CCA79D33-E9D7-4F9A-908B-8268ED2B053A}"/>
              </a:ext>
            </a:extLst>
          </p:cNvPr>
          <p:cNvPicPr>
            <a:picLocks noChangeAspect="1"/>
          </p:cNvPicPr>
          <p:nvPr>
            <p:custDataLst>
              <p:tags r:id="rId337"/>
            </p:custDataLst>
          </p:nvPr>
        </p:nvPicPr>
        <p:blipFill>
          <a:blip r:embed="rId513"/>
          <a:srcRect l="10755" t="83352" r="87449" b="12449"/>
          <a:stretch>
            <a:fillRect/>
          </a:stretch>
        </p:blipFill>
        <p:spPr>
          <a:xfrm>
            <a:off x="1311196" y="5716298"/>
            <a:ext cx="219018" cy="287946"/>
          </a:xfrm>
          <a:custGeom>
            <a:avLst/>
            <a:gdLst>
              <a:gd name="connsiteX0" fmla="*/ 49780 w 219018"/>
              <a:gd name="connsiteY0" fmla="*/ 0 h 287946"/>
              <a:gd name="connsiteX1" fmla="*/ 219018 w 219018"/>
              <a:gd name="connsiteY1" fmla="*/ 287946 h 287946"/>
              <a:gd name="connsiteX2" fmla="*/ 0 w 219018"/>
              <a:gd name="connsiteY2" fmla="*/ 164749 h 28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018" h="287946">
                <a:moveTo>
                  <a:pt x="49780" y="0"/>
                </a:moveTo>
                <a:lnTo>
                  <a:pt x="219018" y="287946"/>
                </a:lnTo>
                <a:lnTo>
                  <a:pt x="0" y="16474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67" name="PA_图片 3666">
            <a:extLst>
              <a:ext uri="{FF2B5EF4-FFF2-40B4-BE49-F238E27FC236}">
                <a16:creationId xmlns:a16="http://schemas.microsoft.com/office/drawing/2014/main" xmlns="" id="{950FEC9E-BE94-4285-9C6D-6BCA1743431A}"/>
              </a:ext>
            </a:extLst>
          </p:cNvPr>
          <p:cNvPicPr>
            <a:picLocks noChangeAspect="1"/>
          </p:cNvPicPr>
          <p:nvPr>
            <p:custDataLst>
              <p:tags r:id="rId338"/>
            </p:custDataLst>
          </p:nvPr>
        </p:nvPicPr>
        <p:blipFill>
          <a:blip r:embed="rId513"/>
          <a:srcRect l="19257" t="82640" r="75000"/>
          <a:stretch>
            <a:fillRect/>
          </a:stretch>
        </p:blipFill>
        <p:spPr>
          <a:xfrm>
            <a:off x="2347834" y="5667473"/>
            <a:ext cx="700167" cy="1190526"/>
          </a:xfrm>
          <a:custGeom>
            <a:avLst/>
            <a:gdLst>
              <a:gd name="connsiteX0" fmla="*/ 638877 w 700167"/>
              <a:gd name="connsiteY0" fmla="*/ 0 h 1190526"/>
              <a:gd name="connsiteX1" fmla="*/ 700167 w 700167"/>
              <a:gd name="connsiteY1" fmla="*/ 1190526 h 1190526"/>
              <a:gd name="connsiteX2" fmla="*/ 0 w 700167"/>
              <a:gd name="connsiteY2" fmla="*/ 796682 h 119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0167" h="1190526">
                <a:moveTo>
                  <a:pt x="638877" y="0"/>
                </a:moveTo>
                <a:lnTo>
                  <a:pt x="700167" y="1190526"/>
                </a:lnTo>
                <a:lnTo>
                  <a:pt x="0" y="79668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70" name="PA_图片 3669">
            <a:extLst>
              <a:ext uri="{FF2B5EF4-FFF2-40B4-BE49-F238E27FC236}">
                <a16:creationId xmlns:a16="http://schemas.microsoft.com/office/drawing/2014/main" xmlns="" id="{F43B5531-3677-40F2-B886-CF98ABB0B9D8}"/>
              </a:ext>
            </a:extLst>
          </p:cNvPr>
          <p:cNvPicPr>
            <a:picLocks noChangeAspect="1"/>
          </p:cNvPicPr>
          <p:nvPr>
            <p:custDataLst>
              <p:tags r:id="rId339"/>
            </p:custDataLst>
          </p:nvPr>
        </p:nvPicPr>
        <p:blipFill>
          <a:blip r:embed="rId513"/>
          <a:srcRect l="11163" t="81596" r="75503" b="5743"/>
          <a:stretch>
            <a:fillRect/>
          </a:stretch>
        </p:blipFill>
        <p:spPr>
          <a:xfrm>
            <a:off x="1360976" y="5595869"/>
            <a:ext cx="1625734" cy="868287"/>
          </a:xfrm>
          <a:custGeom>
            <a:avLst/>
            <a:gdLst>
              <a:gd name="connsiteX0" fmla="*/ 1622048 w 1625734"/>
              <a:gd name="connsiteY0" fmla="*/ 0 h 868287"/>
              <a:gd name="connsiteX1" fmla="*/ 1625734 w 1625734"/>
              <a:gd name="connsiteY1" fmla="*/ 71605 h 868287"/>
              <a:gd name="connsiteX2" fmla="*/ 986857 w 1625734"/>
              <a:gd name="connsiteY2" fmla="*/ 868287 h 868287"/>
              <a:gd name="connsiteX3" fmla="*/ 169238 w 1625734"/>
              <a:gd name="connsiteY3" fmla="*/ 408376 h 868287"/>
              <a:gd name="connsiteX4" fmla="*/ 0 w 1625734"/>
              <a:gd name="connsiteY4" fmla="*/ 120430 h 8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734" h="868287">
                <a:moveTo>
                  <a:pt x="1622048" y="0"/>
                </a:moveTo>
                <a:lnTo>
                  <a:pt x="1625734" y="71605"/>
                </a:lnTo>
                <a:lnTo>
                  <a:pt x="986857" y="868287"/>
                </a:lnTo>
                <a:lnTo>
                  <a:pt x="169238" y="408376"/>
                </a:lnTo>
                <a:lnTo>
                  <a:pt x="0" y="12043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74" name="PA_图片 3673">
            <a:extLst>
              <a:ext uri="{FF2B5EF4-FFF2-40B4-BE49-F238E27FC236}">
                <a16:creationId xmlns:a16="http://schemas.microsoft.com/office/drawing/2014/main" xmlns="" id="{9BB12B76-3B94-4A83-BC63-7F6CC2A4DBF9}"/>
              </a:ext>
            </a:extLst>
          </p:cNvPr>
          <p:cNvPicPr>
            <a:picLocks noChangeAspect="1"/>
          </p:cNvPicPr>
          <p:nvPr>
            <p:custDataLst>
              <p:tags r:id="rId340"/>
            </p:custDataLst>
          </p:nvPr>
        </p:nvPicPr>
        <p:blipFill>
          <a:blip r:embed="rId513"/>
          <a:srcRect l="4507" t="66797" r="93692" b="32031"/>
          <a:stretch>
            <a:fillRect/>
          </a:stretch>
        </p:blipFill>
        <p:spPr>
          <a:xfrm>
            <a:off x="549447" y="4580924"/>
            <a:ext cx="219666" cy="80366"/>
          </a:xfrm>
          <a:custGeom>
            <a:avLst/>
            <a:gdLst>
              <a:gd name="connsiteX0" fmla="*/ 219666 w 219666"/>
              <a:gd name="connsiteY0" fmla="*/ 0 h 80366"/>
              <a:gd name="connsiteX1" fmla="*/ 109795 w 219666"/>
              <a:gd name="connsiteY1" fmla="*/ 80366 h 80366"/>
              <a:gd name="connsiteX2" fmla="*/ 0 w 219666"/>
              <a:gd name="connsiteY2" fmla="*/ 37378 h 8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666" h="80366">
                <a:moveTo>
                  <a:pt x="219666" y="0"/>
                </a:moveTo>
                <a:lnTo>
                  <a:pt x="109795" y="80366"/>
                </a:lnTo>
                <a:lnTo>
                  <a:pt x="0" y="3737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77" name="PA_图片 3676">
            <a:extLst>
              <a:ext uri="{FF2B5EF4-FFF2-40B4-BE49-F238E27FC236}">
                <a16:creationId xmlns:a16="http://schemas.microsoft.com/office/drawing/2014/main" xmlns="" id="{B578E45A-E2DD-4C31-8800-8264477E7E7D}"/>
              </a:ext>
            </a:extLst>
          </p:cNvPr>
          <p:cNvPicPr>
            <a:picLocks noChangeAspect="1"/>
          </p:cNvPicPr>
          <p:nvPr>
            <p:custDataLst>
              <p:tags r:id="rId341"/>
            </p:custDataLst>
          </p:nvPr>
        </p:nvPicPr>
        <p:blipFill>
          <a:blip r:embed="rId513"/>
          <a:srcRect l="4507" t="48463" r="88659" b="32658"/>
          <a:stretch>
            <a:fillRect/>
          </a:stretch>
        </p:blipFill>
        <p:spPr>
          <a:xfrm>
            <a:off x="549447" y="3323548"/>
            <a:ext cx="833237" cy="1294754"/>
          </a:xfrm>
          <a:custGeom>
            <a:avLst/>
            <a:gdLst>
              <a:gd name="connsiteX0" fmla="*/ 259401 w 833237"/>
              <a:gd name="connsiteY0" fmla="*/ 0 h 1294754"/>
              <a:gd name="connsiteX1" fmla="*/ 833237 w 833237"/>
              <a:gd name="connsiteY1" fmla="*/ 808573 h 1294754"/>
              <a:gd name="connsiteX2" fmla="*/ 219666 w 833237"/>
              <a:gd name="connsiteY2" fmla="*/ 1257376 h 1294754"/>
              <a:gd name="connsiteX3" fmla="*/ 0 w 833237"/>
              <a:gd name="connsiteY3" fmla="*/ 1294754 h 1294754"/>
              <a:gd name="connsiteX4" fmla="*/ 140128 w 833237"/>
              <a:gd name="connsiteY4" fmla="*/ 15550 h 129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3237" h="1294754">
                <a:moveTo>
                  <a:pt x="259401" y="0"/>
                </a:moveTo>
                <a:lnTo>
                  <a:pt x="833237" y="808573"/>
                </a:lnTo>
                <a:lnTo>
                  <a:pt x="219666" y="1257376"/>
                </a:lnTo>
                <a:lnTo>
                  <a:pt x="0" y="1294754"/>
                </a:lnTo>
                <a:lnTo>
                  <a:pt x="140128" y="155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83" name="PA_图片 3682">
            <a:extLst>
              <a:ext uri="{FF2B5EF4-FFF2-40B4-BE49-F238E27FC236}">
                <a16:creationId xmlns:a16="http://schemas.microsoft.com/office/drawing/2014/main" xmlns="" id="{0BD0DD3B-A738-4851-925C-49BEC12156C2}"/>
              </a:ext>
            </a:extLst>
          </p:cNvPr>
          <p:cNvPicPr>
            <a:picLocks noChangeAspect="1"/>
          </p:cNvPicPr>
          <p:nvPr>
            <p:custDataLst>
              <p:tags r:id="rId342"/>
            </p:custDataLst>
          </p:nvPr>
        </p:nvPicPr>
        <p:blipFill>
          <a:blip r:embed="rId513"/>
          <a:srcRect t="48689" r="94344" b="32658"/>
          <a:stretch>
            <a:fillRect/>
          </a:stretch>
        </p:blipFill>
        <p:spPr>
          <a:xfrm>
            <a:off x="1" y="3339098"/>
            <a:ext cx="689574" cy="1279204"/>
          </a:xfrm>
          <a:custGeom>
            <a:avLst/>
            <a:gdLst>
              <a:gd name="connsiteX0" fmla="*/ 689574 w 689574"/>
              <a:gd name="connsiteY0" fmla="*/ 0 h 1279204"/>
              <a:gd name="connsiteX1" fmla="*/ 549446 w 689574"/>
              <a:gd name="connsiteY1" fmla="*/ 1279204 h 1279204"/>
              <a:gd name="connsiteX2" fmla="*/ 0 w 689574"/>
              <a:gd name="connsiteY2" fmla="*/ 413492 h 1279204"/>
              <a:gd name="connsiteX3" fmla="*/ 476243 w 689574"/>
              <a:gd name="connsiteY3" fmla="*/ 27812 h 1279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574" h="1279204">
                <a:moveTo>
                  <a:pt x="689574" y="0"/>
                </a:moveTo>
                <a:lnTo>
                  <a:pt x="549446" y="1279204"/>
                </a:lnTo>
                <a:lnTo>
                  <a:pt x="0" y="413492"/>
                </a:lnTo>
                <a:lnTo>
                  <a:pt x="476243" y="278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86" name="PA_图片 3685">
            <a:extLst>
              <a:ext uri="{FF2B5EF4-FFF2-40B4-BE49-F238E27FC236}">
                <a16:creationId xmlns:a16="http://schemas.microsoft.com/office/drawing/2014/main" xmlns="" id="{109665A7-BAEB-4DAA-A8F7-BD5901FD976D}"/>
              </a:ext>
            </a:extLst>
          </p:cNvPr>
          <p:cNvPicPr>
            <a:picLocks noChangeAspect="1"/>
          </p:cNvPicPr>
          <p:nvPr>
            <p:custDataLst>
              <p:tags r:id="rId343"/>
            </p:custDataLst>
          </p:nvPr>
        </p:nvPicPr>
        <p:blipFill>
          <a:blip r:embed="rId513"/>
          <a:srcRect t="49095" r="96094" b="45281"/>
          <a:stretch>
            <a:fillRect/>
          </a:stretch>
        </p:blipFill>
        <p:spPr>
          <a:xfrm>
            <a:off x="1" y="3366910"/>
            <a:ext cx="476243" cy="385680"/>
          </a:xfrm>
          <a:custGeom>
            <a:avLst/>
            <a:gdLst>
              <a:gd name="connsiteX0" fmla="*/ 476243 w 476243"/>
              <a:gd name="connsiteY0" fmla="*/ 0 h 385680"/>
              <a:gd name="connsiteX1" fmla="*/ 0 w 476243"/>
              <a:gd name="connsiteY1" fmla="*/ 385680 h 385680"/>
              <a:gd name="connsiteX2" fmla="*/ 0 w 476243"/>
              <a:gd name="connsiteY2" fmla="*/ 62089 h 38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243" h="385680">
                <a:moveTo>
                  <a:pt x="476243" y="0"/>
                </a:moveTo>
                <a:lnTo>
                  <a:pt x="0" y="385680"/>
                </a:lnTo>
                <a:lnTo>
                  <a:pt x="0" y="620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89" name="PA_图片 3688">
            <a:extLst>
              <a:ext uri="{FF2B5EF4-FFF2-40B4-BE49-F238E27FC236}">
                <a16:creationId xmlns:a16="http://schemas.microsoft.com/office/drawing/2014/main" xmlns="" id="{BCF01CAB-D9F6-46DD-9200-45073DAF2E75}"/>
              </a:ext>
            </a:extLst>
          </p:cNvPr>
          <p:cNvPicPr>
            <a:picLocks noChangeAspect="1"/>
          </p:cNvPicPr>
          <p:nvPr>
            <p:custDataLst>
              <p:tags r:id="rId344"/>
            </p:custDataLst>
          </p:nvPr>
        </p:nvPicPr>
        <p:blipFill>
          <a:blip r:embed="rId513"/>
          <a:srcRect l="8699" t="47408" r="82706" b="40331"/>
          <a:stretch>
            <a:fillRect/>
          </a:stretch>
        </p:blipFill>
        <p:spPr>
          <a:xfrm>
            <a:off x="1060618" y="3251203"/>
            <a:ext cx="1047917" cy="840870"/>
          </a:xfrm>
          <a:custGeom>
            <a:avLst/>
            <a:gdLst>
              <a:gd name="connsiteX0" fmla="*/ 303139 w 1047917"/>
              <a:gd name="connsiteY0" fmla="*/ 0 h 840870"/>
              <a:gd name="connsiteX1" fmla="*/ 1047917 w 1047917"/>
              <a:gd name="connsiteY1" fmla="*/ 349987 h 840870"/>
              <a:gd name="connsiteX2" fmla="*/ 376818 w 1047917"/>
              <a:gd name="connsiteY2" fmla="*/ 840870 h 840870"/>
              <a:gd name="connsiteX3" fmla="*/ 0 w 1047917"/>
              <a:gd name="connsiteY3" fmla="*/ 39521 h 84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917" h="840870">
                <a:moveTo>
                  <a:pt x="303139" y="0"/>
                </a:moveTo>
                <a:lnTo>
                  <a:pt x="1047917" y="349987"/>
                </a:lnTo>
                <a:lnTo>
                  <a:pt x="376818" y="840870"/>
                </a:lnTo>
                <a:lnTo>
                  <a:pt x="0" y="395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692" name="PA_图片 3691">
            <a:extLst>
              <a:ext uri="{FF2B5EF4-FFF2-40B4-BE49-F238E27FC236}">
                <a16:creationId xmlns:a16="http://schemas.microsoft.com/office/drawing/2014/main" xmlns="" id="{02E9AC19-BA6E-4E3D-96B5-3A39BD742BFF}"/>
              </a:ext>
            </a:extLst>
          </p:cNvPr>
          <p:cNvPicPr>
            <a:picLocks noChangeAspect="1"/>
          </p:cNvPicPr>
          <p:nvPr>
            <p:custDataLst>
              <p:tags r:id="rId345"/>
            </p:custDataLst>
          </p:nvPr>
        </p:nvPicPr>
        <p:blipFill>
          <a:blip r:embed="rId513"/>
          <a:srcRect l="6634" t="47984" r="88210" b="39747"/>
          <a:stretch>
            <a:fillRect/>
          </a:stretch>
        </p:blipFill>
        <p:spPr>
          <a:xfrm>
            <a:off x="808848" y="3290725"/>
            <a:ext cx="628588" cy="841397"/>
          </a:xfrm>
          <a:custGeom>
            <a:avLst/>
            <a:gdLst>
              <a:gd name="connsiteX0" fmla="*/ 251770 w 628588"/>
              <a:gd name="connsiteY0" fmla="*/ 0 h 841397"/>
              <a:gd name="connsiteX1" fmla="*/ 628588 w 628588"/>
              <a:gd name="connsiteY1" fmla="*/ 801349 h 841397"/>
              <a:gd name="connsiteX2" fmla="*/ 573836 w 628588"/>
              <a:gd name="connsiteY2" fmla="*/ 841397 h 841397"/>
              <a:gd name="connsiteX3" fmla="*/ 0 w 628588"/>
              <a:gd name="connsiteY3" fmla="*/ 32824 h 84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588" h="841397">
                <a:moveTo>
                  <a:pt x="251770" y="0"/>
                </a:moveTo>
                <a:lnTo>
                  <a:pt x="628588" y="801349"/>
                </a:lnTo>
                <a:lnTo>
                  <a:pt x="573836" y="841397"/>
                </a:lnTo>
                <a:lnTo>
                  <a:pt x="0" y="328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01" name="PA_图片 3700">
            <a:extLst>
              <a:ext uri="{FF2B5EF4-FFF2-40B4-BE49-F238E27FC236}">
                <a16:creationId xmlns:a16="http://schemas.microsoft.com/office/drawing/2014/main" xmlns="" id="{58543D3A-90B9-4A78-B0C4-F2E821C4CA8C}"/>
              </a:ext>
            </a:extLst>
          </p:cNvPr>
          <p:cNvPicPr>
            <a:picLocks noChangeAspect="1"/>
          </p:cNvPicPr>
          <p:nvPr>
            <p:custDataLst>
              <p:tags r:id="rId346"/>
            </p:custDataLst>
          </p:nvPr>
        </p:nvPicPr>
        <p:blipFill>
          <a:blip r:embed="rId513"/>
          <a:srcRect l="4507" t="67342" r="94593" b="31505"/>
          <a:stretch>
            <a:fillRect/>
          </a:stretch>
        </p:blipFill>
        <p:spPr>
          <a:xfrm>
            <a:off x="549447" y="4618303"/>
            <a:ext cx="109795" cy="79091"/>
          </a:xfrm>
          <a:custGeom>
            <a:avLst/>
            <a:gdLst>
              <a:gd name="connsiteX0" fmla="*/ 0 w 109795"/>
              <a:gd name="connsiteY0" fmla="*/ 0 h 79091"/>
              <a:gd name="connsiteX1" fmla="*/ 109795 w 109795"/>
              <a:gd name="connsiteY1" fmla="*/ 42988 h 79091"/>
              <a:gd name="connsiteX2" fmla="*/ 60438 w 109795"/>
              <a:gd name="connsiteY2" fmla="*/ 79091 h 79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95" h="79091">
                <a:moveTo>
                  <a:pt x="0" y="0"/>
                </a:moveTo>
                <a:lnTo>
                  <a:pt x="109795" y="42988"/>
                </a:lnTo>
                <a:lnTo>
                  <a:pt x="60438" y="790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04" name="PA_图片 3703">
            <a:extLst>
              <a:ext uri="{FF2B5EF4-FFF2-40B4-BE49-F238E27FC236}">
                <a16:creationId xmlns:a16="http://schemas.microsoft.com/office/drawing/2014/main" xmlns="" id="{9D44AA6E-DA1F-4FEC-8135-CAB5A17963F6}"/>
              </a:ext>
            </a:extLst>
          </p:cNvPr>
          <p:cNvPicPr>
            <a:picLocks noChangeAspect="1"/>
          </p:cNvPicPr>
          <p:nvPr>
            <p:custDataLst>
              <p:tags r:id="rId347"/>
            </p:custDataLst>
          </p:nvPr>
        </p:nvPicPr>
        <p:blipFill>
          <a:blip r:embed="rId513"/>
          <a:srcRect t="67342" r="94998" b="25000"/>
          <a:stretch>
            <a:fillRect/>
          </a:stretch>
        </p:blipFill>
        <p:spPr>
          <a:xfrm>
            <a:off x="1" y="4618303"/>
            <a:ext cx="609884" cy="525197"/>
          </a:xfrm>
          <a:custGeom>
            <a:avLst/>
            <a:gdLst>
              <a:gd name="connsiteX0" fmla="*/ 549446 w 609884"/>
              <a:gd name="connsiteY0" fmla="*/ 0 h 525197"/>
              <a:gd name="connsiteX1" fmla="*/ 609884 w 609884"/>
              <a:gd name="connsiteY1" fmla="*/ 79091 h 525197"/>
              <a:gd name="connsiteX2" fmla="*/ 0 w 609884"/>
              <a:gd name="connsiteY2" fmla="*/ 525197 h 52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884" h="525197">
                <a:moveTo>
                  <a:pt x="549446" y="0"/>
                </a:moveTo>
                <a:lnTo>
                  <a:pt x="609884" y="79091"/>
                </a:lnTo>
                <a:lnTo>
                  <a:pt x="0" y="52519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07" name="PA_图片 3706">
            <a:extLst>
              <a:ext uri="{FF2B5EF4-FFF2-40B4-BE49-F238E27FC236}">
                <a16:creationId xmlns:a16="http://schemas.microsoft.com/office/drawing/2014/main" xmlns="" id="{323BB2D4-BAAA-4816-B5EE-E118198C9C0F}"/>
              </a:ext>
            </a:extLst>
          </p:cNvPr>
          <p:cNvPicPr>
            <a:picLocks noChangeAspect="1"/>
          </p:cNvPicPr>
          <p:nvPr>
            <p:custDataLst>
              <p:tags r:id="rId348"/>
            </p:custDataLst>
          </p:nvPr>
        </p:nvPicPr>
        <p:blipFill>
          <a:blip r:embed="rId513"/>
          <a:srcRect t="64859" r="95493" b="25000"/>
          <a:stretch>
            <a:fillRect/>
          </a:stretch>
        </p:blipFill>
        <p:spPr>
          <a:xfrm>
            <a:off x="1" y="4448045"/>
            <a:ext cx="549446" cy="695455"/>
          </a:xfrm>
          <a:custGeom>
            <a:avLst/>
            <a:gdLst>
              <a:gd name="connsiteX0" fmla="*/ 0 w 549446"/>
              <a:gd name="connsiteY0" fmla="*/ 0 h 695455"/>
              <a:gd name="connsiteX1" fmla="*/ 549446 w 549446"/>
              <a:gd name="connsiteY1" fmla="*/ 170258 h 695455"/>
              <a:gd name="connsiteX2" fmla="*/ 0 w 549446"/>
              <a:gd name="connsiteY2" fmla="*/ 695455 h 69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9446" h="695455">
                <a:moveTo>
                  <a:pt x="0" y="0"/>
                </a:moveTo>
                <a:lnTo>
                  <a:pt x="549446" y="170258"/>
                </a:lnTo>
                <a:lnTo>
                  <a:pt x="0" y="69545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10" name="PA_图片 3709">
            <a:extLst>
              <a:ext uri="{FF2B5EF4-FFF2-40B4-BE49-F238E27FC236}">
                <a16:creationId xmlns:a16="http://schemas.microsoft.com/office/drawing/2014/main" xmlns="" id="{6B9447E9-FA6F-48CF-A00A-4A5F83F29D99}"/>
              </a:ext>
            </a:extLst>
          </p:cNvPr>
          <p:cNvPicPr>
            <a:picLocks noChangeAspect="1"/>
          </p:cNvPicPr>
          <p:nvPr>
            <p:custDataLst>
              <p:tags r:id="rId349"/>
            </p:custDataLst>
          </p:nvPr>
        </p:nvPicPr>
        <p:blipFill>
          <a:blip r:embed="rId513"/>
          <a:srcRect t="54719" r="95493" b="32658"/>
          <a:stretch>
            <a:fillRect/>
          </a:stretch>
        </p:blipFill>
        <p:spPr>
          <a:xfrm>
            <a:off x="1" y="3752590"/>
            <a:ext cx="549446" cy="865712"/>
          </a:xfrm>
          <a:custGeom>
            <a:avLst/>
            <a:gdLst>
              <a:gd name="connsiteX0" fmla="*/ 0 w 549446"/>
              <a:gd name="connsiteY0" fmla="*/ 0 h 865712"/>
              <a:gd name="connsiteX1" fmla="*/ 549446 w 549446"/>
              <a:gd name="connsiteY1" fmla="*/ 865712 h 865712"/>
              <a:gd name="connsiteX2" fmla="*/ 0 w 549446"/>
              <a:gd name="connsiteY2" fmla="*/ 695454 h 8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9446" h="865712">
                <a:moveTo>
                  <a:pt x="0" y="0"/>
                </a:moveTo>
                <a:lnTo>
                  <a:pt x="549446" y="865712"/>
                </a:lnTo>
                <a:lnTo>
                  <a:pt x="0" y="69545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13" name="PA_图片 3712">
            <a:extLst>
              <a:ext uri="{FF2B5EF4-FFF2-40B4-BE49-F238E27FC236}">
                <a16:creationId xmlns:a16="http://schemas.microsoft.com/office/drawing/2014/main" xmlns="" id="{8C33074B-82B4-4A85-9214-9D65A7E9C6E4}"/>
              </a:ext>
            </a:extLst>
          </p:cNvPr>
          <p:cNvPicPr>
            <a:picLocks noChangeAspect="1"/>
          </p:cNvPicPr>
          <p:nvPr>
            <p:custDataLst>
              <p:tags r:id="rId350"/>
            </p:custDataLst>
          </p:nvPr>
        </p:nvPicPr>
        <p:blipFill>
          <a:blip r:embed="rId513"/>
          <a:srcRect l="16047" t="44578" r="76605" b="47878"/>
          <a:stretch>
            <a:fillRect/>
          </a:stretch>
        </p:blipFill>
        <p:spPr>
          <a:xfrm>
            <a:off x="1956508" y="3057135"/>
            <a:ext cx="895820" cy="517378"/>
          </a:xfrm>
          <a:custGeom>
            <a:avLst/>
            <a:gdLst>
              <a:gd name="connsiteX0" fmla="*/ 895820 w 895820"/>
              <a:gd name="connsiteY0" fmla="*/ 0 h 517378"/>
              <a:gd name="connsiteX1" fmla="*/ 188499 w 895820"/>
              <a:gd name="connsiteY1" fmla="*/ 517378 h 517378"/>
              <a:gd name="connsiteX2" fmla="*/ 0 w 895820"/>
              <a:gd name="connsiteY2" fmla="*/ 116790 h 517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5820" h="517378">
                <a:moveTo>
                  <a:pt x="895820" y="0"/>
                </a:moveTo>
                <a:lnTo>
                  <a:pt x="188499" y="517378"/>
                </a:lnTo>
                <a:lnTo>
                  <a:pt x="0" y="11679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16" name="PA_图片 3715">
            <a:extLst>
              <a:ext uri="{FF2B5EF4-FFF2-40B4-BE49-F238E27FC236}">
                <a16:creationId xmlns:a16="http://schemas.microsoft.com/office/drawing/2014/main" xmlns="" id="{824AF1CD-B68E-44BA-9320-E8A667BC0665}"/>
              </a:ext>
            </a:extLst>
          </p:cNvPr>
          <p:cNvPicPr>
            <a:picLocks noChangeAspect="1"/>
          </p:cNvPicPr>
          <p:nvPr>
            <p:custDataLst>
              <p:tags r:id="rId351"/>
            </p:custDataLst>
          </p:nvPr>
        </p:nvPicPr>
        <p:blipFill>
          <a:blip r:embed="rId513"/>
          <a:srcRect l="11186" t="46281" r="82407" b="47489"/>
          <a:stretch>
            <a:fillRect/>
          </a:stretch>
        </p:blipFill>
        <p:spPr>
          <a:xfrm>
            <a:off x="1363757" y="3173926"/>
            <a:ext cx="781250" cy="427265"/>
          </a:xfrm>
          <a:custGeom>
            <a:avLst/>
            <a:gdLst>
              <a:gd name="connsiteX0" fmla="*/ 592751 w 781250"/>
              <a:gd name="connsiteY0" fmla="*/ 0 h 427265"/>
              <a:gd name="connsiteX1" fmla="*/ 781250 w 781250"/>
              <a:gd name="connsiteY1" fmla="*/ 400588 h 427265"/>
              <a:gd name="connsiteX2" fmla="*/ 744778 w 781250"/>
              <a:gd name="connsiteY2" fmla="*/ 427265 h 427265"/>
              <a:gd name="connsiteX3" fmla="*/ 0 w 781250"/>
              <a:gd name="connsiteY3" fmla="*/ 77278 h 427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1250" h="427265">
                <a:moveTo>
                  <a:pt x="592751" y="0"/>
                </a:moveTo>
                <a:lnTo>
                  <a:pt x="781250" y="400588"/>
                </a:lnTo>
                <a:lnTo>
                  <a:pt x="744778" y="427265"/>
                </a:lnTo>
                <a:lnTo>
                  <a:pt x="0" y="7727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38" name="PA_图片 3737">
            <a:extLst>
              <a:ext uri="{FF2B5EF4-FFF2-40B4-BE49-F238E27FC236}">
                <a16:creationId xmlns:a16="http://schemas.microsoft.com/office/drawing/2014/main" xmlns="" id="{38BA42A7-AD15-4C04-873B-F12C1089B59F}"/>
              </a:ext>
            </a:extLst>
          </p:cNvPr>
          <p:cNvPicPr>
            <a:picLocks noChangeAspect="1"/>
          </p:cNvPicPr>
          <p:nvPr>
            <p:custDataLst>
              <p:tags r:id="rId352"/>
            </p:custDataLst>
          </p:nvPr>
        </p:nvPicPr>
        <p:blipFill>
          <a:blip r:embed="rId513"/>
          <a:srcRect l="78992" t="17477" r="14528" b="81270"/>
          <a:stretch>
            <a:fillRect/>
          </a:stretch>
        </p:blipFill>
        <p:spPr>
          <a:xfrm>
            <a:off x="9630750" y="1198562"/>
            <a:ext cx="789971" cy="85920"/>
          </a:xfrm>
          <a:custGeom>
            <a:avLst/>
            <a:gdLst>
              <a:gd name="connsiteX0" fmla="*/ 0 w 789971"/>
              <a:gd name="connsiteY0" fmla="*/ 0 h 85920"/>
              <a:gd name="connsiteX1" fmla="*/ 789971 w 789971"/>
              <a:gd name="connsiteY1" fmla="*/ 59579 h 85920"/>
              <a:gd name="connsiteX2" fmla="*/ 426530 w 789971"/>
              <a:gd name="connsiteY2" fmla="*/ 85920 h 8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9971" h="85920">
                <a:moveTo>
                  <a:pt x="0" y="0"/>
                </a:moveTo>
                <a:lnTo>
                  <a:pt x="789971" y="59579"/>
                </a:lnTo>
                <a:lnTo>
                  <a:pt x="426530" y="8592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47" name="PA_图片 3746">
            <a:extLst>
              <a:ext uri="{FF2B5EF4-FFF2-40B4-BE49-F238E27FC236}">
                <a16:creationId xmlns:a16="http://schemas.microsoft.com/office/drawing/2014/main" xmlns="" id="{410C15F6-9818-4D25-9272-E0EF33A31E90}"/>
              </a:ext>
            </a:extLst>
          </p:cNvPr>
          <p:cNvPicPr>
            <a:picLocks noChangeAspect="1"/>
          </p:cNvPicPr>
          <p:nvPr>
            <p:custDataLst>
              <p:tags r:id="rId353"/>
            </p:custDataLst>
          </p:nvPr>
        </p:nvPicPr>
        <p:blipFill>
          <a:blip r:embed="rId513"/>
          <a:srcRect l="73790" t="2586" r="21180" b="82800"/>
          <a:stretch>
            <a:fillRect/>
          </a:stretch>
        </p:blipFill>
        <p:spPr>
          <a:xfrm>
            <a:off x="8996501" y="177352"/>
            <a:ext cx="613189" cy="1002234"/>
          </a:xfrm>
          <a:custGeom>
            <a:avLst/>
            <a:gdLst>
              <a:gd name="connsiteX0" fmla="*/ 462794 w 613189"/>
              <a:gd name="connsiteY0" fmla="*/ 0 h 1002234"/>
              <a:gd name="connsiteX1" fmla="*/ 613189 w 613189"/>
              <a:gd name="connsiteY1" fmla="*/ 84597 h 1002234"/>
              <a:gd name="connsiteX2" fmla="*/ 540052 w 613189"/>
              <a:gd name="connsiteY2" fmla="*/ 1002234 h 1002234"/>
              <a:gd name="connsiteX3" fmla="*/ 523946 w 613189"/>
              <a:gd name="connsiteY3" fmla="*/ 998990 h 1002234"/>
              <a:gd name="connsiteX4" fmla="*/ 0 w 613189"/>
              <a:gd name="connsiteY4" fmla="*/ 479221 h 100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189" h="1002234">
                <a:moveTo>
                  <a:pt x="462794" y="0"/>
                </a:moveTo>
                <a:lnTo>
                  <a:pt x="613189" y="84597"/>
                </a:lnTo>
                <a:lnTo>
                  <a:pt x="540052" y="1002234"/>
                </a:lnTo>
                <a:lnTo>
                  <a:pt x="523946" y="998990"/>
                </a:lnTo>
                <a:lnTo>
                  <a:pt x="0" y="4792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50" name="PA_图片 3749">
            <a:extLst>
              <a:ext uri="{FF2B5EF4-FFF2-40B4-BE49-F238E27FC236}">
                <a16:creationId xmlns:a16="http://schemas.microsoft.com/office/drawing/2014/main" xmlns="" id="{30B9F853-5024-41CC-AE9D-0B3C93316593}"/>
              </a:ext>
            </a:extLst>
          </p:cNvPr>
          <p:cNvPicPr>
            <a:picLocks noChangeAspect="1"/>
          </p:cNvPicPr>
          <p:nvPr>
            <p:custDataLst>
              <p:tags r:id="rId354"/>
            </p:custDataLst>
          </p:nvPr>
        </p:nvPicPr>
        <p:blipFill>
          <a:blip r:embed="rId513"/>
          <a:srcRect l="78220" t="3820" r="14528" b="81654"/>
          <a:stretch>
            <a:fillRect/>
          </a:stretch>
        </p:blipFill>
        <p:spPr>
          <a:xfrm>
            <a:off x="9536553" y="261949"/>
            <a:ext cx="884168" cy="996192"/>
          </a:xfrm>
          <a:custGeom>
            <a:avLst/>
            <a:gdLst>
              <a:gd name="connsiteX0" fmla="*/ 73137 w 884168"/>
              <a:gd name="connsiteY0" fmla="*/ 0 h 996192"/>
              <a:gd name="connsiteX1" fmla="*/ 359795 w 884168"/>
              <a:gd name="connsiteY1" fmla="*/ 161245 h 996192"/>
              <a:gd name="connsiteX2" fmla="*/ 884168 w 884168"/>
              <a:gd name="connsiteY2" fmla="*/ 996192 h 996192"/>
              <a:gd name="connsiteX3" fmla="*/ 94197 w 884168"/>
              <a:gd name="connsiteY3" fmla="*/ 936613 h 996192"/>
              <a:gd name="connsiteX4" fmla="*/ 0 w 884168"/>
              <a:gd name="connsiteY4" fmla="*/ 917637 h 99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168" h="996192">
                <a:moveTo>
                  <a:pt x="73137" y="0"/>
                </a:moveTo>
                <a:lnTo>
                  <a:pt x="359795" y="161245"/>
                </a:lnTo>
                <a:lnTo>
                  <a:pt x="884168" y="996192"/>
                </a:lnTo>
                <a:lnTo>
                  <a:pt x="94197" y="936613"/>
                </a:lnTo>
                <a:lnTo>
                  <a:pt x="0" y="91763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53" name="PA_图片 3752">
            <a:extLst>
              <a:ext uri="{FF2B5EF4-FFF2-40B4-BE49-F238E27FC236}">
                <a16:creationId xmlns:a16="http://schemas.microsoft.com/office/drawing/2014/main" xmlns="" id="{6ABA18AD-4299-4A3D-9B49-CD9DA1117C0E}"/>
              </a:ext>
            </a:extLst>
          </p:cNvPr>
          <p:cNvPicPr>
            <a:picLocks noChangeAspect="1"/>
          </p:cNvPicPr>
          <p:nvPr>
            <p:custDataLst>
              <p:tags r:id="rId355"/>
            </p:custDataLst>
          </p:nvPr>
        </p:nvPicPr>
        <p:blipFill>
          <a:blip r:embed="rId513"/>
          <a:srcRect l="74127" r="23118" b="95659"/>
          <a:stretch>
            <a:fillRect/>
          </a:stretch>
        </p:blipFill>
        <p:spPr>
          <a:xfrm>
            <a:off x="9037486" y="-1"/>
            <a:ext cx="335975" cy="297736"/>
          </a:xfrm>
          <a:custGeom>
            <a:avLst/>
            <a:gdLst>
              <a:gd name="connsiteX0" fmla="*/ 106515 w 335975"/>
              <a:gd name="connsiteY0" fmla="*/ 0 h 297736"/>
              <a:gd name="connsiteX1" fmla="*/ 335975 w 335975"/>
              <a:gd name="connsiteY1" fmla="*/ 129071 h 297736"/>
              <a:gd name="connsiteX2" fmla="*/ 0 w 335975"/>
              <a:gd name="connsiteY2" fmla="*/ 297736 h 29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975" h="297736">
                <a:moveTo>
                  <a:pt x="106515" y="0"/>
                </a:moveTo>
                <a:lnTo>
                  <a:pt x="335975" y="129071"/>
                </a:lnTo>
                <a:lnTo>
                  <a:pt x="0" y="29773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56" name="PA_图片 3755">
            <a:extLst>
              <a:ext uri="{FF2B5EF4-FFF2-40B4-BE49-F238E27FC236}">
                <a16:creationId xmlns:a16="http://schemas.microsoft.com/office/drawing/2014/main" xmlns="" id="{A20ED683-B704-457A-A1BC-C3848181C9BE}"/>
              </a:ext>
            </a:extLst>
          </p:cNvPr>
          <p:cNvPicPr>
            <a:picLocks noChangeAspect="1"/>
          </p:cNvPicPr>
          <p:nvPr>
            <p:custDataLst>
              <p:tags r:id="rId356"/>
            </p:custDataLst>
          </p:nvPr>
        </p:nvPicPr>
        <p:blipFill>
          <a:blip r:embed="rId513"/>
          <a:srcRect l="73268" t="1882" r="22414" b="90426"/>
          <a:stretch>
            <a:fillRect/>
          </a:stretch>
        </p:blipFill>
        <p:spPr>
          <a:xfrm>
            <a:off x="8932764" y="129071"/>
            <a:ext cx="526531" cy="527503"/>
          </a:xfrm>
          <a:custGeom>
            <a:avLst/>
            <a:gdLst>
              <a:gd name="connsiteX0" fmla="*/ 440697 w 526531"/>
              <a:gd name="connsiteY0" fmla="*/ 0 h 527503"/>
              <a:gd name="connsiteX1" fmla="*/ 526531 w 526531"/>
              <a:gd name="connsiteY1" fmla="*/ 48282 h 527503"/>
              <a:gd name="connsiteX2" fmla="*/ 63737 w 526531"/>
              <a:gd name="connsiteY2" fmla="*/ 527503 h 527503"/>
              <a:gd name="connsiteX3" fmla="*/ 0 w 526531"/>
              <a:gd name="connsiteY3" fmla="*/ 461386 h 527503"/>
              <a:gd name="connsiteX4" fmla="*/ 104722 w 526531"/>
              <a:gd name="connsiteY4" fmla="*/ 168665 h 527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531" h="527503">
                <a:moveTo>
                  <a:pt x="440697" y="0"/>
                </a:moveTo>
                <a:lnTo>
                  <a:pt x="526531" y="48282"/>
                </a:lnTo>
                <a:lnTo>
                  <a:pt x="63737" y="527503"/>
                </a:lnTo>
                <a:lnTo>
                  <a:pt x="0" y="461386"/>
                </a:lnTo>
                <a:lnTo>
                  <a:pt x="104722" y="16866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65" name="PA_图片 3764">
            <a:extLst>
              <a:ext uri="{FF2B5EF4-FFF2-40B4-BE49-F238E27FC236}">
                <a16:creationId xmlns:a16="http://schemas.microsoft.com/office/drawing/2014/main" xmlns="" id="{B008772D-5E7A-402B-9E36-727253DA0ECD}"/>
              </a:ext>
            </a:extLst>
          </p:cNvPr>
          <p:cNvPicPr>
            <a:picLocks noChangeAspect="1"/>
          </p:cNvPicPr>
          <p:nvPr>
            <p:custDataLst>
              <p:tags r:id="rId357"/>
            </p:custDataLst>
          </p:nvPr>
        </p:nvPicPr>
        <p:blipFill>
          <a:blip r:embed="rId513"/>
          <a:srcRect l="82491" t="18346" r="14528" b="80578"/>
          <a:stretch>
            <a:fillRect/>
          </a:stretch>
        </p:blipFill>
        <p:spPr>
          <a:xfrm>
            <a:off x="10057280" y="1258142"/>
            <a:ext cx="363441" cy="73809"/>
          </a:xfrm>
          <a:custGeom>
            <a:avLst/>
            <a:gdLst>
              <a:gd name="connsiteX0" fmla="*/ 363441 w 363441"/>
              <a:gd name="connsiteY0" fmla="*/ 0 h 73809"/>
              <a:gd name="connsiteX1" fmla="*/ 235646 w 363441"/>
              <a:gd name="connsiteY1" fmla="*/ 73809 h 73809"/>
              <a:gd name="connsiteX2" fmla="*/ 0 w 363441"/>
              <a:gd name="connsiteY2" fmla="*/ 26341 h 73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441" h="73809">
                <a:moveTo>
                  <a:pt x="363441" y="0"/>
                </a:moveTo>
                <a:lnTo>
                  <a:pt x="235646" y="73809"/>
                </a:lnTo>
                <a:lnTo>
                  <a:pt x="0" y="263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74" name="PA_图片 3773">
            <a:extLst>
              <a:ext uri="{FF2B5EF4-FFF2-40B4-BE49-F238E27FC236}">
                <a16:creationId xmlns:a16="http://schemas.microsoft.com/office/drawing/2014/main" xmlns="" id="{960AA56B-7A3F-4DE9-A86F-0A2C326D7A4B}"/>
              </a:ext>
            </a:extLst>
          </p:cNvPr>
          <p:cNvPicPr>
            <a:picLocks noChangeAspect="1"/>
          </p:cNvPicPr>
          <p:nvPr>
            <p:custDataLst>
              <p:tags r:id="rId358"/>
            </p:custDataLst>
          </p:nvPr>
        </p:nvPicPr>
        <p:blipFill>
          <a:blip r:embed="rId513"/>
          <a:srcRect l="72417" t="9574" r="21912" b="82847"/>
          <a:stretch>
            <a:fillRect/>
          </a:stretch>
        </p:blipFill>
        <p:spPr>
          <a:xfrm>
            <a:off x="8829076" y="656574"/>
            <a:ext cx="691371" cy="519769"/>
          </a:xfrm>
          <a:custGeom>
            <a:avLst/>
            <a:gdLst>
              <a:gd name="connsiteX0" fmla="*/ 167425 w 691371"/>
              <a:gd name="connsiteY0" fmla="*/ 0 h 519769"/>
              <a:gd name="connsiteX1" fmla="*/ 691371 w 691371"/>
              <a:gd name="connsiteY1" fmla="*/ 519769 h 519769"/>
              <a:gd name="connsiteX2" fmla="*/ 656346 w 691371"/>
              <a:gd name="connsiteY2" fmla="*/ 512714 h 519769"/>
              <a:gd name="connsiteX3" fmla="*/ 0 w 691371"/>
              <a:gd name="connsiteY3" fmla="*/ 223714 h 519769"/>
              <a:gd name="connsiteX4" fmla="*/ 37629 w 691371"/>
              <a:gd name="connsiteY4" fmla="*/ 118533 h 51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1371" h="519769">
                <a:moveTo>
                  <a:pt x="167425" y="0"/>
                </a:moveTo>
                <a:lnTo>
                  <a:pt x="691371" y="519769"/>
                </a:lnTo>
                <a:lnTo>
                  <a:pt x="656346" y="512714"/>
                </a:lnTo>
                <a:lnTo>
                  <a:pt x="0" y="223714"/>
                </a:lnTo>
                <a:lnTo>
                  <a:pt x="37629" y="11853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77" name="PA_图片 3776">
            <a:extLst>
              <a:ext uri="{FF2B5EF4-FFF2-40B4-BE49-F238E27FC236}">
                <a16:creationId xmlns:a16="http://schemas.microsoft.com/office/drawing/2014/main" xmlns="" id="{CD71D857-ADB4-4331-B03E-B022AD21F03D}"/>
              </a:ext>
            </a:extLst>
          </p:cNvPr>
          <p:cNvPicPr>
            <a:picLocks noChangeAspect="1"/>
          </p:cNvPicPr>
          <p:nvPr>
            <p:custDataLst>
              <p:tags r:id="rId359"/>
            </p:custDataLst>
          </p:nvPr>
        </p:nvPicPr>
        <p:blipFill>
          <a:blip r:embed="rId513"/>
          <a:srcRect l="72238" t="12836" r="22199" b="82950"/>
          <a:stretch>
            <a:fillRect/>
          </a:stretch>
        </p:blipFill>
        <p:spPr>
          <a:xfrm>
            <a:off x="8807189" y="880287"/>
            <a:ext cx="678233" cy="289000"/>
          </a:xfrm>
          <a:custGeom>
            <a:avLst/>
            <a:gdLst>
              <a:gd name="connsiteX0" fmla="*/ 21887 w 678233"/>
              <a:gd name="connsiteY0" fmla="*/ 0 h 289000"/>
              <a:gd name="connsiteX1" fmla="*/ 678233 w 678233"/>
              <a:gd name="connsiteY1" fmla="*/ 289000 h 289000"/>
              <a:gd name="connsiteX2" fmla="*/ 35543 w 678233"/>
              <a:gd name="connsiteY2" fmla="*/ 159536 h 289000"/>
              <a:gd name="connsiteX3" fmla="*/ 0 w 678233"/>
              <a:gd name="connsiteY3" fmla="*/ 61179 h 28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233" h="289000">
                <a:moveTo>
                  <a:pt x="21887" y="0"/>
                </a:moveTo>
                <a:lnTo>
                  <a:pt x="678233" y="289000"/>
                </a:lnTo>
                <a:lnTo>
                  <a:pt x="35543" y="159536"/>
                </a:lnTo>
                <a:lnTo>
                  <a:pt x="0" y="611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80" name="PA_图片 3779">
            <a:extLst>
              <a:ext uri="{FF2B5EF4-FFF2-40B4-BE49-F238E27FC236}">
                <a16:creationId xmlns:a16="http://schemas.microsoft.com/office/drawing/2014/main" xmlns="" id="{D94BA28D-3726-4CB4-8D42-F8228BAA7E3C}"/>
              </a:ext>
            </a:extLst>
          </p:cNvPr>
          <p:cNvPicPr>
            <a:picLocks noChangeAspect="1"/>
          </p:cNvPicPr>
          <p:nvPr>
            <p:custDataLst>
              <p:tags r:id="rId360"/>
            </p:custDataLst>
          </p:nvPr>
        </p:nvPicPr>
        <p:blipFill>
          <a:blip r:embed="rId513"/>
          <a:srcRect l="72726" t="8610" r="26210" b="88698"/>
          <a:stretch>
            <a:fillRect/>
          </a:stretch>
        </p:blipFill>
        <p:spPr>
          <a:xfrm>
            <a:off x="8866705" y="590456"/>
            <a:ext cx="129796" cy="184650"/>
          </a:xfrm>
          <a:custGeom>
            <a:avLst/>
            <a:gdLst>
              <a:gd name="connsiteX0" fmla="*/ 66059 w 129796"/>
              <a:gd name="connsiteY0" fmla="*/ 0 h 184650"/>
              <a:gd name="connsiteX1" fmla="*/ 129796 w 129796"/>
              <a:gd name="connsiteY1" fmla="*/ 66117 h 184650"/>
              <a:gd name="connsiteX2" fmla="*/ 0 w 129796"/>
              <a:gd name="connsiteY2" fmla="*/ 184650 h 18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796" h="184650">
                <a:moveTo>
                  <a:pt x="66059" y="0"/>
                </a:moveTo>
                <a:lnTo>
                  <a:pt x="129796" y="66117"/>
                </a:lnTo>
                <a:lnTo>
                  <a:pt x="0" y="1846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83" name="PA_图片 3782">
            <a:extLst>
              <a:ext uri="{FF2B5EF4-FFF2-40B4-BE49-F238E27FC236}">
                <a16:creationId xmlns:a16="http://schemas.microsoft.com/office/drawing/2014/main" xmlns="" id="{F73F571A-E4A2-4982-9D9A-C16F541D0870}"/>
              </a:ext>
            </a:extLst>
          </p:cNvPr>
          <p:cNvPicPr>
            <a:picLocks noChangeAspect="1"/>
          </p:cNvPicPr>
          <p:nvPr>
            <p:custDataLst>
              <p:tags r:id="rId361"/>
            </p:custDataLst>
          </p:nvPr>
        </p:nvPicPr>
        <p:blipFill>
          <a:blip r:embed="rId513"/>
          <a:srcRect l="85472" t="10690" r="8904" b="81146"/>
          <a:stretch>
            <a:fillRect/>
          </a:stretch>
        </p:blipFill>
        <p:spPr>
          <a:xfrm>
            <a:off x="10420721" y="733097"/>
            <a:ext cx="685748" cy="559918"/>
          </a:xfrm>
          <a:custGeom>
            <a:avLst/>
            <a:gdLst>
              <a:gd name="connsiteX0" fmla="*/ 26566 w 685748"/>
              <a:gd name="connsiteY0" fmla="*/ 0 h 559918"/>
              <a:gd name="connsiteX1" fmla="*/ 560994 w 685748"/>
              <a:gd name="connsiteY1" fmla="*/ 300616 h 559918"/>
              <a:gd name="connsiteX2" fmla="*/ 685748 w 685748"/>
              <a:gd name="connsiteY2" fmla="*/ 559918 h 559918"/>
              <a:gd name="connsiteX3" fmla="*/ 0 w 685748"/>
              <a:gd name="connsiteY3" fmla="*/ 525044 h 559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48" h="559918">
                <a:moveTo>
                  <a:pt x="26566" y="0"/>
                </a:moveTo>
                <a:lnTo>
                  <a:pt x="560994" y="300616"/>
                </a:lnTo>
                <a:lnTo>
                  <a:pt x="685748" y="559918"/>
                </a:lnTo>
                <a:lnTo>
                  <a:pt x="0" y="52504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86" name="PA_图片 3785">
            <a:extLst>
              <a:ext uri="{FF2B5EF4-FFF2-40B4-BE49-F238E27FC236}">
                <a16:creationId xmlns:a16="http://schemas.microsoft.com/office/drawing/2014/main" xmlns="" id="{E44C940F-5CDC-49E1-8A72-5BB822739FF8}"/>
              </a:ext>
            </a:extLst>
          </p:cNvPr>
          <p:cNvPicPr>
            <a:picLocks noChangeAspect="1"/>
          </p:cNvPicPr>
          <p:nvPr>
            <p:custDataLst>
              <p:tags r:id="rId362"/>
            </p:custDataLst>
          </p:nvPr>
        </p:nvPicPr>
        <p:blipFill>
          <a:blip r:embed="rId513"/>
          <a:srcRect l="90073" t="15073" r="8241" b="81146"/>
          <a:stretch>
            <a:fillRect/>
          </a:stretch>
        </p:blipFill>
        <p:spPr>
          <a:xfrm>
            <a:off x="10981715" y="1033713"/>
            <a:ext cx="205534" cy="259302"/>
          </a:xfrm>
          <a:custGeom>
            <a:avLst/>
            <a:gdLst>
              <a:gd name="connsiteX0" fmla="*/ 0 w 205534"/>
              <a:gd name="connsiteY0" fmla="*/ 0 h 259302"/>
              <a:gd name="connsiteX1" fmla="*/ 205534 w 205534"/>
              <a:gd name="connsiteY1" fmla="*/ 115613 h 259302"/>
              <a:gd name="connsiteX2" fmla="*/ 124754 w 205534"/>
              <a:gd name="connsiteY2" fmla="*/ 259302 h 25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5534" h="259302">
                <a:moveTo>
                  <a:pt x="0" y="0"/>
                </a:moveTo>
                <a:lnTo>
                  <a:pt x="205534" y="115613"/>
                </a:lnTo>
                <a:lnTo>
                  <a:pt x="124754" y="25930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89" name="PA_图片 3788">
            <a:extLst>
              <a:ext uri="{FF2B5EF4-FFF2-40B4-BE49-F238E27FC236}">
                <a16:creationId xmlns:a16="http://schemas.microsoft.com/office/drawing/2014/main" xmlns="" id="{552CFE48-692D-482D-8EC5-887601AB6BF7}"/>
              </a:ext>
            </a:extLst>
          </p:cNvPr>
          <p:cNvPicPr>
            <a:picLocks noChangeAspect="1"/>
          </p:cNvPicPr>
          <p:nvPr>
            <p:custDataLst>
              <p:tags r:id="rId363"/>
            </p:custDataLst>
          </p:nvPr>
        </p:nvPicPr>
        <p:blipFill>
          <a:blip r:embed="rId513"/>
          <a:srcRect l="81171" t="6171" r="14310" b="81654"/>
          <a:stretch>
            <a:fillRect/>
          </a:stretch>
        </p:blipFill>
        <p:spPr>
          <a:xfrm>
            <a:off x="9896348" y="423195"/>
            <a:ext cx="550939" cy="834947"/>
          </a:xfrm>
          <a:custGeom>
            <a:avLst/>
            <a:gdLst>
              <a:gd name="connsiteX0" fmla="*/ 0 w 550939"/>
              <a:gd name="connsiteY0" fmla="*/ 0 h 834947"/>
              <a:gd name="connsiteX1" fmla="*/ 550939 w 550939"/>
              <a:gd name="connsiteY1" fmla="*/ 309903 h 834947"/>
              <a:gd name="connsiteX2" fmla="*/ 524373 w 550939"/>
              <a:gd name="connsiteY2" fmla="*/ 834947 h 83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0939" h="834947">
                <a:moveTo>
                  <a:pt x="0" y="0"/>
                </a:moveTo>
                <a:lnTo>
                  <a:pt x="550939" y="309903"/>
                </a:lnTo>
                <a:lnTo>
                  <a:pt x="524373" y="8349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792" name="PA_图片 3791">
            <a:extLst>
              <a:ext uri="{FF2B5EF4-FFF2-40B4-BE49-F238E27FC236}">
                <a16:creationId xmlns:a16="http://schemas.microsoft.com/office/drawing/2014/main" xmlns="" id="{60C45732-8D45-46A8-89BD-9A5D16311486}"/>
              </a:ext>
            </a:extLst>
          </p:cNvPr>
          <p:cNvPicPr>
            <a:picLocks noChangeAspect="1"/>
          </p:cNvPicPr>
          <p:nvPr>
            <p:custDataLst>
              <p:tags r:id="rId364"/>
            </p:custDataLst>
          </p:nvPr>
        </p:nvPicPr>
        <p:blipFill>
          <a:blip r:embed="rId513"/>
          <a:srcRect l="91096" t="16759" r="7294" b="81146"/>
          <a:stretch>
            <a:fillRect/>
          </a:stretch>
        </p:blipFill>
        <p:spPr>
          <a:xfrm>
            <a:off x="11106469" y="1149327"/>
            <a:ext cx="196205" cy="143689"/>
          </a:xfrm>
          <a:custGeom>
            <a:avLst/>
            <a:gdLst>
              <a:gd name="connsiteX0" fmla="*/ 80780 w 196205"/>
              <a:gd name="connsiteY0" fmla="*/ 0 h 143689"/>
              <a:gd name="connsiteX1" fmla="*/ 196205 w 196205"/>
              <a:gd name="connsiteY1" fmla="*/ 64927 h 143689"/>
              <a:gd name="connsiteX2" fmla="*/ 0 w 196205"/>
              <a:gd name="connsiteY2" fmla="*/ 143689 h 14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05" h="143689">
                <a:moveTo>
                  <a:pt x="80780" y="0"/>
                </a:moveTo>
                <a:lnTo>
                  <a:pt x="196205" y="64927"/>
                </a:lnTo>
                <a:lnTo>
                  <a:pt x="0" y="1436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01" name="PA_图片 3800">
            <a:extLst>
              <a:ext uri="{FF2B5EF4-FFF2-40B4-BE49-F238E27FC236}">
                <a16:creationId xmlns:a16="http://schemas.microsoft.com/office/drawing/2014/main" xmlns="" id="{D006410B-575D-4806-8CD2-1CB6D373277E}"/>
              </a:ext>
            </a:extLst>
          </p:cNvPr>
          <p:cNvPicPr>
            <a:picLocks noChangeAspect="1"/>
          </p:cNvPicPr>
          <p:nvPr>
            <p:custDataLst>
              <p:tags r:id="rId365"/>
            </p:custDataLst>
          </p:nvPr>
        </p:nvPicPr>
        <p:blipFill>
          <a:blip r:embed="rId513"/>
          <a:srcRect l="85472" t="18346" r="8904" b="78866"/>
          <a:stretch>
            <a:fillRect/>
          </a:stretch>
        </p:blipFill>
        <p:spPr>
          <a:xfrm>
            <a:off x="10420721" y="1258141"/>
            <a:ext cx="685748" cy="191208"/>
          </a:xfrm>
          <a:custGeom>
            <a:avLst/>
            <a:gdLst>
              <a:gd name="connsiteX0" fmla="*/ 0 w 685748"/>
              <a:gd name="connsiteY0" fmla="*/ 0 h 191208"/>
              <a:gd name="connsiteX1" fmla="*/ 685748 w 685748"/>
              <a:gd name="connsiteY1" fmla="*/ 34874 h 191208"/>
              <a:gd name="connsiteX2" fmla="*/ 455006 w 685748"/>
              <a:gd name="connsiteY2" fmla="*/ 191208 h 191208"/>
              <a:gd name="connsiteX3" fmla="*/ 14288 w 685748"/>
              <a:gd name="connsiteY3" fmla="*/ 102430 h 19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48" h="191208">
                <a:moveTo>
                  <a:pt x="0" y="0"/>
                </a:moveTo>
                <a:lnTo>
                  <a:pt x="685748" y="34874"/>
                </a:lnTo>
                <a:lnTo>
                  <a:pt x="455006" y="191208"/>
                </a:lnTo>
                <a:lnTo>
                  <a:pt x="14288" y="10243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04" name="PA_图片 3803">
            <a:extLst>
              <a:ext uri="{FF2B5EF4-FFF2-40B4-BE49-F238E27FC236}">
                <a16:creationId xmlns:a16="http://schemas.microsoft.com/office/drawing/2014/main" xmlns="" id="{2FA5D6A7-BF7E-4BD4-8F6F-05E5D41F5FE4}"/>
              </a:ext>
            </a:extLst>
          </p:cNvPr>
          <p:cNvPicPr>
            <a:picLocks noChangeAspect="1"/>
          </p:cNvPicPr>
          <p:nvPr>
            <p:custDataLst>
              <p:tags r:id="rId366"/>
            </p:custDataLst>
          </p:nvPr>
        </p:nvPicPr>
        <p:blipFill>
          <a:blip r:embed="rId513"/>
          <a:srcRect l="84424" t="18346" r="14411" b="80161"/>
          <a:stretch>
            <a:fillRect/>
          </a:stretch>
        </p:blipFill>
        <p:spPr>
          <a:xfrm>
            <a:off x="10292926" y="1258141"/>
            <a:ext cx="142083" cy="102430"/>
          </a:xfrm>
          <a:custGeom>
            <a:avLst/>
            <a:gdLst>
              <a:gd name="connsiteX0" fmla="*/ 127795 w 142083"/>
              <a:gd name="connsiteY0" fmla="*/ 0 h 102430"/>
              <a:gd name="connsiteX1" fmla="*/ 142083 w 142083"/>
              <a:gd name="connsiteY1" fmla="*/ 102430 h 102430"/>
              <a:gd name="connsiteX2" fmla="*/ 0 w 142083"/>
              <a:gd name="connsiteY2" fmla="*/ 73809 h 10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083" h="102430">
                <a:moveTo>
                  <a:pt x="127795" y="0"/>
                </a:moveTo>
                <a:lnTo>
                  <a:pt x="142083" y="102430"/>
                </a:lnTo>
                <a:lnTo>
                  <a:pt x="0" y="7380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13" name="PA_图片 3812">
            <a:extLst>
              <a:ext uri="{FF2B5EF4-FFF2-40B4-BE49-F238E27FC236}">
                <a16:creationId xmlns:a16="http://schemas.microsoft.com/office/drawing/2014/main" xmlns="" id="{9C555E9E-2B27-4697-BC3A-CE502936A564}"/>
              </a:ext>
            </a:extLst>
          </p:cNvPr>
          <p:cNvPicPr>
            <a:picLocks noChangeAspect="1"/>
          </p:cNvPicPr>
          <p:nvPr>
            <p:custDataLst>
              <p:tags r:id="rId367"/>
            </p:custDataLst>
          </p:nvPr>
        </p:nvPicPr>
        <p:blipFill>
          <a:blip r:embed="rId513"/>
          <a:srcRect l="71988" t="13728" r="27471" b="84838"/>
          <a:stretch>
            <a:fillRect/>
          </a:stretch>
        </p:blipFill>
        <p:spPr>
          <a:xfrm>
            <a:off x="8776756" y="941467"/>
            <a:ext cx="65976" cy="98357"/>
          </a:xfrm>
          <a:custGeom>
            <a:avLst/>
            <a:gdLst>
              <a:gd name="connsiteX0" fmla="*/ 30433 w 65976"/>
              <a:gd name="connsiteY0" fmla="*/ 0 h 98357"/>
              <a:gd name="connsiteX1" fmla="*/ 65976 w 65976"/>
              <a:gd name="connsiteY1" fmla="*/ 98357 h 98357"/>
              <a:gd name="connsiteX2" fmla="*/ 0 w 65976"/>
              <a:gd name="connsiteY2" fmla="*/ 85067 h 98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76" h="98357">
                <a:moveTo>
                  <a:pt x="30433" y="0"/>
                </a:moveTo>
                <a:lnTo>
                  <a:pt x="65976" y="98357"/>
                </a:lnTo>
                <a:lnTo>
                  <a:pt x="0" y="8506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28" name="PA_图片 3827">
            <a:extLst>
              <a:ext uri="{FF2B5EF4-FFF2-40B4-BE49-F238E27FC236}">
                <a16:creationId xmlns:a16="http://schemas.microsoft.com/office/drawing/2014/main" xmlns="" id="{79FD8772-C1D4-4DE0-8B03-AF628F624EBA}"/>
              </a:ext>
            </a:extLst>
          </p:cNvPr>
          <p:cNvPicPr>
            <a:picLocks noChangeAspect="1"/>
          </p:cNvPicPr>
          <p:nvPr>
            <p:custDataLst>
              <p:tags r:id="rId368"/>
            </p:custDataLst>
          </p:nvPr>
        </p:nvPicPr>
        <p:blipFill>
          <a:blip r:embed="rId513"/>
          <a:srcRect l="91096" t="18822" r="1790" b="75786"/>
          <a:stretch>
            <a:fillRect/>
          </a:stretch>
        </p:blipFill>
        <p:spPr>
          <a:xfrm>
            <a:off x="11106469" y="1290829"/>
            <a:ext cx="867261" cy="369796"/>
          </a:xfrm>
          <a:custGeom>
            <a:avLst/>
            <a:gdLst>
              <a:gd name="connsiteX0" fmla="*/ 332340 w 867261"/>
              <a:gd name="connsiteY0" fmla="*/ 0 h 369796"/>
              <a:gd name="connsiteX1" fmla="*/ 867261 w 867261"/>
              <a:gd name="connsiteY1" fmla="*/ 300893 h 369796"/>
              <a:gd name="connsiteX2" fmla="*/ 818088 w 867261"/>
              <a:gd name="connsiteY2" fmla="*/ 369796 h 369796"/>
              <a:gd name="connsiteX3" fmla="*/ 658018 w 867261"/>
              <a:gd name="connsiteY3" fmla="*/ 337552 h 369796"/>
              <a:gd name="connsiteX4" fmla="*/ 0 w 867261"/>
              <a:gd name="connsiteY4" fmla="*/ 2186 h 369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61" h="369796">
                <a:moveTo>
                  <a:pt x="332340" y="0"/>
                </a:moveTo>
                <a:lnTo>
                  <a:pt x="867261" y="300893"/>
                </a:lnTo>
                <a:lnTo>
                  <a:pt x="818088" y="369796"/>
                </a:lnTo>
                <a:lnTo>
                  <a:pt x="658018" y="337552"/>
                </a:lnTo>
                <a:lnTo>
                  <a:pt x="0" y="218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31" name="PA_图片 3830">
            <a:extLst>
              <a:ext uri="{FF2B5EF4-FFF2-40B4-BE49-F238E27FC236}">
                <a16:creationId xmlns:a16="http://schemas.microsoft.com/office/drawing/2014/main" xmlns="" id="{4A41E7A4-B9BA-4B34-8D70-C231C01A2307}"/>
              </a:ext>
            </a:extLst>
          </p:cNvPr>
          <p:cNvPicPr>
            <a:picLocks noChangeAspect="1"/>
          </p:cNvPicPr>
          <p:nvPr>
            <p:custDataLst>
              <p:tags r:id="rId369"/>
            </p:custDataLst>
          </p:nvPr>
        </p:nvPicPr>
        <p:blipFill>
          <a:blip r:embed="rId513"/>
          <a:srcRect l="91096" t="17706" r="6178" b="81146"/>
          <a:stretch>
            <a:fillRect/>
          </a:stretch>
        </p:blipFill>
        <p:spPr>
          <a:xfrm>
            <a:off x="11106469" y="1214253"/>
            <a:ext cx="332340" cy="78762"/>
          </a:xfrm>
          <a:custGeom>
            <a:avLst/>
            <a:gdLst>
              <a:gd name="connsiteX0" fmla="*/ 196205 w 332340"/>
              <a:gd name="connsiteY0" fmla="*/ 0 h 78762"/>
              <a:gd name="connsiteX1" fmla="*/ 332340 w 332340"/>
              <a:gd name="connsiteY1" fmla="*/ 76576 h 78762"/>
              <a:gd name="connsiteX2" fmla="*/ 0 w 332340"/>
              <a:gd name="connsiteY2" fmla="*/ 78762 h 7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2340" h="78762">
                <a:moveTo>
                  <a:pt x="196205" y="0"/>
                </a:moveTo>
                <a:lnTo>
                  <a:pt x="332340" y="76576"/>
                </a:lnTo>
                <a:lnTo>
                  <a:pt x="0" y="7876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34" name="PA_图片 3833">
            <a:extLst>
              <a:ext uri="{FF2B5EF4-FFF2-40B4-BE49-F238E27FC236}">
                <a16:creationId xmlns:a16="http://schemas.microsoft.com/office/drawing/2014/main" xmlns="" id="{2EFE59C5-950D-456B-ABAD-8370384A5632}"/>
              </a:ext>
            </a:extLst>
          </p:cNvPr>
          <p:cNvPicPr>
            <a:picLocks noChangeAspect="1"/>
          </p:cNvPicPr>
          <p:nvPr>
            <p:custDataLst>
              <p:tags r:id="rId370"/>
            </p:custDataLst>
          </p:nvPr>
        </p:nvPicPr>
        <p:blipFill>
          <a:blip r:embed="rId513"/>
          <a:srcRect l="97806" t="23210" b="75000"/>
          <a:stretch>
            <a:fillRect/>
          </a:stretch>
        </p:blipFill>
        <p:spPr>
          <a:xfrm>
            <a:off x="11924557" y="1591723"/>
            <a:ext cx="267444" cy="122777"/>
          </a:xfrm>
          <a:custGeom>
            <a:avLst/>
            <a:gdLst>
              <a:gd name="connsiteX0" fmla="*/ 49173 w 267444"/>
              <a:gd name="connsiteY0" fmla="*/ 0 h 122777"/>
              <a:gd name="connsiteX1" fmla="*/ 267444 w 267444"/>
              <a:gd name="connsiteY1" fmla="*/ 122777 h 122777"/>
              <a:gd name="connsiteX2" fmla="*/ 0 w 267444"/>
              <a:gd name="connsiteY2" fmla="*/ 68903 h 12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444" h="122777">
                <a:moveTo>
                  <a:pt x="49173" y="0"/>
                </a:moveTo>
                <a:lnTo>
                  <a:pt x="267444" y="122777"/>
                </a:lnTo>
                <a:lnTo>
                  <a:pt x="0" y="6890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37" name="PA_图片 3836">
            <a:extLst>
              <a:ext uri="{FF2B5EF4-FFF2-40B4-BE49-F238E27FC236}">
                <a16:creationId xmlns:a16="http://schemas.microsoft.com/office/drawing/2014/main" xmlns="" id="{34844C75-BA8D-4847-8F28-B1931E848950}"/>
              </a:ext>
            </a:extLst>
          </p:cNvPr>
          <p:cNvPicPr>
            <a:picLocks noChangeAspect="1"/>
          </p:cNvPicPr>
          <p:nvPr>
            <p:custDataLst>
              <p:tags r:id="rId371"/>
            </p:custDataLst>
          </p:nvPr>
        </p:nvPicPr>
        <p:blipFill>
          <a:blip r:embed="rId513"/>
          <a:srcRect l="91096" t="18854" r="3506" b="76256"/>
          <a:stretch>
            <a:fillRect/>
          </a:stretch>
        </p:blipFill>
        <p:spPr>
          <a:xfrm>
            <a:off x="11106469" y="1293015"/>
            <a:ext cx="658018" cy="335366"/>
          </a:xfrm>
          <a:custGeom>
            <a:avLst/>
            <a:gdLst>
              <a:gd name="connsiteX0" fmla="*/ 0 w 658018"/>
              <a:gd name="connsiteY0" fmla="*/ 0 h 335366"/>
              <a:gd name="connsiteX1" fmla="*/ 658018 w 658018"/>
              <a:gd name="connsiteY1" fmla="*/ 335366 h 335366"/>
              <a:gd name="connsiteX2" fmla="*/ 125389 w 658018"/>
              <a:gd name="connsiteY2" fmla="*/ 228073 h 335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8018" h="335366">
                <a:moveTo>
                  <a:pt x="0" y="0"/>
                </a:moveTo>
                <a:lnTo>
                  <a:pt x="658018" y="335366"/>
                </a:lnTo>
                <a:lnTo>
                  <a:pt x="125389" y="2280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40" name="PA_图片 3839">
            <a:extLst>
              <a:ext uri="{FF2B5EF4-FFF2-40B4-BE49-F238E27FC236}">
                <a16:creationId xmlns:a16="http://schemas.microsoft.com/office/drawing/2014/main" xmlns="" id="{F00EDA8D-720E-4DAE-91AB-351D4FE328F0}"/>
              </a:ext>
            </a:extLst>
          </p:cNvPr>
          <p:cNvPicPr>
            <a:picLocks noChangeAspect="1"/>
          </p:cNvPicPr>
          <p:nvPr>
            <p:custDataLst>
              <p:tags r:id="rId372"/>
            </p:custDataLst>
          </p:nvPr>
        </p:nvPicPr>
        <p:blipFill>
          <a:blip r:embed="rId513"/>
          <a:srcRect l="89204" t="18854" r="7875" b="77820"/>
          <a:stretch>
            <a:fillRect/>
          </a:stretch>
        </p:blipFill>
        <p:spPr>
          <a:xfrm>
            <a:off x="10875727" y="1293016"/>
            <a:ext cx="356131" cy="228073"/>
          </a:xfrm>
          <a:custGeom>
            <a:avLst/>
            <a:gdLst>
              <a:gd name="connsiteX0" fmla="*/ 230742 w 356131"/>
              <a:gd name="connsiteY0" fmla="*/ 0 h 228073"/>
              <a:gd name="connsiteX1" fmla="*/ 356131 w 356131"/>
              <a:gd name="connsiteY1" fmla="*/ 228073 h 228073"/>
              <a:gd name="connsiteX2" fmla="*/ 0 w 356131"/>
              <a:gd name="connsiteY2" fmla="*/ 156334 h 22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6131" h="228073">
                <a:moveTo>
                  <a:pt x="230742" y="0"/>
                </a:moveTo>
                <a:lnTo>
                  <a:pt x="356131" y="228073"/>
                </a:lnTo>
                <a:lnTo>
                  <a:pt x="0" y="15633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44" name="PA_图片 3843">
            <a:extLst>
              <a:ext uri="{FF2B5EF4-FFF2-40B4-BE49-F238E27FC236}">
                <a16:creationId xmlns:a16="http://schemas.microsoft.com/office/drawing/2014/main" xmlns="" id="{0DC7E680-4DEC-45E2-8272-70D79555A63A}"/>
              </a:ext>
            </a:extLst>
          </p:cNvPr>
          <p:cNvPicPr>
            <a:picLocks noChangeAspect="1"/>
          </p:cNvPicPr>
          <p:nvPr>
            <p:custDataLst>
              <p:tags r:id="rId373"/>
            </p:custDataLst>
          </p:nvPr>
        </p:nvPicPr>
        <p:blipFill>
          <a:blip r:embed="rId513"/>
          <a:srcRect l="84032" t="6005" r="10470" b="86273"/>
          <a:stretch>
            <a:fillRect/>
          </a:stretch>
        </p:blipFill>
        <p:spPr>
          <a:xfrm>
            <a:off x="10245151" y="411792"/>
            <a:ext cx="670378" cy="529584"/>
          </a:xfrm>
          <a:custGeom>
            <a:avLst/>
            <a:gdLst>
              <a:gd name="connsiteX0" fmla="*/ 670378 w 670378"/>
              <a:gd name="connsiteY0" fmla="*/ 0 h 529584"/>
              <a:gd name="connsiteX1" fmla="*/ 572408 w 670378"/>
              <a:gd name="connsiteY1" fmla="*/ 529584 h 529584"/>
              <a:gd name="connsiteX2" fmla="*/ 0 w 670378"/>
              <a:gd name="connsiteY2" fmla="*/ 207604 h 52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378" h="529584">
                <a:moveTo>
                  <a:pt x="670378" y="0"/>
                </a:moveTo>
                <a:lnTo>
                  <a:pt x="572408" y="529584"/>
                </a:lnTo>
                <a:lnTo>
                  <a:pt x="0" y="20760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47" name="PA_图片 3846">
            <a:extLst>
              <a:ext uri="{FF2B5EF4-FFF2-40B4-BE49-F238E27FC236}">
                <a16:creationId xmlns:a16="http://schemas.microsoft.com/office/drawing/2014/main" xmlns="" id="{DACA0794-62C1-4F9D-8CE6-7DFF1F1F97BE}"/>
              </a:ext>
            </a:extLst>
          </p:cNvPr>
          <p:cNvPicPr>
            <a:picLocks noChangeAspect="1"/>
          </p:cNvPicPr>
          <p:nvPr>
            <p:custDataLst>
              <p:tags r:id="rId374"/>
            </p:custDataLst>
          </p:nvPr>
        </p:nvPicPr>
        <p:blipFill>
          <a:blip r:embed="rId513"/>
          <a:srcRect l="88727" t="6005" r="2611" b="82866"/>
          <a:stretch>
            <a:fillRect/>
          </a:stretch>
        </p:blipFill>
        <p:spPr>
          <a:xfrm>
            <a:off x="10817559" y="411793"/>
            <a:ext cx="1056068" cy="763265"/>
          </a:xfrm>
          <a:custGeom>
            <a:avLst/>
            <a:gdLst>
              <a:gd name="connsiteX0" fmla="*/ 97970 w 1056068"/>
              <a:gd name="connsiteY0" fmla="*/ 0 h 763265"/>
              <a:gd name="connsiteX1" fmla="*/ 1056068 w 1056068"/>
              <a:gd name="connsiteY1" fmla="*/ 643192 h 763265"/>
              <a:gd name="connsiteX2" fmla="*/ 415433 w 1056068"/>
              <a:gd name="connsiteY2" fmla="*/ 763265 h 763265"/>
              <a:gd name="connsiteX3" fmla="*/ 0 w 1056068"/>
              <a:gd name="connsiteY3" fmla="*/ 529584 h 7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6068" h="763265">
                <a:moveTo>
                  <a:pt x="97970" y="0"/>
                </a:moveTo>
                <a:lnTo>
                  <a:pt x="1056068" y="643192"/>
                </a:lnTo>
                <a:lnTo>
                  <a:pt x="415433" y="763265"/>
                </a:lnTo>
                <a:lnTo>
                  <a:pt x="0" y="52958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56" name="PA_图片 3855">
            <a:extLst>
              <a:ext uri="{FF2B5EF4-FFF2-40B4-BE49-F238E27FC236}">
                <a16:creationId xmlns:a16="http://schemas.microsoft.com/office/drawing/2014/main" xmlns="" id="{C3B748F8-AE3D-465F-A9A5-CE754DC7DA99}"/>
              </a:ext>
            </a:extLst>
          </p:cNvPr>
          <p:cNvPicPr>
            <a:picLocks noChangeAspect="1"/>
          </p:cNvPicPr>
          <p:nvPr>
            <p:custDataLst>
              <p:tags r:id="rId375"/>
            </p:custDataLst>
          </p:nvPr>
        </p:nvPicPr>
        <p:blipFill>
          <a:blip r:embed="rId513"/>
          <a:srcRect l="81512" r="10470" b="90968"/>
          <a:stretch>
            <a:fillRect/>
          </a:stretch>
        </p:blipFill>
        <p:spPr>
          <a:xfrm>
            <a:off x="9937893" y="0"/>
            <a:ext cx="977637" cy="619397"/>
          </a:xfrm>
          <a:custGeom>
            <a:avLst/>
            <a:gdLst>
              <a:gd name="connsiteX0" fmla="*/ 222108 w 977637"/>
              <a:gd name="connsiteY0" fmla="*/ 0 h 619397"/>
              <a:gd name="connsiteX1" fmla="*/ 977637 w 977637"/>
              <a:gd name="connsiteY1" fmla="*/ 411793 h 619397"/>
              <a:gd name="connsiteX2" fmla="*/ 307259 w 977637"/>
              <a:gd name="connsiteY2" fmla="*/ 619397 h 619397"/>
              <a:gd name="connsiteX3" fmla="*/ 0 w 977637"/>
              <a:gd name="connsiteY3" fmla="*/ 446565 h 619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7637" h="619397">
                <a:moveTo>
                  <a:pt x="222108" y="0"/>
                </a:moveTo>
                <a:lnTo>
                  <a:pt x="977637" y="411793"/>
                </a:lnTo>
                <a:lnTo>
                  <a:pt x="307259" y="619397"/>
                </a:lnTo>
                <a:lnTo>
                  <a:pt x="0" y="44656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59" name="PA_图片 3858">
            <a:extLst>
              <a:ext uri="{FF2B5EF4-FFF2-40B4-BE49-F238E27FC236}">
                <a16:creationId xmlns:a16="http://schemas.microsoft.com/office/drawing/2014/main" xmlns="" id="{06D0B9E0-5733-4FA6-B02E-0BE5C0938F99}"/>
              </a:ext>
            </a:extLst>
          </p:cNvPr>
          <p:cNvPicPr>
            <a:picLocks noChangeAspect="1"/>
          </p:cNvPicPr>
          <p:nvPr>
            <p:custDataLst>
              <p:tags r:id="rId376"/>
            </p:custDataLst>
          </p:nvPr>
        </p:nvPicPr>
        <p:blipFill>
          <a:blip r:embed="rId513"/>
          <a:srcRect l="75000" r="16667" b="93488"/>
          <a:stretch>
            <a:fillRect/>
          </a:stretch>
        </p:blipFill>
        <p:spPr>
          <a:xfrm>
            <a:off x="9144000" y="0"/>
            <a:ext cx="1016000" cy="446565"/>
          </a:xfrm>
          <a:custGeom>
            <a:avLst/>
            <a:gdLst>
              <a:gd name="connsiteX0" fmla="*/ 0 w 1016000"/>
              <a:gd name="connsiteY0" fmla="*/ 0 h 446565"/>
              <a:gd name="connsiteX1" fmla="*/ 1016000 w 1016000"/>
              <a:gd name="connsiteY1" fmla="*/ 0 h 446565"/>
              <a:gd name="connsiteX2" fmla="*/ 793892 w 1016000"/>
              <a:gd name="connsiteY2" fmla="*/ 446565 h 44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446565">
                <a:moveTo>
                  <a:pt x="0" y="0"/>
                </a:moveTo>
                <a:lnTo>
                  <a:pt x="1016000" y="0"/>
                </a:lnTo>
                <a:lnTo>
                  <a:pt x="793892" y="44656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83" name="PA_图片 3882">
            <a:extLst>
              <a:ext uri="{FF2B5EF4-FFF2-40B4-BE49-F238E27FC236}">
                <a16:creationId xmlns:a16="http://schemas.microsoft.com/office/drawing/2014/main" xmlns="" id="{78102DAE-6352-478E-879F-F93A7F157C5F}"/>
              </a:ext>
            </a:extLst>
          </p:cNvPr>
          <p:cNvPicPr>
            <a:picLocks noChangeAspect="1"/>
          </p:cNvPicPr>
          <p:nvPr>
            <p:custDataLst>
              <p:tags r:id="rId377"/>
            </p:custDataLst>
          </p:nvPr>
        </p:nvPicPr>
        <p:blipFill>
          <a:blip r:embed="rId513"/>
          <a:srcRect l="83333" r="8333" b="93995"/>
          <a:stretch>
            <a:fillRect/>
          </a:stretch>
        </p:blipFill>
        <p:spPr>
          <a:xfrm>
            <a:off x="10160000" y="0"/>
            <a:ext cx="1016000" cy="411793"/>
          </a:xfrm>
          <a:custGeom>
            <a:avLst/>
            <a:gdLst>
              <a:gd name="connsiteX0" fmla="*/ 0 w 1016000"/>
              <a:gd name="connsiteY0" fmla="*/ 0 h 411793"/>
              <a:gd name="connsiteX1" fmla="*/ 1016000 w 1016000"/>
              <a:gd name="connsiteY1" fmla="*/ 0 h 411793"/>
              <a:gd name="connsiteX2" fmla="*/ 755529 w 1016000"/>
              <a:gd name="connsiteY2" fmla="*/ 411793 h 411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411793">
                <a:moveTo>
                  <a:pt x="0" y="0"/>
                </a:moveTo>
                <a:lnTo>
                  <a:pt x="1016000" y="0"/>
                </a:lnTo>
                <a:lnTo>
                  <a:pt x="755529" y="4117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86" name="PA_图片 3885">
            <a:extLst>
              <a:ext uri="{FF2B5EF4-FFF2-40B4-BE49-F238E27FC236}">
                <a16:creationId xmlns:a16="http://schemas.microsoft.com/office/drawing/2014/main" xmlns="" id="{7AD76386-B71F-4663-918F-FE804779BDD8}"/>
              </a:ext>
            </a:extLst>
          </p:cNvPr>
          <p:cNvPicPr>
            <a:picLocks noChangeAspect="1"/>
          </p:cNvPicPr>
          <p:nvPr>
            <p:custDataLst>
              <p:tags r:id="rId378"/>
            </p:custDataLst>
          </p:nvPr>
        </p:nvPicPr>
        <p:blipFill>
          <a:blip r:embed="rId513"/>
          <a:srcRect l="89530" r="2611" b="84617"/>
          <a:stretch>
            <a:fillRect/>
          </a:stretch>
        </p:blipFill>
        <p:spPr>
          <a:xfrm>
            <a:off x="10915529" y="0"/>
            <a:ext cx="958098" cy="1054985"/>
          </a:xfrm>
          <a:custGeom>
            <a:avLst/>
            <a:gdLst>
              <a:gd name="connsiteX0" fmla="*/ 260471 w 958098"/>
              <a:gd name="connsiteY0" fmla="*/ 0 h 1054985"/>
              <a:gd name="connsiteX1" fmla="*/ 958098 w 958098"/>
              <a:gd name="connsiteY1" fmla="*/ 1054985 h 1054985"/>
              <a:gd name="connsiteX2" fmla="*/ 0 w 958098"/>
              <a:gd name="connsiteY2" fmla="*/ 411793 h 10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8098" h="1054985">
                <a:moveTo>
                  <a:pt x="260471" y="0"/>
                </a:moveTo>
                <a:lnTo>
                  <a:pt x="958098" y="1054985"/>
                </a:lnTo>
                <a:lnTo>
                  <a:pt x="0" y="4117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89" name="PA_图片 3888">
            <a:extLst>
              <a:ext uri="{FF2B5EF4-FFF2-40B4-BE49-F238E27FC236}">
                <a16:creationId xmlns:a16="http://schemas.microsoft.com/office/drawing/2014/main" xmlns="" id="{E5F395B1-692C-41CB-921A-0B4F8F3C54C2}"/>
              </a:ext>
            </a:extLst>
          </p:cNvPr>
          <p:cNvPicPr>
            <a:picLocks noChangeAspect="1"/>
          </p:cNvPicPr>
          <p:nvPr>
            <p:custDataLst>
              <p:tags r:id="rId379"/>
            </p:custDataLst>
          </p:nvPr>
        </p:nvPicPr>
        <p:blipFill>
          <a:blip r:embed="rId513"/>
          <a:srcRect l="91667" b="84617"/>
          <a:stretch>
            <a:fillRect/>
          </a:stretch>
        </p:blipFill>
        <p:spPr>
          <a:xfrm>
            <a:off x="11176000" y="0"/>
            <a:ext cx="1016000" cy="1054985"/>
          </a:xfrm>
          <a:custGeom>
            <a:avLst/>
            <a:gdLst>
              <a:gd name="connsiteX0" fmla="*/ 0 w 1016000"/>
              <a:gd name="connsiteY0" fmla="*/ 0 h 1054985"/>
              <a:gd name="connsiteX1" fmla="*/ 1016000 w 1016000"/>
              <a:gd name="connsiteY1" fmla="*/ 571500 h 1054985"/>
              <a:gd name="connsiteX2" fmla="*/ 697627 w 1016000"/>
              <a:gd name="connsiteY2" fmla="*/ 1054985 h 1054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1054985">
                <a:moveTo>
                  <a:pt x="0" y="0"/>
                </a:moveTo>
                <a:lnTo>
                  <a:pt x="1016000" y="571500"/>
                </a:lnTo>
                <a:lnTo>
                  <a:pt x="697627" y="105498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92" name="PA_图片 3891">
            <a:extLst>
              <a:ext uri="{FF2B5EF4-FFF2-40B4-BE49-F238E27FC236}">
                <a16:creationId xmlns:a16="http://schemas.microsoft.com/office/drawing/2014/main" xmlns="" id="{41D5085B-52E0-4264-9B13-AD7EBAD49DA0}"/>
              </a:ext>
            </a:extLst>
          </p:cNvPr>
          <p:cNvPicPr>
            <a:picLocks noChangeAspect="1"/>
          </p:cNvPicPr>
          <p:nvPr>
            <p:custDataLst>
              <p:tags r:id="rId380"/>
            </p:custDataLst>
          </p:nvPr>
        </p:nvPicPr>
        <p:blipFill>
          <a:blip r:embed="rId513"/>
          <a:srcRect l="91667" b="91667"/>
          <a:stretch>
            <a:fillRect/>
          </a:stretch>
        </p:blipFill>
        <p:spPr>
          <a:xfrm>
            <a:off x="11176000" y="-1"/>
            <a:ext cx="1016000" cy="571500"/>
          </a:xfrm>
          <a:custGeom>
            <a:avLst/>
            <a:gdLst>
              <a:gd name="connsiteX0" fmla="*/ 0 w 1016000"/>
              <a:gd name="connsiteY0" fmla="*/ 0 h 571500"/>
              <a:gd name="connsiteX1" fmla="*/ 1016000 w 1016000"/>
              <a:gd name="connsiteY1" fmla="*/ 0 h 571500"/>
              <a:gd name="connsiteX2" fmla="*/ 1016000 w 1016000"/>
              <a:gd name="connsiteY2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571500">
                <a:moveTo>
                  <a:pt x="0" y="0"/>
                </a:moveTo>
                <a:lnTo>
                  <a:pt x="1016000" y="0"/>
                </a:lnTo>
                <a:lnTo>
                  <a:pt x="1016000" y="5715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95" name="PA_图片 3894">
            <a:extLst>
              <a:ext uri="{FF2B5EF4-FFF2-40B4-BE49-F238E27FC236}">
                <a16:creationId xmlns:a16="http://schemas.microsoft.com/office/drawing/2014/main" xmlns="" id="{FD11A1F0-77A7-4BE4-B011-CDC5AEDB8038}"/>
              </a:ext>
            </a:extLst>
          </p:cNvPr>
          <p:cNvPicPr>
            <a:picLocks noChangeAspect="1"/>
          </p:cNvPicPr>
          <p:nvPr>
            <p:custDataLst>
              <p:tags r:id="rId381"/>
            </p:custDataLst>
          </p:nvPr>
        </p:nvPicPr>
        <p:blipFill>
          <a:blip r:embed="rId513"/>
          <a:srcRect l="97389" t="15383" b="75000"/>
          <a:stretch>
            <a:fillRect/>
          </a:stretch>
        </p:blipFill>
        <p:spPr>
          <a:xfrm>
            <a:off x="11873628" y="1054985"/>
            <a:ext cx="318373" cy="659515"/>
          </a:xfrm>
          <a:custGeom>
            <a:avLst/>
            <a:gdLst>
              <a:gd name="connsiteX0" fmla="*/ 0 w 318373"/>
              <a:gd name="connsiteY0" fmla="*/ 0 h 659515"/>
              <a:gd name="connsiteX1" fmla="*/ 318373 w 318373"/>
              <a:gd name="connsiteY1" fmla="*/ 88015 h 659515"/>
              <a:gd name="connsiteX2" fmla="*/ 318373 w 318373"/>
              <a:gd name="connsiteY2" fmla="*/ 659515 h 659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8373" h="659515">
                <a:moveTo>
                  <a:pt x="0" y="0"/>
                </a:moveTo>
                <a:lnTo>
                  <a:pt x="318373" y="88015"/>
                </a:lnTo>
                <a:lnTo>
                  <a:pt x="318373" y="65951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898" name="PA_图片 3897">
            <a:extLst>
              <a:ext uri="{FF2B5EF4-FFF2-40B4-BE49-F238E27FC236}">
                <a16:creationId xmlns:a16="http://schemas.microsoft.com/office/drawing/2014/main" xmlns="" id="{206806EE-EA88-458D-A937-0392EE67ABB2}"/>
              </a:ext>
            </a:extLst>
          </p:cNvPr>
          <p:cNvPicPr>
            <a:picLocks noChangeAspect="1"/>
          </p:cNvPicPr>
          <p:nvPr>
            <p:custDataLst>
              <p:tags r:id="rId382"/>
            </p:custDataLst>
          </p:nvPr>
        </p:nvPicPr>
        <p:blipFill>
          <a:blip r:embed="rId513"/>
          <a:srcRect l="97389" t="8333" b="83333"/>
          <a:stretch>
            <a:fillRect/>
          </a:stretch>
        </p:blipFill>
        <p:spPr>
          <a:xfrm>
            <a:off x="11873628" y="571499"/>
            <a:ext cx="318373" cy="571500"/>
          </a:xfrm>
          <a:custGeom>
            <a:avLst/>
            <a:gdLst>
              <a:gd name="connsiteX0" fmla="*/ 318373 w 318373"/>
              <a:gd name="connsiteY0" fmla="*/ 0 h 571500"/>
              <a:gd name="connsiteX1" fmla="*/ 318373 w 318373"/>
              <a:gd name="connsiteY1" fmla="*/ 571500 h 571500"/>
              <a:gd name="connsiteX2" fmla="*/ 0 w 318373"/>
              <a:gd name="connsiteY2" fmla="*/ 483485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8373" h="571500">
                <a:moveTo>
                  <a:pt x="318373" y="0"/>
                </a:moveTo>
                <a:lnTo>
                  <a:pt x="318373" y="571500"/>
                </a:lnTo>
                <a:lnTo>
                  <a:pt x="0" y="48348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01" name="PA_图片 3900">
            <a:extLst>
              <a:ext uri="{FF2B5EF4-FFF2-40B4-BE49-F238E27FC236}">
                <a16:creationId xmlns:a16="http://schemas.microsoft.com/office/drawing/2014/main" xmlns="" id="{AE76279F-2E6C-4E2A-AB4C-EC501181871B}"/>
              </a:ext>
            </a:extLst>
          </p:cNvPr>
          <p:cNvPicPr>
            <a:picLocks noChangeAspect="1"/>
          </p:cNvPicPr>
          <p:nvPr>
            <p:custDataLst>
              <p:tags r:id="rId383"/>
            </p:custDataLst>
          </p:nvPr>
        </p:nvPicPr>
        <p:blipFill>
          <a:blip r:embed="rId513"/>
          <a:srcRect l="92134" t="15383" r="2611" b="80225"/>
          <a:stretch>
            <a:fillRect/>
          </a:stretch>
        </p:blipFill>
        <p:spPr>
          <a:xfrm>
            <a:off x="11232993" y="1054985"/>
            <a:ext cx="640635" cy="301209"/>
          </a:xfrm>
          <a:custGeom>
            <a:avLst/>
            <a:gdLst>
              <a:gd name="connsiteX0" fmla="*/ 640635 w 640635"/>
              <a:gd name="connsiteY0" fmla="*/ 0 h 301209"/>
              <a:gd name="connsiteX1" fmla="*/ 322020 w 640635"/>
              <a:gd name="connsiteY1" fmla="*/ 301209 h 301209"/>
              <a:gd name="connsiteX2" fmla="*/ 0 w 640635"/>
              <a:gd name="connsiteY2" fmla="*/ 120073 h 30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0635" h="301209">
                <a:moveTo>
                  <a:pt x="640635" y="0"/>
                </a:moveTo>
                <a:lnTo>
                  <a:pt x="322020" y="301209"/>
                </a:lnTo>
                <a:lnTo>
                  <a:pt x="0" y="12007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04" name="PA_图片 3903">
            <a:extLst>
              <a:ext uri="{FF2B5EF4-FFF2-40B4-BE49-F238E27FC236}">
                <a16:creationId xmlns:a16="http://schemas.microsoft.com/office/drawing/2014/main" xmlns="" id="{C1EB9193-0630-4489-BF6D-280D51158242}"/>
              </a:ext>
            </a:extLst>
          </p:cNvPr>
          <p:cNvPicPr>
            <a:picLocks noChangeAspect="1"/>
          </p:cNvPicPr>
          <p:nvPr>
            <p:custDataLst>
              <p:tags r:id="rId384"/>
            </p:custDataLst>
          </p:nvPr>
        </p:nvPicPr>
        <p:blipFill>
          <a:blip r:embed="rId513"/>
          <a:srcRect l="94775" t="15383" b="75000"/>
          <a:stretch>
            <a:fillRect/>
          </a:stretch>
        </p:blipFill>
        <p:spPr>
          <a:xfrm>
            <a:off x="11555012" y="1054985"/>
            <a:ext cx="636988" cy="659515"/>
          </a:xfrm>
          <a:custGeom>
            <a:avLst/>
            <a:gdLst>
              <a:gd name="connsiteX0" fmla="*/ 318615 w 636988"/>
              <a:gd name="connsiteY0" fmla="*/ 0 h 659515"/>
              <a:gd name="connsiteX1" fmla="*/ 636988 w 636988"/>
              <a:gd name="connsiteY1" fmla="*/ 659515 h 659515"/>
              <a:gd name="connsiteX2" fmla="*/ 0 w 636988"/>
              <a:gd name="connsiteY2" fmla="*/ 301209 h 659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6988" h="659515">
                <a:moveTo>
                  <a:pt x="318615" y="0"/>
                </a:moveTo>
                <a:lnTo>
                  <a:pt x="636988" y="659515"/>
                </a:lnTo>
                <a:lnTo>
                  <a:pt x="0" y="30120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14" name="PA_图片 3913">
            <a:extLst>
              <a:ext uri="{FF2B5EF4-FFF2-40B4-BE49-F238E27FC236}">
                <a16:creationId xmlns:a16="http://schemas.microsoft.com/office/drawing/2014/main" xmlns="" id="{78BDF93E-BC94-49F8-BB62-B9A96FFA13EA}"/>
              </a:ext>
            </a:extLst>
          </p:cNvPr>
          <p:cNvPicPr>
            <a:picLocks noChangeAspect="1"/>
          </p:cNvPicPr>
          <p:nvPr>
            <p:custDataLst>
              <p:tags r:id="rId385"/>
            </p:custDataLst>
          </p:nvPr>
        </p:nvPicPr>
        <p:blipFill>
          <a:blip r:embed="rId513"/>
          <a:srcRect l="71358" t="7802" r="28008" b="91170"/>
          <a:stretch>
            <a:fillRect/>
          </a:stretch>
        </p:blipFill>
        <p:spPr>
          <a:xfrm>
            <a:off x="8699909" y="535034"/>
            <a:ext cx="77378" cy="70542"/>
          </a:xfrm>
          <a:custGeom>
            <a:avLst/>
            <a:gdLst>
              <a:gd name="connsiteX0" fmla="*/ 37609 w 77378"/>
              <a:gd name="connsiteY0" fmla="*/ 0 h 70542"/>
              <a:gd name="connsiteX1" fmla="*/ 77378 w 77378"/>
              <a:gd name="connsiteY1" fmla="*/ 70542 h 70542"/>
              <a:gd name="connsiteX2" fmla="*/ 0 w 77378"/>
              <a:gd name="connsiteY2" fmla="*/ 49503 h 70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378" h="70542">
                <a:moveTo>
                  <a:pt x="37609" y="0"/>
                </a:moveTo>
                <a:lnTo>
                  <a:pt x="77378" y="70542"/>
                </a:lnTo>
                <a:lnTo>
                  <a:pt x="0" y="4950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26" name="PA_图片 3925">
            <a:extLst>
              <a:ext uri="{FF2B5EF4-FFF2-40B4-BE49-F238E27FC236}">
                <a16:creationId xmlns:a16="http://schemas.microsoft.com/office/drawing/2014/main" xmlns="" id="{8B542CDF-2366-4FD0-B276-2382A50F7F27}"/>
              </a:ext>
            </a:extLst>
          </p:cNvPr>
          <p:cNvPicPr>
            <a:picLocks noChangeAspect="1"/>
          </p:cNvPicPr>
          <p:nvPr>
            <p:custDataLst>
              <p:tags r:id="rId386"/>
            </p:custDataLst>
          </p:nvPr>
        </p:nvPicPr>
        <p:blipFill>
          <a:blip r:embed="rId513"/>
          <a:srcRect l="72034" t="3116" r="25627" b="93059"/>
          <a:stretch>
            <a:fillRect/>
          </a:stretch>
        </p:blipFill>
        <p:spPr>
          <a:xfrm>
            <a:off x="8782379" y="213692"/>
            <a:ext cx="285173" cy="262293"/>
          </a:xfrm>
          <a:custGeom>
            <a:avLst/>
            <a:gdLst>
              <a:gd name="connsiteX0" fmla="*/ 285173 w 285173"/>
              <a:gd name="connsiteY0" fmla="*/ 0 h 262293"/>
              <a:gd name="connsiteX1" fmla="*/ 191672 w 285173"/>
              <a:gd name="connsiteY1" fmla="*/ 261358 h 262293"/>
              <a:gd name="connsiteX2" fmla="*/ 0 w 285173"/>
              <a:gd name="connsiteY2" fmla="*/ 262293 h 262293"/>
              <a:gd name="connsiteX3" fmla="*/ 94458 w 285173"/>
              <a:gd name="connsiteY3" fmla="*/ 137963 h 26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173" h="262293">
                <a:moveTo>
                  <a:pt x="285173" y="0"/>
                </a:moveTo>
                <a:lnTo>
                  <a:pt x="191672" y="261358"/>
                </a:lnTo>
                <a:lnTo>
                  <a:pt x="0" y="262293"/>
                </a:lnTo>
                <a:lnTo>
                  <a:pt x="94458" y="13796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29" name="PA_图片 3928">
            <a:extLst>
              <a:ext uri="{FF2B5EF4-FFF2-40B4-BE49-F238E27FC236}">
                <a16:creationId xmlns:a16="http://schemas.microsoft.com/office/drawing/2014/main" xmlns="" id="{91B0F6C3-21E6-4C54-86DF-0706717FC62C}"/>
              </a:ext>
            </a:extLst>
          </p:cNvPr>
          <p:cNvPicPr>
            <a:picLocks noChangeAspect="1"/>
          </p:cNvPicPr>
          <p:nvPr>
            <p:custDataLst>
              <p:tags r:id="rId387"/>
            </p:custDataLst>
          </p:nvPr>
        </p:nvPicPr>
        <p:blipFill>
          <a:blip r:embed="rId513"/>
          <a:srcRect l="71666" t="6927" r="26394" b="91170"/>
          <a:stretch>
            <a:fillRect/>
          </a:stretch>
        </p:blipFill>
        <p:spPr>
          <a:xfrm>
            <a:off x="8737518" y="475050"/>
            <a:ext cx="236533" cy="130526"/>
          </a:xfrm>
          <a:custGeom>
            <a:avLst/>
            <a:gdLst>
              <a:gd name="connsiteX0" fmla="*/ 236533 w 236533"/>
              <a:gd name="connsiteY0" fmla="*/ 0 h 130526"/>
              <a:gd name="connsiteX1" fmla="*/ 211894 w 236533"/>
              <a:gd name="connsiteY1" fmla="*/ 68872 h 130526"/>
              <a:gd name="connsiteX2" fmla="*/ 39769 w 236533"/>
              <a:gd name="connsiteY2" fmla="*/ 130526 h 130526"/>
              <a:gd name="connsiteX3" fmla="*/ 0 w 236533"/>
              <a:gd name="connsiteY3" fmla="*/ 59984 h 130526"/>
              <a:gd name="connsiteX4" fmla="*/ 44861 w 236533"/>
              <a:gd name="connsiteY4" fmla="*/ 935 h 13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533" h="130526">
                <a:moveTo>
                  <a:pt x="236533" y="0"/>
                </a:moveTo>
                <a:lnTo>
                  <a:pt x="211894" y="68872"/>
                </a:lnTo>
                <a:lnTo>
                  <a:pt x="39769" y="130526"/>
                </a:lnTo>
                <a:lnTo>
                  <a:pt x="0" y="59984"/>
                </a:lnTo>
                <a:lnTo>
                  <a:pt x="44861" y="93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32" name="PA_图片 3931">
            <a:extLst>
              <a:ext uri="{FF2B5EF4-FFF2-40B4-BE49-F238E27FC236}">
                <a16:creationId xmlns:a16="http://schemas.microsoft.com/office/drawing/2014/main" xmlns="" id="{48862709-6821-4DB9-B0AC-15054784EF9B}"/>
              </a:ext>
            </a:extLst>
          </p:cNvPr>
          <p:cNvPicPr>
            <a:picLocks noChangeAspect="1"/>
          </p:cNvPicPr>
          <p:nvPr>
            <p:custDataLst>
              <p:tags r:id="rId388"/>
            </p:custDataLst>
          </p:nvPr>
        </p:nvPicPr>
        <p:blipFill>
          <a:blip r:embed="rId513"/>
          <a:srcRect l="67326" t="9589" r="29098" b="81050"/>
          <a:stretch>
            <a:fillRect/>
          </a:stretch>
        </p:blipFill>
        <p:spPr>
          <a:xfrm>
            <a:off x="8208347" y="657586"/>
            <a:ext cx="436064" cy="641985"/>
          </a:xfrm>
          <a:custGeom>
            <a:avLst/>
            <a:gdLst>
              <a:gd name="connsiteX0" fmla="*/ 436064 w 436064"/>
              <a:gd name="connsiteY0" fmla="*/ 0 h 641985"/>
              <a:gd name="connsiteX1" fmla="*/ 283885 w 436064"/>
              <a:gd name="connsiteY1" fmla="*/ 526891 h 641985"/>
              <a:gd name="connsiteX2" fmla="*/ 76551 w 436064"/>
              <a:gd name="connsiteY2" fmla="*/ 641985 h 641985"/>
              <a:gd name="connsiteX3" fmla="*/ 0 w 436064"/>
              <a:gd name="connsiteY3" fmla="*/ 573971 h 64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064" h="641985">
                <a:moveTo>
                  <a:pt x="436064" y="0"/>
                </a:moveTo>
                <a:lnTo>
                  <a:pt x="283885" y="526891"/>
                </a:lnTo>
                <a:lnTo>
                  <a:pt x="76551" y="641985"/>
                </a:lnTo>
                <a:lnTo>
                  <a:pt x="0" y="57397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35" name="PA_图片 3934">
            <a:extLst>
              <a:ext uri="{FF2B5EF4-FFF2-40B4-BE49-F238E27FC236}">
                <a16:creationId xmlns:a16="http://schemas.microsoft.com/office/drawing/2014/main" xmlns="" id="{268EC87C-AF71-43B9-AAA2-BD94F15BE6D9}"/>
              </a:ext>
            </a:extLst>
          </p:cNvPr>
          <p:cNvPicPr>
            <a:picLocks noChangeAspect="1"/>
          </p:cNvPicPr>
          <p:nvPr>
            <p:custDataLst>
              <p:tags r:id="rId389"/>
            </p:custDataLst>
          </p:nvPr>
        </p:nvPicPr>
        <p:blipFill>
          <a:blip r:embed="rId513"/>
          <a:srcRect l="66135" t="17958" r="32046" b="79255"/>
          <a:stretch>
            <a:fillRect/>
          </a:stretch>
        </p:blipFill>
        <p:spPr>
          <a:xfrm>
            <a:off x="8063158" y="1231557"/>
            <a:ext cx="221740" cy="191104"/>
          </a:xfrm>
          <a:custGeom>
            <a:avLst/>
            <a:gdLst>
              <a:gd name="connsiteX0" fmla="*/ 145189 w 221740"/>
              <a:gd name="connsiteY0" fmla="*/ 0 h 191104"/>
              <a:gd name="connsiteX1" fmla="*/ 221740 w 221740"/>
              <a:gd name="connsiteY1" fmla="*/ 68014 h 191104"/>
              <a:gd name="connsiteX2" fmla="*/ 0 w 221740"/>
              <a:gd name="connsiteY2" fmla="*/ 191104 h 19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740" h="191104">
                <a:moveTo>
                  <a:pt x="145189" y="0"/>
                </a:moveTo>
                <a:lnTo>
                  <a:pt x="221740" y="68014"/>
                </a:lnTo>
                <a:lnTo>
                  <a:pt x="0" y="19110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50" name="PA_图片 3949">
            <a:extLst>
              <a:ext uri="{FF2B5EF4-FFF2-40B4-BE49-F238E27FC236}">
                <a16:creationId xmlns:a16="http://schemas.microsoft.com/office/drawing/2014/main" xmlns="" id="{51549A40-D8A0-4029-9373-69B95A2AE8C0}"/>
              </a:ext>
            </a:extLst>
          </p:cNvPr>
          <p:cNvPicPr>
            <a:picLocks noChangeAspect="1"/>
          </p:cNvPicPr>
          <p:nvPr>
            <p:custDataLst>
              <p:tags r:id="rId390"/>
            </p:custDataLst>
          </p:nvPr>
        </p:nvPicPr>
        <p:blipFill>
          <a:blip r:embed="rId513"/>
          <a:srcRect l="72809" t="1736" r="25403" b="94872"/>
          <a:stretch>
            <a:fillRect/>
          </a:stretch>
        </p:blipFill>
        <p:spPr>
          <a:xfrm>
            <a:off x="8876837" y="119066"/>
            <a:ext cx="218042" cy="232589"/>
          </a:xfrm>
          <a:custGeom>
            <a:avLst/>
            <a:gdLst>
              <a:gd name="connsiteX0" fmla="*/ 176706 w 218042"/>
              <a:gd name="connsiteY0" fmla="*/ 0 h 232589"/>
              <a:gd name="connsiteX1" fmla="*/ 218042 w 218042"/>
              <a:gd name="connsiteY1" fmla="*/ 18241 h 232589"/>
              <a:gd name="connsiteX2" fmla="*/ 190715 w 218042"/>
              <a:gd name="connsiteY2" fmla="*/ 94626 h 232589"/>
              <a:gd name="connsiteX3" fmla="*/ 0 w 218042"/>
              <a:gd name="connsiteY3" fmla="*/ 232589 h 232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42" h="232589">
                <a:moveTo>
                  <a:pt x="176706" y="0"/>
                </a:moveTo>
                <a:lnTo>
                  <a:pt x="218042" y="18241"/>
                </a:lnTo>
                <a:lnTo>
                  <a:pt x="190715" y="94626"/>
                </a:lnTo>
                <a:lnTo>
                  <a:pt x="0" y="2325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56" name="PA_图片 3955">
            <a:extLst>
              <a:ext uri="{FF2B5EF4-FFF2-40B4-BE49-F238E27FC236}">
                <a16:creationId xmlns:a16="http://schemas.microsoft.com/office/drawing/2014/main" xmlns="" id="{ED3DB442-8568-44B9-9D32-6C71E43C26BC}"/>
              </a:ext>
            </a:extLst>
          </p:cNvPr>
          <p:cNvPicPr>
            <a:picLocks noChangeAspect="1"/>
          </p:cNvPicPr>
          <p:nvPr>
            <p:custDataLst>
              <p:tags r:id="rId391"/>
            </p:custDataLst>
          </p:nvPr>
        </p:nvPicPr>
        <p:blipFill>
          <a:blip r:embed="rId513"/>
          <a:srcRect l="74258" r="25000" b="97998"/>
          <a:stretch>
            <a:fillRect/>
          </a:stretch>
        </p:blipFill>
        <p:spPr>
          <a:xfrm>
            <a:off x="9053543" y="0"/>
            <a:ext cx="90458" cy="137307"/>
          </a:xfrm>
          <a:custGeom>
            <a:avLst/>
            <a:gdLst>
              <a:gd name="connsiteX0" fmla="*/ 90458 w 90458"/>
              <a:gd name="connsiteY0" fmla="*/ 0 h 137307"/>
              <a:gd name="connsiteX1" fmla="*/ 41336 w 90458"/>
              <a:gd name="connsiteY1" fmla="*/ 137307 h 137307"/>
              <a:gd name="connsiteX2" fmla="*/ 0 w 90458"/>
              <a:gd name="connsiteY2" fmla="*/ 119066 h 13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458" h="137307">
                <a:moveTo>
                  <a:pt x="90458" y="0"/>
                </a:moveTo>
                <a:lnTo>
                  <a:pt x="41336" y="137307"/>
                </a:lnTo>
                <a:lnTo>
                  <a:pt x="0" y="1190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59" name="PA_图片 3958">
            <a:extLst>
              <a:ext uri="{FF2B5EF4-FFF2-40B4-BE49-F238E27FC236}">
                <a16:creationId xmlns:a16="http://schemas.microsoft.com/office/drawing/2014/main" xmlns="" id="{3A83207F-F8D5-4D76-BBF1-61F460734855}"/>
              </a:ext>
            </a:extLst>
          </p:cNvPr>
          <p:cNvPicPr>
            <a:picLocks noChangeAspect="1"/>
          </p:cNvPicPr>
          <p:nvPr>
            <p:custDataLst>
              <p:tags r:id="rId392"/>
            </p:custDataLst>
          </p:nvPr>
        </p:nvPicPr>
        <p:blipFill>
          <a:blip r:embed="rId513"/>
          <a:srcRect l="71992" t="7931" r="26596" b="89636"/>
          <a:stretch>
            <a:fillRect/>
          </a:stretch>
        </p:blipFill>
        <p:spPr>
          <a:xfrm>
            <a:off x="8777287" y="543922"/>
            <a:ext cx="172125" cy="166794"/>
          </a:xfrm>
          <a:custGeom>
            <a:avLst/>
            <a:gdLst>
              <a:gd name="connsiteX0" fmla="*/ 172125 w 172125"/>
              <a:gd name="connsiteY0" fmla="*/ 0 h 166794"/>
              <a:gd name="connsiteX1" fmla="*/ 112454 w 172125"/>
              <a:gd name="connsiteY1" fmla="*/ 166794 h 166794"/>
              <a:gd name="connsiteX2" fmla="*/ 0 w 172125"/>
              <a:gd name="connsiteY2" fmla="*/ 61654 h 16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125" h="166794">
                <a:moveTo>
                  <a:pt x="172125" y="0"/>
                </a:moveTo>
                <a:lnTo>
                  <a:pt x="112454" y="166794"/>
                </a:lnTo>
                <a:lnTo>
                  <a:pt x="0" y="6165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62" name="PA_图片 3961">
            <a:extLst>
              <a:ext uri="{FF2B5EF4-FFF2-40B4-BE49-F238E27FC236}">
                <a16:creationId xmlns:a16="http://schemas.microsoft.com/office/drawing/2014/main" xmlns="" id="{6744CC1F-4748-4A75-8C38-9F23062E7E67}"/>
              </a:ext>
            </a:extLst>
          </p:cNvPr>
          <p:cNvPicPr>
            <a:picLocks noChangeAspect="1"/>
          </p:cNvPicPr>
          <p:nvPr>
            <p:custDataLst>
              <p:tags r:id="rId393"/>
            </p:custDataLst>
          </p:nvPr>
        </p:nvPicPr>
        <p:blipFill>
          <a:blip r:embed="rId513"/>
          <a:srcRect l="71144" t="8524" r="27981" b="84676"/>
          <a:stretch>
            <a:fillRect/>
          </a:stretch>
        </p:blipFill>
        <p:spPr>
          <a:xfrm>
            <a:off x="8673880" y="584537"/>
            <a:ext cx="106638" cy="466332"/>
          </a:xfrm>
          <a:custGeom>
            <a:avLst/>
            <a:gdLst>
              <a:gd name="connsiteX0" fmla="*/ 26029 w 106638"/>
              <a:gd name="connsiteY0" fmla="*/ 0 h 466332"/>
              <a:gd name="connsiteX1" fmla="*/ 103407 w 106638"/>
              <a:gd name="connsiteY1" fmla="*/ 21039 h 466332"/>
              <a:gd name="connsiteX2" fmla="*/ 106638 w 106638"/>
              <a:gd name="connsiteY2" fmla="*/ 431480 h 466332"/>
              <a:gd name="connsiteX3" fmla="*/ 102876 w 106638"/>
              <a:gd name="connsiteY3" fmla="*/ 441997 h 466332"/>
              <a:gd name="connsiteX4" fmla="*/ 59038 w 106638"/>
              <a:gd name="connsiteY4" fmla="*/ 466332 h 466332"/>
              <a:gd name="connsiteX5" fmla="*/ 0 w 106638"/>
              <a:gd name="connsiteY5" fmla="*/ 34260 h 46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38" h="466332">
                <a:moveTo>
                  <a:pt x="26029" y="0"/>
                </a:moveTo>
                <a:lnTo>
                  <a:pt x="103407" y="21039"/>
                </a:lnTo>
                <a:lnTo>
                  <a:pt x="106638" y="431480"/>
                </a:lnTo>
                <a:lnTo>
                  <a:pt x="102876" y="441997"/>
                </a:lnTo>
                <a:lnTo>
                  <a:pt x="59038" y="466332"/>
                </a:lnTo>
                <a:lnTo>
                  <a:pt x="0" y="342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65" name="PA_图片 3964">
            <a:extLst>
              <a:ext uri="{FF2B5EF4-FFF2-40B4-BE49-F238E27FC236}">
                <a16:creationId xmlns:a16="http://schemas.microsoft.com/office/drawing/2014/main" xmlns="" id="{2C171504-A23C-41D5-B3A8-AF03A7A0CC4F}"/>
              </a:ext>
            </a:extLst>
          </p:cNvPr>
          <p:cNvPicPr>
            <a:picLocks noChangeAspect="1"/>
          </p:cNvPicPr>
          <p:nvPr>
            <p:custDataLst>
              <p:tags r:id="rId394"/>
            </p:custDataLst>
          </p:nvPr>
        </p:nvPicPr>
        <p:blipFill>
          <a:blip r:embed="rId513"/>
          <a:srcRect l="69654" t="9023" r="28372" b="82728"/>
          <a:stretch>
            <a:fillRect/>
          </a:stretch>
        </p:blipFill>
        <p:spPr>
          <a:xfrm>
            <a:off x="8492232" y="618797"/>
            <a:ext cx="240686" cy="565680"/>
          </a:xfrm>
          <a:custGeom>
            <a:avLst/>
            <a:gdLst>
              <a:gd name="connsiteX0" fmla="*/ 181648 w 240686"/>
              <a:gd name="connsiteY0" fmla="*/ 0 h 565680"/>
              <a:gd name="connsiteX1" fmla="*/ 240686 w 240686"/>
              <a:gd name="connsiteY1" fmla="*/ 432072 h 565680"/>
              <a:gd name="connsiteX2" fmla="*/ 0 w 240686"/>
              <a:gd name="connsiteY2" fmla="*/ 565680 h 565680"/>
              <a:gd name="connsiteX3" fmla="*/ 152179 w 240686"/>
              <a:gd name="connsiteY3" fmla="*/ 38789 h 5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686" h="565680">
                <a:moveTo>
                  <a:pt x="181648" y="0"/>
                </a:moveTo>
                <a:lnTo>
                  <a:pt x="240686" y="432072"/>
                </a:lnTo>
                <a:lnTo>
                  <a:pt x="0" y="565680"/>
                </a:lnTo>
                <a:lnTo>
                  <a:pt x="152179" y="387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68" name="PA_图片 3967">
            <a:extLst>
              <a:ext uri="{FF2B5EF4-FFF2-40B4-BE49-F238E27FC236}">
                <a16:creationId xmlns:a16="http://schemas.microsoft.com/office/drawing/2014/main" xmlns="" id="{71FC143D-446D-4142-8867-EADD647671E0}"/>
              </a:ext>
            </a:extLst>
          </p:cNvPr>
          <p:cNvPicPr>
            <a:picLocks noChangeAspect="1"/>
          </p:cNvPicPr>
          <p:nvPr>
            <p:custDataLst>
              <p:tags r:id="rId395"/>
            </p:custDataLst>
          </p:nvPr>
        </p:nvPicPr>
        <p:blipFill>
          <a:blip r:embed="rId513"/>
          <a:srcRect l="71992" t="8830" r="27085" b="85185"/>
          <a:stretch>
            <a:fillRect/>
          </a:stretch>
        </p:blipFill>
        <p:spPr>
          <a:xfrm>
            <a:off x="8777287" y="605576"/>
            <a:ext cx="112454" cy="410441"/>
          </a:xfrm>
          <a:custGeom>
            <a:avLst/>
            <a:gdLst>
              <a:gd name="connsiteX0" fmla="*/ 0 w 112454"/>
              <a:gd name="connsiteY0" fmla="*/ 0 h 410441"/>
              <a:gd name="connsiteX1" fmla="*/ 112454 w 112454"/>
              <a:gd name="connsiteY1" fmla="*/ 105140 h 410441"/>
              <a:gd name="connsiteX2" fmla="*/ 3231 w 112454"/>
              <a:gd name="connsiteY2" fmla="*/ 410441 h 410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454" h="410441">
                <a:moveTo>
                  <a:pt x="0" y="0"/>
                </a:moveTo>
                <a:lnTo>
                  <a:pt x="112454" y="105140"/>
                </a:lnTo>
                <a:lnTo>
                  <a:pt x="3231" y="4104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75" name="PA_图片 3974">
            <a:extLst>
              <a:ext uri="{FF2B5EF4-FFF2-40B4-BE49-F238E27FC236}">
                <a16:creationId xmlns:a16="http://schemas.microsoft.com/office/drawing/2014/main" xmlns="" id="{6C787029-0561-4DD7-B0EA-6F155E4B757F}"/>
              </a:ext>
            </a:extLst>
          </p:cNvPr>
          <p:cNvPicPr>
            <a:picLocks noChangeAspect="1"/>
          </p:cNvPicPr>
          <p:nvPr>
            <p:custDataLst>
              <p:tags r:id="rId396"/>
            </p:custDataLst>
          </p:nvPr>
        </p:nvPicPr>
        <p:blipFill>
          <a:blip r:embed="rId513"/>
          <a:srcRect l="70671" t="8837" r="29042" b="90241"/>
          <a:stretch>
            <a:fillRect/>
          </a:stretch>
        </p:blipFill>
        <p:spPr>
          <a:xfrm>
            <a:off x="8616156" y="606017"/>
            <a:ext cx="35088" cy="63256"/>
          </a:xfrm>
          <a:custGeom>
            <a:avLst/>
            <a:gdLst>
              <a:gd name="connsiteX0" fmla="*/ 0 w 35088"/>
              <a:gd name="connsiteY0" fmla="*/ 0 h 63256"/>
              <a:gd name="connsiteX1" fmla="*/ 35088 w 35088"/>
              <a:gd name="connsiteY1" fmla="*/ 42573 h 63256"/>
              <a:gd name="connsiteX2" fmla="*/ 19375 w 35088"/>
              <a:gd name="connsiteY2" fmla="*/ 63256 h 63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88" h="63256">
                <a:moveTo>
                  <a:pt x="0" y="0"/>
                </a:moveTo>
                <a:lnTo>
                  <a:pt x="35088" y="42573"/>
                </a:lnTo>
                <a:lnTo>
                  <a:pt x="19375" y="632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78" name="PA_图片 3977">
            <a:extLst>
              <a:ext uri="{FF2B5EF4-FFF2-40B4-BE49-F238E27FC236}">
                <a16:creationId xmlns:a16="http://schemas.microsoft.com/office/drawing/2014/main" xmlns="" id="{995C2DB9-1915-4488-8C06-E828745F817B}"/>
              </a:ext>
            </a:extLst>
          </p:cNvPr>
          <p:cNvPicPr>
            <a:picLocks noChangeAspect="1"/>
          </p:cNvPicPr>
          <p:nvPr>
            <p:custDataLst>
              <p:tags r:id="rId397"/>
            </p:custDataLst>
          </p:nvPr>
        </p:nvPicPr>
        <p:blipFill>
          <a:blip r:embed="rId513"/>
          <a:srcRect l="70431" t="8837" r="29171" b="89308"/>
          <a:stretch>
            <a:fillRect/>
          </a:stretch>
        </p:blipFill>
        <p:spPr>
          <a:xfrm>
            <a:off x="8586923" y="606017"/>
            <a:ext cx="48609" cy="127238"/>
          </a:xfrm>
          <a:custGeom>
            <a:avLst/>
            <a:gdLst>
              <a:gd name="connsiteX0" fmla="*/ 29234 w 48609"/>
              <a:gd name="connsiteY0" fmla="*/ 0 h 127238"/>
              <a:gd name="connsiteX1" fmla="*/ 48609 w 48609"/>
              <a:gd name="connsiteY1" fmla="*/ 63256 h 127238"/>
              <a:gd name="connsiteX2" fmla="*/ 0 w 48609"/>
              <a:gd name="connsiteY2" fmla="*/ 127238 h 12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609" h="127238">
                <a:moveTo>
                  <a:pt x="29234" y="0"/>
                </a:moveTo>
                <a:lnTo>
                  <a:pt x="48609" y="63256"/>
                </a:lnTo>
                <a:lnTo>
                  <a:pt x="0" y="12723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84" name="PA_图片 3983">
            <a:extLst>
              <a:ext uri="{FF2B5EF4-FFF2-40B4-BE49-F238E27FC236}">
                <a16:creationId xmlns:a16="http://schemas.microsoft.com/office/drawing/2014/main" xmlns="" id="{D7ABA49C-4F02-4B9F-83BD-BD75A598C9B3}"/>
              </a:ext>
            </a:extLst>
          </p:cNvPr>
          <p:cNvPicPr>
            <a:picLocks noChangeAspect="1"/>
          </p:cNvPicPr>
          <p:nvPr>
            <p:custDataLst>
              <p:tags r:id="rId398"/>
            </p:custDataLst>
          </p:nvPr>
        </p:nvPicPr>
        <p:blipFill>
          <a:blip r:embed="rId513"/>
          <a:srcRect l="50000" r="41667" b="95797"/>
          <a:stretch>
            <a:fillRect/>
          </a:stretch>
        </p:blipFill>
        <p:spPr>
          <a:xfrm>
            <a:off x="6096000" y="0"/>
            <a:ext cx="1016000" cy="288212"/>
          </a:xfrm>
          <a:custGeom>
            <a:avLst/>
            <a:gdLst>
              <a:gd name="connsiteX0" fmla="*/ 0 w 1016000"/>
              <a:gd name="connsiteY0" fmla="*/ 0 h 288212"/>
              <a:gd name="connsiteX1" fmla="*/ 1016000 w 1016000"/>
              <a:gd name="connsiteY1" fmla="*/ 0 h 288212"/>
              <a:gd name="connsiteX2" fmla="*/ 398519 w 1016000"/>
              <a:gd name="connsiteY2" fmla="*/ 288212 h 28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288212">
                <a:moveTo>
                  <a:pt x="0" y="0"/>
                </a:moveTo>
                <a:lnTo>
                  <a:pt x="1016000" y="0"/>
                </a:lnTo>
                <a:lnTo>
                  <a:pt x="398519" y="2882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87" name="PA_图片 3986">
            <a:extLst>
              <a:ext uri="{FF2B5EF4-FFF2-40B4-BE49-F238E27FC236}">
                <a16:creationId xmlns:a16="http://schemas.microsoft.com/office/drawing/2014/main" xmlns="" id="{207992F4-7514-460A-B173-593C912FAAB1}"/>
              </a:ext>
            </a:extLst>
          </p:cNvPr>
          <p:cNvPicPr>
            <a:picLocks noChangeAspect="1"/>
          </p:cNvPicPr>
          <p:nvPr>
            <p:custDataLst>
              <p:tags r:id="rId399"/>
            </p:custDataLst>
          </p:nvPr>
        </p:nvPicPr>
        <p:blipFill>
          <a:blip r:embed="rId513"/>
          <a:srcRect l="53269" r="38980" b="93989"/>
          <a:stretch>
            <a:fillRect/>
          </a:stretch>
        </p:blipFill>
        <p:spPr>
          <a:xfrm>
            <a:off x="6494520" y="0"/>
            <a:ext cx="945071" cy="412255"/>
          </a:xfrm>
          <a:custGeom>
            <a:avLst/>
            <a:gdLst>
              <a:gd name="connsiteX0" fmla="*/ 617481 w 945071"/>
              <a:gd name="connsiteY0" fmla="*/ 0 h 412255"/>
              <a:gd name="connsiteX1" fmla="*/ 945071 w 945071"/>
              <a:gd name="connsiteY1" fmla="*/ 328164 h 412255"/>
              <a:gd name="connsiteX2" fmla="*/ 171518 w 945071"/>
              <a:gd name="connsiteY2" fmla="*/ 412255 h 412255"/>
              <a:gd name="connsiteX3" fmla="*/ 0 w 945071"/>
              <a:gd name="connsiteY3" fmla="*/ 288212 h 41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5071" h="412255">
                <a:moveTo>
                  <a:pt x="617481" y="0"/>
                </a:moveTo>
                <a:lnTo>
                  <a:pt x="945071" y="328164"/>
                </a:lnTo>
                <a:lnTo>
                  <a:pt x="171518" y="412255"/>
                </a:lnTo>
                <a:lnTo>
                  <a:pt x="0" y="2882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90" name="PA_图片 3989">
            <a:extLst>
              <a:ext uri="{FF2B5EF4-FFF2-40B4-BE49-F238E27FC236}">
                <a16:creationId xmlns:a16="http://schemas.microsoft.com/office/drawing/2014/main" xmlns="" id="{265BA2FE-1D6A-4E82-A47F-D0EA59B22C0C}"/>
              </a:ext>
            </a:extLst>
          </p:cNvPr>
          <p:cNvPicPr>
            <a:picLocks noChangeAspect="1"/>
          </p:cNvPicPr>
          <p:nvPr>
            <p:custDataLst>
              <p:tags r:id="rId400"/>
            </p:custDataLst>
          </p:nvPr>
        </p:nvPicPr>
        <p:blipFill>
          <a:blip r:embed="rId513"/>
          <a:srcRect l="70671" t="8534" r="28647" b="90542"/>
          <a:stretch>
            <a:fillRect/>
          </a:stretch>
        </p:blipFill>
        <p:spPr>
          <a:xfrm>
            <a:off x="8616157" y="585239"/>
            <a:ext cx="83219" cy="63351"/>
          </a:xfrm>
          <a:custGeom>
            <a:avLst/>
            <a:gdLst>
              <a:gd name="connsiteX0" fmla="*/ 83219 w 83219"/>
              <a:gd name="connsiteY0" fmla="*/ 0 h 63351"/>
              <a:gd name="connsiteX1" fmla="*/ 35088 w 83219"/>
              <a:gd name="connsiteY1" fmla="*/ 63351 h 63351"/>
              <a:gd name="connsiteX2" fmla="*/ 0 w 83219"/>
              <a:gd name="connsiteY2" fmla="*/ 20778 h 6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219" h="63351">
                <a:moveTo>
                  <a:pt x="83219" y="0"/>
                </a:moveTo>
                <a:lnTo>
                  <a:pt x="35088" y="63351"/>
                </a:lnTo>
                <a:lnTo>
                  <a:pt x="0" y="2077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93" name="PA_图片 3992">
            <a:extLst>
              <a:ext uri="{FF2B5EF4-FFF2-40B4-BE49-F238E27FC236}">
                <a16:creationId xmlns:a16="http://schemas.microsoft.com/office/drawing/2014/main" xmlns="" id="{E3742349-4E30-4E7E-8B46-6BAEC014CBE3}"/>
              </a:ext>
            </a:extLst>
          </p:cNvPr>
          <p:cNvPicPr>
            <a:picLocks noChangeAspect="1"/>
          </p:cNvPicPr>
          <p:nvPr>
            <p:custDataLst>
              <p:tags r:id="rId401"/>
            </p:custDataLst>
          </p:nvPr>
        </p:nvPicPr>
        <p:blipFill>
          <a:blip r:embed="rId513"/>
          <a:srcRect l="70671" r="25000" b="91163"/>
          <a:stretch>
            <a:fillRect/>
          </a:stretch>
        </p:blipFill>
        <p:spPr>
          <a:xfrm>
            <a:off x="8616156" y="0"/>
            <a:ext cx="527844" cy="606017"/>
          </a:xfrm>
          <a:custGeom>
            <a:avLst/>
            <a:gdLst>
              <a:gd name="connsiteX0" fmla="*/ 527844 w 527844"/>
              <a:gd name="connsiteY0" fmla="*/ 0 h 606017"/>
              <a:gd name="connsiteX1" fmla="*/ 83219 w 527844"/>
              <a:gd name="connsiteY1" fmla="*/ 585239 h 606017"/>
              <a:gd name="connsiteX2" fmla="*/ 0 w 527844"/>
              <a:gd name="connsiteY2" fmla="*/ 606017 h 6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844" h="606017">
                <a:moveTo>
                  <a:pt x="527844" y="0"/>
                </a:moveTo>
                <a:lnTo>
                  <a:pt x="83219" y="585239"/>
                </a:lnTo>
                <a:lnTo>
                  <a:pt x="0" y="60601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96" name="PA_图片 3995">
            <a:extLst>
              <a:ext uri="{FF2B5EF4-FFF2-40B4-BE49-F238E27FC236}">
                <a16:creationId xmlns:a16="http://schemas.microsoft.com/office/drawing/2014/main" xmlns="" id="{3EF11497-A743-43B9-BA8B-2B07219D4031}"/>
              </a:ext>
            </a:extLst>
          </p:cNvPr>
          <p:cNvPicPr>
            <a:picLocks noChangeAspect="1"/>
          </p:cNvPicPr>
          <p:nvPr>
            <p:custDataLst>
              <p:tags r:id="rId402"/>
            </p:custDataLst>
          </p:nvPr>
        </p:nvPicPr>
        <p:blipFill>
          <a:blip r:embed="rId513"/>
          <a:srcRect l="59722" t="4785" r="37487" b="83911"/>
          <a:stretch>
            <a:fillRect/>
          </a:stretch>
        </p:blipFill>
        <p:spPr>
          <a:xfrm>
            <a:off x="7281253" y="328164"/>
            <a:ext cx="340383" cy="775186"/>
          </a:xfrm>
          <a:custGeom>
            <a:avLst/>
            <a:gdLst>
              <a:gd name="connsiteX0" fmla="*/ 158338 w 340383"/>
              <a:gd name="connsiteY0" fmla="*/ 0 h 775186"/>
              <a:gd name="connsiteX1" fmla="*/ 340383 w 340383"/>
              <a:gd name="connsiteY1" fmla="*/ 775186 h 775186"/>
              <a:gd name="connsiteX2" fmla="*/ 0 w 340383"/>
              <a:gd name="connsiteY2" fmla="*/ 529018 h 77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383" h="775186">
                <a:moveTo>
                  <a:pt x="158338" y="0"/>
                </a:moveTo>
                <a:lnTo>
                  <a:pt x="340383" y="775186"/>
                </a:lnTo>
                <a:lnTo>
                  <a:pt x="0" y="52901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3999" name="PA_图片 3998">
            <a:extLst>
              <a:ext uri="{FF2B5EF4-FFF2-40B4-BE49-F238E27FC236}">
                <a16:creationId xmlns:a16="http://schemas.microsoft.com/office/drawing/2014/main" xmlns="" id="{60D3E878-1C2D-4F63-A0FF-75458E11AD09}"/>
              </a:ext>
            </a:extLst>
          </p:cNvPr>
          <p:cNvPicPr>
            <a:picLocks noChangeAspect="1"/>
          </p:cNvPicPr>
          <p:nvPr>
            <p:custDataLst>
              <p:tags r:id="rId403"/>
            </p:custDataLst>
          </p:nvPr>
        </p:nvPicPr>
        <p:blipFill>
          <a:blip r:embed="rId513"/>
          <a:srcRect l="54676" t="4785" r="38980" b="91559"/>
          <a:stretch>
            <a:fillRect/>
          </a:stretch>
        </p:blipFill>
        <p:spPr>
          <a:xfrm>
            <a:off x="6666038" y="328164"/>
            <a:ext cx="773553" cy="250738"/>
          </a:xfrm>
          <a:custGeom>
            <a:avLst/>
            <a:gdLst>
              <a:gd name="connsiteX0" fmla="*/ 773553 w 773553"/>
              <a:gd name="connsiteY0" fmla="*/ 0 h 250738"/>
              <a:gd name="connsiteX1" fmla="*/ 230428 w 773553"/>
              <a:gd name="connsiteY1" fmla="*/ 250738 h 250738"/>
              <a:gd name="connsiteX2" fmla="*/ 0 w 773553"/>
              <a:gd name="connsiteY2" fmla="*/ 84091 h 25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3553" h="250738">
                <a:moveTo>
                  <a:pt x="773553" y="0"/>
                </a:moveTo>
                <a:lnTo>
                  <a:pt x="230428" y="250738"/>
                </a:lnTo>
                <a:lnTo>
                  <a:pt x="0" y="840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02" name="PA_图片 4001">
            <a:extLst>
              <a:ext uri="{FF2B5EF4-FFF2-40B4-BE49-F238E27FC236}">
                <a16:creationId xmlns:a16="http://schemas.microsoft.com/office/drawing/2014/main" xmlns="" id="{9FA31540-A60E-41B8-9111-5A14FCF5577B}"/>
              </a:ext>
            </a:extLst>
          </p:cNvPr>
          <p:cNvPicPr>
            <a:picLocks noChangeAspect="1"/>
          </p:cNvPicPr>
          <p:nvPr>
            <p:custDataLst>
              <p:tags r:id="rId404"/>
            </p:custDataLst>
          </p:nvPr>
        </p:nvPicPr>
        <p:blipFill>
          <a:blip r:embed="rId513"/>
          <a:srcRect l="56565" t="4785" r="38980" b="87501"/>
          <a:stretch>
            <a:fillRect/>
          </a:stretch>
        </p:blipFill>
        <p:spPr>
          <a:xfrm>
            <a:off x="6896466" y="328164"/>
            <a:ext cx="543125" cy="529018"/>
          </a:xfrm>
          <a:custGeom>
            <a:avLst/>
            <a:gdLst>
              <a:gd name="connsiteX0" fmla="*/ 543125 w 543125"/>
              <a:gd name="connsiteY0" fmla="*/ 0 h 529018"/>
              <a:gd name="connsiteX1" fmla="*/ 384787 w 543125"/>
              <a:gd name="connsiteY1" fmla="*/ 529018 h 529018"/>
              <a:gd name="connsiteX2" fmla="*/ 0 w 543125"/>
              <a:gd name="connsiteY2" fmla="*/ 250738 h 52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3125" h="529018">
                <a:moveTo>
                  <a:pt x="543125" y="0"/>
                </a:moveTo>
                <a:lnTo>
                  <a:pt x="384787" y="529018"/>
                </a:lnTo>
                <a:lnTo>
                  <a:pt x="0" y="25073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08" name="PA_图片 4007">
            <a:extLst>
              <a:ext uri="{FF2B5EF4-FFF2-40B4-BE49-F238E27FC236}">
                <a16:creationId xmlns:a16="http://schemas.microsoft.com/office/drawing/2014/main" xmlns="" id="{67DB5053-4A36-4DB9-817C-D4C4B2EFFBFD}"/>
              </a:ext>
            </a:extLst>
          </p:cNvPr>
          <p:cNvPicPr>
            <a:picLocks noChangeAspect="1"/>
          </p:cNvPicPr>
          <p:nvPr>
            <p:custDataLst>
              <p:tags r:id="rId405"/>
            </p:custDataLst>
          </p:nvPr>
        </p:nvPicPr>
        <p:blipFill>
          <a:blip r:embed="rId513"/>
          <a:srcRect l="61020" r="29329" b="91163"/>
          <a:stretch>
            <a:fillRect/>
          </a:stretch>
        </p:blipFill>
        <p:spPr>
          <a:xfrm>
            <a:off x="7439590" y="0"/>
            <a:ext cx="1176566" cy="606017"/>
          </a:xfrm>
          <a:custGeom>
            <a:avLst/>
            <a:gdLst>
              <a:gd name="connsiteX0" fmla="*/ 688410 w 1176566"/>
              <a:gd name="connsiteY0" fmla="*/ 0 h 606017"/>
              <a:gd name="connsiteX1" fmla="*/ 1176566 w 1176566"/>
              <a:gd name="connsiteY1" fmla="*/ 606017 h 606017"/>
              <a:gd name="connsiteX2" fmla="*/ 0 w 1176566"/>
              <a:gd name="connsiteY2" fmla="*/ 328164 h 6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6566" h="606017">
                <a:moveTo>
                  <a:pt x="688410" y="0"/>
                </a:moveTo>
                <a:lnTo>
                  <a:pt x="1176566" y="606017"/>
                </a:lnTo>
                <a:lnTo>
                  <a:pt x="0" y="3281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11" name="PA_图片 4010">
            <a:extLst>
              <a:ext uri="{FF2B5EF4-FFF2-40B4-BE49-F238E27FC236}">
                <a16:creationId xmlns:a16="http://schemas.microsoft.com/office/drawing/2014/main" xmlns="" id="{D4982809-666D-47D9-8852-A2A52AAAC668}"/>
              </a:ext>
            </a:extLst>
          </p:cNvPr>
          <p:cNvPicPr>
            <a:picLocks noChangeAspect="1"/>
          </p:cNvPicPr>
          <p:nvPr>
            <p:custDataLst>
              <p:tags r:id="rId406"/>
            </p:custDataLst>
          </p:nvPr>
        </p:nvPicPr>
        <p:blipFill>
          <a:blip r:embed="rId513"/>
          <a:srcRect l="66667" r="25000" b="91163"/>
          <a:stretch>
            <a:fillRect/>
          </a:stretch>
        </p:blipFill>
        <p:spPr>
          <a:xfrm>
            <a:off x="8128000" y="0"/>
            <a:ext cx="1016000" cy="606017"/>
          </a:xfrm>
          <a:custGeom>
            <a:avLst/>
            <a:gdLst>
              <a:gd name="connsiteX0" fmla="*/ 0 w 1016000"/>
              <a:gd name="connsiteY0" fmla="*/ 0 h 606017"/>
              <a:gd name="connsiteX1" fmla="*/ 1016000 w 1016000"/>
              <a:gd name="connsiteY1" fmla="*/ 0 h 606017"/>
              <a:gd name="connsiteX2" fmla="*/ 488156 w 1016000"/>
              <a:gd name="connsiteY2" fmla="*/ 606017 h 60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606017">
                <a:moveTo>
                  <a:pt x="0" y="0"/>
                </a:moveTo>
                <a:lnTo>
                  <a:pt x="1016000" y="0"/>
                </a:lnTo>
                <a:lnTo>
                  <a:pt x="488156" y="60601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14" name="PA_图片 4013">
            <a:extLst>
              <a:ext uri="{FF2B5EF4-FFF2-40B4-BE49-F238E27FC236}">
                <a16:creationId xmlns:a16="http://schemas.microsoft.com/office/drawing/2014/main" xmlns="" id="{5FF310D6-C9D1-4843-AEE6-5AD0757B52EC}"/>
              </a:ext>
            </a:extLst>
          </p:cNvPr>
          <p:cNvPicPr>
            <a:picLocks noChangeAspect="1"/>
          </p:cNvPicPr>
          <p:nvPr>
            <p:custDataLst>
              <p:tags r:id="rId407"/>
            </p:custDataLst>
          </p:nvPr>
        </p:nvPicPr>
        <p:blipFill>
          <a:blip r:embed="rId513"/>
          <a:srcRect l="58333" r="33333" b="95215"/>
          <a:stretch>
            <a:fillRect/>
          </a:stretch>
        </p:blipFill>
        <p:spPr>
          <a:xfrm>
            <a:off x="7112000" y="0"/>
            <a:ext cx="1016000" cy="328164"/>
          </a:xfrm>
          <a:custGeom>
            <a:avLst/>
            <a:gdLst>
              <a:gd name="connsiteX0" fmla="*/ 0 w 1016000"/>
              <a:gd name="connsiteY0" fmla="*/ 0 h 328164"/>
              <a:gd name="connsiteX1" fmla="*/ 1016000 w 1016000"/>
              <a:gd name="connsiteY1" fmla="*/ 0 h 328164"/>
              <a:gd name="connsiteX2" fmla="*/ 327590 w 1016000"/>
              <a:gd name="connsiteY2" fmla="*/ 328164 h 32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6000" h="328164">
                <a:moveTo>
                  <a:pt x="0" y="0"/>
                </a:moveTo>
                <a:lnTo>
                  <a:pt x="1016000" y="0"/>
                </a:lnTo>
                <a:lnTo>
                  <a:pt x="327590" y="3281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26" name="PA_图片 4025">
            <a:extLst>
              <a:ext uri="{FF2B5EF4-FFF2-40B4-BE49-F238E27FC236}">
                <a16:creationId xmlns:a16="http://schemas.microsoft.com/office/drawing/2014/main" xmlns="" id="{01B062E7-1CD4-4876-BD1B-AA9D6077B39D}"/>
              </a:ext>
            </a:extLst>
          </p:cNvPr>
          <p:cNvPicPr>
            <a:picLocks noChangeAspect="1"/>
          </p:cNvPicPr>
          <p:nvPr>
            <p:custDataLst>
              <p:tags r:id="rId408"/>
            </p:custDataLst>
          </p:nvPr>
        </p:nvPicPr>
        <p:blipFill>
          <a:blip r:embed="rId513"/>
          <a:srcRect l="61020" t="4785" r="29329" b="79936"/>
          <a:stretch>
            <a:fillRect/>
          </a:stretch>
        </p:blipFill>
        <p:spPr>
          <a:xfrm>
            <a:off x="7439590" y="328164"/>
            <a:ext cx="1176566" cy="1047804"/>
          </a:xfrm>
          <a:custGeom>
            <a:avLst/>
            <a:gdLst>
              <a:gd name="connsiteX0" fmla="*/ 0 w 1176566"/>
              <a:gd name="connsiteY0" fmla="*/ 0 h 1047804"/>
              <a:gd name="connsiteX1" fmla="*/ 1176566 w 1176566"/>
              <a:gd name="connsiteY1" fmla="*/ 277853 h 1047804"/>
              <a:gd name="connsiteX2" fmla="*/ 927710 w 1176566"/>
              <a:gd name="connsiteY2" fmla="*/ 694169 h 1047804"/>
              <a:gd name="connsiteX3" fmla="*/ 659042 w 1176566"/>
              <a:gd name="connsiteY3" fmla="*/ 1047804 h 104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6566" h="1047804">
                <a:moveTo>
                  <a:pt x="0" y="0"/>
                </a:moveTo>
                <a:lnTo>
                  <a:pt x="1176566" y="277853"/>
                </a:lnTo>
                <a:lnTo>
                  <a:pt x="927710" y="694169"/>
                </a:lnTo>
                <a:lnTo>
                  <a:pt x="659042" y="104780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29" name="PA_图片 4028">
            <a:extLst>
              <a:ext uri="{FF2B5EF4-FFF2-40B4-BE49-F238E27FC236}">
                <a16:creationId xmlns:a16="http://schemas.microsoft.com/office/drawing/2014/main" xmlns="" id="{35B871CE-6919-422A-99B9-3C9908795582}"/>
              </a:ext>
            </a:extLst>
          </p:cNvPr>
          <p:cNvPicPr>
            <a:picLocks noChangeAspect="1"/>
          </p:cNvPicPr>
          <p:nvPr>
            <p:custDataLst>
              <p:tags r:id="rId409"/>
            </p:custDataLst>
          </p:nvPr>
        </p:nvPicPr>
        <p:blipFill>
          <a:blip r:embed="rId513"/>
          <a:srcRect l="61020" t="4785" r="33574" b="79319"/>
          <a:stretch>
            <a:fillRect/>
          </a:stretch>
        </p:blipFill>
        <p:spPr>
          <a:xfrm>
            <a:off x="7439590" y="328164"/>
            <a:ext cx="659042" cy="1090129"/>
          </a:xfrm>
          <a:custGeom>
            <a:avLst/>
            <a:gdLst>
              <a:gd name="connsiteX0" fmla="*/ 0 w 659042"/>
              <a:gd name="connsiteY0" fmla="*/ 0 h 1090129"/>
              <a:gd name="connsiteX1" fmla="*/ 659042 w 659042"/>
              <a:gd name="connsiteY1" fmla="*/ 1047804 h 1090129"/>
              <a:gd name="connsiteX2" fmla="*/ 626886 w 659042"/>
              <a:gd name="connsiteY2" fmla="*/ 1090129 h 1090129"/>
              <a:gd name="connsiteX3" fmla="*/ 616508 w 659042"/>
              <a:gd name="connsiteY3" fmla="*/ 1089392 h 1090129"/>
              <a:gd name="connsiteX4" fmla="*/ 182045 w 659042"/>
              <a:gd name="connsiteY4" fmla="*/ 775186 h 109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042" h="1090129">
                <a:moveTo>
                  <a:pt x="0" y="0"/>
                </a:moveTo>
                <a:lnTo>
                  <a:pt x="659042" y="1047804"/>
                </a:lnTo>
                <a:lnTo>
                  <a:pt x="626886" y="1090129"/>
                </a:lnTo>
                <a:lnTo>
                  <a:pt x="616508" y="1089392"/>
                </a:lnTo>
                <a:lnTo>
                  <a:pt x="182045" y="77518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32" name="PA_图片 4031">
            <a:extLst>
              <a:ext uri="{FF2B5EF4-FFF2-40B4-BE49-F238E27FC236}">
                <a16:creationId xmlns:a16="http://schemas.microsoft.com/office/drawing/2014/main" xmlns="" id="{8178DD6D-2A9C-4C49-B922-0116C1200442}"/>
              </a:ext>
            </a:extLst>
          </p:cNvPr>
          <p:cNvPicPr>
            <a:picLocks noChangeAspect="1"/>
          </p:cNvPicPr>
          <p:nvPr>
            <p:custDataLst>
              <p:tags r:id="rId410"/>
            </p:custDataLst>
          </p:nvPr>
        </p:nvPicPr>
        <p:blipFill>
          <a:blip r:embed="rId513"/>
          <a:srcRect l="68629" t="8837" r="29329" b="85093"/>
          <a:stretch>
            <a:fillRect/>
          </a:stretch>
        </p:blipFill>
        <p:spPr>
          <a:xfrm>
            <a:off x="8367300" y="606017"/>
            <a:ext cx="248856" cy="416316"/>
          </a:xfrm>
          <a:custGeom>
            <a:avLst/>
            <a:gdLst>
              <a:gd name="connsiteX0" fmla="*/ 248856 w 248856"/>
              <a:gd name="connsiteY0" fmla="*/ 0 h 416316"/>
              <a:gd name="connsiteX1" fmla="*/ 219622 w 248856"/>
              <a:gd name="connsiteY1" fmla="*/ 127238 h 416316"/>
              <a:gd name="connsiteX2" fmla="*/ 0 w 248856"/>
              <a:gd name="connsiteY2" fmla="*/ 416316 h 41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856" h="416316">
                <a:moveTo>
                  <a:pt x="248856" y="0"/>
                </a:moveTo>
                <a:lnTo>
                  <a:pt x="219622" y="127238"/>
                </a:lnTo>
                <a:lnTo>
                  <a:pt x="0" y="41631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39" name="PA_图片 4038">
            <a:extLst>
              <a:ext uri="{FF2B5EF4-FFF2-40B4-BE49-F238E27FC236}">
                <a16:creationId xmlns:a16="http://schemas.microsoft.com/office/drawing/2014/main" xmlns="" id="{51AAAC95-CC8F-4955-83A6-581A78585FF4}"/>
              </a:ext>
            </a:extLst>
          </p:cNvPr>
          <p:cNvPicPr>
            <a:picLocks noChangeAspect="1"/>
          </p:cNvPicPr>
          <p:nvPr>
            <p:custDataLst>
              <p:tags r:id="rId411"/>
            </p:custDataLst>
          </p:nvPr>
        </p:nvPicPr>
        <p:blipFill>
          <a:blip r:embed="rId513"/>
          <a:srcRect l="87284" t="75161" r="4291" b="15124"/>
          <a:stretch>
            <a:fillRect/>
          </a:stretch>
        </p:blipFill>
        <p:spPr>
          <a:xfrm>
            <a:off x="10641718" y="5154554"/>
            <a:ext cx="1027099" cy="666266"/>
          </a:xfrm>
          <a:custGeom>
            <a:avLst/>
            <a:gdLst>
              <a:gd name="connsiteX0" fmla="*/ 984648 w 1027099"/>
              <a:gd name="connsiteY0" fmla="*/ 0 h 666266"/>
              <a:gd name="connsiteX1" fmla="*/ 1027099 w 1027099"/>
              <a:gd name="connsiteY1" fmla="*/ 315432 h 666266"/>
              <a:gd name="connsiteX2" fmla="*/ 464900 w 1027099"/>
              <a:gd name="connsiteY2" fmla="*/ 666266 h 666266"/>
              <a:gd name="connsiteX3" fmla="*/ 0 w 1027099"/>
              <a:gd name="connsiteY3" fmla="*/ 448353 h 666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099" h="666266">
                <a:moveTo>
                  <a:pt x="984648" y="0"/>
                </a:moveTo>
                <a:lnTo>
                  <a:pt x="1027099" y="315432"/>
                </a:lnTo>
                <a:lnTo>
                  <a:pt x="464900" y="666266"/>
                </a:lnTo>
                <a:lnTo>
                  <a:pt x="0" y="4483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42" name="PA_图片 4041">
            <a:extLst>
              <a:ext uri="{FF2B5EF4-FFF2-40B4-BE49-F238E27FC236}">
                <a16:creationId xmlns:a16="http://schemas.microsoft.com/office/drawing/2014/main" xmlns="" id="{B57C76D4-D5AE-493C-844B-47F5969228A0}"/>
              </a:ext>
            </a:extLst>
          </p:cNvPr>
          <p:cNvPicPr>
            <a:picLocks noChangeAspect="1"/>
          </p:cNvPicPr>
          <p:nvPr>
            <p:custDataLst>
              <p:tags r:id="rId412"/>
            </p:custDataLst>
          </p:nvPr>
        </p:nvPicPr>
        <p:blipFill>
          <a:blip r:embed="rId513"/>
          <a:srcRect l="78688" t="80270" r="12716" b="11076"/>
          <a:stretch>
            <a:fillRect/>
          </a:stretch>
        </p:blipFill>
        <p:spPr>
          <a:xfrm>
            <a:off x="9593651" y="5504891"/>
            <a:ext cx="1048066" cy="593554"/>
          </a:xfrm>
          <a:custGeom>
            <a:avLst/>
            <a:gdLst>
              <a:gd name="connsiteX0" fmla="*/ 10059 w 1048066"/>
              <a:gd name="connsiteY0" fmla="*/ 0 h 593554"/>
              <a:gd name="connsiteX1" fmla="*/ 1048066 w 1048066"/>
              <a:gd name="connsiteY1" fmla="*/ 98016 h 593554"/>
              <a:gd name="connsiteX2" fmla="*/ 585508 w 1048066"/>
              <a:gd name="connsiteY2" fmla="*/ 593554 h 593554"/>
              <a:gd name="connsiteX3" fmla="*/ 0 w 1048066"/>
              <a:gd name="connsiteY3" fmla="*/ 96679 h 5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8066" h="593554">
                <a:moveTo>
                  <a:pt x="10059" y="0"/>
                </a:moveTo>
                <a:lnTo>
                  <a:pt x="1048066" y="98016"/>
                </a:lnTo>
                <a:lnTo>
                  <a:pt x="585508" y="593554"/>
                </a:lnTo>
                <a:lnTo>
                  <a:pt x="0" y="966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45" name="PA_图片 4044">
            <a:extLst>
              <a:ext uri="{FF2B5EF4-FFF2-40B4-BE49-F238E27FC236}">
                <a16:creationId xmlns:a16="http://schemas.microsoft.com/office/drawing/2014/main" xmlns="" id="{ECC87815-A2A2-47A3-AB65-4D2BC316F21F}"/>
              </a:ext>
            </a:extLst>
          </p:cNvPr>
          <p:cNvPicPr>
            <a:picLocks noChangeAspect="1"/>
          </p:cNvPicPr>
          <p:nvPr>
            <p:custDataLst>
              <p:tags r:id="rId413"/>
            </p:custDataLst>
          </p:nvPr>
        </p:nvPicPr>
        <p:blipFill>
          <a:blip r:embed="rId513"/>
          <a:srcRect l="78879" t="70206" r="15771" b="21580"/>
          <a:stretch>
            <a:fillRect/>
          </a:stretch>
        </p:blipFill>
        <p:spPr>
          <a:xfrm>
            <a:off x="9616911" y="4814701"/>
            <a:ext cx="652364" cy="563313"/>
          </a:xfrm>
          <a:custGeom>
            <a:avLst/>
            <a:gdLst>
              <a:gd name="connsiteX0" fmla="*/ 58609 w 652364"/>
              <a:gd name="connsiteY0" fmla="*/ 0 h 563313"/>
              <a:gd name="connsiteX1" fmla="*/ 652364 w 652364"/>
              <a:gd name="connsiteY1" fmla="*/ 77579 h 563313"/>
              <a:gd name="connsiteX2" fmla="*/ 0 w 652364"/>
              <a:gd name="connsiteY2" fmla="*/ 563313 h 56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2364" h="563313">
                <a:moveTo>
                  <a:pt x="58609" y="0"/>
                </a:moveTo>
                <a:lnTo>
                  <a:pt x="652364" y="77579"/>
                </a:lnTo>
                <a:lnTo>
                  <a:pt x="0" y="56331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48" name="PA_图片 4047">
            <a:extLst>
              <a:ext uri="{FF2B5EF4-FFF2-40B4-BE49-F238E27FC236}">
                <a16:creationId xmlns:a16="http://schemas.microsoft.com/office/drawing/2014/main" xmlns="" id="{1AD2985A-5B93-4ECC-90E5-9886E4C633BF}"/>
              </a:ext>
            </a:extLst>
          </p:cNvPr>
          <p:cNvPicPr>
            <a:picLocks noChangeAspect="1"/>
          </p:cNvPicPr>
          <p:nvPr>
            <p:custDataLst>
              <p:tags r:id="rId414"/>
            </p:custDataLst>
          </p:nvPr>
        </p:nvPicPr>
        <p:blipFill>
          <a:blip r:embed="rId513"/>
          <a:srcRect l="78770" t="71337" r="12716" b="18301"/>
          <a:stretch>
            <a:fillRect/>
          </a:stretch>
        </p:blipFill>
        <p:spPr>
          <a:xfrm>
            <a:off x="9603711" y="4892280"/>
            <a:ext cx="1038007" cy="710627"/>
          </a:xfrm>
          <a:custGeom>
            <a:avLst/>
            <a:gdLst>
              <a:gd name="connsiteX0" fmla="*/ 665565 w 1038007"/>
              <a:gd name="connsiteY0" fmla="*/ 0 h 710627"/>
              <a:gd name="connsiteX1" fmla="*/ 802238 w 1038007"/>
              <a:gd name="connsiteY1" fmla="*/ 17858 h 710627"/>
              <a:gd name="connsiteX2" fmla="*/ 1038007 w 1038007"/>
              <a:gd name="connsiteY2" fmla="*/ 710627 h 710627"/>
              <a:gd name="connsiteX3" fmla="*/ 0 w 1038007"/>
              <a:gd name="connsiteY3" fmla="*/ 612611 h 710627"/>
              <a:gd name="connsiteX4" fmla="*/ 13201 w 1038007"/>
              <a:gd name="connsiteY4" fmla="*/ 485734 h 710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8007" h="710627">
                <a:moveTo>
                  <a:pt x="665565" y="0"/>
                </a:moveTo>
                <a:lnTo>
                  <a:pt x="802238" y="17858"/>
                </a:lnTo>
                <a:lnTo>
                  <a:pt x="1038007" y="710627"/>
                </a:lnTo>
                <a:lnTo>
                  <a:pt x="0" y="612611"/>
                </a:lnTo>
                <a:lnTo>
                  <a:pt x="13201" y="48573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51" name="PA_图片 4050">
            <a:extLst>
              <a:ext uri="{FF2B5EF4-FFF2-40B4-BE49-F238E27FC236}">
                <a16:creationId xmlns:a16="http://schemas.microsoft.com/office/drawing/2014/main" xmlns="" id="{1554B402-1193-45B9-A884-5CA9279C0286}"/>
              </a:ext>
            </a:extLst>
          </p:cNvPr>
          <p:cNvPicPr>
            <a:picLocks noChangeAspect="1"/>
          </p:cNvPicPr>
          <p:nvPr>
            <p:custDataLst>
              <p:tags r:id="rId415"/>
            </p:custDataLst>
          </p:nvPr>
        </p:nvPicPr>
        <p:blipFill>
          <a:blip r:embed="rId513"/>
          <a:srcRect l="95361" t="75161" r="2341" b="20239"/>
          <a:stretch>
            <a:fillRect/>
          </a:stretch>
        </p:blipFill>
        <p:spPr>
          <a:xfrm>
            <a:off x="11626365" y="5154554"/>
            <a:ext cx="280238" cy="315432"/>
          </a:xfrm>
          <a:custGeom>
            <a:avLst/>
            <a:gdLst>
              <a:gd name="connsiteX0" fmla="*/ 0 w 280238"/>
              <a:gd name="connsiteY0" fmla="*/ 0 h 315432"/>
              <a:gd name="connsiteX1" fmla="*/ 280238 w 280238"/>
              <a:gd name="connsiteY1" fmla="*/ 167044 h 315432"/>
              <a:gd name="connsiteX2" fmla="*/ 42451 w 280238"/>
              <a:gd name="connsiteY2" fmla="*/ 315432 h 31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238" h="315432">
                <a:moveTo>
                  <a:pt x="0" y="0"/>
                </a:moveTo>
                <a:lnTo>
                  <a:pt x="280238" y="167044"/>
                </a:lnTo>
                <a:lnTo>
                  <a:pt x="42451" y="31543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54" name="PA_图片 4053">
            <a:extLst>
              <a:ext uri="{FF2B5EF4-FFF2-40B4-BE49-F238E27FC236}">
                <a16:creationId xmlns:a16="http://schemas.microsoft.com/office/drawing/2014/main" xmlns="" id="{1AF22E8C-39ED-458F-B24F-166F009F39B0}"/>
              </a:ext>
            </a:extLst>
          </p:cNvPr>
          <p:cNvPicPr>
            <a:picLocks noChangeAspect="1"/>
          </p:cNvPicPr>
          <p:nvPr>
            <p:custDataLst>
              <p:tags r:id="rId416"/>
            </p:custDataLst>
          </p:nvPr>
        </p:nvPicPr>
        <p:blipFill>
          <a:blip r:embed="rId513"/>
          <a:srcRect l="95361" t="74144" b="22403"/>
          <a:stretch>
            <a:fillRect/>
          </a:stretch>
        </p:blipFill>
        <p:spPr>
          <a:xfrm>
            <a:off x="11626366" y="5084771"/>
            <a:ext cx="565635" cy="236827"/>
          </a:xfrm>
          <a:custGeom>
            <a:avLst/>
            <a:gdLst>
              <a:gd name="connsiteX0" fmla="*/ 116145 w 565635"/>
              <a:gd name="connsiteY0" fmla="*/ 0 h 236827"/>
              <a:gd name="connsiteX1" fmla="*/ 565635 w 565635"/>
              <a:gd name="connsiteY1" fmla="*/ 58729 h 236827"/>
              <a:gd name="connsiteX2" fmla="*/ 280238 w 565635"/>
              <a:gd name="connsiteY2" fmla="*/ 236827 h 236827"/>
              <a:gd name="connsiteX3" fmla="*/ 0 w 565635"/>
              <a:gd name="connsiteY3" fmla="*/ 69783 h 23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635" h="236827">
                <a:moveTo>
                  <a:pt x="116145" y="0"/>
                </a:moveTo>
                <a:lnTo>
                  <a:pt x="565635" y="58729"/>
                </a:lnTo>
                <a:lnTo>
                  <a:pt x="280238" y="236827"/>
                </a:lnTo>
                <a:lnTo>
                  <a:pt x="0" y="6978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57" name="PA_图片 4056">
            <a:extLst>
              <a:ext uri="{FF2B5EF4-FFF2-40B4-BE49-F238E27FC236}">
                <a16:creationId xmlns:a16="http://schemas.microsoft.com/office/drawing/2014/main" xmlns="" id="{B43DAB03-12F4-4316-AF4C-DB64001C297A}"/>
              </a:ext>
            </a:extLst>
          </p:cNvPr>
          <p:cNvPicPr>
            <a:picLocks noChangeAspect="1"/>
          </p:cNvPicPr>
          <p:nvPr>
            <p:custDataLst>
              <p:tags r:id="rId417"/>
            </p:custDataLst>
          </p:nvPr>
        </p:nvPicPr>
        <p:blipFill>
          <a:blip r:embed="rId513"/>
          <a:srcRect l="79165" t="88924" r="15957" b="1886"/>
          <a:stretch>
            <a:fillRect/>
          </a:stretch>
        </p:blipFill>
        <p:spPr>
          <a:xfrm>
            <a:off x="9651793" y="6098445"/>
            <a:ext cx="594736" cy="630239"/>
          </a:xfrm>
          <a:custGeom>
            <a:avLst/>
            <a:gdLst>
              <a:gd name="connsiteX0" fmla="*/ 527366 w 594736"/>
              <a:gd name="connsiteY0" fmla="*/ 0 h 630239"/>
              <a:gd name="connsiteX1" fmla="*/ 594736 w 594736"/>
              <a:gd name="connsiteY1" fmla="*/ 259102 h 630239"/>
              <a:gd name="connsiteX2" fmla="*/ 0 w 594736"/>
              <a:gd name="connsiteY2" fmla="*/ 630239 h 63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4736" h="630239">
                <a:moveTo>
                  <a:pt x="527366" y="0"/>
                </a:moveTo>
                <a:lnTo>
                  <a:pt x="594736" y="259102"/>
                </a:lnTo>
                <a:lnTo>
                  <a:pt x="0" y="6302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63" name="PA_图片 4062">
            <a:extLst>
              <a:ext uri="{FF2B5EF4-FFF2-40B4-BE49-F238E27FC236}">
                <a16:creationId xmlns:a16="http://schemas.microsoft.com/office/drawing/2014/main" xmlns="" id="{502E22D3-795D-4DB3-8ACF-AE02CA619B7B}"/>
              </a:ext>
            </a:extLst>
          </p:cNvPr>
          <p:cNvPicPr>
            <a:picLocks noChangeAspect="1"/>
          </p:cNvPicPr>
          <p:nvPr>
            <p:custDataLst>
              <p:tags r:id="rId418"/>
            </p:custDataLst>
          </p:nvPr>
        </p:nvPicPr>
        <p:blipFill>
          <a:blip r:embed="rId513"/>
          <a:srcRect l="77991" t="88924" r="16510" b="1169"/>
          <a:stretch>
            <a:fillRect/>
          </a:stretch>
        </p:blipFill>
        <p:spPr>
          <a:xfrm>
            <a:off x="9508723" y="6098445"/>
            <a:ext cx="670437" cy="679375"/>
          </a:xfrm>
          <a:custGeom>
            <a:avLst/>
            <a:gdLst>
              <a:gd name="connsiteX0" fmla="*/ 670437 w 670437"/>
              <a:gd name="connsiteY0" fmla="*/ 0 h 679375"/>
              <a:gd name="connsiteX1" fmla="*/ 143071 w 670437"/>
              <a:gd name="connsiteY1" fmla="*/ 630239 h 679375"/>
              <a:gd name="connsiteX2" fmla="*/ 64332 w 670437"/>
              <a:gd name="connsiteY2" fmla="*/ 679375 h 679375"/>
              <a:gd name="connsiteX3" fmla="*/ 0 w 670437"/>
              <a:gd name="connsiteY3" fmla="*/ 319404 h 679375"/>
              <a:gd name="connsiteX4" fmla="*/ 26647 w 670437"/>
              <a:gd name="connsiteY4" fmla="*/ 63291 h 67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437" h="679375">
                <a:moveTo>
                  <a:pt x="670437" y="0"/>
                </a:moveTo>
                <a:lnTo>
                  <a:pt x="143071" y="630239"/>
                </a:lnTo>
                <a:lnTo>
                  <a:pt x="64332" y="679375"/>
                </a:lnTo>
                <a:lnTo>
                  <a:pt x="0" y="319404"/>
                </a:lnTo>
                <a:lnTo>
                  <a:pt x="26647" y="632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66" name="PA_图片 4065">
            <a:extLst>
              <a:ext uri="{FF2B5EF4-FFF2-40B4-BE49-F238E27FC236}">
                <a16:creationId xmlns:a16="http://schemas.microsoft.com/office/drawing/2014/main" xmlns="" id="{AE84776C-327E-4AC7-9AD8-51F4270BAD21}"/>
              </a:ext>
            </a:extLst>
          </p:cNvPr>
          <p:cNvPicPr>
            <a:picLocks noChangeAspect="1"/>
          </p:cNvPicPr>
          <p:nvPr>
            <p:custDataLst>
              <p:tags r:id="rId419"/>
            </p:custDataLst>
          </p:nvPr>
        </p:nvPicPr>
        <p:blipFill>
          <a:blip r:embed="rId513"/>
          <a:srcRect l="78210" t="81679" r="16510" b="10153"/>
          <a:stretch>
            <a:fillRect/>
          </a:stretch>
        </p:blipFill>
        <p:spPr>
          <a:xfrm>
            <a:off x="9535369" y="5601570"/>
            <a:ext cx="643790" cy="560166"/>
          </a:xfrm>
          <a:custGeom>
            <a:avLst/>
            <a:gdLst>
              <a:gd name="connsiteX0" fmla="*/ 58282 w 643790"/>
              <a:gd name="connsiteY0" fmla="*/ 0 h 560166"/>
              <a:gd name="connsiteX1" fmla="*/ 643790 w 643790"/>
              <a:gd name="connsiteY1" fmla="*/ 496875 h 560166"/>
              <a:gd name="connsiteX2" fmla="*/ 0 w 643790"/>
              <a:gd name="connsiteY2" fmla="*/ 560166 h 56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90" h="560166">
                <a:moveTo>
                  <a:pt x="58282" y="0"/>
                </a:moveTo>
                <a:lnTo>
                  <a:pt x="643790" y="496875"/>
                </a:lnTo>
                <a:lnTo>
                  <a:pt x="0" y="56016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69" name="PA_图片 4068">
            <a:extLst>
              <a:ext uri="{FF2B5EF4-FFF2-40B4-BE49-F238E27FC236}">
                <a16:creationId xmlns:a16="http://schemas.microsoft.com/office/drawing/2014/main" xmlns="" id="{CC9F2929-BA70-42F6-9EB1-E045832BA787}"/>
              </a:ext>
            </a:extLst>
          </p:cNvPr>
          <p:cNvPicPr>
            <a:picLocks noChangeAspect="1"/>
          </p:cNvPicPr>
          <p:nvPr>
            <p:custDataLst>
              <p:tags r:id="rId420"/>
            </p:custDataLst>
          </p:nvPr>
        </p:nvPicPr>
        <p:blipFill>
          <a:blip r:embed="rId513"/>
          <a:srcRect l="77626" t="93582" r="21481" b="179"/>
          <a:stretch>
            <a:fillRect/>
          </a:stretch>
        </p:blipFill>
        <p:spPr>
          <a:xfrm>
            <a:off x="9464202" y="6417849"/>
            <a:ext cx="108852" cy="427899"/>
          </a:xfrm>
          <a:custGeom>
            <a:avLst/>
            <a:gdLst>
              <a:gd name="connsiteX0" fmla="*/ 44520 w 108852"/>
              <a:gd name="connsiteY0" fmla="*/ 0 h 427899"/>
              <a:gd name="connsiteX1" fmla="*/ 108852 w 108852"/>
              <a:gd name="connsiteY1" fmla="*/ 359971 h 427899"/>
              <a:gd name="connsiteX2" fmla="*/ 0 w 108852"/>
              <a:gd name="connsiteY2" fmla="*/ 427899 h 42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852" h="427899">
                <a:moveTo>
                  <a:pt x="44520" y="0"/>
                </a:moveTo>
                <a:lnTo>
                  <a:pt x="108852" y="359971"/>
                </a:lnTo>
                <a:lnTo>
                  <a:pt x="0" y="4278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72" name="PA_图片 4071">
            <a:extLst>
              <a:ext uri="{FF2B5EF4-FFF2-40B4-BE49-F238E27FC236}">
                <a16:creationId xmlns:a16="http://schemas.microsoft.com/office/drawing/2014/main" xmlns="" id="{42EFC8A2-74B4-4655-AF5A-CC2CEE7C1B07}"/>
              </a:ext>
            </a:extLst>
          </p:cNvPr>
          <p:cNvPicPr>
            <a:picLocks noChangeAspect="1"/>
          </p:cNvPicPr>
          <p:nvPr>
            <p:custDataLst>
              <p:tags r:id="rId421"/>
            </p:custDataLst>
          </p:nvPr>
        </p:nvPicPr>
        <p:blipFill>
          <a:blip r:embed="rId513"/>
          <a:srcRect l="87284" t="72974" r="4639" b="18301"/>
          <a:stretch>
            <a:fillRect/>
          </a:stretch>
        </p:blipFill>
        <p:spPr>
          <a:xfrm>
            <a:off x="10641717" y="5004526"/>
            <a:ext cx="984648" cy="598381"/>
          </a:xfrm>
          <a:custGeom>
            <a:avLst/>
            <a:gdLst>
              <a:gd name="connsiteX0" fmla="*/ 486639 w 984648"/>
              <a:gd name="connsiteY0" fmla="*/ 0 h 598381"/>
              <a:gd name="connsiteX1" fmla="*/ 885668 w 984648"/>
              <a:gd name="connsiteY1" fmla="*/ 52137 h 598381"/>
              <a:gd name="connsiteX2" fmla="*/ 984648 w 984648"/>
              <a:gd name="connsiteY2" fmla="*/ 150028 h 598381"/>
              <a:gd name="connsiteX3" fmla="*/ 0 w 984648"/>
              <a:gd name="connsiteY3" fmla="*/ 598381 h 59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4648" h="598381">
                <a:moveTo>
                  <a:pt x="486639" y="0"/>
                </a:moveTo>
                <a:lnTo>
                  <a:pt x="885668" y="52137"/>
                </a:lnTo>
                <a:lnTo>
                  <a:pt x="984648" y="150028"/>
                </a:lnTo>
                <a:lnTo>
                  <a:pt x="0" y="59838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75" name="PA_图片 4074">
            <a:extLst>
              <a:ext uri="{FF2B5EF4-FFF2-40B4-BE49-F238E27FC236}">
                <a16:creationId xmlns:a16="http://schemas.microsoft.com/office/drawing/2014/main" xmlns="" id="{B665998C-CE38-4087-9D96-3FD43F874551}"/>
              </a:ext>
            </a:extLst>
          </p:cNvPr>
          <p:cNvPicPr>
            <a:picLocks noChangeAspect="1"/>
          </p:cNvPicPr>
          <p:nvPr>
            <p:custDataLst>
              <p:tags r:id="rId422"/>
            </p:custDataLst>
          </p:nvPr>
        </p:nvPicPr>
        <p:blipFill>
          <a:blip r:embed="rId513"/>
          <a:srcRect l="85350" t="71598" r="8724" b="18301"/>
          <a:stretch>
            <a:fillRect/>
          </a:stretch>
        </p:blipFill>
        <p:spPr>
          <a:xfrm>
            <a:off x="10405948" y="4910138"/>
            <a:ext cx="722408" cy="692769"/>
          </a:xfrm>
          <a:custGeom>
            <a:avLst/>
            <a:gdLst>
              <a:gd name="connsiteX0" fmla="*/ 0 w 722408"/>
              <a:gd name="connsiteY0" fmla="*/ 0 h 692769"/>
              <a:gd name="connsiteX1" fmla="*/ 722408 w 722408"/>
              <a:gd name="connsiteY1" fmla="*/ 94388 h 692769"/>
              <a:gd name="connsiteX2" fmla="*/ 235769 w 722408"/>
              <a:gd name="connsiteY2" fmla="*/ 692769 h 69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2408" h="692769">
                <a:moveTo>
                  <a:pt x="0" y="0"/>
                </a:moveTo>
                <a:lnTo>
                  <a:pt x="722408" y="94388"/>
                </a:lnTo>
                <a:lnTo>
                  <a:pt x="235769" y="69276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78" name="PA_图片 4077">
            <a:extLst>
              <a:ext uri="{FF2B5EF4-FFF2-40B4-BE49-F238E27FC236}">
                <a16:creationId xmlns:a16="http://schemas.microsoft.com/office/drawing/2014/main" xmlns="" id="{ED964988-57EB-4460-B87D-E5F98610692B}"/>
              </a:ext>
            </a:extLst>
          </p:cNvPr>
          <p:cNvPicPr>
            <a:picLocks noChangeAspect="1"/>
          </p:cNvPicPr>
          <p:nvPr>
            <p:custDataLst>
              <p:tags r:id="rId423"/>
            </p:custDataLst>
          </p:nvPr>
        </p:nvPicPr>
        <p:blipFill>
          <a:blip r:embed="rId513"/>
          <a:srcRect l="94549" t="73734" r="3687" b="24839"/>
          <a:stretch>
            <a:fillRect/>
          </a:stretch>
        </p:blipFill>
        <p:spPr>
          <a:xfrm>
            <a:off x="11527386" y="5056663"/>
            <a:ext cx="215125" cy="97891"/>
          </a:xfrm>
          <a:custGeom>
            <a:avLst/>
            <a:gdLst>
              <a:gd name="connsiteX0" fmla="*/ 0 w 215125"/>
              <a:gd name="connsiteY0" fmla="*/ 0 h 97891"/>
              <a:gd name="connsiteX1" fmla="*/ 215125 w 215125"/>
              <a:gd name="connsiteY1" fmla="*/ 28108 h 97891"/>
              <a:gd name="connsiteX2" fmla="*/ 98980 w 215125"/>
              <a:gd name="connsiteY2" fmla="*/ 97891 h 9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125" h="97891">
                <a:moveTo>
                  <a:pt x="0" y="0"/>
                </a:moveTo>
                <a:lnTo>
                  <a:pt x="215125" y="28108"/>
                </a:lnTo>
                <a:lnTo>
                  <a:pt x="98980" y="9789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90" name="PA_图片 4089">
            <a:extLst>
              <a:ext uri="{FF2B5EF4-FFF2-40B4-BE49-F238E27FC236}">
                <a16:creationId xmlns:a16="http://schemas.microsoft.com/office/drawing/2014/main" xmlns="" id="{D9D9BAAC-0765-4186-9D7D-5F29FA440E74}"/>
              </a:ext>
            </a:extLst>
          </p:cNvPr>
          <p:cNvPicPr>
            <a:picLocks noChangeAspect="1"/>
          </p:cNvPicPr>
          <p:nvPr>
            <p:custDataLst>
              <p:tags r:id="rId424"/>
            </p:custDataLst>
          </p:nvPr>
        </p:nvPicPr>
        <p:blipFill>
          <a:blip r:embed="rId513"/>
          <a:srcRect l="87284" t="81699" r="8903" b="12697"/>
          <a:stretch>
            <a:fillRect/>
          </a:stretch>
        </p:blipFill>
        <p:spPr>
          <a:xfrm>
            <a:off x="10641717" y="5602907"/>
            <a:ext cx="464900" cy="384329"/>
          </a:xfrm>
          <a:custGeom>
            <a:avLst/>
            <a:gdLst>
              <a:gd name="connsiteX0" fmla="*/ 0 w 464900"/>
              <a:gd name="connsiteY0" fmla="*/ 0 h 384329"/>
              <a:gd name="connsiteX1" fmla="*/ 464900 w 464900"/>
              <a:gd name="connsiteY1" fmla="*/ 217913 h 384329"/>
              <a:gd name="connsiteX2" fmla="*/ 198224 w 464900"/>
              <a:gd name="connsiteY2" fmla="*/ 384329 h 38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4900" h="384329">
                <a:moveTo>
                  <a:pt x="0" y="0"/>
                </a:moveTo>
                <a:lnTo>
                  <a:pt x="464900" y="217913"/>
                </a:lnTo>
                <a:lnTo>
                  <a:pt x="198224" y="38432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96" name="PA_图片 4095">
            <a:extLst>
              <a:ext uri="{FF2B5EF4-FFF2-40B4-BE49-F238E27FC236}">
                <a16:creationId xmlns:a16="http://schemas.microsoft.com/office/drawing/2014/main" xmlns="" id="{F3440ABE-4725-4C1A-BD09-D5D8D1599EC4}"/>
              </a:ext>
            </a:extLst>
          </p:cNvPr>
          <p:cNvPicPr>
            <a:picLocks noChangeAspect="1"/>
          </p:cNvPicPr>
          <p:nvPr>
            <p:custDataLst>
              <p:tags r:id="rId425"/>
            </p:custDataLst>
          </p:nvPr>
        </p:nvPicPr>
        <p:blipFill>
          <a:blip r:embed="rId513"/>
          <a:srcRect l="83490" t="81699" r="11090" b="8790"/>
          <a:stretch>
            <a:fillRect/>
          </a:stretch>
        </p:blipFill>
        <p:spPr>
          <a:xfrm>
            <a:off x="10179159" y="5602907"/>
            <a:ext cx="660782" cy="652258"/>
          </a:xfrm>
          <a:custGeom>
            <a:avLst/>
            <a:gdLst>
              <a:gd name="connsiteX0" fmla="*/ 462558 w 660782"/>
              <a:gd name="connsiteY0" fmla="*/ 0 h 652258"/>
              <a:gd name="connsiteX1" fmla="*/ 660782 w 660782"/>
              <a:gd name="connsiteY1" fmla="*/ 384329 h 652258"/>
              <a:gd name="connsiteX2" fmla="*/ 231434 w 660782"/>
              <a:gd name="connsiteY2" fmla="*/ 652258 h 652258"/>
              <a:gd name="connsiteX3" fmla="*/ 0 w 660782"/>
              <a:gd name="connsiteY3" fmla="*/ 495538 h 65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782" h="652258">
                <a:moveTo>
                  <a:pt x="462558" y="0"/>
                </a:moveTo>
                <a:lnTo>
                  <a:pt x="660782" y="384329"/>
                </a:lnTo>
                <a:lnTo>
                  <a:pt x="231434" y="652258"/>
                </a:lnTo>
                <a:lnTo>
                  <a:pt x="0" y="49553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099" name="PA_图片 4098">
            <a:extLst>
              <a:ext uri="{FF2B5EF4-FFF2-40B4-BE49-F238E27FC236}">
                <a16:creationId xmlns:a16="http://schemas.microsoft.com/office/drawing/2014/main" xmlns="" id="{D1CA402D-30BB-4C08-8527-AF026BC49476}"/>
              </a:ext>
            </a:extLst>
          </p:cNvPr>
          <p:cNvPicPr>
            <a:picLocks noChangeAspect="1"/>
          </p:cNvPicPr>
          <p:nvPr>
            <p:custDataLst>
              <p:tags r:id="rId426"/>
            </p:custDataLst>
          </p:nvPr>
        </p:nvPicPr>
        <p:blipFill>
          <a:blip r:embed="rId513"/>
          <a:srcRect l="83490" t="88924" r="14611" b="7298"/>
          <a:stretch>
            <a:fillRect/>
          </a:stretch>
        </p:blipFill>
        <p:spPr>
          <a:xfrm>
            <a:off x="10179159" y="6098445"/>
            <a:ext cx="231434" cy="259102"/>
          </a:xfrm>
          <a:custGeom>
            <a:avLst/>
            <a:gdLst>
              <a:gd name="connsiteX0" fmla="*/ 0 w 231434"/>
              <a:gd name="connsiteY0" fmla="*/ 0 h 259102"/>
              <a:gd name="connsiteX1" fmla="*/ 231434 w 231434"/>
              <a:gd name="connsiteY1" fmla="*/ 156720 h 259102"/>
              <a:gd name="connsiteX2" fmla="*/ 67370 w 231434"/>
              <a:gd name="connsiteY2" fmla="*/ 259102 h 25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434" h="259102">
                <a:moveTo>
                  <a:pt x="0" y="0"/>
                </a:moveTo>
                <a:lnTo>
                  <a:pt x="231434" y="156720"/>
                </a:lnTo>
                <a:lnTo>
                  <a:pt x="67370" y="25910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06" name="PA_图片 4105">
            <a:extLst>
              <a:ext uri="{FF2B5EF4-FFF2-40B4-BE49-F238E27FC236}">
                <a16:creationId xmlns:a16="http://schemas.microsoft.com/office/drawing/2014/main" xmlns="" id="{81F8D6A8-B5D0-4573-A557-42F91635BD0A}"/>
              </a:ext>
            </a:extLst>
          </p:cNvPr>
          <p:cNvPicPr>
            <a:picLocks noChangeAspect="1"/>
          </p:cNvPicPr>
          <p:nvPr>
            <p:custDataLst>
              <p:tags r:id="rId427"/>
            </p:custDataLst>
          </p:nvPr>
        </p:nvPicPr>
        <p:blipFill>
          <a:blip r:embed="rId513"/>
          <a:srcRect l="87466" t="93866" r="9605" b="2332"/>
          <a:stretch>
            <a:fillRect/>
          </a:stretch>
        </p:blipFill>
        <p:spPr>
          <a:xfrm>
            <a:off x="10663934" y="6437346"/>
            <a:ext cx="357052" cy="260693"/>
          </a:xfrm>
          <a:custGeom>
            <a:avLst/>
            <a:gdLst>
              <a:gd name="connsiteX0" fmla="*/ 0 w 357052"/>
              <a:gd name="connsiteY0" fmla="*/ 0 h 260693"/>
              <a:gd name="connsiteX1" fmla="*/ 357052 w 357052"/>
              <a:gd name="connsiteY1" fmla="*/ 201969 h 260693"/>
              <a:gd name="connsiteX2" fmla="*/ 179853 w 357052"/>
              <a:gd name="connsiteY2" fmla="*/ 260693 h 26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052" h="260693">
                <a:moveTo>
                  <a:pt x="0" y="0"/>
                </a:moveTo>
                <a:lnTo>
                  <a:pt x="357052" y="201969"/>
                </a:lnTo>
                <a:lnTo>
                  <a:pt x="179853" y="2606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09" name="PA_图片 4108">
            <a:extLst>
              <a:ext uri="{FF2B5EF4-FFF2-40B4-BE49-F238E27FC236}">
                <a16:creationId xmlns:a16="http://schemas.microsoft.com/office/drawing/2014/main" xmlns="" id="{F476A719-E1D2-4ACF-83DC-1F68F71A136D}"/>
              </a:ext>
            </a:extLst>
          </p:cNvPr>
          <p:cNvPicPr>
            <a:picLocks noChangeAspect="1"/>
          </p:cNvPicPr>
          <p:nvPr>
            <p:custDataLst>
              <p:tags r:id="rId428"/>
            </p:custDataLst>
          </p:nvPr>
        </p:nvPicPr>
        <p:blipFill>
          <a:blip r:embed="rId513"/>
          <a:srcRect l="87466" t="90312" r="4499" b="3189"/>
          <a:stretch>
            <a:fillRect/>
          </a:stretch>
        </p:blipFill>
        <p:spPr>
          <a:xfrm>
            <a:off x="10663935" y="6193592"/>
            <a:ext cx="979535" cy="445722"/>
          </a:xfrm>
          <a:custGeom>
            <a:avLst/>
            <a:gdLst>
              <a:gd name="connsiteX0" fmla="*/ 979535 w 979535"/>
              <a:gd name="connsiteY0" fmla="*/ 0 h 445722"/>
              <a:gd name="connsiteX1" fmla="*/ 357052 w 979535"/>
              <a:gd name="connsiteY1" fmla="*/ 445722 h 445722"/>
              <a:gd name="connsiteX2" fmla="*/ 0 w 979535"/>
              <a:gd name="connsiteY2" fmla="*/ 243753 h 44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9535" h="445722">
                <a:moveTo>
                  <a:pt x="979535" y="0"/>
                </a:moveTo>
                <a:lnTo>
                  <a:pt x="357052" y="445722"/>
                </a:lnTo>
                <a:lnTo>
                  <a:pt x="0" y="2437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12" name="PA_图片 4111">
            <a:extLst>
              <a:ext uri="{FF2B5EF4-FFF2-40B4-BE49-F238E27FC236}">
                <a16:creationId xmlns:a16="http://schemas.microsoft.com/office/drawing/2014/main" xmlns="" id="{C738B21A-9190-42C2-B05F-F1B938019199}"/>
              </a:ext>
            </a:extLst>
          </p:cNvPr>
          <p:cNvPicPr>
            <a:picLocks noChangeAspect="1"/>
          </p:cNvPicPr>
          <p:nvPr>
            <p:custDataLst>
              <p:tags r:id="rId429"/>
            </p:custDataLst>
          </p:nvPr>
        </p:nvPicPr>
        <p:blipFill>
          <a:blip r:embed="rId513"/>
          <a:srcRect l="87466" t="81602" r="4499" b="6134"/>
          <a:stretch>
            <a:fillRect/>
          </a:stretch>
        </p:blipFill>
        <p:spPr>
          <a:xfrm>
            <a:off x="10663935" y="5596289"/>
            <a:ext cx="979535" cy="841056"/>
          </a:xfrm>
          <a:custGeom>
            <a:avLst/>
            <a:gdLst>
              <a:gd name="connsiteX0" fmla="*/ 802485 w 979535"/>
              <a:gd name="connsiteY0" fmla="*/ 0 h 841056"/>
              <a:gd name="connsiteX1" fmla="*/ 979535 w 979535"/>
              <a:gd name="connsiteY1" fmla="*/ 597303 h 841056"/>
              <a:gd name="connsiteX2" fmla="*/ 0 w 979535"/>
              <a:gd name="connsiteY2" fmla="*/ 841056 h 841056"/>
              <a:gd name="connsiteX3" fmla="*/ 465703 w 979535"/>
              <a:gd name="connsiteY3" fmla="*/ 210164 h 84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535" h="841056">
                <a:moveTo>
                  <a:pt x="802485" y="0"/>
                </a:moveTo>
                <a:lnTo>
                  <a:pt x="979535" y="597303"/>
                </a:lnTo>
                <a:lnTo>
                  <a:pt x="0" y="841056"/>
                </a:lnTo>
                <a:lnTo>
                  <a:pt x="465703" y="21016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15" name="PA_图片 4114">
            <a:extLst>
              <a:ext uri="{FF2B5EF4-FFF2-40B4-BE49-F238E27FC236}">
                <a16:creationId xmlns:a16="http://schemas.microsoft.com/office/drawing/2014/main" xmlns="" id="{32B41C38-CE58-427A-9BBA-D8F29DD2AD75}"/>
              </a:ext>
            </a:extLst>
          </p:cNvPr>
          <p:cNvPicPr>
            <a:picLocks noChangeAspect="1"/>
          </p:cNvPicPr>
          <p:nvPr>
            <p:custDataLst>
              <p:tags r:id="rId430"/>
            </p:custDataLst>
          </p:nvPr>
        </p:nvPicPr>
        <p:blipFill>
          <a:blip r:embed="rId513"/>
          <a:srcRect l="80902" t="91430" r="12534" b="3653"/>
          <a:stretch>
            <a:fillRect/>
          </a:stretch>
        </p:blipFill>
        <p:spPr>
          <a:xfrm>
            <a:off x="9863628" y="6270254"/>
            <a:ext cx="800306" cy="337229"/>
          </a:xfrm>
          <a:custGeom>
            <a:avLst/>
            <a:gdLst>
              <a:gd name="connsiteX0" fmla="*/ 522785 w 800306"/>
              <a:gd name="connsiteY0" fmla="*/ 0 h 337229"/>
              <a:gd name="connsiteX1" fmla="*/ 800306 w 800306"/>
              <a:gd name="connsiteY1" fmla="*/ 167092 h 337229"/>
              <a:gd name="connsiteX2" fmla="*/ 4981 w 800306"/>
              <a:gd name="connsiteY2" fmla="*/ 337229 h 337229"/>
              <a:gd name="connsiteX3" fmla="*/ 0 w 800306"/>
              <a:gd name="connsiteY3" fmla="*/ 326237 h 337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306" h="337229">
                <a:moveTo>
                  <a:pt x="522785" y="0"/>
                </a:moveTo>
                <a:lnTo>
                  <a:pt x="800306" y="167092"/>
                </a:lnTo>
                <a:lnTo>
                  <a:pt x="4981" y="337229"/>
                </a:lnTo>
                <a:lnTo>
                  <a:pt x="0" y="32623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18" name="PA_图片 4117">
            <a:extLst>
              <a:ext uri="{FF2B5EF4-FFF2-40B4-BE49-F238E27FC236}">
                <a16:creationId xmlns:a16="http://schemas.microsoft.com/office/drawing/2014/main" xmlns="" id="{9D6E2F38-CFCD-458C-826E-E13B7288F855}"/>
              </a:ext>
            </a:extLst>
          </p:cNvPr>
          <p:cNvPicPr>
            <a:picLocks noChangeAspect="1"/>
          </p:cNvPicPr>
          <p:nvPr>
            <p:custDataLst>
              <p:tags r:id="rId431"/>
            </p:custDataLst>
          </p:nvPr>
        </p:nvPicPr>
        <p:blipFill>
          <a:blip r:embed="rId513"/>
          <a:srcRect l="86917" t="84667" r="8714" b="6134"/>
          <a:stretch>
            <a:fillRect/>
          </a:stretch>
        </p:blipFill>
        <p:spPr>
          <a:xfrm>
            <a:off x="10596931" y="5806453"/>
            <a:ext cx="532707" cy="630892"/>
          </a:xfrm>
          <a:custGeom>
            <a:avLst/>
            <a:gdLst>
              <a:gd name="connsiteX0" fmla="*/ 532707 w 532707"/>
              <a:gd name="connsiteY0" fmla="*/ 0 h 630892"/>
              <a:gd name="connsiteX1" fmla="*/ 67004 w 532707"/>
              <a:gd name="connsiteY1" fmla="*/ 630892 h 630892"/>
              <a:gd name="connsiteX2" fmla="*/ 0 w 532707"/>
              <a:gd name="connsiteY2" fmla="*/ 332430 h 63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2707" h="630892">
                <a:moveTo>
                  <a:pt x="532707" y="0"/>
                </a:moveTo>
                <a:lnTo>
                  <a:pt x="67004" y="630892"/>
                </a:lnTo>
                <a:lnTo>
                  <a:pt x="0" y="33243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21" name="PA_图片 4120">
            <a:extLst>
              <a:ext uri="{FF2B5EF4-FFF2-40B4-BE49-F238E27FC236}">
                <a16:creationId xmlns:a16="http://schemas.microsoft.com/office/drawing/2014/main" xmlns="" id="{A17C5E63-833E-4BDD-AE3D-BFB421887E0F}"/>
              </a:ext>
            </a:extLst>
          </p:cNvPr>
          <p:cNvPicPr>
            <a:picLocks noChangeAspect="1"/>
          </p:cNvPicPr>
          <p:nvPr>
            <p:custDataLst>
              <p:tags r:id="rId432"/>
            </p:custDataLst>
          </p:nvPr>
        </p:nvPicPr>
        <p:blipFill>
          <a:blip r:embed="rId513"/>
          <a:srcRect l="85190" t="89514" r="12534" b="6134"/>
          <a:stretch>
            <a:fillRect/>
          </a:stretch>
        </p:blipFill>
        <p:spPr>
          <a:xfrm>
            <a:off x="10386414" y="6138883"/>
            <a:ext cx="277521" cy="298462"/>
          </a:xfrm>
          <a:custGeom>
            <a:avLst/>
            <a:gdLst>
              <a:gd name="connsiteX0" fmla="*/ 210517 w 277521"/>
              <a:gd name="connsiteY0" fmla="*/ 0 h 298462"/>
              <a:gd name="connsiteX1" fmla="*/ 277521 w 277521"/>
              <a:gd name="connsiteY1" fmla="*/ 298462 h 298462"/>
              <a:gd name="connsiteX2" fmla="*/ 0 w 277521"/>
              <a:gd name="connsiteY2" fmla="*/ 131370 h 29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521" h="298462">
                <a:moveTo>
                  <a:pt x="210517" y="0"/>
                </a:moveTo>
                <a:lnTo>
                  <a:pt x="277521" y="298462"/>
                </a:lnTo>
                <a:lnTo>
                  <a:pt x="0" y="13137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27" name="PA_图片 4126">
            <a:extLst>
              <a:ext uri="{FF2B5EF4-FFF2-40B4-BE49-F238E27FC236}">
                <a16:creationId xmlns:a16="http://schemas.microsoft.com/office/drawing/2014/main" xmlns="" id="{517ED79B-1CE6-4132-9FCB-63B13F5C0CBA}"/>
              </a:ext>
            </a:extLst>
          </p:cNvPr>
          <p:cNvPicPr>
            <a:picLocks noChangeAspect="1"/>
          </p:cNvPicPr>
          <p:nvPr>
            <p:custDataLst>
              <p:tags r:id="rId433"/>
            </p:custDataLst>
          </p:nvPr>
        </p:nvPicPr>
        <p:blipFill>
          <a:blip r:embed="rId513"/>
          <a:srcRect l="94049" t="80187" b="9688"/>
          <a:stretch>
            <a:fillRect/>
          </a:stretch>
        </p:blipFill>
        <p:spPr>
          <a:xfrm>
            <a:off x="11466420" y="5499256"/>
            <a:ext cx="725581" cy="694337"/>
          </a:xfrm>
          <a:custGeom>
            <a:avLst/>
            <a:gdLst>
              <a:gd name="connsiteX0" fmla="*/ 155493 w 725581"/>
              <a:gd name="connsiteY0" fmla="*/ 0 h 694337"/>
              <a:gd name="connsiteX1" fmla="*/ 725581 w 725581"/>
              <a:gd name="connsiteY1" fmla="*/ 215744 h 694337"/>
              <a:gd name="connsiteX2" fmla="*/ 177050 w 725581"/>
              <a:gd name="connsiteY2" fmla="*/ 694337 h 694337"/>
              <a:gd name="connsiteX3" fmla="*/ 0 w 725581"/>
              <a:gd name="connsiteY3" fmla="*/ 97034 h 69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581" h="694337">
                <a:moveTo>
                  <a:pt x="155493" y="0"/>
                </a:moveTo>
                <a:lnTo>
                  <a:pt x="725581" y="215744"/>
                </a:lnTo>
                <a:lnTo>
                  <a:pt x="177050" y="694337"/>
                </a:lnTo>
                <a:lnTo>
                  <a:pt x="0" y="9703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30" name="PA_图片 4129">
            <a:extLst>
              <a:ext uri="{FF2B5EF4-FFF2-40B4-BE49-F238E27FC236}">
                <a16:creationId xmlns:a16="http://schemas.microsoft.com/office/drawing/2014/main" xmlns="" id="{EA61DA68-F613-4998-90D6-83D0886FBE0F}"/>
              </a:ext>
            </a:extLst>
          </p:cNvPr>
          <p:cNvPicPr>
            <a:picLocks noChangeAspect="1"/>
          </p:cNvPicPr>
          <p:nvPr>
            <p:custDataLst>
              <p:tags r:id="rId434"/>
            </p:custDataLst>
          </p:nvPr>
        </p:nvPicPr>
        <p:blipFill>
          <a:blip r:embed="rId513"/>
          <a:srcRect l="95324" t="75000" b="16667"/>
          <a:stretch>
            <a:fillRect/>
          </a:stretch>
        </p:blipFill>
        <p:spPr>
          <a:xfrm>
            <a:off x="11621912" y="5143499"/>
            <a:ext cx="570088" cy="571500"/>
          </a:xfrm>
          <a:custGeom>
            <a:avLst/>
            <a:gdLst>
              <a:gd name="connsiteX0" fmla="*/ 570088 w 570088"/>
              <a:gd name="connsiteY0" fmla="*/ 0 h 571500"/>
              <a:gd name="connsiteX1" fmla="*/ 570088 w 570088"/>
              <a:gd name="connsiteY1" fmla="*/ 571500 h 571500"/>
              <a:gd name="connsiteX2" fmla="*/ 0 w 570088"/>
              <a:gd name="connsiteY2" fmla="*/ 355756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0088" h="571500">
                <a:moveTo>
                  <a:pt x="570088" y="0"/>
                </a:moveTo>
                <a:lnTo>
                  <a:pt x="570088" y="571500"/>
                </a:lnTo>
                <a:lnTo>
                  <a:pt x="0" y="3557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33" name="PA_图片 4132">
            <a:extLst>
              <a:ext uri="{FF2B5EF4-FFF2-40B4-BE49-F238E27FC236}">
                <a16:creationId xmlns:a16="http://schemas.microsoft.com/office/drawing/2014/main" xmlns="" id="{CBBF0C2F-C1A4-4091-9621-E44F00C22A84}"/>
              </a:ext>
            </a:extLst>
          </p:cNvPr>
          <p:cNvPicPr>
            <a:picLocks noChangeAspect="1"/>
          </p:cNvPicPr>
          <p:nvPr>
            <p:custDataLst>
              <p:tags r:id="rId435"/>
            </p:custDataLst>
          </p:nvPr>
        </p:nvPicPr>
        <p:blipFill>
          <a:blip r:embed="rId513"/>
          <a:srcRect l="80943" t="93866" r="12534" b="119"/>
          <a:stretch>
            <a:fillRect/>
          </a:stretch>
        </p:blipFill>
        <p:spPr>
          <a:xfrm>
            <a:off x="9868610" y="6437346"/>
            <a:ext cx="795325" cy="412511"/>
          </a:xfrm>
          <a:custGeom>
            <a:avLst/>
            <a:gdLst>
              <a:gd name="connsiteX0" fmla="*/ 795325 w 795325"/>
              <a:gd name="connsiteY0" fmla="*/ 0 h 412511"/>
              <a:gd name="connsiteX1" fmla="*/ 510482 w 795325"/>
              <a:gd name="connsiteY1" fmla="*/ 412511 h 412511"/>
              <a:gd name="connsiteX2" fmla="*/ 488248 w 795325"/>
              <a:gd name="connsiteY2" fmla="*/ 412411 h 412511"/>
              <a:gd name="connsiteX3" fmla="*/ 0 w 795325"/>
              <a:gd name="connsiteY3" fmla="*/ 170137 h 41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5325" h="412511">
                <a:moveTo>
                  <a:pt x="795325" y="0"/>
                </a:moveTo>
                <a:lnTo>
                  <a:pt x="510482" y="412511"/>
                </a:lnTo>
                <a:lnTo>
                  <a:pt x="488248" y="412411"/>
                </a:lnTo>
                <a:lnTo>
                  <a:pt x="0" y="17013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36" name="PA_图片 4135">
            <a:extLst>
              <a:ext uri="{FF2B5EF4-FFF2-40B4-BE49-F238E27FC236}">
                <a16:creationId xmlns:a16="http://schemas.microsoft.com/office/drawing/2014/main" xmlns="" id="{02C66C77-FCC7-4FC9-96B9-C5A94649B471}"/>
              </a:ext>
            </a:extLst>
          </p:cNvPr>
          <p:cNvPicPr>
            <a:picLocks noChangeAspect="1"/>
          </p:cNvPicPr>
          <p:nvPr>
            <p:custDataLst>
              <p:tags r:id="rId436"/>
            </p:custDataLst>
          </p:nvPr>
        </p:nvPicPr>
        <p:blipFill>
          <a:blip r:embed="rId513"/>
          <a:srcRect l="85130" t="93866" r="11058" b="118"/>
          <a:stretch>
            <a:fillRect/>
          </a:stretch>
        </p:blipFill>
        <p:spPr>
          <a:xfrm>
            <a:off x="10379091" y="6437345"/>
            <a:ext cx="464696" cy="412592"/>
          </a:xfrm>
          <a:custGeom>
            <a:avLst/>
            <a:gdLst>
              <a:gd name="connsiteX0" fmla="*/ 284843 w 464696"/>
              <a:gd name="connsiteY0" fmla="*/ 0 h 412592"/>
              <a:gd name="connsiteX1" fmla="*/ 464696 w 464696"/>
              <a:gd name="connsiteY1" fmla="*/ 260693 h 412592"/>
              <a:gd name="connsiteX2" fmla="*/ 18080 w 464696"/>
              <a:gd name="connsiteY2" fmla="*/ 412592 h 412592"/>
              <a:gd name="connsiteX3" fmla="*/ 0 w 464696"/>
              <a:gd name="connsiteY3" fmla="*/ 412511 h 412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96" h="412592">
                <a:moveTo>
                  <a:pt x="284843" y="0"/>
                </a:moveTo>
                <a:lnTo>
                  <a:pt x="464696" y="260693"/>
                </a:lnTo>
                <a:lnTo>
                  <a:pt x="18080" y="412592"/>
                </a:lnTo>
                <a:lnTo>
                  <a:pt x="0" y="41251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39" name="PA_图片 4138">
            <a:extLst>
              <a:ext uri="{FF2B5EF4-FFF2-40B4-BE49-F238E27FC236}">
                <a16:creationId xmlns:a16="http://schemas.microsoft.com/office/drawing/2014/main" xmlns="" id="{80DEDC05-DFCD-4E44-93CD-D723730063F6}"/>
              </a:ext>
            </a:extLst>
          </p:cNvPr>
          <p:cNvPicPr>
            <a:picLocks noChangeAspect="1"/>
          </p:cNvPicPr>
          <p:nvPr>
            <p:custDataLst>
              <p:tags r:id="rId437"/>
            </p:custDataLst>
          </p:nvPr>
        </p:nvPicPr>
        <p:blipFill>
          <a:blip r:embed="rId513"/>
          <a:srcRect l="77787" t="96347" r="15052" b="120"/>
          <a:stretch>
            <a:fillRect/>
          </a:stretch>
        </p:blipFill>
        <p:spPr>
          <a:xfrm>
            <a:off x="9483839" y="6607482"/>
            <a:ext cx="873019" cy="242274"/>
          </a:xfrm>
          <a:custGeom>
            <a:avLst/>
            <a:gdLst>
              <a:gd name="connsiteX0" fmla="*/ 384771 w 873019"/>
              <a:gd name="connsiteY0" fmla="*/ 0 h 242274"/>
              <a:gd name="connsiteX1" fmla="*/ 873019 w 873019"/>
              <a:gd name="connsiteY1" fmla="*/ 242274 h 242274"/>
              <a:gd name="connsiteX2" fmla="*/ 0 w 873019"/>
              <a:gd name="connsiteY2" fmla="*/ 238353 h 24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3019" h="242274">
                <a:moveTo>
                  <a:pt x="384771" y="0"/>
                </a:moveTo>
                <a:lnTo>
                  <a:pt x="873019" y="242274"/>
                </a:lnTo>
                <a:lnTo>
                  <a:pt x="0" y="23835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42" name="PA_图片 4141">
            <a:extLst>
              <a:ext uri="{FF2B5EF4-FFF2-40B4-BE49-F238E27FC236}">
                <a16:creationId xmlns:a16="http://schemas.microsoft.com/office/drawing/2014/main" xmlns="" id="{757FB97E-7FB4-4B6A-B080-D4C3CF3B84E1}"/>
              </a:ext>
            </a:extLst>
          </p:cNvPr>
          <p:cNvPicPr>
            <a:picLocks noChangeAspect="1"/>
          </p:cNvPicPr>
          <p:nvPr>
            <p:custDataLst>
              <p:tags r:id="rId438"/>
            </p:custDataLst>
          </p:nvPr>
        </p:nvPicPr>
        <p:blipFill>
          <a:blip r:embed="rId513"/>
          <a:srcRect l="77626" t="96232" r="19057" b="177"/>
          <a:stretch>
            <a:fillRect/>
          </a:stretch>
        </p:blipFill>
        <p:spPr>
          <a:xfrm>
            <a:off x="9464203" y="6599589"/>
            <a:ext cx="404407" cy="246247"/>
          </a:xfrm>
          <a:custGeom>
            <a:avLst/>
            <a:gdLst>
              <a:gd name="connsiteX0" fmla="*/ 394462 w 404407"/>
              <a:gd name="connsiteY0" fmla="*/ 0 h 246247"/>
              <a:gd name="connsiteX1" fmla="*/ 404407 w 404407"/>
              <a:gd name="connsiteY1" fmla="*/ 7894 h 246247"/>
              <a:gd name="connsiteX2" fmla="*/ 19636 w 404407"/>
              <a:gd name="connsiteY2" fmla="*/ 246247 h 246247"/>
              <a:gd name="connsiteX3" fmla="*/ 0 w 404407"/>
              <a:gd name="connsiteY3" fmla="*/ 246159 h 24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07" h="246247">
                <a:moveTo>
                  <a:pt x="394462" y="0"/>
                </a:moveTo>
                <a:lnTo>
                  <a:pt x="404407" y="7894"/>
                </a:lnTo>
                <a:lnTo>
                  <a:pt x="19636" y="246247"/>
                </a:lnTo>
                <a:lnTo>
                  <a:pt x="0" y="2461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45" name="PA_图片 4144">
            <a:extLst>
              <a:ext uri="{FF2B5EF4-FFF2-40B4-BE49-F238E27FC236}">
                <a16:creationId xmlns:a16="http://schemas.microsoft.com/office/drawing/2014/main" xmlns="" id="{9270D07D-636C-48E1-969A-4D8A97DE2613}"/>
              </a:ext>
            </a:extLst>
          </p:cNvPr>
          <p:cNvPicPr>
            <a:picLocks noChangeAspect="1"/>
          </p:cNvPicPr>
          <p:nvPr>
            <p:custDataLst>
              <p:tags r:id="rId439"/>
            </p:custDataLst>
          </p:nvPr>
        </p:nvPicPr>
        <p:blipFill>
          <a:blip r:embed="rId513"/>
          <a:srcRect l="80861" t="96187" r="19057" b="3653"/>
          <a:stretch>
            <a:fillRect/>
          </a:stretch>
        </p:blipFill>
        <p:spPr>
          <a:xfrm>
            <a:off x="9858665" y="6596490"/>
            <a:ext cx="9945" cy="10992"/>
          </a:xfrm>
          <a:custGeom>
            <a:avLst/>
            <a:gdLst>
              <a:gd name="connsiteX0" fmla="*/ 4964 w 9945"/>
              <a:gd name="connsiteY0" fmla="*/ 0 h 10992"/>
              <a:gd name="connsiteX1" fmla="*/ 9945 w 9945"/>
              <a:gd name="connsiteY1" fmla="*/ 10992 h 10992"/>
              <a:gd name="connsiteX2" fmla="*/ 0 w 9945"/>
              <a:gd name="connsiteY2" fmla="*/ 3098 h 1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5" h="10992">
                <a:moveTo>
                  <a:pt x="4964" y="0"/>
                </a:moveTo>
                <a:lnTo>
                  <a:pt x="9945" y="10992"/>
                </a:lnTo>
                <a:lnTo>
                  <a:pt x="0" y="309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54" name="PA_图片 4153">
            <a:extLst>
              <a:ext uri="{FF2B5EF4-FFF2-40B4-BE49-F238E27FC236}">
                <a16:creationId xmlns:a16="http://schemas.microsoft.com/office/drawing/2014/main" xmlns="" id="{4EA39AAD-792F-428E-9C32-B882EA7AF812}"/>
              </a:ext>
            </a:extLst>
          </p:cNvPr>
          <p:cNvPicPr>
            <a:picLocks noChangeAspect="1"/>
          </p:cNvPicPr>
          <p:nvPr>
            <p:custDataLst>
              <p:tags r:id="rId440"/>
            </p:custDataLst>
          </p:nvPr>
        </p:nvPicPr>
        <p:blipFill>
          <a:blip r:embed="rId513"/>
          <a:srcRect l="95501" t="90312"/>
          <a:stretch>
            <a:fillRect/>
          </a:stretch>
        </p:blipFill>
        <p:spPr>
          <a:xfrm>
            <a:off x="11643470" y="6193593"/>
            <a:ext cx="548531" cy="664407"/>
          </a:xfrm>
          <a:custGeom>
            <a:avLst/>
            <a:gdLst>
              <a:gd name="connsiteX0" fmla="*/ 0 w 548531"/>
              <a:gd name="connsiteY0" fmla="*/ 0 h 664407"/>
              <a:gd name="connsiteX1" fmla="*/ 548531 w 548531"/>
              <a:gd name="connsiteY1" fmla="*/ 92907 h 664407"/>
              <a:gd name="connsiteX2" fmla="*/ 548531 w 548531"/>
              <a:gd name="connsiteY2" fmla="*/ 664407 h 66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531" h="664407">
                <a:moveTo>
                  <a:pt x="0" y="0"/>
                </a:moveTo>
                <a:lnTo>
                  <a:pt x="548531" y="92907"/>
                </a:lnTo>
                <a:lnTo>
                  <a:pt x="548531" y="6644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57" name="PA_图片 4156">
            <a:extLst>
              <a:ext uri="{FF2B5EF4-FFF2-40B4-BE49-F238E27FC236}">
                <a16:creationId xmlns:a16="http://schemas.microsoft.com/office/drawing/2014/main" xmlns="" id="{2DDD7409-809C-4BD0-A7D9-9FB5763547BB}"/>
              </a:ext>
            </a:extLst>
          </p:cNvPr>
          <p:cNvPicPr>
            <a:picLocks noChangeAspect="1"/>
          </p:cNvPicPr>
          <p:nvPr>
            <p:custDataLst>
              <p:tags r:id="rId441"/>
            </p:custDataLst>
          </p:nvPr>
        </p:nvPicPr>
        <p:blipFill>
          <a:blip r:embed="rId513"/>
          <a:srcRect l="95501" t="83333" b="8333"/>
          <a:stretch>
            <a:fillRect/>
          </a:stretch>
        </p:blipFill>
        <p:spPr>
          <a:xfrm>
            <a:off x="11643470" y="5714999"/>
            <a:ext cx="548531" cy="571500"/>
          </a:xfrm>
          <a:custGeom>
            <a:avLst/>
            <a:gdLst>
              <a:gd name="connsiteX0" fmla="*/ 548531 w 548531"/>
              <a:gd name="connsiteY0" fmla="*/ 0 h 571500"/>
              <a:gd name="connsiteX1" fmla="*/ 548531 w 548531"/>
              <a:gd name="connsiteY1" fmla="*/ 571500 h 571500"/>
              <a:gd name="connsiteX2" fmla="*/ 0 w 548531"/>
              <a:gd name="connsiteY2" fmla="*/ 478593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531" h="571500">
                <a:moveTo>
                  <a:pt x="548531" y="0"/>
                </a:moveTo>
                <a:lnTo>
                  <a:pt x="548531" y="571500"/>
                </a:lnTo>
                <a:lnTo>
                  <a:pt x="0" y="4785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60" name="PA_图片 4159">
            <a:extLst>
              <a:ext uri="{FF2B5EF4-FFF2-40B4-BE49-F238E27FC236}">
                <a16:creationId xmlns:a16="http://schemas.microsoft.com/office/drawing/2014/main" xmlns="" id="{18BE4BFC-FDCA-4E0F-B4B1-ED2E3360299C}"/>
              </a:ext>
            </a:extLst>
          </p:cNvPr>
          <p:cNvPicPr>
            <a:picLocks noChangeAspect="1"/>
          </p:cNvPicPr>
          <p:nvPr>
            <p:custDataLst>
              <p:tags r:id="rId442"/>
            </p:custDataLst>
          </p:nvPr>
        </p:nvPicPr>
        <p:blipFill>
          <a:blip r:embed="rId513"/>
          <a:srcRect l="88942" t="96811" r="7498" b="60"/>
          <a:stretch>
            <a:fillRect/>
          </a:stretch>
        </p:blipFill>
        <p:spPr>
          <a:xfrm>
            <a:off x="10843788" y="6639315"/>
            <a:ext cx="434031" cy="214579"/>
          </a:xfrm>
          <a:custGeom>
            <a:avLst/>
            <a:gdLst>
              <a:gd name="connsiteX0" fmla="*/ 177199 w 434031"/>
              <a:gd name="connsiteY0" fmla="*/ 0 h 214579"/>
              <a:gd name="connsiteX1" fmla="*/ 434031 w 434031"/>
              <a:gd name="connsiteY1" fmla="*/ 214579 h 214579"/>
              <a:gd name="connsiteX2" fmla="*/ 427599 w 434031"/>
              <a:gd name="connsiteY2" fmla="*/ 214550 h 214579"/>
              <a:gd name="connsiteX3" fmla="*/ 0 w 434031"/>
              <a:gd name="connsiteY3" fmla="*/ 58724 h 21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031" h="214579">
                <a:moveTo>
                  <a:pt x="177199" y="0"/>
                </a:moveTo>
                <a:lnTo>
                  <a:pt x="434031" y="214579"/>
                </a:lnTo>
                <a:lnTo>
                  <a:pt x="427599" y="214550"/>
                </a:lnTo>
                <a:lnTo>
                  <a:pt x="0" y="587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63" name="PA_图片 4162">
            <a:extLst>
              <a:ext uri="{FF2B5EF4-FFF2-40B4-BE49-F238E27FC236}">
                <a16:creationId xmlns:a16="http://schemas.microsoft.com/office/drawing/2014/main" xmlns="" id="{F4831900-FFF0-48DC-AE78-4EB43ED8D983}"/>
              </a:ext>
            </a:extLst>
          </p:cNvPr>
          <p:cNvPicPr>
            <a:picLocks noChangeAspect="1"/>
          </p:cNvPicPr>
          <p:nvPr>
            <p:custDataLst>
              <p:tags r:id="rId443"/>
            </p:custDataLst>
          </p:nvPr>
        </p:nvPicPr>
        <p:blipFill>
          <a:blip r:embed="rId513"/>
          <a:srcRect l="90395" t="90312" r="4499" b="59"/>
          <a:stretch>
            <a:fillRect/>
          </a:stretch>
        </p:blipFill>
        <p:spPr>
          <a:xfrm>
            <a:off x="11020987" y="6193593"/>
            <a:ext cx="622483" cy="660333"/>
          </a:xfrm>
          <a:custGeom>
            <a:avLst/>
            <a:gdLst>
              <a:gd name="connsiteX0" fmla="*/ 622483 w 622483"/>
              <a:gd name="connsiteY0" fmla="*/ 0 h 660333"/>
              <a:gd name="connsiteX1" fmla="*/ 263959 w 622483"/>
              <a:gd name="connsiteY1" fmla="*/ 660333 h 660333"/>
              <a:gd name="connsiteX2" fmla="*/ 256832 w 622483"/>
              <a:gd name="connsiteY2" fmla="*/ 660301 h 660333"/>
              <a:gd name="connsiteX3" fmla="*/ 0 w 622483"/>
              <a:gd name="connsiteY3" fmla="*/ 445722 h 660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483" h="660333">
                <a:moveTo>
                  <a:pt x="622483" y="0"/>
                </a:moveTo>
                <a:lnTo>
                  <a:pt x="263959" y="660333"/>
                </a:lnTo>
                <a:lnTo>
                  <a:pt x="256832" y="660301"/>
                </a:lnTo>
                <a:lnTo>
                  <a:pt x="0" y="44572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66" name="PA_图片 4165">
            <a:extLst>
              <a:ext uri="{FF2B5EF4-FFF2-40B4-BE49-F238E27FC236}">
                <a16:creationId xmlns:a16="http://schemas.microsoft.com/office/drawing/2014/main" xmlns="" id="{578DD71B-BF50-49EE-8DC7-70EB9A4B42CF}"/>
              </a:ext>
            </a:extLst>
          </p:cNvPr>
          <p:cNvPicPr>
            <a:picLocks noChangeAspect="1"/>
          </p:cNvPicPr>
          <p:nvPr>
            <p:custDataLst>
              <p:tags r:id="rId444"/>
            </p:custDataLst>
          </p:nvPr>
        </p:nvPicPr>
        <p:blipFill>
          <a:blip r:embed="rId513"/>
          <a:srcRect l="92560" t="90312"/>
          <a:stretch>
            <a:fillRect/>
          </a:stretch>
        </p:blipFill>
        <p:spPr>
          <a:xfrm>
            <a:off x="11284946" y="6193593"/>
            <a:ext cx="907055" cy="664407"/>
          </a:xfrm>
          <a:custGeom>
            <a:avLst/>
            <a:gdLst>
              <a:gd name="connsiteX0" fmla="*/ 358524 w 907055"/>
              <a:gd name="connsiteY0" fmla="*/ 0 h 664407"/>
              <a:gd name="connsiteX1" fmla="*/ 907055 w 907055"/>
              <a:gd name="connsiteY1" fmla="*/ 664407 h 664407"/>
              <a:gd name="connsiteX2" fmla="*/ 0 w 907055"/>
              <a:gd name="connsiteY2" fmla="*/ 660333 h 66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7055" h="664407">
                <a:moveTo>
                  <a:pt x="358524" y="0"/>
                </a:moveTo>
                <a:lnTo>
                  <a:pt x="907055" y="664407"/>
                </a:lnTo>
                <a:lnTo>
                  <a:pt x="0" y="66033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69" name="PA_图片 4168">
            <a:extLst>
              <a:ext uri="{FF2B5EF4-FFF2-40B4-BE49-F238E27FC236}">
                <a16:creationId xmlns:a16="http://schemas.microsoft.com/office/drawing/2014/main" xmlns="" id="{9FED33F2-6DF5-4CFF-8BA2-B3311BB6BC8E}"/>
              </a:ext>
            </a:extLst>
          </p:cNvPr>
          <p:cNvPicPr>
            <a:picLocks noChangeAspect="1"/>
          </p:cNvPicPr>
          <p:nvPr>
            <p:custDataLst>
              <p:tags r:id="rId445"/>
            </p:custDataLst>
          </p:nvPr>
        </p:nvPicPr>
        <p:blipFill>
          <a:blip r:embed="rId513"/>
          <a:srcRect l="85278" t="97668" r="7551" b="60"/>
          <a:stretch>
            <a:fillRect/>
          </a:stretch>
        </p:blipFill>
        <p:spPr>
          <a:xfrm>
            <a:off x="10397172" y="6698038"/>
            <a:ext cx="874215" cy="155826"/>
          </a:xfrm>
          <a:custGeom>
            <a:avLst/>
            <a:gdLst>
              <a:gd name="connsiteX0" fmla="*/ 446616 w 874215"/>
              <a:gd name="connsiteY0" fmla="*/ 0 h 155826"/>
              <a:gd name="connsiteX1" fmla="*/ 874215 w 874215"/>
              <a:gd name="connsiteY1" fmla="*/ 155826 h 155826"/>
              <a:gd name="connsiteX2" fmla="*/ 0 w 874215"/>
              <a:gd name="connsiteY2" fmla="*/ 151899 h 15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4215" h="155826">
                <a:moveTo>
                  <a:pt x="446616" y="0"/>
                </a:moveTo>
                <a:lnTo>
                  <a:pt x="874215" y="155826"/>
                </a:lnTo>
                <a:lnTo>
                  <a:pt x="0" y="1518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85" name="PA_图片 4184">
            <a:extLst>
              <a:ext uri="{FF2B5EF4-FFF2-40B4-BE49-F238E27FC236}">
                <a16:creationId xmlns:a16="http://schemas.microsoft.com/office/drawing/2014/main" xmlns="" id="{BA8398D9-30EC-4357-8D1A-E5EF01A9B409}"/>
              </a:ext>
            </a:extLst>
          </p:cNvPr>
          <p:cNvPicPr>
            <a:picLocks noChangeAspect="1"/>
          </p:cNvPicPr>
          <p:nvPr>
            <p:custDataLst>
              <p:tags r:id="rId446"/>
            </p:custDataLst>
          </p:nvPr>
        </p:nvPicPr>
        <p:blipFill>
          <a:blip r:embed="rId513"/>
          <a:srcRect l="94380" t="50000" b="41667"/>
          <a:stretch>
            <a:fillRect/>
          </a:stretch>
        </p:blipFill>
        <p:spPr>
          <a:xfrm>
            <a:off x="11506838" y="3428999"/>
            <a:ext cx="685162" cy="571500"/>
          </a:xfrm>
          <a:custGeom>
            <a:avLst/>
            <a:gdLst>
              <a:gd name="connsiteX0" fmla="*/ 685162 w 685162"/>
              <a:gd name="connsiteY0" fmla="*/ 0 h 571500"/>
              <a:gd name="connsiteX1" fmla="*/ 685162 w 685162"/>
              <a:gd name="connsiteY1" fmla="*/ 571500 h 571500"/>
              <a:gd name="connsiteX2" fmla="*/ 0 w 685162"/>
              <a:gd name="connsiteY2" fmla="*/ 377285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162" h="571500">
                <a:moveTo>
                  <a:pt x="685162" y="0"/>
                </a:moveTo>
                <a:lnTo>
                  <a:pt x="685162" y="571500"/>
                </a:lnTo>
                <a:lnTo>
                  <a:pt x="0" y="37728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88" name="PA_图片 4187">
            <a:extLst>
              <a:ext uri="{FF2B5EF4-FFF2-40B4-BE49-F238E27FC236}">
                <a16:creationId xmlns:a16="http://schemas.microsoft.com/office/drawing/2014/main" xmlns="" id="{36377F3D-93F5-495D-B547-BDD5E09A52E8}"/>
              </a:ext>
            </a:extLst>
          </p:cNvPr>
          <p:cNvPicPr>
            <a:picLocks noChangeAspect="1"/>
          </p:cNvPicPr>
          <p:nvPr>
            <p:custDataLst>
              <p:tags r:id="rId447"/>
            </p:custDataLst>
          </p:nvPr>
        </p:nvPicPr>
        <p:blipFill>
          <a:blip r:embed="rId513"/>
          <a:srcRect l="86835" t="60185" r="10119" b="27351"/>
          <a:stretch>
            <a:fillRect/>
          </a:stretch>
        </p:blipFill>
        <p:spPr>
          <a:xfrm>
            <a:off x="10586864" y="4127467"/>
            <a:ext cx="371401" cy="854834"/>
          </a:xfrm>
          <a:custGeom>
            <a:avLst/>
            <a:gdLst>
              <a:gd name="connsiteX0" fmla="*/ 336695 w 371401"/>
              <a:gd name="connsiteY0" fmla="*/ 0 h 854834"/>
              <a:gd name="connsiteX1" fmla="*/ 371401 w 371401"/>
              <a:gd name="connsiteY1" fmla="*/ 854834 h 854834"/>
              <a:gd name="connsiteX2" fmla="*/ 0 w 371401"/>
              <a:gd name="connsiteY2" fmla="*/ 806308 h 854834"/>
              <a:gd name="connsiteX3" fmla="*/ 265186 w 371401"/>
              <a:gd name="connsiteY3" fmla="*/ 39377 h 85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401" h="854834">
                <a:moveTo>
                  <a:pt x="336695" y="0"/>
                </a:moveTo>
                <a:lnTo>
                  <a:pt x="371401" y="854834"/>
                </a:lnTo>
                <a:lnTo>
                  <a:pt x="0" y="806308"/>
                </a:lnTo>
                <a:lnTo>
                  <a:pt x="265186" y="393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191" name="PA_图片 4190">
            <a:extLst>
              <a:ext uri="{FF2B5EF4-FFF2-40B4-BE49-F238E27FC236}">
                <a16:creationId xmlns:a16="http://schemas.microsoft.com/office/drawing/2014/main" xmlns="" id="{F8C08E71-572E-4469-A23E-1AF435028D31}"/>
              </a:ext>
            </a:extLst>
          </p:cNvPr>
          <p:cNvPicPr>
            <a:picLocks noChangeAspect="1"/>
          </p:cNvPicPr>
          <p:nvPr>
            <p:custDataLst>
              <p:tags r:id="rId448"/>
            </p:custDataLst>
          </p:nvPr>
        </p:nvPicPr>
        <p:blipFill>
          <a:blip r:embed="rId513"/>
          <a:srcRect l="83222" t="60759" r="10990" b="28058"/>
          <a:stretch>
            <a:fillRect/>
          </a:stretch>
        </p:blipFill>
        <p:spPr>
          <a:xfrm>
            <a:off x="10146413" y="4166845"/>
            <a:ext cx="705637" cy="766931"/>
          </a:xfrm>
          <a:custGeom>
            <a:avLst/>
            <a:gdLst>
              <a:gd name="connsiteX0" fmla="*/ 705637 w 705637"/>
              <a:gd name="connsiteY0" fmla="*/ 0 h 766931"/>
              <a:gd name="connsiteX1" fmla="*/ 440451 w 705637"/>
              <a:gd name="connsiteY1" fmla="*/ 766931 h 766931"/>
              <a:gd name="connsiteX2" fmla="*/ 218587 w 705637"/>
              <a:gd name="connsiteY2" fmla="*/ 737942 h 766931"/>
              <a:gd name="connsiteX3" fmla="*/ 0 w 705637"/>
              <a:gd name="connsiteY3" fmla="*/ 388559 h 766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637" h="766931">
                <a:moveTo>
                  <a:pt x="705637" y="0"/>
                </a:moveTo>
                <a:lnTo>
                  <a:pt x="440451" y="766931"/>
                </a:lnTo>
                <a:lnTo>
                  <a:pt x="218587" y="737942"/>
                </a:lnTo>
                <a:lnTo>
                  <a:pt x="0" y="3885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00" name="PA_图片 4199">
            <a:extLst>
              <a:ext uri="{FF2B5EF4-FFF2-40B4-BE49-F238E27FC236}">
                <a16:creationId xmlns:a16="http://schemas.microsoft.com/office/drawing/2014/main" xmlns="" id="{46C10ECE-15E0-4A78-87D0-D7D597D0FD8B}"/>
              </a:ext>
            </a:extLst>
          </p:cNvPr>
          <p:cNvPicPr>
            <a:picLocks noChangeAspect="1"/>
          </p:cNvPicPr>
          <p:nvPr>
            <p:custDataLst>
              <p:tags r:id="rId449"/>
            </p:custDataLst>
          </p:nvPr>
        </p:nvPicPr>
        <p:blipFill>
          <a:blip r:embed="rId513"/>
          <a:srcRect l="79360" t="68624" r="17025" b="28955"/>
          <a:stretch>
            <a:fillRect/>
          </a:stretch>
        </p:blipFill>
        <p:spPr>
          <a:xfrm>
            <a:off x="9675521" y="4706220"/>
            <a:ext cx="440753" cy="166068"/>
          </a:xfrm>
          <a:custGeom>
            <a:avLst/>
            <a:gdLst>
              <a:gd name="connsiteX0" fmla="*/ 197004 w 440753"/>
              <a:gd name="connsiteY0" fmla="*/ 0 h 166068"/>
              <a:gd name="connsiteX1" fmla="*/ 440753 w 440753"/>
              <a:gd name="connsiteY1" fmla="*/ 166068 h 166068"/>
              <a:gd name="connsiteX2" fmla="*/ 0 w 440753"/>
              <a:gd name="connsiteY2" fmla="*/ 108480 h 16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753" h="166068">
                <a:moveTo>
                  <a:pt x="197004" y="0"/>
                </a:moveTo>
                <a:lnTo>
                  <a:pt x="440753" y="166068"/>
                </a:lnTo>
                <a:lnTo>
                  <a:pt x="0" y="1084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03" name="PA_图片 4202">
            <a:extLst>
              <a:ext uri="{FF2B5EF4-FFF2-40B4-BE49-F238E27FC236}">
                <a16:creationId xmlns:a16="http://schemas.microsoft.com/office/drawing/2014/main" xmlns="" id="{F893D23E-D597-47B2-BC79-5FEF3199AA8A}"/>
              </a:ext>
            </a:extLst>
          </p:cNvPr>
          <p:cNvPicPr>
            <a:picLocks noChangeAspect="1"/>
          </p:cNvPicPr>
          <p:nvPr>
            <p:custDataLst>
              <p:tags r:id="rId450"/>
            </p:custDataLst>
          </p:nvPr>
        </p:nvPicPr>
        <p:blipFill>
          <a:blip r:embed="rId513"/>
          <a:srcRect l="80976" t="66425" r="14985" b="28481"/>
          <a:stretch>
            <a:fillRect/>
          </a:stretch>
        </p:blipFill>
        <p:spPr>
          <a:xfrm>
            <a:off x="9872525" y="4555404"/>
            <a:ext cx="492475" cy="349383"/>
          </a:xfrm>
          <a:custGeom>
            <a:avLst/>
            <a:gdLst>
              <a:gd name="connsiteX0" fmla="*/ 273888 w 492475"/>
              <a:gd name="connsiteY0" fmla="*/ 0 h 349383"/>
              <a:gd name="connsiteX1" fmla="*/ 492475 w 492475"/>
              <a:gd name="connsiteY1" fmla="*/ 349383 h 349383"/>
              <a:gd name="connsiteX2" fmla="*/ 243749 w 492475"/>
              <a:gd name="connsiteY2" fmla="*/ 316885 h 349383"/>
              <a:gd name="connsiteX3" fmla="*/ 0 w 492475"/>
              <a:gd name="connsiteY3" fmla="*/ 150817 h 34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475" h="349383">
                <a:moveTo>
                  <a:pt x="273888" y="0"/>
                </a:moveTo>
                <a:lnTo>
                  <a:pt x="492475" y="349383"/>
                </a:lnTo>
                <a:lnTo>
                  <a:pt x="243749" y="316885"/>
                </a:lnTo>
                <a:lnTo>
                  <a:pt x="0" y="15081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15" name="PA_图片 4214">
            <a:extLst>
              <a:ext uri="{FF2B5EF4-FFF2-40B4-BE49-F238E27FC236}">
                <a16:creationId xmlns:a16="http://schemas.microsoft.com/office/drawing/2014/main" xmlns="" id="{7873C64C-F19D-4668-9F44-A26BB3CAF1B3}"/>
              </a:ext>
            </a:extLst>
          </p:cNvPr>
          <p:cNvPicPr>
            <a:picLocks noChangeAspect="1"/>
          </p:cNvPicPr>
          <p:nvPr>
            <p:custDataLst>
              <p:tags r:id="rId451"/>
            </p:custDataLst>
          </p:nvPr>
        </p:nvPicPr>
        <p:blipFill>
          <a:blip r:embed="rId513"/>
          <a:srcRect l="94117" t="55695" b="29235"/>
          <a:stretch>
            <a:fillRect/>
          </a:stretch>
        </p:blipFill>
        <p:spPr>
          <a:xfrm>
            <a:off x="11474718" y="3819592"/>
            <a:ext cx="717283" cy="1033443"/>
          </a:xfrm>
          <a:custGeom>
            <a:avLst/>
            <a:gdLst>
              <a:gd name="connsiteX0" fmla="*/ 7954 w 717283"/>
              <a:gd name="connsiteY0" fmla="*/ 0 h 1033443"/>
              <a:gd name="connsiteX1" fmla="*/ 717283 w 717283"/>
              <a:gd name="connsiteY1" fmla="*/ 752408 h 1033443"/>
              <a:gd name="connsiteX2" fmla="*/ 580214 w 717283"/>
              <a:gd name="connsiteY2" fmla="*/ 1033443 h 1033443"/>
              <a:gd name="connsiteX3" fmla="*/ 0 w 717283"/>
              <a:gd name="connsiteY3" fmla="*/ 4380 h 103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283" h="1033443">
                <a:moveTo>
                  <a:pt x="7954" y="0"/>
                </a:moveTo>
                <a:lnTo>
                  <a:pt x="717283" y="752408"/>
                </a:lnTo>
                <a:lnTo>
                  <a:pt x="580214" y="1033443"/>
                </a:lnTo>
                <a:lnTo>
                  <a:pt x="0" y="438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18" name="PA_图片 4217">
            <a:extLst>
              <a:ext uri="{FF2B5EF4-FFF2-40B4-BE49-F238E27FC236}">
                <a16:creationId xmlns:a16="http://schemas.microsoft.com/office/drawing/2014/main" xmlns="" id="{6178212D-3FE9-4BD3-8D8A-A0A0E7C3286A}"/>
              </a:ext>
            </a:extLst>
          </p:cNvPr>
          <p:cNvPicPr>
            <a:picLocks noChangeAspect="1"/>
          </p:cNvPicPr>
          <p:nvPr>
            <p:custDataLst>
              <p:tags r:id="rId452"/>
            </p:custDataLst>
          </p:nvPr>
        </p:nvPicPr>
        <p:blipFill>
          <a:blip r:embed="rId513"/>
          <a:srcRect l="94182" t="55501" b="33333"/>
          <a:stretch>
            <a:fillRect/>
          </a:stretch>
        </p:blipFill>
        <p:spPr>
          <a:xfrm>
            <a:off x="11482672" y="3806285"/>
            <a:ext cx="709329" cy="765715"/>
          </a:xfrm>
          <a:custGeom>
            <a:avLst/>
            <a:gdLst>
              <a:gd name="connsiteX0" fmla="*/ 24167 w 709329"/>
              <a:gd name="connsiteY0" fmla="*/ 0 h 765715"/>
              <a:gd name="connsiteX1" fmla="*/ 709329 w 709329"/>
              <a:gd name="connsiteY1" fmla="*/ 194215 h 765715"/>
              <a:gd name="connsiteX2" fmla="*/ 709329 w 709329"/>
              <a:gd name="connsiteY2" fmla="*/ 765715 h 765715"/>
              <a:gd name="connsiteX3" fmla="*/ 0 w 709329"/>
              <a:gd name="connsiteY3" fmla="*/ 13307 h 7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329" h="765715">
                <a:moveTo>
                  <a:pt x="24167" y="0"/>
                </a:moveTo>
                <a:lnTo>
                  <a:pt x="709329" y="194215"/>
                </a:lnTo>
                <a:lnTo>
                  <a:pt x="709329" y="765715"/>
                </a:lnTo>
                <a:lnTo>
                  <a:pt x="0" y="1330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21" name="PA_图片 4220">
            <a:extLst>
              <a:ext uri="{FF2B5EF4-FFF2-40B4-BE49-F238E27FC236}">
                <a16:creationId xmlns:a16="http://schemas.microsoft.com/office/drawing/2014/main" xmlns="" id="{FB574CBB-21C8-4707-8CAD-6E754A3B1E6E}"/>
              </a:ext>
            </a:extLst>
          </p:cNvPr>
          <p:cNvPicPr>
            <a:picLocks noChangeAspect="1"/>
          </p:cNvPicPr>
          <p:nvPr>
            <p:custDataLst>
              <p:tags r:id="rId453"/>
            </p:custDataLst>
          </p:nvPr>
        </p:nvPicPr>
        <p:blipFill>
          <a:blip r:embed="rId513"/>
          <a:srcRect l="98876" t="66667" b="25000"/>
          <a:stretch>
            <a:fillRect/>
          </a:stretch>
        </p:blipFill>
        <p:spPr>
          <a:xfrm>
            <a:off x="12054932" y="4571999"/>
            <a:ext cx="137069" cy="571500"/>
          </a:xfrm>
          <a:custGeom>
            <a:avLst/>
            <a:gdLst>
              <a:gd name="connsiteX0" fmla="*/ 137069 w 137069"/>
              <a:gd name="connsiteY0" fmla="*/ 0 h 571500"/>
              <a:gd name="connsiteX1" fmla="*/ 137069 w 137069"/>
              <a:gd name="connsiteY1" fmla="*/ 571500 h 571500"/>
              <a:gd name="connsiteX2" fmla="*/ 0 w 137069"/>
              <a:gd name="connsiteY2" fmla="*/ 281035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069" h="571500">
                <a:moveTo>
                  <a:pt x="137069" y="0"/>
                </a:moveTo>
                <a:lnTo>
                  <a:pt x="137069" y="571500"/>
                </a:lnTo>
                <a:lnTo>
                  <a:pt x="0" y="28103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24" name="PA_图片 4223">
            <a:extLst>
              <a:ext uri="{FF2B5EF4-FFF2-40B4-BE49-F238E27FC236}">
                <a16:creationId xmlns:a16="http://schemas.microsoft.com/office/drawing/2014/main" xmlns="" id="{2D42642B-138B-4F42-A590-CA5C4344ABA7}"/>
              </a:ext>
            </a:extLst>
          </p:cNvPr>
          <p:cNvPicPr>
            <a:picLocks noChangeAspect="1"/>
          </p:cNvPicPr>
          <p:nvPr>
            <p:custDataLst>
              <p:tags r:id="rId454"/>
            </p:custDataLst>
          </p:nvPr>
        </p:nvPicPr>
        <p:blipFill>
          <a:blip r:embed="rId513"/>
          <a:srcRect l="93188" t="55759" r="1124" b="26215"/>
          <a:stretch>
            <a:fillRect/>
          </a:stretch>
        </p:blipFill>
        <p:spPr>
          <a:xfrm>
            <a:off x="11361489" y="3823972"/>
            <a:ext cx="693442" cy="1236225"/>
          </a:xfrm>
          <a:custGeom>
            <a:avLst/>
            <a:gdLst>
              <a:gd name="connsiteX0" fmla="*/ 113228 w 693442"/>
              <a:gd name="connsiteY0" fmla="*/ 0 h 1236225"/>
              <a:gd name="connsiteX1" fmla="*/ 693442 w 693442"/>
              <a:gd name="connsiteY1" fmla="*/ 1029063 h 1236225"/>
              <a:gd name="connsiteX2" fmla="*/ 192944 w 693442"/>
              <a:gd name="connsiteY2" fmla="*/ 1236225 h 1236225"/>
              <a:gd name="connsiteX3" fmla="*/ 0 w 693442"/>
              <a:gd name="connsiteY3" fmla="*/ 1211015 h 1236225"/>
              <a:gd name="connsiteX4" fmla="*/ 91904 w 693442"/>
              <a:gd name="connsiteY4" fmla="*/ 11742 h 123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442" h="1236225">
                <a:moveTo>
                  <a:pt x="113228" y="0"/>
                </a:moveTo>
                <a:lnTo>
                  <a:pt x="693442" y="1029063"/>
                </a:lnTo>
                <a:lnTo>
                  <a:pt x="192944" y="1236225"/>
                </a:lnTo>
                <a:lnTo>
                  <a:pt x="0" y="1211015"/>
                </a:lnTo>
                <a:lnTo>
                  <a:pt x="91904" y="1174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27" name="PA_图片 4226">
            <a:extLst>
              <a:ext uri="{FF2B5EF4-FFF2-40B4-BE49-F238E27FC236}">
                <a16:creationId xmlns:a16="http://schemas.microsoft.com/office/drawing/2014/main" xmlns="" id="{D50984BC-2E57-4C4C-ADDE-382BF5E20E08}"/>
              </a:ext>
            </a:extLst>
          </p:cNvPr>
          <p:cNvPicPr>
            <a:picLocks noChangeAspect="1"/>
          </p:cNvPicPr>
          <p:nvPr>
            <p:custDataLst>
              <p:tags r:id="rId455"/>
            </p:custDataLst>
          </p:nvPr>
        </p:nvPicPr>
        <p:blipFill>
          <a:blip r:embed="rId513"/>
          <a:srcRect l="89936" t="55931" r="6058" b="26582"/>
          <a:stretch>
            <a:fillRect/>
          </a:stretch>
        </p:blipFill>
        <p:spPr>
          <a:xfrm>
            <a:off x="10964953" y="3835714"/>
            <a:ext cx="488440" cy="1199273"/>
          </a:xfrm>
          <a:custGeom>
            <a:avLst/>
            <a:gdLst>
              <a:gd name="connsiteX0" fmla="*/ 488440 w 488440"/>
              <a:gd name="connsiteY0" fmla="*/ 0 h 1199273"/>
              <a:gd name="connsiteX1" fmla="*/ 396536 w 488440"/>
              <a:gd name="connsiteY1" fmla="*/ 1199273 h 1199273"/>
              <a:gd name="connsiteX2" fmla="*/ 345159 w 488440"/>
              <a:gd name="connsiteY2" fmla="*/ 1192560 h 1199273"/>
              <a:gd name="connsiteX3" fmla="*/ 0 w 488440"/>
              <a:gd name="connsiteY3" fmla="*/ 268960 h 119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440" h="1199273">
                <a:moveTo>
                  <a:pt x="488440" y="0"/>
                </a:moveTo>
                <a:lnTo>
                  <a:pt x="396536" y="1199273"/>
                </a:lnTo>
                <a:lnTo>
                  <a:pt x="345159" y="1192560"/>
                </a:lnTo>
                <a:lnTo>
                  <a:pt x="0" y="26896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30" name="PA_图片 4229">
            <a:extLst>
              <a:ext uri="{FF2B5EF4-FFF2-40B4-BE49-F238E27FC236}">
                <a16:creationId xmlns:a16="http://schemas.microsoft.com/office/drawing/2014/main" xmlns="" id="{5BBEE808-9A85-43A4-A069-EC885CC8547D}"/>
              </a:ext>
            </a:extLst>
          </p:cNvPr>
          <p:cNvPicPr>
            <a:picLocks noChangeAspect="1"/>
          </p:cNvPicPr>
          <p:nvPr>
            <p:custDataLst>
              <p:tags r:id="rId456"/>
            </p:custDataLst>
          </p:nvPr>
        </p:nvPicPr>
        <p:blipFill>
          <a:blip r:embed="rId513"/>
          <a:srcRect l="89596" t="59852" r="7233" b="26680"/>
          <a:stretch>
            <a:fillRect/>
          </a:stretch>
        </p:blipFill>
        <p:spPr>
          <a:xfrm>
            <a:off x="10923558" y="4104673"/>
            <a:ext cx="386554" cy="923600"/>
          </a:xfrm>
          <a:custGeom>
            <a:avLst/>
            <a:gdLst>
              <a:gd name="connsiteX0" fmla="*/ 41395 w 386554"/>
              <a:gd name="connsiteY0" fmla="*/ 0 h 923600"/>
              <a:gd name="connsiteX1" fmla="*/ 386554 w 386554"/>
              <a:gd name="connsiteY1" fmla="*/ 923600 h 923600"/>
              <a:gd name="connsiteX2" fmla="*/ 34706 w 386554"/>
              <a:gd name="connsiteY2" fmla="*/ 877628 h 923600"/>
              <a:gd name="connsiteX3" fmla="*/ 0 w 386554"/>
              <a:gd name="connsiteY3" fmla="*/ 22794 h 92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554" h="923600">
                <a:moveTo>
                  <a:pt x="41395" y="0"/>
                </a:moveTo>
                <a:lnTo>
                  <a:pt x="386554" y="923600"/>
                </a:lnTo>
                <a:lnTo>
                  <a:pt x="34706" y="877628"/>
                </a:lnTo>
                <a:lnTo>
                  <a:pt x="0" y="2279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33" name="PA_图片 4232">
            <a:extLst>
              <a:ext uri="{FF2B5EF4-FFF2-40B4-BE49-F238E27FC236}">
                <a16:creationId xmlns:a16="http://schemas.microsoft.com/office/drawing/2014/main" xmlns="" id="{A9C79D48-CEE6-42E8-A832-15D6B4F79746}"/>
              </a:ext>
            </a:extLst>
          </p:cNvPr>
          <p:cNvPicPr>
            <a:picLocks noChangeAspect="1"/>
          </p:cNvPicPr>
          <p:nvPr>
            <p:custDataLst>
              <p:tags r:id="rId457"/>
            </p:custDataLst>
          </p:nvPr>
        </p:nvPicPr>
        <p:blipFill>
          <a:blip r:embed="rId513"/>
          <a:srcRect l="94771" t="70765" b="25000"/>
          <a:stretch>
            <a:fillRect/>
          </a:stretch>
        </p:blipFill>
        <p:spPr>
          <a:xfrm>
            <a:off x="11554434" y="4853035"/>
            <a:ext cx="637567" cy="290465"/>
          </a:xfrm>
          <a:custGeom>
            <a:avLst/>
            <a:gdLst>
              <a:gd name="connsiteX0" fmla="*/ 500498 w 637567"/>
              <a:gd name="connsiteY0" fmla="*/ 0 h 290465"/>
              <a:gd name="connsiteX1" fmla="*/ 637567 w 637567"/>
              <a:gd name="connsiteY1" fmla="*/ 290465 h 290465"/>
              <a:gd name="connsiteX2" fmla="*/ 0 w 637567"/>
              <a:gd name="connsiteY2" fmla="*/ 207162 h 290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7567" h="290465">
                <a:moveTo>
                  <a:pt x="500498" y="0"/>
                </a:moveTo>
                <a:lnTo>
                  <a:pt x="637567" y="290465"/>
                </a:lnTo>
                <a:lnTo>
                  <a:pt x="0" y="20716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40" name="PA_图片 4239">
            <a:extLst>
              <a:ext uri="{FF2B5EF4-FFF2-40B4-BE49-F238E27FC236}">
                <a16:creationId xmlns:a16="http://schemas.microsoft.com/office/drawing/2014/main" xmlns="" id="{5B674BFD-5A25-4C11-944A-77A95E4A79B3}"/>
              </a:ext>
            </a:extLst>
          </p:cNvPr>
          <p:cNvPicPr>
            <a:picLocks noChangeAspect="1"/>
          </p:cNvPicPr>
          <p:nvPr>
            <p:custDataLst>
              <p:tags r:id="rId458"/>
            </p:custDataLst>
          </p:nvPr>
        </p:nvPicPr>
        <p:blipFill>
          <a:blip r:embed="rId513"/>
          <a:srcRect l="76852" t="85880" r="22508" b="12654"/>
          <a:stretch>
            <a:fillRect/>
          </a:stretch>
        </p:blipFill>
        <p:spPr>
          <a:xfrm>
            <a:off x="9369737" y="5889662"/>
            <a:ext cx="78104" cy="100548"/>
          </a:xfrm>
          <a:custGeom>
            <a:avLst/>
            <a:gdLst>
              <a:gd name="connsiteX0" fmla="*/ 26155 w 78104"/>
              <a:gd name="connsiteY0" fmla="*/ 0 h 100548"/>
              <a:gd name="connsiteX1" fmla="*/ 78104 w 78104"/>
              <a:gd name="connsiteY1" fmla="*/ 54471 h 100548"/>
              <a:gd name="connsiteX2" fmla="*/ 0 w 78104"/>
              <a:gd name="connsiteY2" fmla="*/ 100548 h 10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104" h="100548">
                <a:moveTo>
                  <a:pt x="26155" y="0"/>
                </a:moveTo>
                <a:lnTo>
                  <a:pt x="78104" y="54471"/>
                </a:lnTo>
                <a:lnTo>
                  <a:pt x="0" y="10054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43" name="PA_图片 4242">
            <a:extLst>
              <a:ext uri="{FF2B5EF4-FFF2-40B4-BE49-F238E27FC236}">
                <a16:creationId xmlns:a16="http://schemas.microsoft.com/office/drawing/2014/main" xmlns="" id="{FBC6B956-7763-470A-91B7-8F3EB2882649}"/>
              </a:ext>
            </a:extLst>
          </p:cNvPr>
          <p:cNvPicPr>
            <a:picLocks noChangeAspect="1"/>
          </p:cNvPicPr>
          <p:nvPr>
            <p:custDataLst>
              <p:tags r:id="rId459"/>
            </p:custDataLst>
          </p:nvPr>
        </p:nvPicPr>
        <p:blipFill>
          <a:blip r:embed="rId513"/>
          <a:srcRect l="76388" t="86675" r="21977" b="6974"/>
          <a:stretch>
            <a:fillRect/>
          </a:stretch>
        </p:blipFill>
        <p:spPr>
          <a:xfrm>
            <a:off x="9313209" y="5944133"/>
            <a:ext cx="199319" cy="435570"/>
          </a:xfrm>
          <a:custGeom>
            <a:avLst/>
            <a:gdLst>
              <a:gd name="connsiteX0" fmla="*/ 134633 w 199319"/>
              <a:gd name="connsiteY0" fmla="*/ 0 h 435570"/>
              <a:gd name="connsiteX1" fmla="*/ 199319 w 199319"/>
              <a:gd name="connsiteY1" fmla="*/ 435570 h 435570"/>
              <a:gd name="connsiteX2" fmla="*/ 0 w 199319"/>
              <a:gd name="connsiteY2" fmla="*/ 263388 h 435570"/>
              <a:gd name="connsiteX3" fmla="*/ 56529 w 199319"/>
              <a:gd name="connsiteY3" fmla="*/ 46077 h 43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319" h="435570">
                <a:moveTo>
                  <a:pt x="134633" y="0"/>
                </a:moveTo>
                <a:lnTo>
                  <a:pt x="199319" y="435570"/>
                </a:lnTo>
                <a:lnTo>
                  <a:pt x="0" y="263388"/>
                </a:lnTo>
                <a:lnTo>
                  <a:pt x="56529" y="460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52" name="PA_图片 4251">
            <a:extLst>
              <a:ext uri="{FF2B5EF4-FFF2-40B4-BE49-F238E27FC236}">
                <a16:creationId xmlns:a16="http://schemas.microsoft.com/office/drawing/2014/main" xmlns="" id="{761711D6-D482-4F60-BB56-4B384622CDB8}"/>
              </a:ext>
            </a:extLst>
          </p:cNvPr>
          <p:cNvPicPr>
            <a:picLocks noChangeAspect="1"/>
          </p:cNvPicPr>
          <p:nvPr>
            <p:custDataLst>
              <p:tags r:id="rId460"/>
            </p:custDataLst>
          </p:nvPr>
        </p:nvPicPr>
        <p:blipFill>
          <a:blip r:embed="rId513"/>
          <a:srcRect l="77066" t="80542" r="21245" b="13325"/>
          <a:stretch>
            <a:fillRect/>
          </a:stretch>
        </p:blipFill>
        <p:spPr>
          <a:xfrm>
            <a:off x="9395892" y="5523557"/>
            <a:ext cx="205876" cy="420576"/>
          </a:xfrm>
          <a:custGeom>
            <a:avLst/>
            <a:gdLst>
              <a:gd name="connsiteX0" fmla="*/ 205876 w 205876"/>
              <a:gd name="connsiteY0" fmla="*/ 0 h 420576"/>
              <a:gd name="connsiteX1" fmla="*/ 190504 w 205876"/>
              <a:gd name="connsiteY1" fmla="*/ 147743 h 420576"/>
              <a:gd name="connsiteX2" fmla="*/ 51949 w 205876"/>
              <a:gd name="connsiteY2" fmla="*/ 420576 h 420576"/>
              <a:gd name="connsiteX3" fmla="*/ 0 w 205876"/>
              <a:gd name="connsiteY3" fmla="*/ 366105 h 420576"/>
              <a:gd name="connsiteX4" fmla="*/ 83228 w 205876"/>
              <a:gd name="connsiteY4" fmla="*/ 46156 h 42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876" h="420576">
                <a:moveTo>
                  <a:pt x="205876" y="0"/>
                </a:moveTo>
                <a:lnTo>
                  <a:pt x="190504" y="147743"/>
                </a:lnTo>
                <a:lnTo>
                  <a:pt x="51949" y="420576"/>
                </a:lnTo>
                <a:lnTo>
                  <a:pt x="0" y="366105"/>
                </a:lnTo>
                <a:lnTo>
                  <a:pt x="83228" y="461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55" name="PA_图片 4254">
            <a:extLst>
              <a:ext uri="{FF2B5EF4-FFF2-40B4-BE49-F238E27FC236}">
                <a16:creationId xmlns:a16="http://schemas.microsoft.com/office/drawing/2014/main" xmlns="" id="{0237E581-3458-4B3B-8E63-B4E4FC23F045}"/>
              </a:ext>
            </a:extLst>
          </p:cNvPr>
          <p:cNvPicPr>
            <a:picLocks noChangeAspect="1"/>
          </p:cNvPicPr>
          <p:nvPr>
            <p:custDataLst>
              <p:tags r:id="rId461"/>
            </p:custDataLst>
          </p:nvPr>
        </p:nvPicPr>
        <p:blipFill>
          <a:blip r:embed="rId513"/>
          <a:srcRect l="78738" t="70206" r="20640" b="23320"/>
          <a:stretch>
            <a:fillRect/>
          </a:stretch>
        </p:blipFill>
        <p:spPr>
          <a:xfrm>
            <a:off x="9599651" y="4814706"/>
            <a:ext cx="75868" cy="443979"/>
          </a:xfrm>
          <a:custGeom>
            <a:avLst/>
            <a:gdLst>
              <a:gd name="connsiteX0" fmla="*/ 75868 w 75868"/>
              <a:gd name="connsiteY0" fmla="*/ 0 h 443979"/>
              <a:gd name="connsiteX1" fmla="*/ 29675 w 75868"/>
              <a:gd name="connsiteY1" fmla="*/ 443979 h 443979"/>
              <a:gd name="connsiteX2" fmla="*/ 0 w 75868"/>
              <a:gd name="connsiteY2" fmla="*/ 291655 h 443979"/>
              <a:gd name="connsiteX3" fmla="*/ 75861 w 75868"/>
              <a:gd name="connsiteY3" fmla="*/ 25 h 44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68" h="443979">
                <a:moveTo>
                  <a:pt x="75868" y="0"/>
                </a:moveTo>
                <a:lnTo>
                  <a:pt x="29675" y="443979"/>
                </a:lnTo>
                <a:lnTo>
                  <a:pt x="0" y="291655"/>
                </a:lnTo>
                <a:lnTo>
                  <a:pt x="75861" y="2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58" name="PA_图片 4257">
            <a:extLst>
              <a:ext uri="{FF2B5EF4-FFF2-40B4-BE49-F238E27FC236}">
                <a16:creationId xmlns:a16="http://schemas.microsoft.com/office/drawing/2014/main" xmlns="" id="{8EA4779D-CE16-4E3D-9257-EF3A6C2C5AF0}"/>
              </a:ext>
            </a:extLst>
          </p:cNvPr>
          <p:cNvPicPr>
            <a:picLocks noChangeAspect="1"/>
          </p:cNvPicPr>
          <p:nvPr>
            <p:custDataLst>
              <p:tags r:id="rId462"/>
            </p:custDataLst>
          </p:nvPr>
        </p:nvPicPr>
        <p:blipFill>
          <a:blip r:embed="rId513"/>
          <a:srcRect l="77907" t="74459" r="21019" b="19863"/>
          <a:stretch>
            <a:fillRect/>
          </a:stretch>
        </p:blipFill>
        <p:spPr>
          <a:xfrm>
            <a:off x="9498348" y="5106361"/>
            <a:ext cx="130979" cy="389440"/>
          </a:xfrm>
          <a:custGeom>
            <a:avLst/>
            <a:gdLst>
              <a:gd name="connsiteX0" fmla="*/ 101304 w 130979"/>
              <a:gd name="connsiteY0" fmla="*/ 0 h 389440"/>
              <a:gd name="connsiteX1" fmla="*/ 130979 w 130979"/>
              <a:gd name="connsiteY1" fmla="*/ 152324 h 389440"/>
              <a:gd name="connsiteX2" fmla="*/ 106309 w 130979"/>
              <a:gd name="connsiteY2" fmla="*/ 389440 h 389440"/>
              <a:gd name="connsiteX3" fmla="*/ 0 w 130979"/>
              <a:gd name="connsiteY3" fmla="*/ 389440 h 38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79" h="389440">
                <a:moveTo>
                  <a:pt x="101304" y="0"/>
                </a:moveTo>
                <a:lnTo>
                  <a:pt x="130979" y="152324"/>
                </a:lnTo>
                <a:lnTo>
                  <a:pt x="106309" y="389440"/>
                </a:lnTo>
                <a:lnTo>
                  <a:pt x="0" y="38944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61" name="PA_图片 4260">
            <a:extLst>
              <a:ext uri="{FF2B5EF4-FFF2-40B4-BE49-F238E27FC236}">
                <a16:creationId xmlns:a16="http://schemas.microsoft.com/office/drawing/2014/main" xmlns="" id="{FA998D5A-FAB3-45ED-95AB-9619C14F0F99}"/>
              </a:ext>
            </a:extLst>
          </p:cNvPr>
          <p:cNvPicPr>
            <a:picLocks noChangeAspect="1"/>
          </p:cNvPicPr>
          <p:nvPr>
            <p:custDataLst>
              <p:tags r:id="rId463"/>
            </p:custDataLst>
          </p:nvPr>
        </p:nvPicPr>
        <p:blipFill>
          <a:blip r:embed="rId513"/>
          <a:srcRect l="77749" t="80137" r="21221" b="18785"/>
          <a:stretch>
            <a:fillRect/>
          </a:stretch>
        </p:blipFill>
        <p:spPr>
          <a:xfrm>
            <a:off x="9479120" y="5495801"/>
            <a:ext cx="125536" cy="73912"/>
          </a:xfrm>
          <a:custGeom>
            <a:avLst/>
            <a:gdLst>
              <a:gd name="connsiteX0" fmla="*/ 19227 w 125536"/>
              <a:gd name="connsiteY0" fmla="*/ 0 h 73912"/>
              <a:gd name="connsiteX1" fmla="*/ 125536 w 125536"/>
              <a:gd name="connsiteY1" fmla="*/ 0 h 73912"/>
              <a:gd name="connsiteX2" fmla="*/ 122648 w 125536"/>
              <a:gd name="connsiteY2" fmla="*/ 27756 h 73912"/>
              <a:gd name="connsiteX3" fmla="*/ 0 w 125536"/>
              <a:gd name="connsiteY3" fmla="*/ 73912 h 7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36" h="73912">
                <a:moveTo>
                  <a:pt x="19227" y="0"/>
                </a:moveTo>
                <a:lnTo>
                  <a:pt x="125536" y="0"/>
                </a:lnTo>
                <a:lnTo>
                  <a:pt x="122648" y="27756"/>
                </a:lnTo>
                <a:lnTo>
                  <a:pt x="0" y="7391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64" name="PA_图片 4263">
            <a:extLst>
              <a:ext uri="{FF2B5EF4-FFF2-40B4-BE49-F238E27FC236}">
                <a16:creationId xmlns:a16="http://schemas.microsoft.com/office/drawing/2014/main" xmlns="" id="{69E11346-7C9B-4AB3-AA46-CAC3D764BB0D}"/>
              </a:ext>
            </a:extLst>
          </p:cNvPr>
          <p:cNvPicPr>
            <a:picLocks noChangeAspect="1"/>
          </p:cNvPicPr>
          <p:nvPr>
            <p:custDataLst>
              <p:tags r:id="rId464"/>
            </p:custDataLst>
          </p:nvPr>
        </p:nvPicPr>
        <p:blipFill>
          <a:blip r:embed="rId513"/>
          <a:srcRect l="75000" t="94290" r="23555"/>
          <a:stretch>
            <a:fillRect/>
          </a:stretch>
        </p:blipFill>
        <p:spPr>
          <a:xfrm>
            <a:off x="9144001" y="6466411"/>
            <a:ext cx="176189" cy="391589"/>
          </a:xfrm>
          <a:custGeom>
            <a:avLst/>
            <a:gdLst>
              <a:gd name="connsiteX0" fmla="*/ 119940 w 176189"/>
              <a:gd name="connsiteY0" fmla="*/ 0 h 391589"/>
              <a:gd name="connsiteX1" fmla="*/ 176189 w 176189"/>
              <a:gd name="connsiteY1" fmla="*/ 384847 h 391589"/>
              <a:gd name="connsiteX2" fmla="*/ 0 w 176189"/>
              <a:gd name="connsiteY2" fmla="*/ 391589 h 391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189" h="391589">
                <a:moveTo>
                  <a:pt x="119940" y="0"/>
                </a:moveTo>
                <a:lnTo>
                  <a:pt x="176189" y="384847"/>
                </a:lnTo>
                <a:lnTo>
                  <a:pt x="0" y="39158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67" name="PA_图片 4266">
            <a:extLst>
              <a:ext uri="{FF2B5EF4-FFF2-40B4-BE49-F238E27FC236}">
                <a16:creationId xmlns:a16="http://schemas.microsoft.com/office/drawing/2014/main" xmlns="" id="{8ADC67BD-7FEE-4818-B731-91ECF0BB95D4}"/>
              </a:ext>
            </a:extLst>
          </p:cNvPr>
          <p:cNvPicPr>
            <a:picLocks noChangeAspect="1"/>
          </p:cNvPicPr>
          <p:nvPr>
            <p:custDataLst>
              <p:tags r:id="rId465"/>
            </p:custDataLst>
          </p:nvPr>
        </p:nvPicPr>
        <p:blipFill>
          <a:blip r:embed="rId513"/>
          <a:srcRect l="75893" t="91312" r="21977" b="5710"/>
          <a:stretch>
            <a:fillRect/>
          </a:stretch>
        </p:blipFill>
        <p:spPr>
          <a:xfrm>
            <a:off x="9252837" y="6262190"/>
            <a:ext cx="259691" cy="204221"/>
          </a:xfrm>
          <a:custGeom>
            <a:avLst/>
            <a:gdLst>
              <a:gd name="connsiteX0" fmla="*/ 46151 w 259691"/>
              <a:gd name="connsiteY0" fmla="*/ 0 h 204221"/>
              <a:gd name="connsiteX1" fmla="*/ 259691 w 259691"/>
              <a:gd name="connsiteY1" fmla="*/ 117513 h 204221"/>
              <a:gd name="connsiteX2" fmla="*/ 11104 w 259691"/>
              <a:gd name="connsiteY2" fmla="*/ 204221 h 204221"/>
              <a:gd name="connsiteX3" fmla="*/ 0 w 259691"/>
              <a:gd name="connsiteY3" fmla="*/ 177418 h 20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691" h="204221">
                <a:moveTo>
                  <a:pt x="46151" y="0"/>
                </a:moveTo>
                <a:lnTo>
                  <a:pt x="259691" y="117513"/>
                </a:lnTo>
                <a:lnTo>
                  <a:pt x="11104" y="204221"/>
                </a:lnTo>
                <a:lnTo>
                  <a:pt x="0" y="17741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70" name="PA_图片 4269">
            <a:extLst>
              <a:ext uri="{FF2B5EF4-FFF2-40B4-BE49-F238E27FC236}">
                <a16:creationId xmlns:a16="http://schemas.microsoft.com/office/drawing/2014/main" xmlns="" id="{86470522-D014-4F16-9ACA-12759793068E}"/>
              </a:ext>
            </a:extLst>
          </p:cNvPr>
          <p:cNvPicPr>
            <a:picLocks noChangeAspect="1"/>
          </p:cNvPicPr>
          <p:nvPr>
            <p:custDataLst>
              <p:tags r:id="rId466"/>
            </p:custDataLst>
          </p:nvPr>
        </p:nvPicPr>
        <p:blipFill>
          <a:blip r:embed="rId513"/>
          <a:srcRect l="76271" t="90515" r="21977" b="6974"/>
          <a:stretch>
            <a:fillRect/>
          </a:stretch>
        </p:blipFill>
        <p:spPr>
          <a:xfrm>
            <a:off x="9298987" y="6207521"/>
            <a:ext cx="213540" cy="172182"/>
          </a:xfrm>
          <a:custGeom>
            <a:avLst/>
            <a:gdLst>
              <a:gd name="connsiteX0" fmla="*/ 14221 w 213540"/>
              <a:gd name="connsiteY0" fmla="*/ 0 h 172182"/>
              <a:gd name="connsiteX1" fmla="*/ 213540 w 213540"/>
              <a:gd name="connsiteY1" fmla="*/ 172182 h 172182"/>
              <a:gd name="connsiteX2" fmla="*/ 0 w 213540"/>
              <a:gd name="connsiteY2" fmla="*/ 54669 h 17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540" h="172182">
                <a:moveTo>
                  <a:pt x="14221" y="0"/>
                </a:moveTo>
                <a:lnTo>
                  <a:pt x="213540" y="172182"/>
                </a:lnTo>
                <a:lnTo>
                  <a:pt x="0" y="5466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73" name="PA_图片 4272">
            <a:extLst>
              <a:ext uri="{FF2B5EF4-FFF2-40B4-BE49-F238E27FC236}">
                <a16:creationId xmlns:a16="http://schemas.microsoft.com/office/drawing/2014/main" xmlns="" id="{BCAF48F8-DA47-4AD9-BB32-37D7A50D0313}"/>
              </a:ext>
            </a:extLst>
          </p:cNvPr>
          <p:cNvPicPr>
            <a:picLocks noChangeAspect="1"/>
          </p:cNvPicPr>
          <p:nvPr>
            <p:custDataLst>
              <p:tags r:id="rId467"/>
            </p:custDataLst>
          </p:nvPr>
        </p:nvPicPr>
        <p:blipFill>
          <a:blip r:embed="rId513"/>
          <a:srcRect l="75000" t="93899" r="24016"/>
          <a:stretch>
            <a:fillRect/>
          </a:stretch>
        </p:blipFill>
        <p:spPr>
          <a:xfrm>
            <a:off x="9144000" y="6439608"/>
            <a:ext cx="119940" cy="418392"/>
          </a:xfrm>
          <a:custGeom>
            <a:avLst/>
            <a:gdLst>
              <a:gd name="connsiteX0" fmla="*/ 108836 w 119940"/>
              <a:gd name="connsiteY0" fmla="*/ 0 h 418392"/>
              <a:gd name="connsiteX1" fmla="*/ 119940 w 119940"/>
              <a:gd name="connsiteY1" fmla="*/ 26803 h 418392"/>
              <a:gd name="connsiteX2" fmla="*/ 0 w 119940"/>
              <a:gd name="connsiteY2" fmla="*/ 418392 h 41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940" h="418392">
                <a:moveTo>
                  <a:pt x="108836" y="0"/>
                </a:moveTo>
                <a:lnTo>
                  <a:pt x="119940" y="26803"/>
                </a:lnTo>
                <a:lnTo>
                  <a:pt x="0" y="41839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82" name="PA_图片 4281">
            <a:extLst>
              <a:ext uri="{FF2B5EF4-FFF2-40B4-BE49-F238E27FC236}">
                <a16:creationId xmlns:a16="http://schemas.microsoft.com/office/drawing/2014/main" xmlns="" id="{382A8CFD-2E56-4681-AC5C-680B2EB1FA2F}"/>
              </a:ext>
            </a:extLst>
          </p:cNvPr>
          <p:cNvPicPr>
            <a:picLocks noChangeAspect="1"/>
          </p:cNvPicPr>
          <p:nvPr>
            <p:custDataLst>
              <p:tags r:id="rId468"/>
            </p:custDataLst>
          </p:nvPr>
        </p:nvPicPr>
        <p:blipFill>
          <a:blip r:embed="rId513"/>
          <a:srcRect l="79360" t="70206" r="20640" b="29794"/>
          <a:stretch>
            <a:fillRect/>
          </a:stretch>
        </p:blipFill>
        <p:spPr>
          <a:xfrm>
            <a:off x="9675512" y="4814701"/>
            <a:ext cx="8" cy="30"/>
          </a:xfrm>
          <a:custGeom>
            <a:avLst/>
            <a:gdLst>
              <a:gd name="connsiteX0" fmla="*/ 8 w 8"/>
              <a:gd name="connsiteY0" fmla="*/ 0 h 30"/>
              <a:gd name="connsiteX1" fmla="*/ 7 w 8"/>
              <a:gd name="connsiteY1" fmla="*/ 5 h 30"/>
              <a:gd name="connsiteX2" fmla="*/ 0 w 8"/>
              <a:gd name="connsiteY2" fmla="*/ 30 h 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" h="30">
                <a:moveTo>
                  <a:pt x="8" y="0"/>
                </a:moveTo>
                <a:lnTo>
                  <a:pt x="7" y="5"/>
                </a:lnTo>
                <a:lnTo>
                  <a:pt x="0" y="3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88" name="PA_图片 4287">
            <a:extLst>
              <a:ext uri="{FF2B5EF4-FFF2-40B4-BE49-F238E27FC236}">
                <a16:creationId xmlns:a16="http://schemas.microsoft.com/office/drawing/2014/main" xmlns="" id="{378325B8-8A1F-42FB-8388-17EE67F5CAEE}"/>
              </a:ext>
            </a:extLst>
          </p:cNvPr>
          <p:cNvPicPr>
            <a:picLocks noChangeAspect="1"/>
          </p:cNvPicPr>
          <p:nvPr>
            <p:custDataLst>
              <p:tags r:id="rId469"/>
            </p:custDataLst>
          </p:nvPr>
        </p:nvPicPr>
        <p:blipFill>
          <a:blip r:embed="rId513"/>
          <a:srcRect l="77492" t="86675" r="21691" b="6974"/>
          <a:stretch>
            <a:fillRect/>
          </a:stretch>
        </p:blipFill>
        <p:spPr>
          <a:xfrm>
            <a:off x="9447842" y="5944133"/>
            <a:ext cx="99577" cy="435570"/>
          </a:xfrm>
          <a:custGeom>
            <a:avLst/>
            <a:gdLst>
              <a:gd name="connsiteX0" fmla="*/ 0 w 99577"/>
              <a:gd name="connsiteY0" fmla="*/ 0 h 435570"/>
              <a:gd name="connsiteX1" fmla="*/ 99577 w 99577"/>
              <a:gd name="connsiteY1" fmla="*/ 101802 h 435570"/>
              <a:gd name="connsiteX2" fmla="*/ 64875 w 99577"/>
              <a:gd name="connsiteY2" fmla="*/ 435335 h 435570"/>
              <a:gd name="connsiteX3" fmla="*/ 64686 w 99577"/>
              <a:gd name="connsiteY3" fmla="*/ 435570 h 43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77" h="435570">
                <a:moveTo>
                  <a:pt x="0" y="0"/>
                </a:moveTo>
                <a:lnTo>
                  <a:pt x="99577" y="101802"/>
                </a:lnTo>
                <a:lnTo>
                  <a:pt x="64875" y="435335"/>
                </a:lnTo>
                <a:lnTo>
                  <a:pt x="64686" y="43557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91" name="PA_图片 4290">
            <a:extLst>
              <a:ext uri="{FF2B5EF4-FFF2-40B4-BE49-F238E27FC236}">
                <a16:creationId xmlns:a16="http://schemas.microsoft.com/office/drawing/2014/main" xmlns="" id="{4592CB3D-6313-4004-982D-C40892449AEA}"/>
              </a:ext>
            </a:extLst>
          </p:cNvPr>
          <p:cNvPicPr>
            <a:picLocks noChangeAspect="1"/>
          </p:cNvPicPr>
          <p:nvPr>
            <p:custDataLst>
              <p:tags r:id="rId470"/>
            </p:custDataLst>
          </p:nvPr>
        </p:nvPicPr>
        <p:blipFill>
          <a:blip r:embed="rId513"/>
          <a:srcRect l="77492" t="82696" r="21371" b="11841"/>
          <a:stretch>
            <a:fillRect/>
          </a:stretch>
        </p:blipFill>
        <p:spPr>
          <a:xfrm>
            <a:off x="9447842" y="5671300"/>
            <a:ext cx="138555" cy="374635"/>
          </a:xfrm>
          <a:custGeom>
            <a:avLst/>
            <a:gdLst>
              <a:gd name="connsiteX0" fmla="*/ 138555 w 138555"/>
              <a:gd name="connsiteY0" fmla="*/ 0 h 374635"/>
              <a:gd name="connsiteX1" fmla="*/ 99577 w 138555"/>
              <a:gd name="connsiteY1" fmla="*/ 374635 h 374635"/>
              <a:gd name="connsiteX2" fmla="*/ 0 w 138555"/>
              <a:gd name="connsiteY2" fmla="*/ 272833 h 37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555" h="374635">
                <a:moveTo>
                  <a:pt x="138555" y="0"/>
                </a:moveTo>
                <a:lnTo>
                  <a:pt x="99577" y="374635"/>
                </a:lnTo>
                <a:lnTo>
                  <a:pt x="0" y="27283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94" name="PA_图片 4293">
            <a:extLst>
              <a:ext uri="{FF2B5EF4-FFF2-40B4-BE49-F238E27FC236}">
                <a16:creationId xmlns:a16="http://schemas.microsoft.com/office/drawing/2014/main" xmlns="" id="{61F39464-B818-451C-865D-F352146CB9E0}"/>
              </a:ext>
            </a:extLst>
          </p:cNvPr>
          <p:cNvPicPr>
            <a:picLocks noChangeAspect="1"/>
          </p:cNvPicPr>
          <p:nvPr>
            <p:custDataLst>
              <p:tags r:id="rId471"/>
            </p:custDataLst>
          </p:nvPr>
        </p:nvPicPr>
        <p:blipFill>
          <a:blip r:embed="rId513"/>
          <a:srcRect l="78023" t="93022" r="21975" b="6969"/>
          <a:stretch>
            <a:fillRect/>
          </a:stretch>
        </p:blipFill>
        <p:spPr>
          <a:xfrm>
            <a:off x="9512528" y="6379468"/>
            <a:ext cx="189" cy="604"/>
          </a:xfrm>
          <a:custGeom>
            <a:avLst/>
            <a:gdLst>
              <a:gd name="connsiteX0" fmla="*/ 189 w 189"/>
              <a:gd name="connsiteY0" fmla="*/ 0 h 604"/>
              <a:gd name="connsiteX1" fmla="*/ 126 w 189"/>
              <a:gd name="connsiteY1" fmla="*/ 604 h 604"/>
              <a:gd name="connsiteX2" fmla="*/ 0 w 189"/>
              <a:gd name="connsiteY2" fmla="*/ 235 h 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" h="604">
                <a:moveTo>
                  <a:pt x="189" y="0"/>
                </a:moveTo>
                <a:lnTo>
                  <a:pt x="126" y="604"/>
                </a:lnTo>
                <a:lnTo>
                  <a:pt x="0" y="23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297" name="PA_图片 4296">
            <a:extLst>
              <a:ext uri="{FF2B5EF4-FFF2-40B4-BE49-F238E27FC236}">
                <a16:creationId xmlns:a16="http://schemas.microsoft.com/office/drawing/2014/main" xmlns="" id="{D94B1F97-D543-479B-9F2F-8AF47AB1A209}"/>
              </a:ext>
            </a:extLst>
          </p:cNvPr>
          <p:cNvPicPr>
            <a:picLocks noChangeAspect="1"/>
          </p:cNvPicPr>
          <p:nvPr>
            <p:custDataLst>
              <p:tags r:id="rId472"/>
            </p:custDataLst>
          </p:nvPr>
        </p:nvPicPr>
        <p:blipFill>
          <a:blip r:embed="rId513"/>
          <a:srcRect l="75984" t="93026" r="21977" b="735"/>
          <a:stretch>
            <a:fillRect/>
          </a:stretch>
        </p:blipFill>
        <p:spPr>
          <a:xfrm>
            <a:off x="9263941" y="6379703"/>
            <a:ext cx="248587" cy="427888"/>
          </a:xfrm>
          <a:custGeom>
            <a:avLst/>
            <a:gdLst>
              <a:gd name="connsiteX0" fmla="*/ 248587 w 248587"/>
              <a:gd name="connsiteY0" fmla="*/ 0 h 427888"/>
              <a:gd name="connsiteX1" fmla="*/ 248522 w 248587"/>
              <a:gd name="connsiteY1" fmla="*/ 2206 h 427888"/>
              <a:gd name="connsiteX2" fmla="*/ 204232 w 248587"/>
              <a:gd name="connsiteY2" fmla="*/ 427888 h 427888"/>
              <a:gd name="connsiteX3" fmla="*/ 0 w 248587"/>
              <a:gd name="connsiteY3" fmla="*/ 86708 h 42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587" h="427888">
                <a:moveTo>
                  <a:pt x="248587" y="0"/>
                </a:moveTo>
                <a:lnTo>
                  <a:pt x="248522" y="2206"/>
                </a:lnTo>
                <a:lnTo>
                  <a:pt x="204232" y="427888"/>
                </a:lnTo>
                <a:lnTo>
                  <a:pt x="0" y="8670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00" name="PA_图片 4299">
            <a:extLst>
              <a:ext uri="{FF2B5EF4-FFF2-40B4-BE49-F238E27FC236}">
                <a16:creationId xmlns:a16="http://schemas.microsoft.com/office/drawing/2014/main" xmlns="" id="{BFE811DB-2EF5-4647-BED2-B0220376BD64}"/>
              </a:ext>
            </a:extLst>
          </p:cNvPr>
          <p:cNvPicPr>
            <a:picLocks noChangeAspect="1"/>
          </p:cNvPicPr>
          <p:nvPr>
            <p:custDataLst>
              <p:tags r:id="rId473"/>
            </p:custDataLst>
          </p:nvPr>
        </p:nvPicPr>
        <p:blipFill>
          <a:blip r:embed="rId513"/>
          <a:srcRect l="75984" t="94290" r="22341" b="98"/>
          <a:stretch>
            <a:fillRect/>
          </a:stretch>
        </p:blipFill>
        <p:spPr>
          <a:xfrm>
            <a:off x="9263940" y="6466411"/>
            <a:ext cx="204232" cy="384847"/>
          </a:xfrm>
          <a:custGeom>
            <a:avLst/>
            <a:gdLst>
              <a:gd name="connsiteX0" fmla="*/ 0 w 204232"/>
              <a:gd name="connsiteY0" fmla="*/ 0 h 384847"/>
              <a:gd name="connsiteX1" fmla="*/ 204232 w 204232"/>
              <a:gd name="connsiteY1" fmla="*/ 341180 h 384847"/>
              <a:gd name="connsiteX2" fmla="*/ 200262 w 204232"/>
              <a:gd name="connsiteY2" fmla="*/ 379337 h 384847"/>
              <a:gd name="connsiteX3" fmla="*/ 56249 w 204232"/>
              <a:gd name="connsiteY3" fmla="*/ 384847 h 384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232" h="384847">
                <a:moveTo>
                  <a:pt x="0" y="0"/>
                </a:moveTo>
                <a:lnTo>
                  <a:pt x="204232" y="341180"/>
                </a:lnTo>
                <a:lnTo>
                  <a:pt x="200262" y="379337"/>
                </a:lnTo>
                <a:lnTo>
                  <a:pt x="56249" y="3848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03" name="PA_图片 4302">
            <a:extLst>
              <a:ext uri="{FF2B5EF4-FFF2-40B4-BE49-F238E27FC236}">
                <a16:creationId xmlns:a16="http://schemas.microsoft.com/office/drawing/2014/main" xmlns="" id="{103CF291-0073-44BD-B2CB-AD4686FBF24B}"/>
              </a:ext>
            </a:extLst>
          </p:cNvPr>
          <p:cNvPicPr>
            <a:picLocks noChangeAspect="1"/>
          </p:cNvPicPr>
          <p:nvPr>
            <p:custDataLst>
              <p:tags r:id="rId474"/>
            </p:custDataLst>
          </p:nvPr>
        </p:nvPicPr>
        <p:blipFill>
          <a:blip r:embed="rId513"/>
          <a:srcRect l="78022" t="93026" r="21976" b="6942"/>
          <a:stretch>
            <a:fillRect/>
          </a:stretch>
        </p:blipFill>
        <p:spPr>
          <a:xfrm>
            <a:off x="9512463" y="6379703"/>
            <a:ext cx="191" cy="2206"/>
          </a:xfrm>
          <a:custGeom>
            <a:avLst/>
            <a:gdLst>
              <a:gd name="connsiteX0" fmla="*/ 65 w 191"/>
              <a:gd name="connsiteY0" fmla="*/ 0 h 2206"/>
              <a:gd name="connsiteX1" fmla="*/ 191 w 191"/>
              <a:gd name="connsiteY1" fmla="*/ 369 h 2206"/>
              <a:gd name="connsiteX2" fmla="*/ 0 w 191"/>
              <a:gd name="connsiteY2" fmla="*/ 2206 h 2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" h="2206">
                <a:moveTo>
                  <a:pt x="65" y="0"/>
                </a:moveTo>
                <a:lnTo>
                  <a:pt x="191" y="369"/>
                </a:lnTo>
                <a:lnTo>
                  <a:pt x="0" y="220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07" name="PA_图片 4306">
            <a:extLst>
              <a:ext uri="{FF2B5EF4-FFF2-40B4-BE49-F238E27FC236}">
                <a16:creationId xmlns:a16="http://schemas.microsoft.com/office/drawing/2014/main" xmlns="" id="{CDA27476-7166-4711-A854-7EB898A5C639}"/>
              </a:ext>
            </a:extLst>
          </p:cNvPr>
          <p:cNvPicPr>
            <a:picLocks noChangeAspect="1"/>
          </p:cNvPicPr>
          <p:nvPr>
            <p:custDataLst>
              <p:tags r:id="rId475"/>
            </p:custDataLst>
          </p:nvPr>
        </p:nvPicPr>
        <p:blipFill>
          <a:blip r:embed="rId513"/>
          <a:srcRect l="76470" t="83273" r="23321" b="16188"/>
          <a:stretch>
            <a:fillRect/>
          </a:stretch>
        </p:blipFill>
        <p:spPr>
          <a:xfrm>
            <a:off x="9323155" y="5710882"/>
            <a:ext cx="25580" cy="36935"/>
          </a:xfrm>
          <a:custGeom>
            <a:avLst/>
            <a:gdLst>
              <a:gd name="connsiteX0" fmla="*/ 5157 w 25580"/>
              <a:gd name="connsiteY0" fmla="*/ 0 h 36935"/>
              <a:gd name="connsiteX1" fmla="*/ 25580 w 25580"/>
              <a:gd name="connsiteY1" fmla="*/ 36935 h 36935"/>
              <a:gd name="connsiteX2" fmla="*/ 0 w 25580"/>
              <a:gd name="connsiteY2" fmla="*/ 32093 h 3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80" h="36935">
                <a:moveTo>
                  <a:pt x="5157" y="0"/>
                </a:moveTo>
                <a:lnTo>
                  <a:pt x="25580" y="36935"/>
                </a:lnTo>
                <a:lnTo>
                  <a:pt x="0" y="3209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10" name="PA_图片 4309">
            <a:extLst>
              <a:ext uri="{FF2B5EF4-FFF2-40B4-BE49-F238E27FC236}">
                <a16:creationId xmlns:a16="http://schemas.microsoft.com/office/drawing/2014/main" xmlns="" id="{4B47263F-0198-4C70-9314-084A69918882}"/>
              </a:ext>
            </a:extLst>
          </p:cNvPr>
          <p:cNvPicPr>
            <a:picLocks noChangeAspect="1"/>
          </p:cNvPicPr>
          <p:nvPr>
            <p:custDataLst>
              <p:tags r:id="rId476"/>
            </p:custDataLst>
          </p:nvPr>
        </p:nvPicPr>
        <p:blipFill>
          <a:blip r:embed="rId513"/>
          <a:srcRect l="76512" t="80056" r="22213" b="16188"/>
          <a:stretch>
            <a:fillRect/>
          </a:stretch>
        </p:blipFill>
        <p:spPr>
          <a:xfrm>
            <a:off x="9328313" y="5490257"/>
            <a:ext cx="155465" cy="257560"/>
          </a:xfrm>
          <a:custGeom>
            <a:avLst/>
            <a:gdLst>
              <a:gd name="connsiteX0" fmla="*/ 35449 w 155465"/>
              <a:gd name="connsiteY0" fmla="*/ 0 h 257560"/>
              <a:gd name="connsiteX1" fmla="*/ 155465 w 155465"/>
              <a:gd name="connsiteY1" fmla="*/ 61553 h 257560"/>
              <a:gd name="connsiteX2" fmla="*/ 123756 w 155465"/>
              <a:gd name="connsiteY2" fmla="*/ 183451 h 257560"/>
              <a:gd name="connsiteX3" fmla="*/ 20423 w 155465"/>
              <a:gd name="connsiteY3" fmla="*/ 257560 h 257560"/>
              <a:gd name="connsiteX4" fmla="*/ 0 w 155465"/>
              <a:gd name="connsiteY4" fmla="*/ 220625 h 25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65" h="257560">
                <a:moveTo>
                  <a:pt x="35449" y="0"/>
                </a:moveTo>
                <a:lnTo>
                  <a:pt x="155465" y="61553"/>
                </a:lnTo>
                <a:lnTo>
                  <a:pt x="123756" y="183451"/>
                </a:lnTo>
                <a:lnTo>
                  <a:pt x="20423" y="257560"/>
                </a:lnTo>
                <a:lnTo>
                  <a:pt x="0" y="22062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13" name="PA_图片 4312">
            <a:extLst>
              <a:ext uri="{FF2B5EF4-FFF2-40B4-BE49-F238E27FC236}">
                <a16:creationId xmlns:a16="http://schemas.microsoft.com/office/drawing/2014/main" xmlns="" id="{54683F12-0751-490D-8FB7-36B588BB64F3}"/>
              </a:ext>
            </a:extLst>
          </p:cNvPr>
          <p:cNvPicPr>
            <a:picLocks noChangeAspect="1"/>
          </p:cNvPicPr>
          <p:nvPr>
            <p:custDataLst>
              <p:tags r:id="rId477"/>
            </p:custDataLst>
          </p:nvPr>
        </p:nvPicPr>
        <p:blipFill>
          <a:blip r:embed="rId513"/>
          <a:srcRect l="76803" t="77306" r="22070" b="19046"/>
          <a:stretch>
            <a:fillRect/>
          </a:stretch>
        </p:blipFill>
        <p:spPr>
          <a:xfrm>
            <a:off x="9363762" y="5301631"/>
            <a:ext cx="137409" cy="250179"/>
          </a:xfrm>
          <a:custGeom>
            <a:avLst/>
            <a:gdLst>
              <a:gd name="connsiteX0" fmla="*/ 30307 w 137409"/>
              <a:gd name="connsiteY0" fmla="*/ 0 h 250179"/>
              <a:gd name="connsiteX1" fmla="*/ 137409 w 137409"/>
              <a:gd name="connsiteY1" fmla="*/ 183316 h 250179"/>
              <a:gd name="connsiteX2" fmla="*/ 120016 w 137409"/>
              <a:gd name="connsiteY2" fmla="*/ 250179 h 250179"/>
              <a:gd name="connsiteX3" fmla="*/ 0 w 137409"/>
              <a:gd name="connsiteY3" fmla="*/ 188626 h 25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09" h="250179">
                <a:moveTo>
                  <a:pt x="30307" y="0"/>
                </a:moveTo>
                <a:lnTo>
                  <a:pt x="137409" y="183316"/>
                </a:lnTo>
                <a:lnTo>
                  <a:pt x="120016" y="250179"/>
                </a:lnTo>
                <a:lnTo>
                  <a:pt x="0" y="18862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28" name="PA_图片 4327">
            <a:extLst>
              <a:ext uri="{FF2B5EF4-FFF2-40B4-BE49-F238E27FC236}">
                <a16:creationId xmlns:a16="http://schemas.microsoft.com/office/drawing/2014/main" xmlns="" id="{78E50D17-60EE-44D8-BAE2-6DEB0F2D80C2}"/>
              </a:ext>
            </a:extLst>
          </p:cNvPr>
          <p:cNvPicPr>
            <a:picLocks noChangeAspect="1"/>
          </p:cNvPicPr>
          <p:nvPr>
            <p:custDataLst>
              <p:tags r:id="rId478"/>
            </p:custDataLst>
          </p:nvPr>
        </p:nvPicPr>
        <p:blipFill>
          <a:blip r:embed="rId513"/>
          <a:srcRect l="77051" t="76878" r="21733" b="20021"/>
          <a:stretch>
            <a:fillRect/>
          </a:stretch>
        </p:blipFill>
        <p:spPr>
          <a:xfrm>
            <a:off x="9394069" y="5272297"/>
            <a:ext cx="148221" cy="212650"/>
          </a:xfrm>
          <a:custGeom>
            <a:avLst/>
            <a:gdLst>
              <a:gd name="connsiteX0" fmla="*/ 4713 w 148221"/>
              <a:gd name="connsiteY0" fmla="*/ 0 h 212650"/>
              <a:gd name="connsiteX1" fmla="*/ 148221 w 148221"/>
              <a:gd name="connsiteY1" fmla="*/ 54580 h 212650"/>
              <a:gd name="connsiteX2" fmla="*/ 107102 w 148221"/>
              <a:gd name="connsiteY2" fmla="*/ 212650 h 212650"/>
              <a:gd name="connsiteX3" fmla="*/ 0 w 148221"/>
              <a:gd name="connsiteY3" fmla="*/ 29334 h 2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221" h="212650">
                <a:moveTo>
                  <a:pt x="4713" y="0"/>
                </a:moveTo>
                <a:lnTo>
                  <a:pt x="148221" y="54580"/>
                </a:lnTo>
                <a:lnTo>
                  <a:pt x="107102" y="212650"/>
                </a:lnTo>
                <a:lnTo>
                  <a:pt x="0" y="2933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31" name="PA_图片 4330">
            <a:extLst>
              <a:ext uri="{FF2B5EF4-FFF2-40B4-BE49-F238E27FC236}">
                <a16:creationId xmlns:a16="http://schemas.microsoft.com/office/drawing/2014/main" xmlns="" id="{CEBB74F9-D978-4FE5-8F1D-2E02EF8222E5}"/>
              </a:ext>
            </a:extLst>
          </p:cNvPr>
          <p:cNvPicPr>
            <a:picLocks noChangeAspect="1"/>
          </p:cNvPicPr>
          <p:nvPr>
            <p:custDataLst>
              <p:tags r:id="rId479"/>
            </p:custDataLst>
          </p:nvPr>
        </p:nvPicPr>
        <p:blipFill>
          <a:blip r:embed="rId513"/>
          <a:srcRect l="77090" t="69348" r="20640" b="22326"/>
          <a:stretch>
            <a:fillRect/>
          </a:stretch>
        </p:blipFill>
        <p:spPr>
          <a:xfrm>
            <a:off x="9398782" y="4755913"/>
            <a:ext cx="276739" cy="570964"/>
          </a:xfrm>
          <a:custGeom>
            <a:avLst/>
            <a:gdLst>
              <a:gd name="connsiteX0" fmla="*/ 218834 w 276739"/>
              <a:gd name="connsiteY0" fmla="*/ 0 h 570964"/>
              <a:gd name="connsiteX1" fmla="*/ 276739 w 276739"/>
              <a:gd name="connsiteY1" fmla="*/ 58788 h 570964"/>
              <a:gd name="connsiteX2" fmla="*/ 143508 w 276739"/>
              <a:gd name="connsiteY2" fmla="*/ 570964 h 570964"/>
              <a:gd name="connsiteX3" fmla="*/ 0 w 276739"/>
              <a:gd name="connsiteY3" fmla="*/ 516384 h 570964"/>
              <a:gd name="connsiteX4" fmla="*/ 16337 w 276739"/>
              <a:gd name="connsiteY4" fmla="*/ 414705 h 57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39" h="570964">
                <a:moveTo>
                  <a:pt x="218834" y="0"/>
                </a:moveTo>
                <a:lnTo>
                  <a:pt x="276739" y="58788"/>
                </a:lnTo>
                <a:lnTo>
                  <a:pt x="143508" y="570964"/>
                </a:lnTo>
                <a:lnTo>
                  <a:pt x="0" y="516384"/>
                </a:lnTo>
                <a:lnTo>
                  <a:pt x="16337" y="41470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37" name="PA_图片 4336">
            <a:extLst>
              <a:ext uri="{FF2B5EF4-FFF2-40B4-BE49-F238E27FC236}">
                <a16:creationId xmlns:a16="http://schemas.microsoft.com/office/drawing/2014/main" xmlns="" id="{DBC61A3E-2343-4646-86D2-111F38D1A75C}"/>
              </a:ext>
            </a:extLst>
          </p:cNvPr>
          <p:cNvPicPr>
            <a:picLocks noChangeAspect="1"/>
          </p:cNvPicPr>
          <p:nvPr>
            <p:custDataLst>
              <p:tags r:id="rId480"/>
            </p:custDataLst>
          </p:nvPr>
        </p:nvPicPr>
        <p:blipFill>
          <a:blip r:embed="rId513"/>
          <a:srcRect l="76375" t="83741" r="23321" b="15210"/>
          <a:stretch>
            <a:fillRect/>
          </a:stretch>
        </p:blipFill>
        <p:spPr>
          <a:xfrm>
            <a:off x="9311595" y="5742975"/>
            <a:ext cx="37141" cy="71956"/>
          </a:xfrm>
          <a:custGeom>
            <a:avLst/>
            <a:gdLst>
              <a:gd name="connsiteX0" fmla="*/ 11561 w 37141"/>
              <a:gd name="connsiteY0" fmla="*/ 0 h 71956"/>
              <a:gd name="connsiteX1" fmla="*/ 37141 w 37141"/>
              <a:gd name="connsiteY1" fmla="*/ 4842 h 71956"/>
              <a:gd name="connsiteX2" fmla="*/ 0 w 37141"/>
              <a:gd name="connsiteY2" fmla="*/ 71956 h 7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1" h="71956">
                <a:moveTo>
                  <a:pt x="11561" y="0"/>
                </a:moveTo>
                <a:lnTo>
                  <a:pt x="37141" y="4842"/>
                </a:lnTo>
                <a:lnTo>
                  <a:pt x="0" y="7195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40" name="PA_图片 4339">
            <a:extLst>
              <a:ext uri="{FF2B5EF4-FFF2-40B4-BE49-F238E27FC236}">
                <a16:creationId xmlns:a16="http://schemas.microsoft.com/office/drawing/2014/main" xmlns="" id="{F6844AE7-BF9A-4677-8177-9D5B2FACE19B}"/>
              </a:ext>
            </a:extLst>
          </p:cNvPr>
          <p:cNvPicPr>
            <a:picLocks noChangeAspect="1"/>
          </p:cNvPicPr>
          <p:nvPr>
            <p:custDataLst>
              <p:tags r:id="rId481"/>
            </p:custDataLst>
          </p:nvPr>
        </p:nvPicPr>
        <p:blipFill>
          <a:blip r:embed="rId513"/>
          <a:srcRect l="75000" t="95067" r="24460"/>
          <a:stretch>
            <a:fillRect/>
          </a:stretch>
        </p:blipFill>
        <p:spPr>
          <a:xfrm>
            <a:off x="9144001" y="6519697"/>
            <a:ext cx="65865" cy="338303"/>
          </a:xfrm>
          <a:custGeom>
            <a:avLst/>
            <a:gdLst>
              <a:gd name="connsiteX0" fmla="*/ 54357 w 65865"/>
              <a:gd name="connsiteY0" fmla="*/ 0 h 338303"/>
              <a:gd name="connsiteX1" fmla="*/ 65865 w 65865"/>
              <a:gd name="connsiteY1" fmla="*/ 85099 h 338303"/>
              <a:gd name="connsiteX2" fmla="*/ 0 w 65865"/>
              <a:gd name="connsiteY2" fmla="*/ 338303 h 338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865" h="338303">
                <a:moveTo>
                  <a:pt x="54357" y="0"/>
                </a:moveTo>
                <a:lnTo>
                  <a:pt x="65865" y="85099"/>
                </a:lnTo>
                <a:lnTo>
                  <a:pt x="0" y="33830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43" name="PA_图片 4342">
            <a:extLst>
              <a:ext uri="{FF2B5EF4-FFF2-40B4-BE49-F238E27FC236}">
                <a16:creationId xmlns:a16="http://schemas.microsoft.com/office/drawing/2014/main" xmlns="" id="{6D2699E3-843C-4772-8274-9959D8BDE3B1}"/>
              </a:ext>
            </a:extLst>
          </p:cNvPr>
          <p:cNvPicPr>
            <a:picLocks noChangeAspect="1"/>
          </p:cNvPicPr>
          <p:nvPr>
            <p:custDataLst>
              <p:tags r:id="rId482"/>
            </p:custDataLst>
          </p:nvPr>
        </p:nvPicPr>
        <p:blipFill>
          <a:blip r:embed="rId513"/>
          <a:srcRect l="77224" t="67619" r="21115" b="24605"/>
          <a:stretch>
            <a:fillRect/>
          </a:stretch>
        </p:blipFill>
        <p:spPr>
          <a:xfrm>
            <a:off x="9415119" y="4637323"/>
            <a:ext cx="202497" cy="533295"/>
          </a:xfrm>
          <a:custGeom>
            <a:avLst/>
            <a:gdLst>
              <a:gd name="connsiteX0" fmla="*/ 85687 w 202497"/>
              <a:gd name="connsiteY0" fmla="*/ 0 h 533295"/>
              <a:gd name="connsiteX1" fmla="*/ 202497 w 202497"/>
              <a:gd name="connsiteY1" fmla="*/ 118590 h 533295"/>
              <a:gd name="connsiteX2" fmla="*/ 0 w 202497"/>
              <a:gd name="connsiteY2" fmla="*/ 533295 h 53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497" h="533295">
                <a:moveTo>
                  <a:pt x="85687" y="0"/>
                </a:moveTo>
                <a:lnTo>
                  <a:pt x="202497" y="118590"/>
                </a:lnTo>
                <a:lnTo>
                  <a:pt x="0" y="53329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49" name="PA_图片 4348">
            <a:extLst>
              <a:ext uri="{FF2B5EF4-FFF2-40B4-BE49-F238E27FC236}">
                <a16:creationId xmlns:a16="http://schemas.microsoft.com/office/drawing/2014/main" xmlns="" id="{7F946E32-834E-4878-A473-9142714823E1}"/>
              </a:ext>
            </a:extLst>
          </p:cNvPr>
          <p:cNvPicPr>
            <a:picLocks noChangeAspect="1"/>
          </p:cNvPicPr>
          <p:nvPr>
            <p:custDataLst>
              <p:tags r:id="rId483"/>
            </p:custDataLst>
          </p:nvPr>
        </p:nvPicPr>
        <p:blipFill>
          <a:blip r:embed="rId513"/>
          <a:srcRect l="76679" t="82731" r="22473" b="15116"/>
          <a:stretch>
            <a:fillRect/>
          </a:stretch>
        </p:blipFill>
        <p:spPr>
          <a:xfrm>
            <a:off x="9348736" y="5673708"/>
            <a:ext cx="103333" cy="147620"/>
          </a:xfrm>
          <a:custGeom>
            <a:avLst/>
            <a:gdLst>
              <a:gd name="connsiteX0" fmla="*/ 103333 w 103333"/>
              <a:gd name="connsiteY0" fmla="*/ 0 h 147620"/>
              <a:gd name="connsiteX1" fmla="*/ 64933 w 103333"/>
              <a:gd name="connsiteY1" fmla="*/ 147620 h 147620"/>
              <a:gd name="connsiteX2" fmla="*/ 0 w 103333"/>
              <a:gd name="connsiteY2" fmla="*/ 74109 h 14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333" h="147620">
                <a:moveTo>
                  <a:pt x="103333" y="0"/>
                </a:moveTo>
                <a:lnTo>
                  <a:pt x="64933" y="147620"/>
                </a:lnTo>
                <a:lnTo>
                  <a:pt x="0" y="7410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55" name="PA_图片 4354">
            <a:extLst>
              <a:ext uri="{FF2B5EF4-FFF2-40B4-BE49-F238E27FC236}">
                <a16:creationId xmlns:a16="http://schemas.microsoft.com/office/drawing/2014/main" xmlns="" id="{CFF5C233-5B2E-4F2F-B5A9-D07294D59D1C}"/>
              </a:ext>
            </a:extLst>
          </p:cNvPr>
          <p:cNvPicPr>
            <a:picLocks noChangeAspect="1"/>
          </p:cNvPicPr>
          <p:nvPr>
            <p:custDataLst>
              <p:tags r:id="rId484"/>
            </p:custDataLst>
          </p:nvPr>
        </p:nvPicPr>
        <p:blipFill>
          <a:blip r:embed="rId513"/>
          <a:srcRect l="75446" t="89206" r="23420" b="3692"/>
          <a:stretch>
            <a:fillRect/>
          </a:stretch>
        </p:blipFill>
        <p:spPr>
          <a:xfrm>
            <a:off x="9198358" y="6117774"/>
            <a:ext cx="138197" cy="487022"/>
          </a:xfrm>
          <a:custGeom>
            <a:avLst/>
            <a:gdLst>
              <a:gd name="connsiteX0" fmla="*/ 64578 w 138197"/>
              <a:gd name="connsiteY0" fmla="*/ 0 h 487022"/>
              <a:gd name="connsiteX1" fmla="*/ 138197 w 138197"/>
              <a:gd name="connsiteY1" fmla="*/ 0 h 487022"/>
              <a:gd name="connsiteX2" fmla="*/ 11508 w 138197"/>
              <a:gd name="connsiteY2" fmla="*/ 487022 h 487022"/>
              <a:gd name="connsiteX3" fmla="*/ 0 w 138197"/>
              <a:gd name="connsiteY3" fmla="*/ 401923 h 48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97" h="487022">
                <a:moveTo>
                  <a:pt x="64578" y="0"/>
                </a:moveTo>
                <a:lnTo>
                  <a:pt x="138197" y="0"/>
                </a:lnTo>
                <a:lnTo>
                  <a:pt x="11508" y="487022"/>
                </a:lnTo>
                <a:lnTo>
                  <a:pt x="0" y="40192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58" name="PA_图片 4357">
            <a:extLst>
              <a:ext uri="{FF2B5EF4-FFF2-40B4-BE49-F238E27FC236}">
                <a16:creationId xmlns:a16="http://schemas.microsoft.com/office/drawing/2014/main" xmlns="" id="{29203D99-ED2C-4A6B-95F3-6E59AA09511D}"/>
              </a:ext>
            </a:extLst>
          </p:cNvPr>
          <p:cNvPicPr>
            <a:picLocks noChangeAspect="1"/>
          </p:cNvPicPr>
          <p:nvPr>
            <p:custDataLst>
              <p:tags r:id="rId485"/>
            </p:custDataLst>
          </p:nvPr>
        </p:nvPicPr>
        <p:blipFill>
          <a:blip r:embed="rId513"/>
          <a:srcRect l="75976" t="83812" r="22788" b="10794"/>
          <a:stretch>
            <a:fillRect/>
          </a:stretch>
        </p:blipFill>
        <p:spPr>
          <a:xfrm>
            <a:off x="9262936" y="5747817"/>
            <a:ext cx="150733" cy="369957"/>
          </a:xfrm>
          <a:custGeom>
            <a:avLst/>
            <a:gdLst>
              <a:gd name="connsiteX0" fmla="*/ 85800 w 150733"/>
              <a:gd name="connsiteY0" fmla="*/ 0 h 369957"/>
              <a:gd name="connsiteX1" fmla="*/ 150733 w 150733"/>
              <a:gd name="connsiteY1" fmla="*/ 73511 h 369957"/>
              <a:gd name="connsiteX2" fmla="*/ 73619 w 150733"/>
              <a:gd name="connsiteY2" fmla="*/ 369957 h 369957"/>
              <a:gd name="connsiteX3" fmla="*/ 0 w 150733"/>
              <a:gd name="connsiteY3" fmla="*/ 369957 h 369957"/>
              <a:gd name="connsiteX4" fmla="*/ 48659 w 150733"/>
              <a:gd name="connsiteY4" fmla="*/ 67114 h 36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733" h="369957">
                <a:moveTo>
                  <a:pt x="85800" y="0"/>
                </a:moveTo>
                <a:lnTo>
                  <a:pt x="150733" y="73511"/>
                </a:lnTo>
                <a:lnTo>
                  <a:pt x="73619" y="369957"/>
                </a:lnTo>
                <a:lnTo>
                  <a:pt x="0" y="369957"/>
                </a:lnTo>
                <a:lnTo>
                  <a:pt x="48659" y="6711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71" name="PA_图片 4370">
            <a:extLst>
              <a:ext uri="{FF2B5EF4-FFF2-40B4-BE49-F238E27FC236}">
                <a16:creationId xmlns:a16="http://schemas.microsoft.com/office/drawing/2014/main" xmlns="" id="{9AAB4A3C-D7C8-4401-953E-4DFFB3B8519E}"/>
              </a:ext>
            </a:extLst>
          </p:cNvPr>
          <p:cNvPicPr>
            <a:picLocks noChangeAspect="1"/>
          </p:cNvPicPr>
          <p:nvPr>
            <p:custDataLst>
              <p:tags r:id="rId486"/>
            </p:custDataLst>
          </p:nvPr>
        </p:nvPicPr>
        <p:blipFill>
          <a:blip r:embed="rId513"/>
          <a:srcRect l="66639" t="81436" r="27605" b="11360"/>
          <a:stretch>
            <a:fillRect/>
          </a:stretch>
        </p:blipFill>
        <p:spPr>
          <a:xfrm>
            <a:off x="8124623" y="5584866"/>
            <a:ext cx="701704" cy="494037"/>
          </a:xfrm>
          <a:custGeom>
            <a:avLst/>
            <a:gdLst>
              <a:gd name="connsiteX0" fmla="*/ 558398 w 701704"/>
              <a:gd name="connsiteY0" fmla="*/ 0 h 494037"/>
              <a:gd name="connsiteX1" fmla="*/ 701704 w 701704"/>
              <a:gd name="connsiteY1" fmla="*/ 200459 h 494037"/>
              <a:gd name="connsiteX2" fmla="*/ 0 w 701704"/>
              <a:gd name="connsiteY2" fmla="*/ 494037 h 49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704" h="494037">
                <a:moveTo>
                  <a:pt x="558398" y="0"/>
                </a:moveTo>
                <a:lnTo>
                  <a:pt x="701704" y="200459"/>
                </a:lnTo>
                <a:lnTo>
                  <a:pt x="0" y="49403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74" name="PA_图片 4373">
            <a:extLst>
              <a:ext uri="{FF2B5EF4-FFF2-40B4-BE49-F238E27FC236}">
                <a16:creationId xmlns:a16="http://schemas.microsoft.com/office/drawing/2014/main" xmlns="" id="{31746A14-221B-4E92-A362-0F1278EA121E}"/>
              </a:ext>
            </a:extLst>
          </p:cNvPr>
          <p:cNvPicPr>
            <a:picLocks noChangeAspect="1"/>
          </p:cNvPicPr>
          <p:nvPr>
            <p:custDataLst>
              <p:tags r:id="rId487"/>
            </p:custDataLst>
          </p:nvPr>
        </p:nvPicPr>
        <p:blipFill>
          <a:blip r:embed="rId513"/>
          <a:srcRect l="62752" t="81436" r="28781" b="11360"/>
          <a:stretch>
            <a:fillRect/>
          </a:stretch>
        </p:blipFill>
        <p:spPr>
          <a:xfrm>
            <a:off x="7650706" y="5584866"/>
            <a:ext cx="1032315" cy="494037"/>
          </a:xfrm>
          <a:custGeom>
            <a:avLst/>
            <a:gdLst>
              <a:gd name="connsiteX0" fmla="*/ 1032315 w 1032315"/>
              <a:gd name="connsiteY0" fmla="*/ 0 h 494037"/>
              <a:gd name="connsiteX1" fmla="*/ 473917 w 1032315"/>
              <a:gd name="connsiteY1" fmla="*/ 494037 h 494037"/>
              <a:gd name="connsiteX2" fmla="*/ 0 w 1032315"/>
              <a:gd name="connsiteY2" fmla="*/ 259127 h 494037"/>
              <a:gd name="connsiteX3" fmla="*/ 289132 w 1032315"/>
              <a:gd name="connsiteY3" fmla="*/ 70550 h 49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315" h="494037">
                <a:moveTo>
                  <a:pt x="1032315" y="0"/>
                </a:moveTo>
                <a:lnTo>
                  <a:pt x="473917" y="494037"/>
                </a:lnTo>
                <a:lnTo>
                  <a:pt x="0" y="259127"/>
                </a:lnTo>
                <a:lnTo>
                  <a:pt x="289132" y="7055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77" name="PA_图片 4376">
            <a:extLst>
              <a:ext uri="{FF2B5EF4-FFF2-40B4-BE49-F238E27FC236}">
                <a16:creationId xmlns:a16="http://schemas.microsoft.com/office/drawing/2014/main" xmlns="" id="{F31C2AFB-5723-4224-A299-865B3DDC1357}"/>
              </a:ext>
            </a:extLst>
          </p:cNvPr>
          <p:cNvPicPr>
            <a:picLocks noChangeAspect="1"/>
          </p:cNvPicPr>
          <p:nvPr>
            <p:custDataLst>
              <p:tags r:id="rId488"/>
            </p:custDataLst>
          </p:nvPr>
        </p:nvPicPr>
        <p:blipFill>
          <a:blip r:embed="rId513"/>
          <a:srcRect l="71219" t="81436" r="24945" b="15641"/>
          <a:stretch>
            <a:fillRect/>
          </a:stretch>
        </p:blipFill>
        <p:spPr>
          <a:xfrm>
            <a:off x="8683021" y="5584866"/>
            <a:ext cx="467674" cy="200459"/>
          </a:xfrm>
          <a:custGeom>
            <a:avLst/>
            <a:gdLst>
              <a:gd name="connsiteX0" fmla="*/ 0 w 467674"/>
              <a:gd name="connsiteY0" fmla="*/ 0 h 200459"/>
              <a:gd name="connsiteX1" fmla="*/ 467674 w 467674"/>
              <a:gd name="connsiteY1" fmla="*/ 65982 h 200459"/>
              <a:gd name="connsiteX2" fmla="*/ 143306 w 467674"/>
              <a:gd name="connsiteY2" fmla="*/ 200459 h 200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674" h="200459">
                <a:moveTo>
                  <a:pt x="0" y="0"/>
                </a:moveTo>
                <a:lnTo>
                  <a:pt x="467674" y="65982"/>
                </a:lnTo>
                <a:lnTo>
                  <a:pt x="143306" y="20045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80" name="PA_图片 4379">
            <a:extLst>
              <a:ext uri="{FF2B5EF4-FFF2-40B4-BE49-F238E27FC236}">
                <a16:creationId xmlns:a16="http://schemas.microsoft.com/office/drawing/2014/main" xmlns="" id="{24CCE2BF-A0BB-40DF-8674-845B66005EDB}"/>
              </a:ext>
            </a:extLst>
          </p:cNvPr>
          <p:cNvPicPr>
            <a:picLocks noChangeAspect="1"/>
          </p:cNvPicPr>
          <p:nvPr>
            <p:custDataLst>
              <p:tags r:id="rId489"/>
            </p:custDataLst>
          </p:nvPr>
        </p:nvPicPr>
        <p:blipFill>
          <a:blip r:embed="rId513"/>
          <a:srcRect l="61250" t="85214" r="33361" b="11360"/>
          <a:stretch>
            <a:fillRect/>
          </a:stretch>
        </p:blipFill>
        <p:spPr>
          <a:xfrm>
            <a:off x="7467566" y="5843993"/>
            <a:ext cx="657057" cy="234910"/>
          </a:xfrm>
          <a:custGeom>
            <a:avLst/>
            <a:gdLst>
              <a:gd name="connsiteX0" fmla="*/ 183140 w 657057"/>
              <a:gd name="connsiteY0" fmla="*/ 0 h 234910"/>
              <a:gd name="connsiteX1" fmla="*/ 657057 w 657057"/>
              <a:gd name="connsiteY1" fmla="*/ 234910 h 234910"/>
              <a:gd name="connsiteX2" fmla="*/ 30462 w 657057"/>
              <a:gd name="connsiteY2" fmla="*/ 205955 h 234910"/>
              <a:gd name="connsiteX3" fmla="*/ 0 w 657057"/>
              <a:gd name="connsiteY3" fmla="*/ 119447 h 23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057" h="234910">
                <a:moveTo>
                  <a:pt x="183140" y="0"/>
                </a:moveTo>
                <a:lnTo>
                  <a:pt x="657057" y="234910"/>
                </a:lnTo>
                <a:lnTo>
                  <a:pt x="30462" y="205955"/>
                </a:lnTo>
                <a:lnTo>
                  <a:pt x="0" y="11944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83" name="PA_图片 4382">
            <a:extLst>
              <a:ext uri="{FF2B5EF4-FFF2-40B4-BE49-F238E27FC236}">
                <a16:creationId xmlns:a16="http://schemas.microsoft.com/office/drawing/2014/main" xmlns="" id="{C456C4E5-112C-4230-874C-E49B0E394F31}"/>
              </a:ext>
            </a:extLst>
          </p:cNvPr>
          <p:cNvPicPr>
            <a:picLocks noChangeAspect="1"/>
          </p:cNvPicPr>
          <p:nvPr>
            <p:custDataLst>
              <p:tags r:id="rId490"/>
            </p:custDataLst>
          </p:nvPr>
        </p:nvPicPr>
        <p:blipFill>
          <a:blip r:embed="rId513"/>
          <a:srcRect l="61003" t="86956" r="38500" b="11783"/>
          <a:stretch>
            <a:fillRect/>
          </a:stretch>
        </p:blipFill>
        <p:spPr>
          <a:xfrm>
            <a:off x="7437483" y="5963440"/>
            <a:ext cx="60545" cy="86508"/>
          </a:xfrm>
          <a:custGeom>
            <a:avLst/>
            <a:gdLst>
              <a:gd name="connsiteX0" fmla="*/ 30083 w 60545"/>
              <a:gd name="connsiteY0" fmla="*/ 0 h 86508"/>
              <a:gd name="connsiteX1" fmla="*/ 60545 w 60545"/>
              <a:gd name="connsiteY1" fmla="*/ 86508 h 86508"/>
              <a:gd name="connsiteX2" fmla="*/ 0 w 60545"/>
              <a:gd name="connsiteY2" fmla="*/ 19621 h 8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545" h="86508">
                <a:moveTo>
                  <a:pt x="30083" y="0"/>
                </a:moveTo>
                <a:lnTo>
                  <a:pt x="60545" y="86508"/>
                </a:lnTo>
                <a:lnTo>
                  <a:pt x="0" y="1962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386" name="PA_图片 4385">
            <a:extLst>
              <a:ext uri="{FF2B5EF4-FFF2-40B4-BE49-F238E27FC236}">
                <a16:creationId xmlns:a16="http://schemas.microsoft.com/office/drawing/2014/main" xmlns="" id="{263F91F6-9E58-4513-87E8-6B8B42AE3168}"/>
              </a:ext>
            </a:extLst>
          </p:cNvPr>
          <p:cNvPicPr>
            <a:picLocks noChangeAspect="1"/>
          </p:cNvPicPr>
          <p:nvPr>
            <p:custDataLst>
              <p:tags r:id="rId491"/>
            </p:custDataLst>
          </p:nvPr>
        </p:nvPicPr>
        <p:blipFill>
          <a:blip r:embed="rId513"/>
          <a:srcRect l="60134" t="87242" r="38500" b="11751"/>
          <a:stretch>
            <a:fillRect/>
          </a:stretch>
        </p:blipFill>
        <p:spPr>
          <a:xfrm>
            <a:off x="7331559" y="5983061"/>
            <a:ext cx="166469" cy="69086"/>
          </a:xfrm>
          <a:custGeom>
            <a:avLst/>
            <a:gdLst>
              <a:gd name="connsiteX0" fmla="*/ 105924 w 166469"/>
              <a:gd name="connsiteY0" fmla="*/ 0 h 69086"/>
              <a:gd name="connsiteX1" fmla="*/ 166469 w 166469"/>
              <a:gd name="connsiteY1" fmla="*/ 66887 h 69086"/>
              <a:gd name="connsiteX2" fmla="*/ 0 w 166469"/>
              <a:gd name="connsiteY2" fmla="*/ 69086 h 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469" h="69086">
                <a:moveTo>
                  <a:pt x="105924" y="0"/>
                </a:moveTo>
                <a:lnTo>
                  <a:pt x="166469" y="66887"/>
                </a:lnTo>
                <a:lnTo>
                  <a:pt x="0" y="69086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13" name="PA_图片 4412">
            <a:extLst>
              <a:ext uri="{FF2B5EF4-FFF2-40B4-BE49-F238E27FC236}">
                <a16:creationId xmlns:a16="http://schemas.microsoft.com/office/drawing/2014/main" xmlns="" id="{057B4AD4-6B13-42D2-A117-4FC41090246A}"/>
              </a:ext>
            </a:extLst>
          </p:cNvPr>
          <p:cNvPicPr>
            <a:picLocks noChangeAspect="1"/>
          </p:cNvPicPr>
          <p:nvPr>
            <p:custDataLst>
              <p:tags r:id="rId492"/>
            </p:custDataLst>
          </p:nvPr>
        </p:nvPicPr>
        <p:blipFill>
          <a:blip r:embed="rId513"/>
          <a:srcRect l="71219" t="78871" r="23090" b="17602"/>
          <a:stretch>
            <a:fillRect/>
          </a:stretch>
        </p:blipFill>
        <p:spPr>
          <a:xfrm>
            <a:off x="8683021" y="5408981"/>
            <a:ext cx="693800" cy="241867"/>
          </a:xfrm>
          <a:custGeom>
            <a:avLst/>
            <a:gdLst>
              <a:gd name="connsiteX0" fmla="*/ 693800 w 693800"/>
              <a:gd name="connsiteY0" fmla="*/ 0 h 241867"/>
              <a:gd name="connsiteX1" fmla="*/ 681793 w 693800"/>
              <a:gd name="connsiteY1" fmla="*/ 74724 h 241867"/>
              <a:gd name="connsiteX2" fmla="*/ 467674 w 693800"/>
              <a:gd name="connsiteY2" fmla="*/ 241867 h 241867"/>
              <a:gd name="connsiteX3" fmla="*/ 0 w 693800"/>
              <a:gd name="connsiteY3" fmla="*/ 175885 h 24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800" h="241867">
                <a:moveTo>
                  <a:pt x="693800" y="0"/>
                </a:moveTo>
                <a:lnTo>
                  <a:pt x="681793" y="74724"/>
                </a:lnTo>
                <a:lnTo>
                  <a:pt x="467674" y="241867"/>
                </a:lnTo>
                <a:lnTo>
                  <a:pt x="0" y="17588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16" name="PA_图片 4415">
            <a:extLst>
              <a:ext uri="{FF2B5EF4-FFF2-40B4-BE49-F238E27FC236}">
                <a16:creationId xmlns:a16="http://schemas.microsoft.com/office/drawing/2014/main" xmlns="" id="{ABD87449-63FF-438A-89CB-AEEC712B9C62}"/>
              </a:ext>
            </a:extLst>
          </p:cNvPr>
          <p:cNvPicPr>
            <a:picLocks noChangeAspect="1"/>
          </p:cNvPicPr>
          <p:nvPr>
            <p:custDataLst>
              <p:tags r:id="rId493"/>
            </p:custDataLst>
          </p:nvPr>
        </p:nvPicPr>
        <p:blipFill>
          <a:blip r:embed="rId513"/>
          <a:srcRect l="71219" t="67619" r="22073" b="18564"/>
          <a:stretch>
            <a:fillRect/>
          </a:stretch>
        </p:blipFill>
        <p:spPr>
          <a:xfrm>
            <a:off x="8683021" y="4637323"/>
            <a:ext cx="817785" cy="947543"/>
          </a:xfrm>
          <a:custGeom>
            <a:avLst/>
            <a:gdLst>
              <a:gd name="connsiteX0" fmla="*/ 817785 w 817785"/>
              <a:gd name="connsiteY0" fmla="*/ 0 h 947543"/>
              <a:gd name="connsiteX1" fmla="*/ 693800 w 817785"/>
              <a:gd name="connsiteY1" fmla="*/ 771658 h 947543"/>
              <a:gd name="connsiteX2" fmla="*/ 0 w 817785"/>
              <a:gd name="connsiteY2" fmla="*/ 947543 h 94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7785" h="947543">
                <a:moveTo>
                  <a:pt x="817785" y="0"/>
                </a:moveTo>
                <a:lnTo>
                  <a:pt x="693800" y="771658"/>
                </a:lnTo>
                <a:lnTo>
                  <a:pt x="0" y="9475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19" name="PA_图片 4418">
            <a:extLst>
              <a:ext uri="{FF2B5EF4-FFF2-40B4-BE49-F238E27FC236}">
                <a16:creationId xmlns:a16="http://schemas.microsoft.com/office/drawing/2014/main" xmlns="" id="{C894AB4A-86D8-4474-A12D-B8A1E4E596F0}"/>
              </a:ext>
            </a:extLst>
          </p:cNvPr>
          <p:cNvPicPr>
            <a:picLocks noChangeAspect="1"/>
          </p:cNvPicPr>
          <p:nvPr>
            <p:custDataLst>
              <p:tags r:id="rId494"/>
            </p:custDataLst>
          </p:nvPr>
        </p:nvPicPr>
        <p:blipFill>
          <a:blip r:embed="rId513"/>
          <a:srcRect l="55672" t="88217" r="38500"/>
          <a:stretch>
            <a:fillRect/>
          </a:stretch>
        </p:blipFill>
        <p:spPr>
          <a:xfrm>
            <a:off x="6787577" y="6049948"/>
            <a:ext cx="710451" cy="808052"/>
          </a:xfrm>
          <a:custGeom>
            <a:avLst/>
            <a:gdLst>
              <a:gd name="connsiteX0" fmla="*/ 710451 w 710451"/>
              <a:gd name="connsiteY0" fmla="*/ 0 h 808052"/>
              <a:gd name="connsiteX1" fmla="*/ 443359 w 710451"/>
              <a:gd name="connsiteY1" fmla="*/ 808052 h 808052"/>
              <a:gd name="connsiteX2" fmla="*/ 0 w 710451"/>
              <a:gd name="connsiteY2" fmla="*/ 356993 h 808052"/>
              <a:gd name="connsiteX3" fmla="*/ 543982 w 710451"/>
              <a:gd name="connsiteY3" fmla="*/ 2199 h 80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451" h="808052">
                <a:moveTo>
                  <a:pt x="710451" y="0"/>
                </a:moveTo>
                <a:lnTo>
                  <a:pt x="443359" y="808052"/>
                </a:lnTo>
                <a:lnTo>
                  <a:pt x="0" y="356993"/>
                </a:lnTo>
                <a:lnTo>
                  <a:pt x="543982" y="219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22" name="PA_图片 4421">
            <a:extLst>
              <a:ext uri="{FF2B5EF4-FFF2-40B4-BE49-F238E27FC236}">
                <a16:creationId xmlns:a16="http://schemas.microsoft.com/office/drawing/2014/main" xmlns="" id="{1AF7BF33-5B3A-4DFA-A011-00DF804A561F}"/>
              </a:ext>
            </a:extLst>
          </p:cNvPr>
          <p:cNvPicPr>
            <a:picLocks noChangeAspect="1"/>
          </p:cNvPicPr>
          <p:nvPr>
            <p:custDataLst>
              <p:tags r:id="rId495"/>
            </p:custDataLst>
          </p:nvPr>
        </p:nvPicPr>
        <p:blipFill>
          <a:blip r:embed="rId513"/>
          <a:srcRect l="51832" t="93423" r="40691"/>
          <a:stretch>
            <a:fillRect/>
          </a:stretch>
        </p:blipFill>
        <p:spPr>
          <a:xfrm>
            <a:off x="6319296" y="6406941"/>
            <a:ext cx="911640" cy="451059"/>
          </a:xfrm>
          <a:custGeom>
            <a:avLst/>
            <a:gdLst>
              <a:gd name="connsiteX0" fmla="*/ 468281 w 911640"/>
              <a:gd name="connsiteY0" fmla="*/ 0 h 451059"/>
              <a:gd name="connsiteX1" fmla="*/ 911640 w 911640"/>
              <a:gd name="connsiteY1" fmla="*/ 451059 h 451059"/>
              <a:gd name="connsiteX2" fmla="*/ 0 w 911640"/>
              <a:gd name="connsiteY2" fmla="*/ 399084 h 451059"/>
              <a:gd name="connsiteX3" fmla="*/ 18679 w 911640"/>
              <a:gd name="connsiteY3" fmla="*/ 293239 h 451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1640" h="451059">
                <a:moveTo>
                  <a:pt x="468281" y="0"/>
                </a:moveTo>
                <a:lnTo>
                  <a:pt x="911640" y="451059"/>
                </a:lnTo>
                <a:lnTo>
                  <a:pt x="0" y="399084"/>
                </a:lnTo>
                <a:lnTo>
                  <a:pt x="18679" y="29323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25" name="PA_图片 4424">
            <a:extLst>
              <a:ext uri="{FF2B5EF4-FFF2-40B4-BE49-F238E27FC236}">
                <a16:creationId xmlns:a16="http://schemas.microsoft.com/office/drawing/2014/main" xmlns="" id="{20B65997-649B-4C3E-94AD-B9C298D9C8BE}"/>
              </a:ext>
            </a:extLst>
          </p:cNvPr>
          <p:cNvPicPr>
            <a:picLocks noChangeAspect="1"/>
          </p:cNvPicPr>
          <p:nvPr>
            <p:custDataLst>
              <p:tags r:id="rId496"/>
            </p:custDataLst>
          </p:nvPr>
        </p:nvPicPr>
        <p:blipFill>
          <a:blip r:embed="rId513"/>
          <a:srcRect l="59309" t="88217" r="33361"/>
          <a:stretch>
            <a:fillRect/>
          </a:stretch>
        </p:blipFill>
        <p:spPr>
          <a:xfrm>
            <a:off x="7230936" y="6049948"/>
            <a:ext cx="893687" cy="808052"/>
          </a:xfrm>
          <a:custGeom>
            <a:avLst/>
            <a:gdLst>
              <a:gd name="connsiteX0" fmla="*/ 267092 w 893687"/>
              <a:gd name="connsiteY0" fmla="*/ 0 h 808052"/>
              <a:gd name="connsiteX1" fmla="*/ 893687 w 893687"/>
              <a:gd name="connsiteY1" fmla="*/ 28955 h 808052"/>
              <a:gd name="connsiteX2" fmla="*/ 0 w 893687"/>
              <a:gd name="connsiteY2" fmla="*/ 808052 h 80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3687" h="808052">
                <a:moveTo>
                  <a:pt x="267092" y="0"/>
                </a:moveTo>
                <a:lnTo>
                  <a:pt x="893687" y="28955"/>
                </a:lnTo>
                <a:lnTo>
                  <a:pt x="0" y="808052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28" name="PA_图片 4427">
            <a:extLst>
              <a:ext uri="{FF2B5EF4-FFF2-40B4-BE49-F238E27FC236}">
                <a16:creationId xmlns:a16="http://schemas.microsoft.com/office/drawing/2014/main" xmlns="" id="{6BEAD6B8-A5C4-45E1-B63C-CE911123234F}"/>
              </a:ext>
            </a:extLst>
          </p:cNvPr>
          <p:cNvPicPr>
            <a:picLocks noChangeAspect="1"/>
          </p:cNvPicPr>
          <p:nvPr>
            <p:custDataLst>
              <p:tags r:id="rId497"/>
            </p:custDataLst>
          </p:nvPr>
        </p:nvPicPr>
        <p:blipFill>
          <a:blip r:embed="rId513"/>
          <a:srcRect l="50000" t="99242" r="40691"/>
          <a:stretch>
            <a:fillRect/>
          </a:stretch>
        </p:blipFill>
        <p:spPr>
          <a:xfrm>
            <a:off x="6096001" y="6806025"/>
            <a:ext cx="1134935" cy="51975"/>
          </a:xfrm>
          <a:custGeom>
            <a:avLst/>
            <a:gdLst>
              <a:gd name="connsiteX0" fmla="*/ 223295 w 1134935"/>
              <a:gd name="connsiteY0" fmla="*/ 0 h 51975"/>
              <a:gd name="connsiteX1" fmla="*/ 1134935 w 1134935"/>
              <a:gd name="connsiteY1" fmla="*/ 51975 h 51975"/>
              <a:gd name="connsiteX2" fmla="*/ 0 w 1134935"/>
              <a:gd name="connsiteY2" fmla="*/ 51975 h 5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4935" h="51975">
                <a:moveTo>
                  <a:pt x="223295" y="0"/>
                </a:moveTo>
                <a:lnTo>
                  <a:pt x="1134935" y="51975"/>
                </a:lnTo>
                <a:lnTo>
                  <a:pt x="0" y="5197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31" name="PA_图片 4430">
            <a:extLst>
              <a:ext uri="{FF2B5EF4-FFF2-40B4-BE49-F238E27FC236}">
                <a16:creationId xmlns:a16="http://schemas.microsoft.com/office/drawing/2014/main" xmlns="" id="{A52CA628-0AC4-4CDE-A0EB-E2AE319374AD}"/>
              </a:ext>
            </a:extLst>
          </p:cNvPr>
          <p:cNvPicPr>
            <a:picLocks noChangeAspect="1"/>
          </p:cNvPicPr>
          <p:nvPr>
            <p:custDataLst>
              <p:tags r:id="rId498"/>
            </p:custDataLst>
          </p:nvPr>
        </p:nvPicPr>
        <p:blipFill>
          <a:blip r:embed="rId513"/>
          <a:srcRect l="51626" t="97699" r="48015" b="758"/>
          <a:stretch>
            <a:fillRect/>
          </a:stretch>
        </p:blipFill>
        <p:spPr>
          <a:xfrm>
            <a:off x="6294216" y="6700180"/>
            <a:ext cx="43759" cy="105845"/>
          </a:xfrm>
          <a:custGeom>
            <a:avLst/>
            <a:gdLst>
              <a:gd name="connsiteX0" fmla="*/ 43759 w 43759"/>
              <a:gd name="connsiteY0" fmla="*/ 0 h 105845"/>
              <a:gd name="connsiteX1" fmla="*/ 25080 w 43759"/>
              <a:gd name="connsiteY1" fmla="*/ 105845 h 105845"/>
              <a:gd name="connsiteX2" fmla="*/ 0 w 43759"/>
              <a:gd name="connsiteY2" fmla="*/ 28541 h 105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59" h="105845">
                <a:moveTo>
                  <a:pt x="43759" y="0"/>
                </a:moveTo>
                <a:lnTo>
                  <a:pt x="25080" y="105845"/>
                </a:lnTo>
                <a:lnTo>
                  <a:pt x="0" y="28541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34" name="PA_图片 4433">
            <a:extLst>
              <a:ext uri="{FF2B5EF4-FFF2-40B4-BE49-F238E27FC236}">
                <a16:creationId xmlns:a16="http://schemas.microsoft.com/office/drawing/2014/main" xmlns="" id="{49DBA366-9890-4271-B461-B265A2946F45}"/>
              </a:ext>
            </a:extLst>
          </p:cNvPr>
          <p:cNvPicPr>
            <a:picLocks noChangeAspect="1"/>
          </p:cNvPicPr>
          <p:nvPr>
            <p:custDataLst>
              <p:tags r:id="rId499"/>
            </p:custDataLst>
          </p:nvPr>
        </p:nvPicPr>
        <p:blipFill>
          <a:blip r:embed="rId513"/>
          <a:srcRect l="50000" t="98115" r="48168"/>
          <a:stretch>
            <a:fillRect/>
          </a:stretch>
        </p:blipFill>
        <p:spPr>
          <a:xfrm>
            <a:off x="6096001" y="6728721"/>
            <a:ext cx="223295" cy="129279"/>
          </a:xfrm>
          <a:custGeom>
            <a:avLst/>
            <a:gdLst>
              <a:gd name="connsiteX0" fmla="*/ 198215 w 223295"/>
              <a:gd name="connsiteY0" fmla="*/ 0 h 129279"/>
              <a:gd name="connsiteX1" fmla="*/ 223295 w 223295"/>
              <a:gd name="connsiteY1" fmla="*/ 77304 h 129279"/>
              <a:gd name="connsiteX2" fmla="*/ 0 w 223295"/>
              <a:gd name="connsiteY2" fmla="*/ 129279 h 12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295" h="129279">
                <a:moveTo>
                  <a:pt x="198215" y="0"/>
                </a:moveTo>
                <a:lnTo>
                  <a:pt x="223295" y="77304"/>
                </a:lnTo>
                <a:lnTo>
                  <a:pt x="0" y="1292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40" name="PA_图片 4439">
            <a:extLst>
              <a:ext uri="{FF2B5EF4-FFF2-40B4-BE49-F238E27FC236}">
                <a16:creationId xmlns:a16="http://schemas.microsoft.com/office/drawing/2014/main" xmlns="" id="{0C48F607-4B87-4070-8AC4-ADE3DD4D03F6}"/>
              </a:ext>
            </a:extLst>
          </p:cNvPr>
          <p:cNvPicPr>
            <a:picLocks noChangeAspect="1"/>
          </p:cNvPicPr>
          <p:nvPr>
            <p:custDataLst>
              <p:tags r:id="rId500"/>
            </p:custDataLst>
          </p:nvPr>
        </p:nvPicPr>
        <p:blipFill>
          <a:blip r:embed="rId513"/>
          <a:srcRect l="65124" t="76479" r="28781" b="17536"/>
          <a:stretch>
            <a:fillRect/>
          </a:stretch>
        </p:blipFill>
        <p:spPr>
          <a:xfrm>
            <a:off x="7939838" y="5244911"/>
            <a:ext cx="743183" cy="410505"/>
          </a:xfrm>
          <a:custGeom>
            <a:avLst/>
            <a:gdLst>
              <a:gd name="connsiteX0" fmla="*/ 629397 w 743183"/>
              <a:gd name="connsiteY0" fmla="*/ 0 h 410505"/>
              <a:gd name="connsiteX1" fmla="*/ 743183 w 743183"/>
              <a:gd name="connsiteY1" fmla="*/ 339955 h 410505"/>
              <a:gd name="connsiteX2" fmla="*/ 0 w 743183"/>
              <a:gd name="connsiteY2" fmla="*/ 410505 h 41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3183" h="410505">
                <a:moveTo>
                  <a:pt x="629397" y="0"/>
                </a:moveTo>
                <a:lnTo>
                  <a:pt x="743183" y="339955"/>
                </a:lnTo>
                <a:lnTo>
                  <a:pt x="0" y="41050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46" name="PA_图片 4445">
            <a:extLst>
              <a:ext uri="{FF2B5EF4-FFF2-40B4-BE49-F238E27FC236}">
                <a16:creationId xmlns:a16="http://schemas.microsoft.com/office/drawing/2014/main" xmlns="" id="{E8F71BE6-3976-4A2F-87BF-7036E26CF8BE}"/>
              </a:ext>
            </a:extLst>
          </p:cNvPr>
          <p:cNvPicPr>
            <a:picLocks noChangeAspect="1"/>
          </p:cNvPicPr>
          <p:nvPr>
            <p:custDataLst>
              <p:tags r:id="rId501"/>
            </p:custDataLst>
          </p:nvPr>
        </p:nvPicPr>
        <p:blipFill>
          <a:blip r:embed="rId513"/>
          <a:srcRect l="70286" t="67619" r="22073" b="18564"/>
          <a:stretch>
            <a:fillRect/>
          </a:stretch>
        </p:blipFill>
        <p:spPr>
          <a:xfrm>
            <a:off x="8569235" y="4637323"/>
            <a:ext cx="931571" cy="947543"/>
          </a:xfrm>
          <a:custGeom>
            <a:avLst/>
            <a:gdLst>
              <a:gd name="connsiteX0" fmla="*/ 931571 w 931571"/>
              <a:gd name="connsiteY0" fmla="*/ 0 h 947543"/>
              <a:gd name="connsiteX1" fmla="*/ 113786 w 931571"/>
              <a:gd name="connsiteY1" fmla="*/ 947543 h 947543"/>
              <a:gd name="connsiteX2" fmla="*/ 0 w 931571"/>
              <a:gd name="connsiteY2" fmla="*/ 607588 h 94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1571" h="947543">
                <a:moveTo>
                  <a:pt x="931571" y="0"/>
                </a:moveTo>
                <a:lnTo>
                  <a:pt x="113786" y="947543"/>
                </a:lnTo>
                <a:lnTo>
                  <a:pt x="0" y="60758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49" name="PA_图片 4448">
            <a:extLst>
              <a:ext uri="{FF2B5EF4-FFF2-40B4-BE49-F238E27FC236}">
                <a16:creationId xmlns:a16="http://schemas.microsoft.com/office/drawing/2014/main" xmlns="" id="{937C84C7-4BDD-43B5-B83D-D362824BF754}"/>
              </a:ext>
            </a:extLst>
          </p:cNvPr>
          <p:cNvPicPr>
            <a:picLocks noChangeAspect="1"/>
          </p:cNvPicPr>
          <p:nvPr>
            <p:custDataLst>
              <p:tags r:id="rId502"/>
            </p:custDataLst>
          </p:nvPr>
        </p:nvPicPr>
        <p:blipFill>
          <a:blip r:embed="rId513"/>
          <a:srcRect l="72395" t="84359" r="23881" b="3252"/>
          <a:stretch>
            <a:fillRect/>
          </a:stretch>
        </p:blipFill>
        <p:spPr>
          <a:xfrm>
            <a:off x="8826327" y="5785325"/>
            <a:ext cx="454065" cy="849679"/>
          </a:xfrm>
          <a:custGeom>
            <a:avLst/>
            <a:gdLst>
              <a:gd name="connsiteX0" fmla="*/ 0 w 454065"/>
              <a:gd name="connsiteY0" fmla="*/ 0 h 849679"/>
              <a:gd name="connsiteX1" fmla="*/ 454065 w 454065"/>
              <a:gd name="connsiteY1" fmla="*/ 223808 h 849679"/>
              <a:gd name="connsiteX2" fmla="*/ 353504 w 454065"/>
              <a:gd name="connsiteY2" fmla="*/ 849679 h 849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4065" h="849679">
                <a:moveTo>
                  <a:pt x="0" y="0"/>
                </a:moveTo>
                <a:lnTo>
                  <a:pt x="454065" y="223808"/>
                </a:lnTo>
                <a:lnTo>
                  <a:pt x="353504" y="849679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52" name="PA_图片 4451">
            <a:extLst>
              <a:ext uri="{FF2B5EF4-FFF2-40B4-BE49-F238E27FC236}">
                <a16:creationId xmlns:a16="http://schemas.microsoft.com/office/drawing/2014/main" xmlns="" id="{AB586F37-7713-4459-A7D1-2E3D1FC9E2A4}"/>
              </a:ext>
            </a:extLst>
          </p:cNvPr>
          <p:cNvPicPr>
            <a:picLocks noChangeAspect="1"/>
          </p:cNvPicPr>
          <p:nvPr>
            <p:custDataLst>
              <p:tags r:id="rId503"/>
            </p:custDataLst>
          </p:nvPr>
        </p:nvPicPr>
        <p:blipFill>
          <a:blip r:embed="rId513"/>
          <a:srcRect l="72395" t="82398" r="23680" b="12378"/>
          <a:stretch>
            <a:fillRect/>
          </a:stretch>
        </p:blipFill>
        <p:spPr>
          <a:xfrm>
            <a:off x="8826327" y="5650848"/>
            <a:ext cx="478586" cy="358285"/>
          </a:xfrm>
          <a:custGeom>
            <a:avLst/>
            <a:gdLst>
              <a:gd name="connsiteX0" fmla="*/ 324368 w 478586"/>
              <a:gd name="connsiteY0" fmla="*/ 0 h 358285"/>
              <a:gd name="connsiteX1" fmla="*/ 478586 w 478586"/>
              <a:gd name="connsiteY1" fmla="*/ 205673 h 358285"/>
              <a:gd name="connsiteX2" fmla="*/ 454065 w 478586"/>
              <a:gd name="connsiteY2" fmla="*/ 358285 h 358285"/>
              <a:gd name="connsiteX3" fmla="*/ 0 w 478586"/>
              <a:gd name="connsiteY3" fmla="*/ 134477 h 3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586" h="358285">
                <a:moveTo>
                  <a:pt x="324368" y="0"/>
                </a:moveTo>
                <a:lnTo>
                  <a:pt x="478586" y="205673"/>
                </a:lnTo>
                <a:lnTo>
                  <a:pt x="454065" y="358285"/>
                </a:lnTo>
                <a:lnTo>
                  <a:pt x="0" y="13447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58" name="PA_图片 4457">
            <a:extLst>
              <a:ext uri="{FF2B5EF4-FFF2-40B4-BE49-F238E27FC236}">
                <a16:creationId xmlns:a16="http://schemas.microsoft.com/office/drawing/2014/main" xmlns="" id="{BCE815FD-5453-4318-951F-670360CFC9E3}"/>
              </a:ext>
            </a:extLst>
          </p:cNvPr>
          <p:cNvPicPr>
            <a:picLocks noChangeAspect="1"/>
          </p:cNvPicPr>
          <p:nvPr>
            <p:custDataLst>
              <p:tags r:id="rId504"/>
            </p:custDataLst>
          </p:nvPr>
        </p:nvPicPr>
        <p:blipFill>
          <a:blip r:embed="rId513"/>
          <a:srcRect l="75055" t="79961" r="23188" b="14603"/>
          <a:stretch>
            <a:fillRect/>
          </a:stretch>
        </p:blipFill>
        <p:spPr>
          <a:xfrm>
            <a:off x="9150695" y="5483705"/>
            <a:ext cx="214119" cy="372816"/>
          </a:xfrm>
          <a:custGeom>
            <a:avLst/>
            <a:gdLst>
              <a:gd name="connsiteX0" fmla="*/ 214119 w 214119"/>
              <a:gd name="connsiteY0" fmla="*/ 0 h 372816"/>
              <a:gd name="connsiteX1" fmla="*/ 154218 w 214119"/>
              <a:gd name="connsiteY1" fmla="*/ 372816 h 372816"/>
              <a:gd name="connsiteX2" fmla="*/ 0 w 214119"/>
              <a:gd name="connsiteY2" fmla="*/ 167143 h 37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119" h="372816">
                <a:moveTo>
                  <a:pt x="214119" y="0"/>
                </a:moveTo>
                <a:lnTo>
                  <a:pt x="154218" y="372816"/>
                </a:lnTo>
                <a:lnTo>
                  <a:pt x="0" y="167143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61" name="PA_图片 4460">
            <a:extLst>
              <a:ext uri="{FF2B5EF4-FFF2-40B4-BE49-F238E27FC236}">
                <a16:creationId xmlns:a16="http://schemas.microsoft.com/office/drawing/2014/main" xmlns="" id="{EE58DEAC-3D0A-48DD-B695-8A55C98DD40E}"/>
              </a:ext>
            </a:extLst>
          </p:cNvPr>
          <p:cNvPicPr>
            <a:picLocks noChangeAspect="1"/>
          </p:cNvPicPr>
          <p:nvPr>
            <p:custDataLst>
              <p:tags r:id="rId505"/>
            </p:custDataLst>
          </p:nvPr>
        </p:nvPicPr>
        <p:blipFill>
          <a:blip r:embed="rId513"/>
          <a:srcRect l="68618" t="84359" r="24706"/>
          <a:stretch>
            <a:fillRect/>
          </a:stretch>
        </p:blipFill>
        <p:spPr>
          <a:xfrm>
            <a:off x="8365871" y="5785325"/>
            <a:ext cx="813960" cy="1072675"/>
          </a:xfrm>
          <a:custGeom>
            <a:avLst/>
            <a:gdLst>
              <a:gd name="connsiteX0" fmla="*/ 460456 w 813960"/>
              <a:gd name="connsiteY0" fmla="*/ 0 h 1072675"/>
              <a:gd name="connsiteX1" fmla="*/ 813960 w 813960"/>
              <a:gd name="connsiteY1" fmla="*/ 849679 h 1072675"/>
              <a:gd name="connsiteX2" fmla="*/ 792771 w 813960"/>
              <a:gd name="connsiteY2" fmla="*/ 981551 h 1072675"/>
              <a:gd name="connsiteX3" fmla="*/ 0 w 813960"/>
              <a:gd name="connsiteY3" fmla="*/ 1072675 h 107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3960" h="1072675">
                <a:moveTo>
                  <a:pt x="460456" y="0"/>
                </a:moveTo>
                <a:lnTo>
                  <a:pt x="813960" y="849679"/>
                </a:lnTo>
                <a:lnTo>
                  <a:pt x="792771" y="981551"/>
                </a:lnTo>
                <a:lnTo>
                  <a:pt x="0" y="1072675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64" name="PA_图片 4463">
            <a:extLst>
              <a:ext uri="{FF2B5EF4-FFF2-40B4-BE49-F238E27FC236}">
                <a16:creationId xmlns:a16="http://schemas.microsoft.com/office/drawing/2014/main" xmlns="" id="{229E5602-0504-409C-927D-B86BDF22BA6D}"/>
              </a:ext>
            </a:extLst>
          </p:cNvPr>
          <p:cNvPicPr>
            <a:picLocks noChangeAspect="1"/>
          </p:cNvPicPr>
          <p:nvPr>
            <p:custDataLst>
              <p:tags r:id="rId506"/>
            </p:custDataLst>
          </p:nvPr>
        </p:nvPicPr>
        <p:blipFill>
          <a:blip r:embed="rId513"/>
          <a:srcRect l="66639" t="84359" r="27605"/>
          <a:stretch>
            <a:fillRect/>
          </a:stretch>
        </p:blipFill>
        <p:spPr>
          <a:xfrm>
            <a:off x="8124623" y="5785325"/>
            <a:ext cx="701704" cy="1072675"/>
          </a:xfrm>
          <a:custGeom>
            <a:avLst/>
            <a:gdLst>
              <a:gd name="connsiteX0" fmla="*/ 701704 w 701704"/>
              <a:gd name="connsiteY0" fmla="*/ 0 h 1072675"/>
              <a:gd name="connsiteX1" fmla="*/ 241248 w 701704"/>
              <a:gd name="connsiteY1" fmla="*/ 1072675 h 1072675"/>
              <a:gd name="connsiteX2" fmla="*/ 0 w 701704"/>
              <a:gd name="connsiteY2" fmla="*/ 293578 h 107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704" h="1072675">
                <a:moveTo>
                  <a:pt x="701704" y="0"/>
                </a:moveTo>
                <a:lnTo>
                  <a:pt x="241248" y="1072675"/>
                </a:lnTo>
                <a:lnTo>
                  <a:pt x="0" y="293578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67" name="PA_图片 4466">
            <a:extLst>
              <a:ext uri="{FF2B5EF4-FFF2-40B4-BE49-F238E27FC236}">
                <a16:creationId xmlns:a16="http://schemas.microsoft.com/office/drawing/2014/main" xmlns="" id="{8DD3DB09-407E-4F51-B157-B028FC98525D}"/>
              </a:ext>
            </a:extLst>
          </p:cNvPr>
          <p:cNvPicPr>
            <a:picLocks noChangeAspect="1"/>
          </p:cNvPicPr>
          <p:nvPr>
            <p:custDataLst>
              <p:tags r:id="rId507"/>
            </p:custDataLst>
          </p:nvPr>
        </p:nvPicPr>
        <p:blipFill>
          <a:blip r:embed="rId513"/>
          <a:srcRect l="59309" t="88640" r="31382"/>
          <a:stretch>
            <a:fillRect/>
          </a:stretch>
        </p:blipFill>
        <p:spPr>
          <a:xfrm>
            <a:off x="7230936" y="6078903"/>
            <a:ext cx="1134935" cy="779097"/>
          </a:xfrm>
          <a:custGeom>
            <a:avLst/>
            <a:gdLst>
              <a:gd name="connsiteX0" fmla="*/ 893687 w 1134935"/>
              <a:gd name="connsiteY0" fmla="*/ 0 h 779097"/>
              <a:gd name="connsiteX1" fmla="*/ 1134935 w 1134935"/>
              <a:gd name="connsiteY1" fmla="*/ 779097 h 779097"/>
              <a:gd name="connsiteX2" fmla="*/ 0 w 1134935"/>
              <a:gd name="connsiteY2" fmla="*/ 779097 h 7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4935" h="779097">
                <a:moveTo>
                  <a:pt x="893687" y="0"/>
                </a:moveTo>
                <a:lnTo>
                  <a:pt x="1134935" y="779097"/>
                </a:lnTo>
                <a:lnTo>
                  <a:pt x="0" y="779097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4470" name="PA_图片 4469">
            <a:extLst>
              <a:ext uri="{FF2B5EF4-FFF2-40B4-BE49-F238E27FC236}">
                <a16:creationId xmlns:a16="http://schemas.microsoft.com/office/drawing/2014/main" xmlns="" id="{01FC248C-CBE2-4BB9-BB50-365B4C313809}"/>
              </a:ext>
            </a:extLst>
          </p:cNvPr>
          <p:cNvPicPr>
            <a:picLocks noChangeAspect="1"/>
          </p:cNvPicPr>
          <p:nvPr>
            <p:custDataLst>
              <p:tags r:id="rId508"/>
            </p:custDataLst>
          </p:nvPr>
        </p:nvPicPr>
        <p:blipFill>
          <a:blip r:embed="rId513"/>
          <a:srcRect l="68618" t="98671" r="24880"/>
          <a:stretch>
            <a:fillRect/>
          </a:stretch>
        </p:blipFill>
        <p:spPr>
          <a:xfrm>
            <a:off x="8365871" y="6766876"/>
            <a:ext cx="792771" cy="91124"/>
          </a:xfrm>
          <a:custGeom>
            <a:avLst/>
            <a:gdLst>
              <a:gd name="connsiteX0" fmla="*/ 792771 w 792771"/>
              <a:gd name="connsiteY0" fmla="*/ 0 h 91124"/>
              <a:gd name="connsiteX1" fmla="*/ 778130 w 792771"/>
              <a:gd name="connsiteY1" fmla="*/ 91124 h 91124"/>
              <a:gd name="connsiteX2" fmla="*/ 0 w 792771"/>
              <a:gd name="connsiteY2" fmla="*/ 91124 h 9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2771" h="91124">
                <a:moveTo>
                  <a:pt x="792771" y="0"/>
                </a:moveTo>
                <a:lnTo>
                  <a:pt x="778130" y="91124"/>
                </a:lnTo>
                <a:lnTo>
                  <a:pt x="0" y="91124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</p:pic>
      <p:pic>
        <p:nvPicPr>
          <p:cNvPr id="512" name="6427">
            <a:hlinkClick r:id="" action="ppaction://media"/>
            <a:extLst>
              <a:ext uri="{FF2B5EF4-FFF2-40B4-BE49-F238E27FC236}">
                <a16:creationId xmlns:a16="http://schemas.microsoft.com/office/drawing/2014/main" xmlns="" id="{4F7B058A-FF91-427F-9809-F4157FC83CF4}"/>
              </a:ext>
            </a:extLst>
          </p:cNvPr>
          <p:cNvPicPr>
            <a:picLocks noChangeAspect="1"/>
          </p:cNvPicPr>
          <p:nvPr>
            <a:audioFile r:link="rId510"/>
            <p:extLst>
              <p:ext uri="{DAA4B4D4-6D71-4841-9C94-3DE7FCFB9230}">
                <p14:media xmlns:p14="http://schemas.microsoft.com/office/powerpoint/2010/main" r:embed="rId509"/>
              </p:ext>
            </p:extLst>
          </p:nvPr>
        </p:nvPicPr>
        <p:blipFill>
          <a:blip r:embed="rId514"/>
          <a:stretch>
            <a:fillRect/>
          </a:stretch>
        </p:blipFill>
        <p:spPr>
          <a:xfrm>
            <a:off x="3507988" y="-2174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0643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3000" accel="50000" decel="5000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052 0.01343 L -0.00052 0.01366 C -0.00234 0.01135 -0.00508 0.01065 -0.00573 0.00718 C -0.00651 0.00348 -0.00573 0.0051 -0.00768 0.00278 C -0.00794 0.00186 -0.0082 0.00093 -0.0082 -3.33333E-6 C -0.0082 -0.00277 -0.00742 -0.00301 -0.00625 -0.00439 C -0.00586 -0.00555 -0.00495 -0.00671 -0.00521 -0.00787 C -0.00547 -0.00879 -0.00651 -0.00879 -0.00716 -0.00879 C -0.00859 -0.00856 -0.00989 -0.00764 -0.01133 -0.00694 C -0.01159 -0.00486 -0.01263 -0.00301 -0.01237 -0.00069 C -0.01211 0.00047 -0.01094 -0.00023 -0.01028 -3.33333E-6 C -0.0095 0.00047 -0.00898 0.00139 -0.0082 0.00186 C -0.00664 0.00301 -0.0056 0.00301 -0.00364 0.00371 C -0.00338 0.00533 -0.00325 0.00741 -0.00273 0.00903 C -0.00234 0.00973 -0.00104 0.01135 -0.00169 0.01158 C -0.00286 0.01181 -0.00729 0.00973 -0.00924 0.00903 C -0.00976 0.00834 -0.01041 0.00787 -0.01068 0.00718 C -0.0112 0.00648 -0.01094 0.0051 -0.01133 0.0044 C -0.01211 0.00301 -0.01419 0.00093 -0.01419 0.00116 " pathEditMode="relative" rAng="0" ptsTypes="AAAAAAAAAAAAAAAAAAA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" y="-111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3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6" presetClass="emph" presetSubtype="0" repeatCount="6000" fill="hold" grpId="1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3" nodeType="with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"/>
                                        <p:tgtEl>
                                          <p:spTgt spid="4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04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04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05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05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05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06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06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06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07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0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07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08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08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09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9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0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09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0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0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1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1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2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2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3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3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4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4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4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4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5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5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5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6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6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6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7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7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7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8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8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18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1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19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19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0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0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1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1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1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2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2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2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3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3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4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4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5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5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6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6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6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6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7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7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8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8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8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2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29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2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29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0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0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1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2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2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3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3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3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3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4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4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4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5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5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5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6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6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6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6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7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7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7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7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8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8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3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39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39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39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0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0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0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1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1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2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3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3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4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4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4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5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5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6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6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7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7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8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8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8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4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49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49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49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0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0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0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1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1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1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2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3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3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4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4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5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5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5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6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6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6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7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7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8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8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8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5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59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59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59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0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0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0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1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1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1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1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2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2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2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3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3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4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4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5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5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6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6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6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7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7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8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8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69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69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69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6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0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0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0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1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1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1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2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2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2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3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3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3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4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4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5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5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5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6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6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6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7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7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7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7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8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8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78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79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79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7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0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0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0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0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1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1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1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1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2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2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2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3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3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3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3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4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4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4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4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5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5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5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6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6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6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7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7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7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8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8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8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8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89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9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8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89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0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0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0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1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1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1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1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2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2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2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2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3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3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3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4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4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4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4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5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5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6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6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6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7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7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7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8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8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8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199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199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9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19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199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0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0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0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1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1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1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2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2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2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2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3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3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3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3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4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4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4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5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5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5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5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6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6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6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6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7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7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7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8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8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8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0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09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9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0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09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0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0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0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0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1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1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2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2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3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3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3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3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4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4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4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4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5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5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5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6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6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6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6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7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7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7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8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8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18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19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9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1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19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0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0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0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1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1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1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2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2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2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3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3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3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4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4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4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4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5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5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5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5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6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6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6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7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7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7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7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8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8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8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28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9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2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29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29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0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0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0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1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1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1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2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2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2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2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3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3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3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4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4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4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5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5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5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6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6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6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6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7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7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8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8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8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8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9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3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39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3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39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0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0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0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1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1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2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2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2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3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3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3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3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4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4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4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5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5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5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6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6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6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6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7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7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7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7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8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8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9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4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49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49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49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0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0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0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0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1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1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1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2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2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3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3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3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4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4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4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4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5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5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5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6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6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6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7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7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7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8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8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8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8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5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59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59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59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0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0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0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0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1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1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1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1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2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2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3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3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3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4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4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4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5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5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5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5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6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6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6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6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7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7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7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8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8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8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8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6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69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69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69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9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0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0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0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1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1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1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1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2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2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2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2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3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3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3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4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4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4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5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5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5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6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6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6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6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7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7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7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8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8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8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79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79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79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9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7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0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0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0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0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1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1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1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2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2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2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2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3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3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3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3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4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4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5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5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6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6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7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7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7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7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8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8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88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89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89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9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8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0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0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0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0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1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1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1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1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2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2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2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3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3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3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3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4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4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4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4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5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5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5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6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6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6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7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7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7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8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8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8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8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29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299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9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29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299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0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0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0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1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1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1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1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2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2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2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2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3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3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3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4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4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4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4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5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5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5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6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6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6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7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7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7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8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8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8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09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09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9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0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09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0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0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0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1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1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1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2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2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2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2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3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3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3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3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4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4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4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5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5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5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5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6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6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6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6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7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7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7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8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8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8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1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19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9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1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19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0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0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0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0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1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1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2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2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3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3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3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3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4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4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4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4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5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5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5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6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6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6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6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7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7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7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8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8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28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29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9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2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29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0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0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0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1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1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1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2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2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2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3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3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3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4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4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4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4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5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5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5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5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6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6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6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7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7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7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7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8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8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8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38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9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3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39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39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0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0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0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1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1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1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2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2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2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2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3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3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3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4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4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4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5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5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5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6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6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6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6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7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7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8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8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8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8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9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4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49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4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49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0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0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0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1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1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2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2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2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3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3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3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3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4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4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4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5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5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5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6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6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6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6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7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7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7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7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8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8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9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5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59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59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59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0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0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0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0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1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1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1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2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2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3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3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3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4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4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4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4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5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5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5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6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6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6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7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7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7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8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8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8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8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6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69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69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69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0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0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0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0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1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1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1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1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2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2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3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3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3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4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4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4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5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5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5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5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6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6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6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6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7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7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7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8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8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8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8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7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79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79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79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9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0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0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0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1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1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1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1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2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2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2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2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3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3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3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4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4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4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5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5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5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6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6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6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6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7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7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7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8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8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8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89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89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89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9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8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0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0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0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0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1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1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1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2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2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2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2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3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3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3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3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4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4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5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5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5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6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6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6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7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7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7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7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8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8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398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399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399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9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39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0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0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0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0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1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1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1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1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2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2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2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3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3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3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3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4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4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4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4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5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5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5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6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6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6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7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7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7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8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8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8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8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0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09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9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0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09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0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0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0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1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1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1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1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2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2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2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2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3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3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3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4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4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4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4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5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5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5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6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6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6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7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7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7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8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8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8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19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19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9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1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19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0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0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0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1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1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1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2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2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2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2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3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3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3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3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4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4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4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5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5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5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5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6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6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6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6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7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7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7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8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8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8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2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29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9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2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29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0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0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0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0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1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1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2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2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3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3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3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3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4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4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4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4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5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5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5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6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6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6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6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7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7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7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8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8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38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39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9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3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39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0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0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0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1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1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1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2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2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2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3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3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3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4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4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4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4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5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5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5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5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6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6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6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7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7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7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7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8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8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8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48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9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4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49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49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0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0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0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1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1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1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2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2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2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2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3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3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3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4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4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4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5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5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5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6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6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6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6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7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7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8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8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8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8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9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5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59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5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59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0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0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0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1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1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2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2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2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3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3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3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3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4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4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4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5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5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5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6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6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6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6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7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7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7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7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8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8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9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6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69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69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69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0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0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0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0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1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1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1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2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2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3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3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3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4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4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4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4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5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5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5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6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6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6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7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7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7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8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8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8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8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7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79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79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79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0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0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0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0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1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1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1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1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2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2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3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3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3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4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4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4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5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5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5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5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6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6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6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6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7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7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7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8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8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8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8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8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89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89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89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9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0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0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0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1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1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1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1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2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2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2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2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3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3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3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4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4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4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5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5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5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6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6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6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6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7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7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7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8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8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8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499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499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499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9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49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0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0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0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0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1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1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1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2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2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2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2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3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3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3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3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4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4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5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5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5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6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6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6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7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7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7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7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8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8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08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09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09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9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0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0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0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0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0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1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1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1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1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2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2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2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3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3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3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3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4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4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4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4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5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5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5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6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6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6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7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7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7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8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8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8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8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1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19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9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1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19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0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0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0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1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1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1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1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2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2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2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2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3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3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3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4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4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4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4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5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5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5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6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6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6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7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7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7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8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8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8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29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29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9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2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29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0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0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0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1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1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1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2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2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2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2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3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3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3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3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4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4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4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5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5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5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5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6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6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6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6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7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7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7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8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8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8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3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39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9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3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39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0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0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0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0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1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1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2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2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3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3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3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3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4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4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4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4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5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5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5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6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6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6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6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7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7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7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7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8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8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48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49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9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4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49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0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0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0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0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1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1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1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1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2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2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2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2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3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3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3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4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4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4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4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5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5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5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5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6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6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6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7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7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7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7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7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8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8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8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8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58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9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59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59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59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0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0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0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0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1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1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1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1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1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2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2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2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2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2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3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3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3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3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3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4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4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4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4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5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5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5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5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6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6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6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6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6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7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7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7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7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8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8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8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8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8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9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69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69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69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69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0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0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0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0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1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1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1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2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2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2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2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2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3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3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3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3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3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4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4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4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4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4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5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5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5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5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6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6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6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6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7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7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7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7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7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8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8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8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8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9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79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79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79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79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0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0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0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0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0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1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1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1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1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2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2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2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3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3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3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3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3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4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4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4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4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4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5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5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5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5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5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6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6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6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6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7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7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7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8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8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8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8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8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89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89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89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89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0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0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0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0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0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1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1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1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1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1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2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2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2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2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3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3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3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3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4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4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4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4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4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5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5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5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5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5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6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6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6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6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6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7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7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7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7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8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8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8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8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599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599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599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599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9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0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0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0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0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1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1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1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1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1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2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2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2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2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2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3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3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3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3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4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4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4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4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5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5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5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5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5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6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6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6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6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6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7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7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7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7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7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8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8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8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8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09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09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09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9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0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0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0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0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0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0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1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1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1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1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2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2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2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2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2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2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3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3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3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3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3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4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4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4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4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5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5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5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5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6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6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6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6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6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7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7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7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7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7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8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8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8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8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18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19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19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9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19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0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0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0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0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1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1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1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1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1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2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2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2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2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3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3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3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3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3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4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4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4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4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4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5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5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5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5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6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6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6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6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7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7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7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7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7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8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8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8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8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8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8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29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29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9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29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29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0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0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0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0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1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1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1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1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2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2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2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2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2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3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3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3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3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4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4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4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4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4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5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5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5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5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5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6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6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6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6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7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7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7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7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8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8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8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8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8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39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39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9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39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39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0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0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0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0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0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1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1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1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1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2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2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2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2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3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3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3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3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3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4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4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4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4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5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5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5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5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5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58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61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6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6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6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68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69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72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73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7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7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7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79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80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83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84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8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8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8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490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491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94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95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49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49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9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501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502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05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06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0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508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0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512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513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16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17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1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51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523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524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27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28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2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53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2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534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535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38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39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4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54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3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545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546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49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50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5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552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4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>
                                        <p:cTn id="6556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>
                                        <p:cTn id="6557" dur="498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2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60" dur="1" fill="hold">
                                          <p:stCondLst>
                                            <p:cond delay="1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deg(atan((ppt_y-#ppt_y)/(ppt_x-#ppt_x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61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sum">
                                        <p:cTn id="6562" dur="48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in)">
                                      <p:cBhvr>
                                        <p:cTn id="656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5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66" dur="546" fill="hold"/>
                                        <p:tgtEl>
                                          <p:spTgt spid="5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5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"/>
                </p:tgtEl>
              </p:cMediaNode>
            </p:audio>
          </p:childTnLst>
        </p:cTn>
      </p:par>
    </p:tnLst>
    <p:bldLst>
      <p:bldP spid="4472" grpId="0" animBg="1"/>
      <p:bldP spid="4" grpId="0"/>
      <p:bldP spid="5" grpId="0"/>
      <p:bldP spid="6" grpId="0"/>
      <p:bldP spid="9" grpId="0"/>
      <p:bldP spid="9" grpId="1"/>
      <p:bldP spid="9" grpId="2"/>
      <p:bldP spid="9" grpId="3"/>
      <p:bldP spid="10" grpId="0"/>
      <p:bldP spid="10" grpId="1"/>
      <p:bldP spid="10" grpId="2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A22822F-FB88-4B99-A1C2-8B00CC1F113C}"/>
              </a:ext>
            </a:extLst>
          </p:cNvPr>
          <p:cNvSpPr/>
          <p:nvPr/>
        </p:nvSpPr>
        <p:spPr>
          <a:xfrm rot="5400000">
            <a:off x="555581" y="-2100806"/>
            <a:ext cx="4334724" cy="1104803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039E3BAB-53E4-4759-AC38-25C4979D6C18}"/>
              </a:ext>
            </a:extLst>
          </p:cNvPr>
          <p:cNvSpPr/>
          <p:nvPr/>
        </p:nvSpPr>
        <p:spPr>
          <a:xfrm rot="5400000">
            <a:off x="7317126" y="-2104668"/>
            <a:ext cx="4334724" cy="1104803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729487F-FFBE-434D-848C-4B5AC51D898F}"/>
              </a:ext>
            </a:extLst>
          </p:cNvPr>
          <p:cNvSpPr/>
          <p:nvPr/>
        </p:nvSpPr>
        <p:spPr>
          <a:xfrm>
            <a:off x="3935679" y="1258094"/>
            <a:ext cx="4334724" cy="4334724"/>
          </a:xfrm>
          <a:prstGeom prst="ellipse">
            <a:avLst/>
          </a:prstGeom>
          <a:solidFill>
            <a:srgbClr val="7F7F7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38A6787-9835-47D9-AE35-22F28F64AF1A}"/>
              </a:ext>
            </a:extLst>
          </p:cNvPr>
          <p:cNvSpPr/>
          <p:nvPr/>
        </p:nvSpPr>
        <p:spPr>
          <a:xfrm rot="10800000">
            <a:off x="5379720" y="-1463040"/>
            <a:ext cx="1447800" cy="5601570"/>
          </a:xfrm>
          <a:prstGeom prst="roundRect">
            <a:avLst>
              <a:gd name="adj" fmla="val 489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22ECDF0B-06FB-4E6C-9F80-2BA05A70FF56}"/>
              </a:ext>
            </a:extLst>
          </p:cNvPr>
          <p:cNvSpPr/>
          <p:nvPr/>
        </p:nvSpPr>
        <p:spPr>
          <a:xfrm>
            <a:off x="5363901" y="2700173"/>
            <a:ext cx="1447800" cy="5601570"/>
          </a:xfrm>
          <a:prstGeom prst="roundRect">
            <a:avLst>
              <a:gd name="adj" fmla="val 489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5D0B42E-B613-4FCA-BD1C-751F8CC92A0D}"/>
              </a:ext>
            </a:extLst>
          </p:cNvPr>
          <p:cNvSpPr/>
          <p:nvPr/>
        </p:nvSpPr>
        <p:spPr>
          <a:xfrm>
            <a:off x="5369977" y="2690463"/>
            <a:ext cx="1452045" cy="1452045"/>
          </a:xfrm>
          <a:prstGeom prst="ellipse">
            <a:avLst/>
          </a:prstGeom>
          <a:solidFill>
            <a:schemeClr val="tx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F510C8B-CB76-4035-A068-F3F540692FC8}"/>
              </a:ext>
            </a:extLst>
          </p:cNvPr>
          <p:cNvSpPr txBox="1"/>
          <p:nvPr/>
        </p:nvSpPr>
        <p:spPr>
          <a:xfrm>
            <a:off x="4554193" y="6011762"/>
            <a:ext cx="3903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ppt</a:t>
            </a:r>
            <a:r>
              <a:rPr lang="zh-CN" altLang="en-US" sz="3200" dirty="0"/>
              <a:t>远不仅仅于此</a:t>
            </a:r>
          </a:p>
        </p:txBody>
      </p:sp>
      <p:pic>
        <p:nvPicPr>
          <p:cNvPr id="10" name="slide04">
            <a:hlinkClick r:id="" action="ppaction://media"/>
            <a:extLst>
              <a:ext uri="{FF2B5EF4-FFF2-40B4-BE49-F238E27FC236}">
                <a16:creationId xmlns:a16="http://schemas.microsoft.com/office/drawing/2014/main" xmlns="" id="{880F3EED-3698-4B0A-8B4E-2D2E9F397E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9559" y="-1408073"/>
            <a:ext cx="609600" cy="609600"/>
          </a:xfrm>
          <a:prstGeom prst="rect">
            <a:avLst/>
          </a:prstGeom>
        </p:spPr>
      </p:pic>
      <p:pic>
        <p:nvPicPr>
          <p:cNvPr id="11" name="slide04">
            <a:hlinkClick r:id="" action="ppaction://media"/>
            <a:extLst>
              <a:ext uri="{FF2B5EF4-FFF2-40B4-BE49-F238E27FC236}">
                <a16:creationId xmlns:a16="http://schemas.microsoft.com/office/drawing/2014/main" xmlns="" id="{7FF0D6BD-6046-4DA0-920E-E0EABBADDE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81959" y="-1255673"/>
            <a:ext cx="609600" cy="609600"/>
          </a:xfrm>
          <a:prstGeom prst="rect">
            <a:avLst/>
          </a:prstGeom>
        </p:spPr>
      </p:pic>
      <p:pic>
        <p:nvPicPr>
          <p:cNvPr id="12" name="slide04">
            <a:hlinkClick r:id="" action="ppaction://media"/>
            <a:extLst>
              <a:ext uri="{FF2B5EF4-FFF2-40B4-BE49-F238E27FC236}">
                <a16:creationId xmlns:a16="http://schemas.microsoft.com/office/drawing/2014/main" xmlns="" id="{90433652-7022-4FCC-AA3B-C1A248B2FA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4359" y="-1103273"/>
            <a:ext cx="609600" cy="609600"/>
          </a:xfrm>
          <a:prstGeom prst="rect">
            <a:avLst/>
          </a:prstGeom>
        </p:spPr>
      </p:pic>
      <p:pic>
        <p:nvPicPr>
          <p:cNvPr id="13" name="slide04">
            <a:hlinkClick r:id="" action="ppaction://media"/>
            <a:extLst>
              <a:ext uri="{FF2B5EF4-FFF2-40B4-BE49-F238E27FC236}">
                <a16:creationId xmlns:a16="http://schemas.microsoft.com/office/drawing/2014/main" xmlns="" id="{349434A2-A86E-4F9E-925C-2C00AB5105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86759" y="-9508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9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9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2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9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9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1" animBg="1"/>
      <p:bldP spid="4" grpId="2" animBg="1"/>
      <p:bldP spid="5" grpId="1" animBg="1"/>
      <p:bldP spid="5" grpId="2" animBg="1"/>
      <p:bldP spid="6" grpId="0" animBg="1"/>
      <p:bldP spid="7" grpId="0" animBg="1"/>
      <p:bldP spid="7" grpId="1" animBg="1"/>
      <p:bldP spid="8" grpId="0" animBg="1"/>
      <p:bldP spid="8" grpId="1" animBg="1"/>
      <p:bldP spid="9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316224-1EBD-40FB-BE03-079747A4B9BE}"/>
              </a:ext>
            </a:extLst>
          </p:cNvPr>
          <p:cNvSpPr txBox="1"/>
          <p:nvPr/>
        </p:nvSpPr>
        <p:spPr>
          <a:xfrm>
            <a:off x="3497158" y="6017331"/>
            <a:ext cx="5197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她更善于把不可能变为可能</a:t>
            </a:r>
          </a:p>
        </p:txBody>
      </p:sp>
      <p:sp>
        <p:nvSpPr>
          <p:cNvPr id="9" name="PA_椭圆 8">
            <a:extLst>
              <a:ext uri="{FF2B5EF4-FFF2-40B4-BE49-F238E27FC236}">
                <a16:creationId xmlns:a16="http://schemas.microsoft.com/office/drawing/2014/main" xmlns="" id="{E5D0B42E-B613-4FCA-BD1C-751F8CC92A0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69977" y="2699794"/>
            <a:ext cx="1452045" cy="1452045"/>
          </a:xfrm>
          <a:prstGeom prst="ellipse">
            <a:avLst/>
          </a:prstGeom>
          <a:solidFill>
            <a:schemeClr val="tx1">
              <a:alpha val="50196"/>
            </a:schemeClr>
          </a:solidFill>
          <a:ln>
            <a:noFill/>
          </a:ln>
          <a:scene3d>
            <a:camera prst="perspectiveFront" fov="2700000">
              <a:rot lat="600000" lon="600000" rev="0"/>
            </a:camera>
            <a:lightRig rig="threePt" dir="t"/>
          </a:scene3d>
          <a:sp3d z="726022">
            <a:bevelT w="726022" h="726022"/>
            <a:bevelB w="726022" h="726022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椭圆 5">
            <a:extLst>
              <a:ext uri="{FF2B5EF4-FFF2-40B4-BE49-F238E27FC236}">
                <a16:creationId xmlns:a16="http://schemas.microsoft.com/office/drawing/2014/main" xmlns="" id="{7729487F-FFBE-434D-848C-4B5AC51D898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935679" y="1267425"/>
            <a:ext cx="4334724" cy="4334724"/>
          </a:xfrm>
          <a:prstGeom prst="ellipse">
            <a:avLst/>
          </a:prstGeom>
          <a:solidFill>
            <a:srgbClr val="7F7F7F">
              <a:alpha val="50196"/>
            </a:srgbClr>
          </a:solidFill>
          <a:ln>
            <a:noFill/>
          </a:ln>
          <a:scene3d>
            <a:camera prst="perspectiveFront" fov="2700000">
              <a:rot lat="600000" lon="600000" rev="0"/>
            </a:camera>
            <a:lightRig rig="threePt" dir="t"/>
          </a:scene3d>
          <a:sp3d z="2167362">
            <a:bevelT w="2167362" h="2167362"/>
            <a:bevelB w="2167362" h="2167362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AFAFAF"/>
              </a:solidFill>
            </a:endParaRPr>
          </a:p>
        </p:txBody>
      </p:sp>
      <p:pic>
        <p:nvPicPr>
          <p:cNvPr id="5" name="radar01">
            <a:hlinkClick r:id="" action="ppaction://media"/>
            <a:extLst>
              <a:ext uri="{FF2B5EF4-FFF2-40B4-BE49-F238E27FC236}">
                <a16:creationId xmlns:a16="http://schemas.microsoft.com/office/drawing/2014/main" xmlns="" id="{668CFDA9-AD5A-4464-AAA2-772A1A29210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498386" y="-954314"/>
            <a:ext cx="609600" cy="609600"/>
          </a:xfrm>
          <a:prstGeom prst="rect">
            <a:avLst/>
          </a:prstGeom>
        </p:spPr>
      </p:pic>
      <p:pic>
        <p:nvPicPr>
          <p:cNvPr id="7" name="thud04">
            <a:hlinkClick r:id="" action="ppaction://media"/>
            <a:extLst>
              <a:ext uri="{FF2B5EF4-FFF2-40B4-BE49-F238E27FC236}">
                <a16:creationId xmlns:a16="http://schemas.microsoft.com/office/drawing/2014/main" xmlns="" id="{7CE08113-5CDA-483D-BE66-BC1CDB7ABF6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079625" y="40664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7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400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7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00"/>
                            </p:stCondLst>
                            <p:childTnLst>
                              <p:par>
                                <p:cTn id="15" presetID="6" presetClass="emph" presetSubtype="0" accel="4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" dur="1750" fill="hold"/>
                                        <p:tgtEl>
                                          <p:spTgt spid="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autoRev="1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39 -0.00047 L 0.00039 -0.00023 C 0.00052 -0.0007 0.00078 -0.00116 0.00078 -0.00162 C 0.00117 -0.00301 0.00065 -0.00209 0.00117 -0.00255 C 0.00117 -0.00301 0.0013 -0.00301 0.0013 -0.00324 C 0.0013 -0.00301 0.0013 -0.00348 0.00143 -0.00371 C 0.00169 -0.00417 0.00195 -0.0044 0.00221 -0.0051 C 0.00221 -0.00533 0.00234 -0.00556 0.00247 -0.00579 C 0.0026 -0.00602 0.00286 -0.00625 0.00299 -0.00648 C 0.00326 -0.00718 0.00326 -0.00695 0.00339 -0.00787 C 0.00339 -0.00764 0.00339 -0.00741 0.00339 -0.00718 C 0.00339 -0.00648 0.00326 -0.00579 0.00313 -0.0051 C 0.00313 -0.00463 0.00313 -0.00417 0.00313 -0.00371 C 0.00313 -0.00324 0.00299 -0.00278 0.00286 -0.00255 C 0.00286 -0.00185 0.00273 -0.00139 0.0026 -0.00093 C 0.00247 -0.0007 0.00234 -0.00047 0.00234 -0.00023 C 0.00221 0.00023 0.00221 0.00046 0.00221 0.00092 C 0.00208 0.00208 0.00208 0.00139 0.00195 0.00208 C 0.00169 0.00393 0.00195 0.00301 0.00156 0.00416 C 0.00143 0.00463 0.00156 0.00532 0.00117 0.00463 C 0.00117 0.0044 0.00117 0.00416 0.00117 0.0044 C 0.00091 0.00393 0.00065 0.00393 0.00039 0.00393 C 0.00026 0.00393 0 0.0037 -0.00013 0.00347 C -0.00091 0.00254 -0.00013 0.00277 -0.00091 0.00254 C -0.00169 0.00185 -0.00052 0.00277 -0.00182 0.00208 C -0.00195 0.00208 -0.00208 0.00208 -0.00208 0.00185 C -0.00247 0.00139 -0.00326 0.00162 -0.00339 0.00162 C -0.00352 0.00139 -0.00378 0.00139 -0.00378 0.00115 C -0.00378 2.96296E-6 -0.00378 -0.00139 -0.00339 -0.00301 C -0.00339 -0.00348 -0.00326 -0.00394 -0.00326 -0.0044 C -0.00312 -0.0044 -0.00312 -0.00463 -0.00312 -0.00486 C -0.00312 -0.0051 -0.00299 -0.00556 -0.00299 -0.00579 C -0.00299 -0.00625 -0.00299 -0.00672 -0.00286 -0.00718 C -0.00286 -0.00695 -0.00273 -0.00764 -0.00273 -0.00741 C -0.0026 -0.0081 -0.0026 -0.00834 -0.00247 -0.0088 C -0.00247 -0.00903 -0.00247 -0.00949 -0.00247 -0.00996 C -0.00234 -0.01042 -0.00221 -0.01088 -0.00221 -0.01135 C -0.00221 -0.01158 -0.00208 -0.01181 -0.00208 -0.01158 C -0.00234 -0.0081 -0.00234 -0.00718 -0.00234 -0.00255 C -0.00234 2.96296E-6 -0.00221 0.00254 -0.00221 0.00532 C -0.00039 0.00416 -0.0026 0.00555 -0.00091 0.00416 C -0.00078 0.00416 -0.00052 0.00393 -0.00026 0.00393 C 0.00065 0.00185 -0.00052 0.00393 0.00065 0.00277 C 0.00169 0.00162 0.00052 0.00231 0.00143 0.00185 C 0.00143 0.00208 0.00156 0.00162 0.00156 0.00185 C 0.00182 0.00139 0.00208 0.00139 0.00221 0.00115 C 0.00234 0.00115 0.00247 0.00092 0.00273 0.00092 C 0.00286 0.00092 0.00286 0.00115 0.00299 0.00092 C 0.00313 0.00069 0.00326 0.00069 0.00339 0.00046 C 0.00339 0.00069 0.00352 0.00046 0.00365 0.00046 C 0.00456 2.96296E-6 0.00391 0.00023 0.00508 2.96296E-6 C 0.00612 -0.00093 0.0056 -0.0007 0.00638 -0.00093 C 0.00651 -0.00116 0.0069 -0.00116 0.00677 -0.00116 C 0.00651 -0.00162 0.00612 -0.00162 0.00612 -0.00139 C 0.00573 -0.00185 0.00599 -0.00162 0.0056 -0.00185 C 0.00534 -0.00209 0.00521 -0.00232 0.00495 -0.00232 C 0.00469 -0.00255 0.00443 -0.00255 0.00417 -0.00255 C 0.00391 -0.00255 0.00365 -0.00278 0.00352 -0.00301 C 0.00326 -0.00301 0.00313 -0.00301 0.00299 -0.00301 C 0.00286 -0.00301 0.00273 -0.00324 0.0026 -0.00324 C 0.00195 -0.00301 0.00247 -0.00324 0.00195 -0.00324 C 0.00156 -0.00348 0.0013 -0.00348 0.00104 -0.00348 C 0.00026 -0.00348 -0.00052 -0.00371 -0.00117 -0.00324 C -0.00143 -0.00301 -0.00117 -0.00185 -0.00104 -0.00139 C -0.00104 -0.00047 -0.00104 0.00023 -0.00104 0.00115 C -0.00091 0.00301 -0.00104 0.00162 -0.00078 0.00324 C -0.00078 0.0037 -0.00078 0.00393 -0.00065 0.00416 C -0.00065 0.00463 -0.00065 0.00509 -0.00052 0.00555 C -0.00052 0.00578 -0.00052 0.00625 -0.00052 0.00671 C -0.00039 0.00717 -0.00039 0.00764 -0.00026 0.00833 C -0.00026 0.00879 -0.00026 0.00902 -0.00026 0.00949 C -0.00026 0.00995 -0.00013 0.01018 -0.00013 0.01088 C -0.00013 0.01041 0 0.01018 0 0.01041 C 0.00013 0.00972 0 0.00949 0.00026 0.00902 C 0.00026 0.00879 0.00039 0.00879 0.00065 0.00856 C 0.00065 0.0081 0.00078 0.0074 0.00078 0.00717 C 0.00091 0.00694 0.00104 0.00694 0.00104 0.00671 C 0.00117 0.00671 0.00117 0.00648 0.00117 0.00625 C 0.00143 0.00578 0.00156 0.00532 0.00169 0.00486 C 0.00169 0.00463 0.00182 0.00463 0.00182 0.0044 C 0.00195 0.00416 0.00195 0.00393 0.00195 0.0037 C 0.00208 0.00347 0.00221 0.00347 0.00221 0.0037 C 0.00234 0.00324 0.00234 0.00301 0.00234 0.00277 C 0.00247 0.00277 0.00247 0.00254 0.00247 0.00277 C 0.0026 0.00231 0.00273 0.00208 0.00273 0.00185 C 0.00286 0.00139 0.00286 0.00115 0.00313 0.00092 C 0.00313 0.00115 0.00326 0.00092 0.00339 0.00092 C 0.00339 0.00069 0.00352 0.00046 0.00352 0.00069 C 0.00391 -0.00047 0.00339 0.00023 0.00391 -0.00047 C -0.00169 -0.0007 0.00104 -0.0007 -0.00456 -0.00047 C -0.00482 -0.00047 -0.00534 -0.0007 -0.0056 -0.00023 C -0.00573 0.00023 -0.00534 0.00069 -0.00534 0.00115 C -0.00521 0.00139 -0.00521 0.00162 -0.00521 0.00185 C -0.00508 0.00231 -0.00508 0.00254 -0.00482 0.00301 C -0.00469 0.00324 -0.00456 0.00347 -0.00443 0.00347 C -0.00339 0.00463 -0.00417 0.0037 -0.00299 0.00463 C -0.0026 0.00509 -0.00286 0.00509 -0.00234 0.00555 C -0.00221 0.00555 -0.00208 0.00555 -0.00195 0.00555 C -0.00182 0.00578 -0.00169 0.00578 -0.00143 0.00602 C -0.00143 0.00625 -0.00143 0.00648 -0.0013 0.00671 C -0.00091 0.00694 -0.00065 0.00694 -0.00026 0.00717 C -0.00026 0.0074 -0.00026 0.00764 -0.00013 0.00764 C 0 0.00787 0.00013 0.00787 0.00026 0.0081 C 0.00039 0.0081 0.00052 0.00833 0.00065 0.00833 C 0.00065 0.00856 0.00065 0.00879 0.00065 0.00902 C 0.00078 0.00902 0.00091 0.00902 0.00104 0.00902 C 0.0013 0.00902 0.00143 0.00926 0.00156 0.00949 C 0.00169 0.00949 0.00182 0.00949 0.00182 0.00972 C 0.00195 0.00949 0.00195 0.00926 0.00195 0.00902 C 0.00208 0.00856 0.00208 0.0081 0.00221 0.00764 C 0.00221 0.00717 0.00221 0.00671 0.00221 0.00625 C 0.00234 0.00578 0.00234 0.00555 0.00234 0.00532 C 0.00247 0.00486 0.00247 0.00463 0.00247 0.00416 C 0.00247 0.00162 0.00234 -0.00093 0.00234 -0.00371 C 0.00234 -0.00394 0.00234 -0.0044 0.00221 -0.00463 C 0.00221 -0.00486 0.00208 -0.00486 0.00208 -0.0051 C 0.00208 -0.00533 0.00208 -0.00579 0.00195 -0.00602 C 0.00195 -0.00625 0.00195 -0.00672 0.00195 -0.00718 C 0.00195 -0.00695 0.00182 -0.00764 0.00182 -0.00741 C 0.00169 -0.0081 0.00156 -0.00973 0.00156 -0.00996 C 0.00156 -0.01019 0.00143 -0.00973 0.00143 -0.00949 C 0.00143 -0.00926 0.00143 -0.00903 0.0013 -0.0088 C 0.00117 -0.00834 0.00104 -0.00787 0.00091 -0.00718 C 0.00078 -0.00672 0.00078 -0.00625 0.00065 -0.00579 C 0.00065 -0.00533 0.00039 -0.00486 0.00026 -0.0044 C 0.00013 -0.00417 0 -0.00371 -0.00013 -0.00324 C -0.00013 -0.00301 -0.00013 -0.00278 -0.00013 -0.00301 C -0.00026 -0.00255 -0.00039 -0.00232 -0.00039 -0.00185 C -0.00039 -0.00162 -0.00039 -0.00139 -0.00052 -0.00162 C -0.00052 -0.00139 -0.00065 -0.00116 -0.00065 -0.00093 C -0.00078 -0.00047 -0.00091 2.96296E-6 -0.00104 0.00023 C -0.00104 0.00046 -0.00117 0.00069 -0.0013 0.00092 C -0.00143 0.00162 -0.00156 0.00231 -0.00182 0.00277 C -0.00182 0.00301 -0.00195 0.00324 -0.00208 0.00347 C -0.00208 0.0037 -0.00221 0.00393 -0.00221 0.00416 C -0.00234 0.0044 -0.00234 0.00463 -0.00234 0.00486 C -0.00247 0.00532 -0.00247 0.00555 -0.0026 0.00602 C -0.0026 0.00625 -0.0026 0.00648 -0.0026 0.00671 L -0.00286 0.00717 C -0.00299 0.0074 -0.00299 0.00764 -0.00299 0.0081 C -0.00312 0.0081 -0.00312 0.00833 -0.00312 0.00856 C -0.00312 0.00879 -0.00299 0.00856 -0.00286 0.00879 C -0.00234 0.00856 -0.00182 0.00856 -0.0013 0.00833 C -0.00091 0.0081 -0.00026 0.00764 -0.00026 0.00787 C 0.00026 0.00671 -0.00039 0.00787 0.00091 0.00694 C 0.00104 0.00671 0.00104 0.00648 0.00117 0.00648 C 0.00143 0.00602 0.00169 0.00602 0.00195 0.00578 C 0.00247 0.00509 0.00195 0.00555 0.00273 0.00532 C 0.00286 0.00509 0.00299 0.00509 0.00313 0.00486 C 0.00313 0.00509 0.00326 0.00486 0.00339 0.00486 C 0.00352 0.00463 0.00365 0.00463 0.00391 0.00463 C 0.00443 0.00416 0.00378 0.00463 0.00443 0.00416 C 0.00508 0.00347 0.0043 0.0044 0.00508 0.00393 C 0.00573 0.00324 0.00456 0.0037 0.00573 0.00347 C 0.00573 0.00324 0.0056 0.00324 0.00547 0.00301 C 0.00547 0.00324 0.00534 0.00301 0.00534 0.00277 C 0.00508 0.00277 0.00495 0.00254 0.00482 0.00254 C 0.00456 0.00231 0.00443 0.00208 0.0043 0.00185 C 0.00404 0.00139 0.00391 0.00115 0.00378 0.00069 C 0.00365 0.00046 0.00365 0.00023 0.00352 0.00023 C 0.00339 -0.00023 0.00273 -0.00093 0.0026 -0.00093 C 0.00247 -0.00116 0.00221 -0.00116 0.00208 -0.00116 C 0.00195 -0.00139 0.00182 -0.00162 0.00182 -0.00139 C 0.00169 -0.00185 0.00169 -0.00209 0.00156 -0.00232 C 0.0013 -0.00232 0.00091 -0.00232 0.00065 -0.00232 C 0.00052 -0.00255 0.00039 -0.00255 0.00026 -0.00255 C 0.00026 -0.00278 0.00026 -0.00301 0.00013 -0.00324 C 0.00013 -0.00301 0 -0.00324 -0.00013 -0.00324 C -0.00013 -0.00348 -0.00052 -0.00394 -0.00065 -0.00417 C -0.00078 -0.00417 -0.00091 -0.00417 -0.00091 -0.0044 C -0.00117 -0.00533 -0.00091 -0.00417 -0.00117 -0.00533 C -0.00117 -0.0051 -0.00117 -0.00556 -0.0013 -0.00579 C -0.0013 -0.00556 -0.00143 -0.00602 -0.00143 -0.00579 L 0.00039 -0.00047 Z " pathEditMode="relative" rAng="0" ptsTypes="AAAAAAAAAAAAAAAAAAAAAAAAAAAAAAAAAAAAAAAAAAAAAAAAAAAAAAAAAAAAAAAAAAAAAAAAAAAAAAAAAAAAAAAAAAAAAAAAAAAAAAAAAAAAAAAAAAAAAAAAAAAAAAAAAAAAAAAAAAAAAAAAAAAAAAAAAAAAAAAAAAAAAAAAAAAAAA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850"/>
                            </p:stCondLst>
                            <p:childTnLst>
                              <p:par>
                                <p:cTn id="20" presetID="6" presetClass="emph" presetSubtype="0" accel="24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888000" y="8888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3787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9" grpId="0" animBg="1"/>
      <p:bldP spid="9" grpId="1" animBg="1"/>
      <p:bldP spid="9" grpId="2" animBg="1"/>
      <p:bldP spid="9" grpId="3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A-椭圆 16">
            <a:extLst>
              <a:ext uri="{FF2B5EF4-FFF2-40B4-BE49-F238E27FC236}">
                <a16:creationId xmlns:a16="http://schemas.microsoft.com/office/drawing/2014/main" xmlns="" id="{F7D55A13-139C-470F-851B-AFA735BFD4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46182" y="-1620818"/>
            <a:ext cx="10099636" cy="10099636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PA-10">
            <a:extLst>
              <a:ext uri="{FF2B5EF4-FFF2-40B4-BE49-F238E27FC236}">
                <a16:creationId xmlns:a16="http://schemas.microsoft.com/office/drawing/2014/main" xmlns="" id="{826BF60C-93A7-41BE-87CA-2A25E9ACBC3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1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-9">
            <a:extLst>
              <a:ext uri="{FF2B5EF4-FFF2-40B4-BE49-F238E27FC236}">
                <a16:creationId xmlns:a16="http://schemas.microsoft.com/office/drawing/2014/main" xmlns="" id="{E4B047A0-AAF8-46FB-A3F5-ED2A24B5D874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-8">
            <a:extLst>
              <a:ext uri="{FF2B5EF4-FFF2-40B4-BE49-F238E27FC236}">
                <a16:creationId xmlns:a16="http://schemas.microsoft.com/office/drawing/2014/main" xmlns="" id="{6FD47078-A7DD-44F3-BBD1-B8EE3FAB0A6C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3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-7">
            <a:extLst>
              <a:ext uri="{FF2B5EF4-FFF2-40B4-BE49-F238E27FC236}">
                <a16:creationId xmlns:a16="http://schemas.microsoft.com/office/drawing/2014/main" xmlns="" id="{F3875434-8F4B-4E72-9CE6-3D8B2F73D380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4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-6">
            <a:extLst>
              <a:ext uri="{FF2B5EF4-FFF2-40B4-BE49-F238E27FC236}">
                <a16:creationId xmlns:a16="http://schemas.microsoft.com/office/drawing/2014/main" xmlns="" id="{C78B8C86-3F4F-46B7-9709-80923338BBB1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-5">
            <a:extLst>
              <a:ext uri="{FF2B5EF4-FFF2-40B4-BE49-F238E27FC236}">
                <a16:creationId xmlns:a16="http://schemas.microsoft.com/office/drawing/2014/main" xmlns="" id="{58189A25-06A3-4A53-A38B-0E663753D519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6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-4">
            <a:extLst>
              <a:ext uri="{FF2B5EF4-FFF2-40B4-BE49-F238E27FC236}">
                <a16:creationId xmlns:a16="http://schemas.microsoft.com/office/drawing/2014/main" xmlns="" id="{7218A7A0-F762-4F5A-8080-74B6301E183A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7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-3">
            <a:extLst>
              <a:ext uri="{FF2B5EF4-FFF2-40B4-BE49-F238E27FC236}">
                <a16:creationId xmlns:a16="http://schemas.microsoft.com/office/drawing/2014/main" xmlns="" id="{09BAC47F-DBFA-44FE-8F28-D65B8E135927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8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-2">
            <a:extLst>
              <a:ext uri="{FF2B5EF4-FFF2-40B4-BE49-F238E27FC236}">
                <a16:creationId xmlns:a16="http://schemas.microsoft.com/office/drawing/2014/main" xmlns="" id="{73EE4B72-EB9A-4C79-8290-F5434B7FBD20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>
                <a:alpha val="9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-1">
            <a:extLst>
              <a:ext uri="{FF2B5EF4-FFF2-40B4-BE49-F238E27FC236}">
                <a16:creationId xmlns:a16="http://schemas.microsoft.com/office/drawing/2014/main" xmlns="" id="{965B4386-4262-43AF-A360-873A962EF57B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3228109" y="3429000"/>
            <a:ext cx="5735782" cy="0"/>
          </a:xfrm>
          <a:prstGeom prst="line">
            <a:avLst/>
          </a:prstGeom>
          <a:ln w="762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PA-任意多边形 66">
            <a:extLst>
              <a:ext uri="{FF2B5EF4-FFF2-40B4-BE49-F238E27FC236}">
                <a16:creationId xmlns:a16="http://schemas.microsoft.com/office/drawing/2014/main" xmlns="" id="{1511AC60-AFE6-4449-987B-3B44E2D441F3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0 h 2712708"/>
              <a:gd name="connsiteX1" fmla="*/ 2712708 w 2712708"/>
              <a:gd name="connsiteY1" fmla="*/ 1356354 h 2712708"/>
              <a:gd name="connsiteX2" fmla="*/ 1356354 w 2712708"/>
              <a:gd name="connsiteY2" fmla="*/ 2712708 h 2712708"/>
              <a:gd name="connsiteX3" fmla="*/ 0 w 2712708"/>
              <a:gd name="connsiteY3" fmla="*/ 1356354 h 2712708"/>
              <a:gd name="connsiteX4" fmla="*/ 1356354 w 2712708"/>
              <a:gd name="connsiteY4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2708" h="2712708"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42" name="PA-椭圆 41">
            <a:extLst>
              <a:ext uri="{FF2B5EF4-FFF2-40B4-BE49-F238E27FC236}">
                <a16:creationId xmlns:a16="http://schemas.microsoft.com/office/drawing/2014/main" xmlns="" id="{3B6CAEB2-2430-4EF2-8B11-E7643E5B907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679923" y="-1003497"/>
            <a:ext cx="924610" cy="92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PA-椭圆 42">
            <a:extLst>
              <a:ext uri="{FF2B5EF4-FFF2-40B4-BE49-F238E27FC236}">
                <a16:creationId xmlns:a16="http://schemas.microsoft.com/office/drawing/2014/main" xmlns="" id="{11445AF0-A08E-456C-8231-94C7CA75C85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191029" y="-1831348"/>
            <a:ext cx="827851" cy="8278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PA-椭圆 43">
            <a:extLst>
              <a:ext uri="{FF2B5EF4-FFF2-40B4-BE49-F238E27FC236}">
                <a16:creationId xmlns:a16="http://schemas.microsoft.com/office/drawing/2014/main" xmlns="" id="{A02D3664-B407-429C-94D0-280D61EA3A8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3810611" y="-2048011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PA-椭圆 44">
            <a:extLst>
              <a:ext uri="{FF2B5EF4-FFF2-40B4-BE49-F238E27FC236}">
                <a16:creationId xmlns:a16="http://schemas.microsoft.com/office/drawing/2014/main" xmlns="" id="{59A54CA3-FA58-482D-9A84-5242F2980EB9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3982096">
            <a:off x="6627695" y="-935894"/>
            <a:ext cx="924610" cy="92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PA-椭圆 45">
            <a:extLst>
              <a:ext uri="{FF2B5EF4-FFF2-40B4-BE49-F238E27FC236}">
                <a16:creationId xmlns:a16="http://schemas.microsoft.com/office/drawing/2014/main" xmlns="" id="{31CD7B4E-FC3E-42FE-A3C4-4D6282D5E25C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3982096">
            <a:off x="6191029" y="-3249968"/>
            <a:ext cx="827851" cy="8278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PA-椭圆 46">
            <a:extLst>
              <a:ext uri="{FF2B5EF4-FFF2-40B4-BE49-F238E27FC236}">
                <a16:creationId xmlns:a16="http://schemas.microsoft.com/office/drawing/2014/main" xmlns="" id="{F019303F-B574-443D-9A63-6EA7FAF69FC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3982096">
            <a:off x="8072848" y="-2436563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PA-椭圆 47">
            <a:extLst>
              <a:ext uri="{FF2B5EF4-FFF2-40B4-BE49-F238E27FC236}">
                <a16:creationId xmlns:a16="http://schemas.microsoft.com/office/drawing/2014/main" xmlns="" id="{83A49E12-3CBC-4E3D-AAA9-EDDE2E557592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14354530" y="-1915192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PA-椭圆 48">
            <a:extLst>
              <a:ext uri="{FF2B5EF4-FFF2-40B4-BE49-F238E27FC236}">
                <a16:creationId xmlns:a16="http://schemas.microsoft.com/office/drawing/2014/main" xmlns="" id="{4621EA4F-3615-4DB2-A280-9BF6F1DFBE22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5177851" y="9068180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PA-椭圆 49">
            <a:extLst>
              <a:ext uri="{FF2B5EF4-FFF2-40B4-BE49-F238E27FC236}">
                <a16:creationId xmlns:a16="http://schemas.microsoft.com/office/drawing/2014/main" xmlns="" id="{3F534134-411F-4807-9E23-E5D699F36A4F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-1827584" y="-611155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PA-椭圆 50">
            <a:extLst>
              <a:ext uri="{FF2B5EF4-FFF2-40B4-BE49-F238E27FC236}">
                <a16:creationId xmlns:a16="http://schemas.microsoft.com/office/drawing/2014/main" xmlns="" id="{3A9AA13C-096E-46A9-95AD-9251FE899A57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1254489" y="8025437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PA-椭圆 51">
            <a:extLst>
              <a:ext uri="{FF2B5EF4-FFF2-40B4-BE49-F238E27FC236}">
                <a16:creationId xmlns:a16="http://schemas.microsoft.com/office/drawing/2014/main" xmlns="" id="{97104480-0682-4473-808E-4C2B64F3284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-170451" y="-2490072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PA-椭圆 52">
            <a:extLst>
              <a:ext uri="{FF2B5EF4-FFF2-40B4-BE49-F238E27FC236}">
                <a16:creationId xmlns:a16="http://schemas.microsoft.com/office/drawing/2014/main" xmlns="" id="{48D9FBAD-BB74-4BA9-808A-1CFC02FB9762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4759688" y="3629490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PA-椭圆 71">
            <a:extLst>
              <a:ext uri="{FF2B5EF4-FFF2-40B4-BE49-F238E27FC236}">
                <a16:creationId xmlns:a16="http://schemas.microsoft.com/office/drawing/2014/main" xmlns="" id="{235EFE2A-1DE9-4543-96F7-A1B421EFF1D0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-1600780" y="7397149"/>
            <a:ext cx="924610" cy="92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PA-椭圆 72">
            <a:extLst>
              <a:ext uri="{FF2B5EF4-FFF2-40B4-BE49-F238E27FC236}">
                <a16:creationId xmlns:a16="http://schemas.microsoft.com/office/drawing/2014/main" xmlns="" id="{A987D214-67CE-4E6F-8CFD-1D560962BAFE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-2787716" y="5439372"/>
            <a:ext cx="827851" cy="8278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PA-椭圆 73">
            <a:extLst>
              <a:ext uri="{FF2B5EF4-FFF2-40B4-BE49-F238E27FC236}">
                <a16:creationId xmlns:a16="http://schemas.microsoft.com/office/drawing/2014/main" xmlns="" id="{D97FCFD4-F8E9-4B39-8786-45FB09EE562F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-4851973" y="740545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PA-椭圆 74">
            <a:extLst>
              <a:ext uri="{FF2B5EF4-FFF2-40B4-BE49-F238E27FC236}">
                <a16:creationId xmlns:a16="http://schemas.microsoft.com/office/drawing/2014/main" xmlns="" id="{C8F599D0-785D-4748-BB12-552AA81B0E9C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 rot="3982096">
            <a:off x="13804280" y="3869303"/>
            <a:ext cx="924610" cy="92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PA-椭圆 75">
            <a:extLst>
              <a:ext uri="{FF2B5EF4-FFF2-40B4-BE49-F238E27FC236}">
                <a16:creationId xmlns:a16="http://schemas.microsoft.com/office/drawing/2014/main" xmlns="" id="{EFA99EAD-9355-4BBB-9A57-BDEBF927BF44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 rot="3982096">
            <a:off x="-2353427" y="1847277"/>
            <a:ext cx="827851" cy="8278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PA-椭圆 76">
            <a:extLst>
              <a:ext uri="{FF2B5EF4-FFF2-40B4-BE49-F238E27FC236}">
                <a16:creationId xmlns:a16="http://schemas.microsoft.com/office/drawing/2014/main" xmlns="" id="{80E91756-000F-4A16-8C0C-5185E03B47C9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 rot="3982096">
            <a:off x="11145914" y="-1258218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PA-椭圆 89">
            <a:extLst>
              <a:ext uri="{FF2B5EF4-FFF2-40B4-BE49-F238E27FC236}">
                <a16:creationId xmlns:a16="http://schemas.microsoft.com/office/drawing/2014/main" xmlns="" id="{FB9AA66E-5C77-4A77-98A9-192BE9ADB8D7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13311787" y="1055383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1" name="PA-椭圆 90">
            <a:extLst>
              <a:ext uri="{FF2B5EF4-FFF2-40B4-BE49-F238E27FC236}">
                <a16:creationId xmlns:a16="http://schemas.microsoft.com/office/drawing/2014/main" xmlns="" id="{8ED8EEEB-84E6-4AB8-8245-2E923A7EA347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2398731" y="9508724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2" name="PA-椭圆 91">
            <a:extLst>
              <a:ext uri="{FF2B5EF4-FFF2-40B4-BE49-F238E27FC236}">
                <a16:creationId xmlns:a16="http://schemas.microsoft.com/office/drawing/2014/main" xmlns="" id="{2EA432AC-9686-4396-86CF-1E4F3525C077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2066095" y="-1456775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PA-椭圆 92">
            <a:extLst>
              <a:ext uri="{FF2B5EF4-FFF2-40B4-BE49-F238E27FC236}">
                <a16:creationId xmlns:a16="http://schemas.microsoft.com/office/drawing/2014/main" xmlns="" id="{BB896A05-D560-4C96-B2B5-656A8284EACA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7203397" y="8987352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PA-椭圆 93">
            <a:extLst>
              <a:ext uri="{FF2B5EF4-FFF2-40B4-BE49-F238E27FC236}">
                <a16:creationId xmlns:a16="http://schemas.microsoft.com/office/drawing/2014/main" xmlns="" id="{261B2F78-B71E-4ACC-8107-CF53C01D28DE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-3809230" y="3810239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PA-椭圆 94">
            <a:extLst>
              <a:ext uri="{FF2B5EF4-FFF2-40B4-BE49-F238E27FC236}">
                <a16:creationId xmlns:a16="http://schemas.microsoft.com/office/drawing/2014/main" xmlns="" id="{F5527A90-626F-4EAE-B4BC-002F0C88D6E5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14354530" y="6007357"/>
            <a:ext cx="1042743" cy="1042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PA-文本框 38">
            <a:extLst>
              <a:ext uri="{FF2B5EF4-FFF2-40B4-BE49-F238E27FC236}">
                <a16:creationId xmlns:a16="http://schemas.microsoft.com/office/drawing/2014/main" xmlns="" id="{87631D4B-1F08-48DC-A251-C922E8E10F50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3409612" y="6000268"/>
            <a:ext cx="642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无穷尽的变化，无穷尽的组合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  <p:sp>
        <p:nvSpPr>
          <p:cNvPr id="41" name="PA-文本框 40">
            <a:extLst>
              <a:ext uri="{FF2B5EF4-FFF2-40B4-BE49-F238E27FC236}">
                <a16:creationId xmlns:a16="http://schemas.microsoft.com/office/drawing/2014/main" xmlns="" id="{90311F52-3E64-4FDE-A993-D339C09890B7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4447521" y="6007357"/>
            <a:ext cx="6429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我们不应故步自封</a:t>
            </a:r>
          </a:p>
        </p:txBody>
      </p:sp>
    </p:spTree>
    <p:extLst>
      <p:ext uri="{BB962C8B-B14F-4D97-AF65-F5344CB8AC3E}">
        <p14:creationId xmlns:p14="http://schemas.microsoft.com/office/powerpoint/2010/main" val="294895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8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9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10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14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15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16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20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21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22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26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27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28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32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33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34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38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39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40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44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45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46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50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51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52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56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57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58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62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63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64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266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" presetClass="emph" presetSubtype="10" fill="hold" nodeType="withEffect">
                                      <p:stCondLst>
                                        <p:cond delay="266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69" dur="2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accent2"/>
                                          </p:to>
                                        </p:animClr>
                                        <p:set>
                                          <p:cBhvr>
                                            <p:cTn id="70" dur="2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71" dur="2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1" nodeType="withEffect">
                                      <p:stCondLst>
                                        <p:cond delay="496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77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78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1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82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83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84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88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89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2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93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94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95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99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00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3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04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05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06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10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11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4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15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16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17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21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22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5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26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27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28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32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33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6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37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38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39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43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44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47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48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49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50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54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55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58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59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60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61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65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66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9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70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71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72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76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77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0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81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82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83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6" presetClass="emph" presetSubtype="0" fill="hold" grpId="1" nodeType="withEffect" p14:presetBounceEnd="95000">
                                      <p:stCondLst>
                                        <p:cond delay="8250"/>
                                      </p:stCondLst>
                                      <p:childTnLst>
                                        <p:animScale p14:bounceEnd="95000">
                                          <p:cBhvr>
                                            <p:cTn id="191" dur="20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2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53" presetClass="entr" presetSubtype="528" repeatCount="indefinite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1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3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1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5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1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2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4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9284 0.76389 L 0.29258 0.76389 L 0.2918 0.82894 C 0.29089 0.85672 0.28997 0.88403 0.28854 0.91158 C 0.28802 0.91829 0.2875 0.92524 0.2862 0.93218 C 0.28503 0.93936 0.28242 0.94607 0.28125 0.95325 C 0.27995 0.9588 0.28008 0.96482 0.27878 0.97061 C 0.27734 0.97663 0.27461 0.98218 0.2737 0.9882 C 0.27148 0.99954 0.26901 1.02269 0.26875 1.02269 C 0.26432 1.02894 0.25924 1.0345 0.25521 1.04121 C 0.25143 1.04723 0.24831 1.05394 0.2444 1.05926 C 0.22826 1.08102 0.23112 1.07269 0.2168 1.08936 C 0.21419 1.09283 0.21159 1.097 0.20846 1.10024 C 0.1974 1.10602 0.19102 1.10926 0.1776 1.11366 C 0.16927 1.11598 0.16081 1.11737 0.15208 1.11945 C 0.10534 1.12153 0.05898 1.12431 0.01237 1.12547 C 0.00951 1.12547 0.00703 1.12338 0.00378 1.12269 C -0.01445 1.11922 -0.00625 1.125 -0.01654 1.11459 C -0.0194 1.11366 -0.02253 1.11343 -0.025 1.11181 C -0.03685 1.1051 -0.03763 1.10163 -0.04596 1.08982 C -0.08867 1.07338 -0.04349 1.09561 -0.06328 1.07431 C -0.06536 1.072 -0.06966 1.07408 -0.07188 1.07153 C -0.07995 1.0632 -0.08581 1.05232 -0.09284 1.04283 C -0.09987 1.03311 -0.11458 1.01436 -0.11979 1.00417 C -0.12279 0.99838 -0.12396 0.99098 -0.12591 0.98426 C -0.13268 0.97709 -0.13477 0.97547 -0.14076 0.96528 C -0.14323 0.96088 -0.14453 0.95602 -0.14701 0.95209 C -0.14961 0.94746 -0.15339 0.94375 -0.15586 0.93913 C -0.15951 0.93195 -0.16172 0.92362 -0.16497 0.91598 C -0.16771 0.91042 -0.17096 0.90487 -0.17422 0.89977 C -0.17682 0.89538 -0.18112 0.8919 -0.18307 0.88681 C -0.18503 0.88288 -0.18529 0.87801 -0.18646 0.87338 C -0.2013 0.84931 -0.18229 0.88288 -0.19583 0.84352 C -0.19792 0.8375 -0.20247 0.83334 -0.20482 0.82709 C -0.21589 0.8 -0.21445 0.79653 -0.21797 0.7669 C -0.24753 0.68311 -0.21146 0.79121 -0.23112 0.71667 C -0.23216 0.71204 -0.23594 0.70834 -0.23711 0.70371 C -0.23919 0.69491 -0.23945 0.68565 -0.24076 0.67663 C -0.25768 0.64607 -0.24323 0.67477 -0.25938 0.62686 C -0.26198 0.61899 -0.26589 0.61181 -0.26862 0.60394 C -0.27214 0.59306 -0.27448 0.58149 -0.27799 0.57038 C -0.2806 0.5625 -0.28516 0.55556 -0.28724 0.54746 C -0.29023 0.53658 -0.29128 0.52477 -0.29375 0.51366 C -0.29557 0.50811 -0.29844 0.50301 -0.30026 0.49723 C -0.30143 0.49283 -0.30234 0.48843 -0.30339 0.4838 C -0.30651 0.47732 -0.30977 0.47107 -0.31276 0.46436 C -0.31576 0.45672 -0.3181 0.44838 -0.32174 0.44098 C -0.32435 0.43635 -0.32839 0.43311 -0.33073 0.42825 C -0.33424 0.422 -0.33633 0.41482 -0.3401 0.40857 C -0.34336 0.40301 -0.34805 0.39792 -0.35195 0.3926 C -0.36289 0.37616 -0.36641 0.36829 -0.37604 0.35024 C -0.38099 0.34607 -0.38594 0.34213 -0.39049 0.33797 C -0.39375 0.33496 -0.39635 0.33125 -0.39922 0.32848 C -0.41445 0.31505 -0.40898 0.32616 -0.41432 0.3095 C -0.42878 0.3051 -0.41784 0.31019 -0.43177 0.29723 C -0.43542 0.29399 -0.43984 0.29167 -0.44375 0.2882 C -0.44974 0.28218 -0.46107 0.26922 -0.46133 0.26922 C -0.46706 0.26852 -0.47292 0.26922 -0.47839 0.26737 C -0.48359 0.26551 -0.48776 0.26112 -0.49297 0.25857 C -0.49544 0.25741 -0.49883 0.25695 -0.50143 0.25579 C -0.51315 0.25116 -0.51094 0.24977 -0.52174 0.24746 C -0.53021 0.24584 -0.53906 0.24422 -0.54753 0.24306 C -0.5543 0.24213 -0.56107 0.2426 -0.56771 0.24144 C -0.57357 0.24028 -0.5793 0.23797 -0.5849 0.23635 C -0.59128 0.23565 -0.61159 0.2345 -0.61914 0.23241 C -0.62435 0.23125 -0.62891 0.22894 -0.63372 0.22709 C -0.69818 0.22848 -0.68151 0.22547 -0.75898 0.24237 C -0.76198 0.24283 -0.76458 0.24514 -0.76758 0.2463 C -0.77109 0.24815 -0.77578 0.24746 -0.77878 0.25093 C -0.78099 0.25348 -0.78047 0.25788 -0.78138 0.26135 C -0.78398 0.26389 -0.78659 0.2669 -0.78971 0.26899 C -0.79219 0.27084 -0.79661 0.26991 -0.79805 0.27338 C -0.80078 0.27963 -0.79961 0.28704 -0.80026 0.29399 C -0.81081 0.31459 -0.80182 0.29468 -0.8082 0.31528 C -0.80951 0.31899 -0.81615 0.33403 -0.81615 0.33982 C -0.81602 0.37176 -0.81432 0.40371 -0.81328 0.43565 " pathEditMode="relative" rAng="5220000" ptsTypes="AAAAAAAAAAAAAAAAAAAAAAAAAAAAAAAAAAAAAAAAAAAAAAAAAAAAAAAAAAAAAAAAAAAAAAAAAAAA">
                                          <p:cBhvr>
                                            <p:cTn id="235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104" y="-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0 L 0 0 L 0.03646 0.00347 C 0.05195 0.00555 0.06731 0.00764 0.08268 0.01041 C 0.08646 0.01111 0.09036 0.01203 0.09414 0.01389 C 0.09817 0.01551 0.10182 0.01875 0.10573 0.0206 C 0.10885 0.02222 0.11224 0.02245 0.11536 0.02407 C 0.11862 0.02592 0.12161 0.02939 0.125 0.03078 C 0.13125 0.03379 0.14414 0.03773 0.14414 0.03773 C 0.14739 0.04351 0.15026 0.04976 0.15377 0.05486 C 0.15703 0.05949 0.16054 0.06342 0.16341 0.06851 C 0.17474 0.08842 0.17018 0.08472 0.17877 0.10254 C 0.1806 0.10601 0.18268 0.10926 0.1845 0.11273 C 0.18711 0.12639 0.18867 0.13402 0.19036 0.15023 C 0.19127 0.16041 0.19166 0.17083 0.19231 0.18101 C 0.19101 0.23703 0.19023 0.29282 0.18841 0.34861 C 0.18828 0.35231 0.18698 0.35532 0.18646 0.35879 C 0.18346 0.38055 0.18724 0.37106 0.18073 0.38287 C 0.18008 0.38634 0.17981 0.39004 0.17877 0.39305 C 0.17435 0.40694 0.17239 0.40764 0.16536 0.41713 C 0.1539 0.46782 0.16875 0.41435 0.15573 0.4375 C 0.15429 0.44004 0.15521 0.44514 0.15377 0.44768 C 0.14856 0.45694 0.14218 0.46365 0.13646 0.47176 C 0.1306 0.47986 0.1194 0.49676 0.11341 0.50254 C 0.10989 0.50601 0.10573 0.50717 0.10182 0.50926 C 0.09752 0.51713 0.09648 0.51967 0.09036 0.52639 C 0.08789 0.52916 0.08502 0.53055 0.08268 0.53333 C 0.07994 0.53634 0.07773 0.54074 0.075 0.54351 C 0.0707 0.54768 0.06588 0.55 0.06146 0.5537 C 0.0582 0.55671 0.05494 0.56041 0.05182 0.56412 C 0.04922 0.56713 0.047 0.57176 0.04414 0.5743 C 0.04179 0.57639 0.03906 0.57662 0.03646 0.57777 C 0.02213 0.59467 0.04192 0.57314 0.01914 0.58796 C 0.01562 0.59027 0.01302 0.5956 0.0095 0.59814 C -0.00638 0.61041 -0.00821 0.60856 -0.025 0.6118 C -0.0737 0.64421 -0.01107 0.60486 -0.05391 0.62569 C -0.05664 0.62685 -0.05886 0.63125 -0.06159 0.6324 C -0.06654 0.63472 -0.07188 0.63472 -0.07696 0.63588 C -0.09506 0.65509 -0.07813 0.63889 -0.10586 0.65648 C -0.11042 0.65926 -0.11472 0.66365 -0.11927 0.66666 C -0.12552 0.6706 -0.13216 0.67291 -0.13854 0.67685 C -0.1431 0.67986 -0.14727 0.68472 -0.15196 0.68703 C -0.15821 0.69051 -0.16485 0.69097 -0.17123 0.69398 C -0.17448 0.6956 -0.17748 0.69884 -0.18086 0.70092 C -0.18334 0.70231 -0.18594 0.70301 -0.18854 0.70416 C -0.19232 0.70764 -0.1961 0.71134 -0.2 0.71458 C -0.20443 0.71805 -0.20925 0.7206 -0.21354 0.72476 C -0.21628 0.72754 -0.21849 0.73217 -0.22123 0.73495 C -0.22487 0.73889 -0.22904 0.7412 -0.23269 0.74537 C -0.2362 0.74907 -0.23907 0.75463 -0.24232 0.75902 C -0.25209 0.77152 -0.25677 0.77546 -0.26732 0.78634 C -0.26992 0.79189 -0.2724 0.79791 -0.275 0.80347 C -0.27683 0.80694 -0.27904 0.80995 -0.28086 0.81365 C -0.2892 0.83101 -0.28269 0.825 -0.29232 0.83078 C -0.29558 0.84814 -0.29219 0.83495 -0.3 0.85115 C -0.30209 0.85555 -0.30365 0.86064 -0.30586 0.86504 C -0.30951 0.87222 -0.31732 0.88541 -0.31732 0.88541 C -0.31797 0.89236 -0.31797 0.89953 -0.31927 0.90601 C -0.32058 0.91226 -0.32331 0.91713 -0.325 0.92314 C -0.32591 0.92639 -0.32617 0.93009 -0.32696 0.93333 C -0.33021 0.94699 -0.33086 0.94444 -0.33269 0.95717 C -0.33412 0.96736 -0.33542 0.97777 -0.33659 0.98796 C -0.33737 0.99606 -0.3375 1.00416 -0.33854 1.01203 C -0.33946 1.01898 -0.34102 1.02569 -0.34232 1.0324 C -0.34297 1.04004 -0.34466 1.06435 -0.34623 1.07361 C -0.34714 1.07939 -0.3487 1.08495 -0.35 1.09051 C -0.35261 1.16805 -0.35339 1.14768 -0.34805 1.24097 C -0.34792 1.24467 -0.34675 1.24791 -0.34623 1.25139 C -0.34545 1.25578 -0.34597 1.26134 -0.34427 1.26504 C -0.34297 1.26782 -0.34037 1.26736 -0.33854 1.26851 C -0.33724 1.27176 -0.33568 1.275 -0.33464 1.2787 C -0.33373 1.28194 -0.33451 1.28703 -0.33269 1.28889 C -0.3293 1.29236 -0.325 1.2912 -0.32123 1.29236 C -0.31016 1.30555 -0.32084 1.29421 -0.30964 1.30254 C -0.30756 1.30416 -0.29948 1.31273 -0.29623 1.31296 C -0.27826 1.31389 -0.26029 1.31296 -0.24232 1.31296 " pathEditMode="relative" ptsTypes="AAAAAAAAAAAAAAAAAAAAAAAAAAAAAAAAAAAAAAAAAAAAAAAAAAAAAAAAAAAAAAAAAAAAAAAAAAAA">
                                          <p:cBhvr>
                                            <p:cTn id="237" dur="2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91862 0.56574 L 0.91836 0.56574 L 0.91315 0.52014 C 0.91028 0.50092 0.90729 0.48171 0.90377 0.46296 C 0.90286 0.4581 0.90182 0.45347 0.89961 0.44884 C 0.89778 0.44398 0.8944 0.43981 0.89219 0.43518 C 0.89036 0.43148 0.88997 0.42708 0.88815 0.42338 C 0.88607 0.41967 0.88242 0.4162 0.88086 0.41226 C 0.87747 0.40463 0.87278 0.38889 0.87252 0.38912 C 0.86667 0.38564 0.86015 0.38264 0.85482 0.37893 C 0.84974 0.37546 0.84557 0.37152 0.84023 0.36851 C 0.81914 0.35671 0.82331 0.36203 0.80469 0.35347 C 0.80091 0.35162 0.79765 0.3493 0.79388 0.34745 C 0.77982 0.34606 0.77187 0.3449 0.75521 0.3449 C 0.74466 0.34537 0.73398 0.34583 0.72344 0.34652 C 0.66614 0.35532 0.60911 0.36342 0.55208 0.37268 C 0.54844 0.37338 0.54557 0.37546 0.54167 0.37639 C 0.51953 0.3831 0.52917 0.37731 0.51745 0.3868 C 0.5138 0.38796 0.51002 0.38889 0.50677 0.39051 C 0.4931 0.39791 0.49232 0.40023 0.48294 0.41064 C 0.43164 0.43125 0.48568 0.40578 0.46263 0.42523 C 0.46042 0.42731 0.45495 0.42685 0.45234 0.42893 C 0.4431 0.43657 0.43659 0.4456 0.42851 0.4537 C 0.42057 0.46226 0.40377 0.47847 0.39831 0.4868 C 0.39479 0.49166 0.39388 0.49699 0.39206 0.50208 C 0.38411 0.50879 0.38138 0.51018 0.375 0.51898 C 0.37226 0.52222 0.37096 0.52615 0.36823 0.52939 C 0.36523 0.53333 0.36081 0.53657 0.35807 0.54051 C 0.35417 0.54629 0.35195 0.55254 0.34831 0.55856 C 0.34531 0.56319 0.3418 0.56782 0.33815 0.57222 C 0.33515 0.57569 0.3306 0.57916 0.32812 0.5831 C 0.32604 0.58634 0.32591 0.59004 0.32487 0.59328 C 0.30833 0.61342 0.32943 0.58588 0.31536 0.61643 C 0.31315 0.62106 0.30794 0.62523 0.30547 0.62986 C 0.29362 0.65162 0.29557 0.65347 0.2931 0.675 C 0.26224 0.74051 0.29961 0.65648 0.28047 0.71319 C 0.2793 0.71689 0.27487 0.72014 0.27383 0.72384 C 0.27174 0.73032 0.272 0.73703 0.27096 0.74375 C 0.25221 0.76875 0.26797 0.74537 0.2513 0.78264 C 0.24883 0.78865 0.24453 0.79467 0.24153 0.80069 C 0.23789 0.80902 0.23581 0.81782 0.23216 0.82639 C 0.22956 0.8324 0.22435 0.83842 0.22226 0.84467 C 0.21927 0.85277 0.21888 0.86134 0.2164 0.86967 C 0.21471 0.87407 0.21146 0.87824 0.2095 0.88264 C 0.20846 0.88611 0.20755 0.88935 0.20651 0.89282 C 0.20325 0.89814 0.19961 0.90324 0.19648 0.90856 C 0.19323 0.91458 0.19075 0.92083 0.18698 0.92708 C 0.18398 0.93078 0.1793 0.93426 0.17656 0.93796 C 0.17278 0.94282 0.17057 0.94861 0.16653 0.9537 C 0.16289 0.95856 0.15729 0.96296 0.15312 0.96759 C 0.14075 0.98148 0.13698 0.98796 0.1263 1.00254 C 0.1207 1.00648 0.11471 1.01041 0.10911 1.01435 C 0.10573 1.01713 0.10273 1.02037 0.09922 1.02314 C 0.08164 1.03564 0.08737 1.02685 0.08203 1.03958 C 0.06458 1.04583 0.07773 1.04004 0.06146 1.05185 C 0.05703 1.05509 0.05195 1.05764 0.04752 1.06111 C 0.04036 1.0662 0.02734 1.07824 0.02708 1.07824 C 0.02018 1.07963 0.01276 1.08055 0.00625 1.0831 C 1.66667E-6 1.08564 -0.00482 1.08981 -0.01107 1.09259 C -0.01406 1.09421 -0.0181 1.0949 -0.0211 1.09629 C -0.03516 1.10208 -0.03255 1.10277 -0.04544 1.10671 C -0.05586 1.10972 -0.06654 1.11273 -0.07682 1.11551 C -0.08503 1.11736 -0.09336 1.11875 -0.10143 1.12106 C -0.10847 1.12314 -0.11537 1.12592 -0.12214 1.12824 C -0.12969 1.13009 -0.15469 1.13541 -0.16419 1.13865 C -0.16992 1.14027 -0.17552 1.14305 -0.18125 1.14537 C -0.26055 1.15856 -0.23945 1.15694 -0.33555 1.16203 C -0.33932 1.1625 -0.34258 1.16134 -0.34623 1.16134 C -0.35065 1.16064 -0.35651 1.16203 -0.36042 1.16041 C -0.36328 1.15926 -0.36289 1.15578 -0.36419 1.1537 C -0.36758 1.15254 -0.37097 1.15092 -0.37474 1.15 C -0.37813 1.1493 -0.38334 1.15092 -0.38542 1.14861 C -0.38906 1.1449 -0.38802 1.13958 -0.38945 1.13472 C -0.40352 1.12268 -0.39141 1.13449 -0.40052 1.12152 C -0.40209 1.11921 -0.41146 1.11018 -0.41185 1.10601 C -0.41367 1.08356 -0.41367 1.06088 -0.41459 1.03819 " pathEditMode="relative" rAng="5160000" ptsTypes="AAAAAAAAAAAAAAAAAAAAAAAAAAAAAAAAAAAAAAAAAAAAAAAAAAAAAAAAAAAAAAAAAAAAAAAAAAAA">
                                          <p:cBhvr>
                                            <p:cTn id="239" dur="1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875" y="1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4792 1.28842 L 0.04792 1.28819 L 0.01602 1.31991 C 0.00221 1.33264 -0.01146 1.34537 -0.02526 1.35764 C -0.02865 1.36042 -0.03229 1.36342 -0.03607 1.36551 C -0.03997 1.36782 -0.04401 1.36852 -0.04792 1.3706 C -0.05104 1.37222 -0.05391 1.37523 -0.05703 1.37685 C -0.06042 1.37824 -0.06393 1.37824 -0.06719 1.38009 C -0.07344 1.38356 -0.08555 1.39236 -0.08568 1.39213 C -0.08997 1.39051 -0.09427 1.38796 -0.09883 1.3868 C -0.10299 1.38588 -0.10716 1.38588 -0.11107 1.38426 C -0.12656 1.37824 -0.12161 1.37708 -0.13424 1.36991 C -0.13672 1.36898 -0.13945 1.36805 -0.14219 1.36667 C -0.14844 1.35764 -0.15195 1.35254 -0.15833 1.34051 C -0.16211 1.33264 -0.16549 1.3243 -0.16914 1.3162 C -0.18477 1.26736 -0.20065 1.21944 -0.21575 1.17037 C -0.21667 1.16736 -0.21654 1.16342 -0.21719 1.15995 C -0.22109 1.13866 -0.22148 1.15023 -0.2194 1.13403 C -0.21992 1.13055 -0.22083 1.12708 -0.22083 1.12361 C -0.22122 1.10764 -0.21979 1.10532 -0.21667 1.09051 C -0.222 1.0368 -0.21862 1.09606 -0.21458 1.06412 C -0.21406 1.06088 -0.21641 1.05717 -0.21588 1.0537 C -0.21432 1.04097 -0.21081 1.02917 -0.20846 1.0169 C -0.20586 1.00463 -0.20143 0.97963 -0.19805 0.96921 C -0.19609 0.96296 -0.19284 0.9581 -0.19023 0.95254 C -0.18893 0.9419 -0.1888 0.93866 -0.18555 0.92731 C -0.18437 0.92245 -0.18229 0.91875 -0.18112 0.91412 C -0.17969 0.90903 -0.17917 0.90324 -0.17773 0.89815 C -0.17526 0.89074 -0.17187 0.88426 -0.16927 0.87685 C -0.16732 0.87129 -0.16575 0.86504 -0.16419 0.85903 C -0.16289 0.85393 -0.16237 0.84792 -0.16068 0.84305 C -0.15937 0.83912 -0.15703 0.83634 -0.15521 0.83287 C -0.14805 0.80509 -0.15846 0.8419 -0.14349 0.80787 C -0.14128 0.80254 -0.14062 0.7956 -0.13841 0.79028 C -0.12865 0.76481 -0.12656 0.76481 -0.11328 0.74606 C -0.08164 0.67268 -0.12292 0.76504 -0.09284 0.70717 C -0.09088 0.70347 -0.09036 0.69768 -0.08828 0.69421 C -0.0849 0.6875 -0.08034 0.68264 -0.0763 0.67685 C -0.06667 0.64352 -0.0763 0.67315 -0.05794 0.63217 C -0.05495 0.62546 -0.0526 0.61759 -0.04961 0.61088 C -0.04557 0.60162 -0.04062 0.59329 -0.03633 0.58403 C -0.03333 0.57731 -0.03125 0.56921 -0.02799 0.56273 C -0.0237 0.55417 -0.01823 0.54722 -0.01367 0.53889 C -0.01146 0.53426 -0.0099 0.5287 -0.00768 0.52384 C -0.00586 0.52037 -0.00391 0.51713 -0.00208 0.51366 C 0.00013 0.50717 0.00221 0.50046 0.00456 0.49421 C 0.00729 0.48704 0.01055 0.48032 0.01302 0.47292 C 0.01445 0.46782 0.01497 0.4618 0.01641 0.45694 C 0.01836 0.45 0.02122 0.44421 0.02305 0.43727 C 0.025 0.43079 0.02578 0.42338 0.02721 0.41667 C 0.03177 0.39676 0.03451 0.38912 0.04023 0.36991 C 0.04076 0.36273 0.04115 0.35532 0.04167 0.34815 C 0.04219 0.34352 0.0431 0.33889 0.04362 0.33403 C 0.04544 0.31134 0.0418 0.32268 0.04818 0.30856 C 0.04583 0.29097 0.04688 0.30509 0.0487 0.28403 C 0.04909 0.27847 0.04896 0.27268 0.04948 0.2669 C 0.05039 0.25717 0.05313 0.23866 0.053 0.23842 C 0.05156 0.23217 0.04948 0.22616 0.04857 0.21944 C 0.04792 0.21296 0.0487 0.20625 0.04844 0.19954 C 0.04831 0.19606 0.04727 0.19259 0.04701 0.18912 C 0.0457 0.1743 0.04701 0.17592 0.04479 0.16342 C 0.04297 0.15347 0.04089 0.14329 0.03893 0.13356 C 0.03711 0.12592 0.03477 0.11898 0.03333 0.11134 C 0.03203 0.10463 0.03138 0.09745 0.03047 0.09051 C 0.02878 0.08333 0.02292 0.06134 0.02148 0.05185 C 0.02057 0.04606 0.02018 0.04004 0.01966 0.03403 C -0.00117 -0.03426 0.00547 -0.01759 -0.02682 -0.09167 C -0.02799 -0.09468 -0.02995 -0.0963 -0.03151 -0.09884 C -0.03346 -0.10185 -0.03463 -0.10695 -0.03724 -0.10857 C -0.03906 -0.10972 -0.04115 -0.10695 -0.0431 -0.10625 C -0.04518 -0.10764 -0.0474 -0.10903 -0.04948 -0.11111 C -0.05117 -0.11296 -0.05208 -0.11806 -0.05417 -0.11783 C -0.05807 -0.11759 -0.06133 -0.11273 -0.06484 -0.10996 C -0.07825 -0.11088 -0.06575 -0.11134 -0.07773 -0.10787 C -0.07995 -0.10718 -0.08932 -0.10695 -0.09219 -0.10394 C -0.10768 -0.08773 -0.12266 -0.07014 -0.13789 -0.05324 " pathEditMode="relative" rAng="8880000" ptsTypes="AAAAAAAAAAAAAAAAAAAAAAAAAAAAAAAAAAAAAAAAAAAAAAAAAAAAAAAAAAAAAAAAAAAAAAAAAAAA">
                                          <p:cBhvr>
                                            <p:cTn id="241" dur="2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86" y="-6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25078 0.23473 L -0.25078 0.23496 L -0.16003 0.18473 C -0.12149 0.16436 -0.08321 0.14329 -0.04532 0.12362 C -0.03555 0.11829 -0.02578 0.11343 -0.01641 0.10903 C -0.00612 0.1044 0.00325 0.10116 0.01328 0.09676 C 0.02096 0.09352 0.02942 0.08866 0.03737 0.08519 C 0.04583 0.08195 0.05338 0.07987 0.06185 0.0757 C 0.07773 0.06852 0.11002 0.05278 0.11002 0.05301 C 0.11888 0.05162 0.12669 0.05139 0.13593 0.04977 C 0.14453 0.04792 0.15364 0.04537 0.16119 0.04468 C 0.19153 0.04121 0.17981 0.04537 0.20325 0.04399 C 0.2082 0.04375 0.21354 0.04283 0.21862 0.04237 C 0.22656 0.04723 0.23138 0.04977 0.23711 0.05764 C 0.24088 0.0625 0.24297 0.06852 0.24583 0.07408 C 0.24869 0.11135 0.25325 0.14746 0.25534 0.18519 C 0.25547 0.18797 0.2526 0.19167 0.25169 0.19468 C 0.24648 0.2125 0.25494 0.20116 0.2401 0.21806 C 0.23906 0.22107 0.2388 0.22385 0.23672 0.22709 C 0.22734 0.24213 0.22252 0.24537 0.20612 0.26158 C 0.18372 0.30973 0.21432 0.25487 0.18476 0.2882 C 0.18151 0.29144 0.18398 0.29375 0.18112 0.29699 C 0.16927 0.31042 0.15429 0.32385 0.14101 0.33727 C 0.1276 0.3507 0.10156 0.37732 0.08776 0.38936 C 0.07916 0.39699 0.06927 0.40324 0.05976 0.41019 C 0.05 0.42153 0.04778 0.42477 0.03333 0.4375 C 0.0276 0.4426 0.02057 0.44769 0.01523 0.45278 C 0.00885 0.45857 0.00364 0.46436 -0.00235 0.46991 C -0.01289 0.47894 -0.02448 0.48727 -0.0349 0.49584 C -0.04271 0.50255 -0.05052 0.50973 -0.05769 0.51644 C -0.06368 0.52199 -0.06849 0.52801 -0.07539 0.53357 C -0.08086 0.5382 -0.08763 0.54237 -0.09388 0.54699 C -0.12735 0.57824 -0.08086 0.53612 -0.13568 0.57778 C -0.14427 0.58449 -0.15 0.59144 -0.15847 0.59838 C -0.1961 0.62848 -0.20091 0.62963 -0.24206 0.65625 C -0.3586 0.74607 -0.20847 0.63195 -0.31224 0.70625 C -0.31862 0.71088 -0.32344 0.71644 -0.33008 0.7213 C -0.34206 0.72987 -0.35521 0.73727 -0.36771 0.74561 C -0.41016 0.78334 -0.37019 0.74885 -0.43672 0.79977 C -0.44779 0.80787 -0.45782 0.81667 -0.46875 0.82524 C -0.48373 0.83635 -0.49974 0.84723 -0.51537 0.85926 C -0.52631 0.8676 -0.53594 0.87686 -0.54727 0.88473 C -0.56211 0.89607 -0.57878 0.90556 -0.59414 0.91644 C -0.60196 0.92246 -0.60899 0.92824 -0.61719 0.93496 C -0.62318 0.93912 -0.62943 0.94352 -0.6362 0.94792 C -0.6448 0.95533 -0.65352 0.9632 -0.66289 0.97084 C -0.67344 0.97917 -0.68503 0.98774 -0.69519 0.99653 C -0.70157 1.00209 -0.70664 1.00811 -0.71302 1.01389 C -0.72162 1.02153 -0.73164 1.02894 -0.74011 1.03681 C -0.74831 1.04422 -0.75482 1.05186 -0.76237 1.05903 C -0.78503 1.08102 -0.79623 1.09005 -0.82097 1.11227 C -0.8267 1.11945 -0.83216 1.12662 -0.83789 1.13403 C -0.84206 1.13889 -0.84714 1.14352 -0.85131 1.14838 C -0.86993 1.17153 -0.85443 1.15834 -0.87709 1.17547 C -0.8836 1.19121 -0.8767 1.17824 -0.89427 1.19954 C -0.89896 1.2051 -0.90209 1.21065 -0.9073 1.2169 C -0.91537 1.22662 -0.93308 1.24584 -0.93321 1.24607 C -0.93399 1.25116 -0.93308 1.25579 -0.93542 1.26158 C -0.93815 1.2676 -0.94427 1.27454 -0.94792 1.28079 C -0.94974 1.2838 -0.94974 1.28658 -0.95157 1.28982 C -0.95795 1.30324 -0.95951 1.30232 -0.96289 1.3132 C -0.96485 1.3213 -0.96732 1.3301 -0.96888 1.33797 C -0.97006 1.34445 -0.96953 1.34954 -0.9711 1.35602 C -0.9724 1.36181 -0.97552 1.36829 -0.978 1.37431 C -0.97878 1.37987 -0.98008 1.39815 -0.98308 1.40579 C -0.98451 1.41088 -0.98776 1.41667 -0.99037 1.42223 C -0.98776 1.47454 -0.99206 1.4625 -0.96797 1.51389 C -0.96732 1.51598 -0.9642 1.51667 -0.96237 1.51783 C -0.9599 1.51968 -0.96068 1.52362 -0.95612 1.52408 C -0.95248 1.52362 -0.9461 1.51945 -0.94128 1.51783 C -0.93789 1.51783 -0.9336 1.51783 -0.9306 1.51875 C -0.928 1.51945 -0.9293 1.52362 -0.92461 1.52223 C -0.91563 1.51945 -0.90547 1.51297 -0.89558 1.50787 C -0.8668 1.5007 -0.8948 1.5088 -0.86602 1.49792 C -0.86068 1.49607 -0.83946 1.48959 -0.83138 1.48519 C -0.78724 1.46019 -0.7431 1.43426 -0.69857 1.40811 " pathEditMode="relative" rAng="20520000" ptsTypes="AAAAAAAAAAAAAAAAAAAAAAAAAAAAAAAAAAAAAAAAAAAAAAAAAAAAAAAAAAAAAAAAAAAAAAAAAAAA">
                                          <p:cBhvr>
                                            <p:cTn id="243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48" y="5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76888 0.86505 L -0.76888 0.86528 L -0.79479 0.91435 C -0.80559 0.93542 -0.81627 0.95625 -0.82669 0.9787 C -0.82916 0.98403 -0.83164 0.98912 -0.83398 0.99514 C -0.83606 1.00162 -0.83763 1.00903 -0.83997 1.01528 C -0.8414 1.02014 -0.84414 1.02454 -0.8457 1.03032 C -0.84765 1.03565 -0.8483 1.0419 -0.85039 1.04769 C -0.85364 1.05741 -0.86184 1.07639 -0.86171 1.07708 C -0.86224 1.08542 -0.86184 1.09282 -0.86224 1.10116 C -0.86289 1.10903 -0.86393 1.11597 -0.86419 1.12315 C -0.86471 1.15208 -0.86289 1.14375 -0.86237 1.16782 C -0.86263 1.17269 -0.86276 1.17778 -0.86263 1.18241 C -0.85924 1.1956 -0.85768 1.20301 -0.85247 1.21667 C -0.84895 1.22523 -0.84531 1.23333 -0.84179 1.24144 C -0.81888 1.28032 -0.79661 1.31921 -0.7733 1.35718 C -0.772 1.35903 -0.76992 1.35972 -0.76796 1.36227 C -0.75742 1.37361 -0.76393 1.37176 -0.75416 1.37176 C -0.7526 1.37407 -0.75091 1.37639 -0.74895 1.37662 C -0.73997 1.38102 -0.73841 1.3794 -0.72942 1.37662 C -0.70104 1.39838 -0.73307 1.37917 -0.71419 1.37894 C -0.71224 1.3787 -0.71093 1.38403 -0.70898 1.38426 C -0.70143 1.3838 -0.69414 1.38079 -0.68645 1.3787 C -0.6789 1.37732 -0.66406 1.375 -0.65729 1.37176 C -0.65338 1.36968 -0.64987 1.36528 -0.64609 1.36181 C -0.63971 1.36181 -0.63815 1.36204 -0.63072 1.35903 C -0.62773 1.35787 -0.62513 1.35532 -0.62239 1.35417 C -0.61927 1.35301 -0.61575 1.35324 -0.61263 1.35162 C -0.60781 1.34954 -0.60325 1.34491 -0.59882 1.34213 C -0.59492 1.33982 -0.59101 1.33866 -0.58723 1.33704 C -0.58411 1.33588 -0.58072 1.33611 -0.57747 1.33449 C -0.57513 1.3331 -0.57291 1.32963 -0.57057 1.32732 C -0.55325 1.32083 -0.57643 1.33079 -0.55377 1.3125 C -0.55013 1.30926 -0.54583 1.30972 -0.54231 1.30718 C -0.52578 1.2956 -0.52513 1.29213 -0.51119 1.27245 C -0.4621 1.23357 -0.52473 1.28634 -0.48463 1.24583 C -0.4819 1.24306 -0.47851 1.24352 -0.47617 1.24074 C -0.47135 1.23611 -0.46757 1.22917 -0.46315 1.22407 C -0.44205 1.21389 -0.46119 1.22431 -0.43372 1.20185 C -0.42903 1.19745 -0.42395 1.19514 -0.41979 1.1912 C -0.41341 1.18657 -0.40755 1.17917 -0.40104 1.17407 C -0.39687 1.17083 -0.39166 1.16852 -0.38723 1.16458 C -0.38138 1.15903 -0.37617 1.15116 -0.37018 1.14421 C -0.36705 1.14144 -0.36341 1.14005 -0.36015 1.13704 C -0.35794 1.13472 -0.35572 1.13218 -0.35325 1.1294 C -0.34934 1.12778 -0.34466 1.12523 -0.34049 1.12245 C -0.33606 1.11944 -0.33125 1.11505 -0.32669 1.11273 C -0.32343 1.11111 -0.31992 1.11181 -0.31679 1.10995 C -0.31263 1.10857 -0.30859 1.10463 -0.30429 1.10301 C -0.30026 1.10162 -0.29609 1.10185 -0.29153 1.10023 C -0.27929 1.09699 -0.27434 1.09375 -0.2625 1.08843 C -0.2582 1.08912 -0.25416 1.08982 -0.25 1.09074 C -0.24713 1.09051 -0.2444 1.09051 -0.24153 1.08982 C -0.22877 1.09213 -0.2358 1.09676 -0.22643 1.08796 C -0.21718 1.0963 -0.2246 1.09097 -0.21276 1.09306 C -0.20937 1.09329 -0.20612 1.09468 -0.20299 1.0956 C -0.19752 1.09583 -0.18645 1.09514 -0.18619 1.09583 C -0.18307 1.09954 -0.18033 1.1044 -0.17695 1.10787 C -0.17343 1.11065 -0.16953 1.11065 -0.16588 1.11227 C -0.16406 1.11343 -0.16223 1.1162 -0.16067 1.11759 C -0.1526 1.12292 -0.15325 1.12037 -0.14687 1.12685 C -0.14192 1.13287 -0.13684 1.13866 -0.13203 1.14468 C -0.12812 1.14884 -0.12487 1.15532 -0.12122 1.1588 C -0.11757 1.16296 -0.11393 1.16574 -0.11028 1.16921 C -0.1069 1.17384 -0.09609 1.18889 -0.09127 1.19352 C -0.08815 1.19653 -0.08515 1.19815 -0.08177 1.20139 C -0.04947 1.25347 -0.0569 1.2375 -0.02447 1.31134 C -0.0233 1.31482 -0.02278 1.31852 -0.02187 1.3213 C -0.0207 1.32546 -0.01809 1.3287 -0.01822 1.3338 C -0.0177 1.33727 -0.01992 1.34051 -0.02083 1.34352 C -0.02057 1.34745 -0.02057 1.35162 -0.01992 1.35602 C -0.01914 1.35926 -0.01666 1.36204 -0.01731 1.36597 C -0.01835 1.37269 -0.02213 1.37708 -0.02447 1.38287 C -0.0276 1.40671 -0.02408 1.38472 -0.02929 1.40556 C -0.02994 1.40857 -0.03294 1.42593 -0.03502 1.42963 C -0.04804 1.4537 -0.06184 1.47639 -0.07539 1.49861 " pathEditMode="relative" rAng="18960000" ptsTypes="AAAAAAAAAAAAAAAAAAAAAAAAAAAAAAAAAAAAAAAAAAAAAAAAAAAAAAAAAAAAAAAAAAAAAAAAAAAA">
                                          <p:cBhvr>
                                            <p:cTn id="245" dur="2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602" y="36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1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8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53" presetClass="entr" presetSubtype="528" repeatCount="indefinite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4" dur="1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5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2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4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1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9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1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6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7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8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931 0.76366 L 0.29284 0.76366 L 0.29206 0.82871 C 0.29115 0.85579 0.2901 0.88357 0.2888 0.91112 C 0.28828 0.91806 0.28776 0.92477 0.28646 0.93195 C 0.28529 0.93889 0.28268 0.94561 0.28151 0.95278 C 0.28021 0.95811 0.28034 0.96459 0.27904 0.97038 C 0.2776 0.97639 0.27461 0.98172 0.27396 0.98797 C 0.27175 0.99908 0.26927 1.02246 0.26901 1.02246 C 0.26458 1.02848 0.25951 1.03426 0.25547 1.04075 C 0.25169 1.04676 0.24857 1.05371 0.24466 1.0588 C 0.22852 1.08079 0.23125 1.07246 0.21706 1.08913 C 0.21445 1.0926 0.21185 1.09653 0.20859 1.09977 C 0.19766 1.10556 0.19128 1.1088 0.17787 1.1132 C 0.16953 1.11551 0.16107 1.1169 0.15234 1.11899 C 0.1056 1.12107 0.05925 1.12385 0.01263 1.125 C 0.00977 1.125 0.00729 1.12292 0.00404 1.12223 C -0.01419 1.11875 -0.00599 1.12454 -0.01628 1.11413 C -0.01914 1.1132 -0.02227 1.11297 -0.02474 1.11158 C -0.03659 1.10463 -0.03737 1.10139 -0.0457 1.08959 C -0.08841 1.07315 -0.04323 1.09538 -0.06302 1.07408 C -0.0651 1.07153 -0.0694 1.07362 -0.07161 1.07084 C -0.07969 1.06274 -0.08568 1.05186 -0.09258 1.04237 C -0.09961 1.03264 -0.11432 1.01389 -0.11953 1.00371 C -0.12253 0.99815 -0.1237 0.99051 -0.12565 0.9838 C -0.13242 0.97663 -0.1345 0.97524 -0.14049 0.96482 C -0.14297 0.95996 -0.14427 0.95579 -0.14674 0.95163 C -0.14935 0.947 -0.15312 0.94352 -0.1556 0.93889 C -0.15924 0.93172 -0.16146 0.92338 -0.16471 0.91551 C -0.16745 0.90996 -0.1707 0.90463 -0.17396 0.89931 C -0.17656 0.89514 -0.18086 0.89144 -0.18281 0.88635 C -0.18477 0.88241 -0.18503 0.87755 -0.1862 0.87315 C -0.20117 0.84908 -0.18203 0.88264 -0.19557 0.84329 C -0.19766 0.83704 -0.20221 0.83288 -0.20456 0.82663 C -0.21562 0.79977 -0.21419 0.7963 -0.21771 0.76644 C -0.24727 0.68288 -0.2112 0.79075 -0.23086 0.71621 C -0.2319 0.71158 -0.23568 0.70811 -0.23685 0.70348 C -0.23893 0.69445 -0.23919 0.68542 -0.24049 0.67616 C -0.25742 0.64561 -0.24297 0.67431 -0.25911 0.62639 C -0.26172 0.61852 -0.26562 0.61135 -0.26836 0.60348 C -0.27187 0.5926 -0.27422 0.58102 -0.27773 0.56991 C -0.28034 0.56204 -0.2849 0.5551 -0.28698 0.547 C -0.28997 0.53612 -0.29102 0.52431 -0.29349 0.5132 C -0.29531 0.50764 -0.29818 0.50255 -0.3 0.49676 C -0.30117 0.49237 -0.30208 0.48797 -0.30312 0.48334 C -0.30625 0.47686 -0.3095 0.47061 -0.3125 0.46389 C -0.31562 0.45625 -0.31784 0.44792 -0.32148 0.44051 C -0.32409 0.43588 -0.32812 0.43264 -0.33047 0.42778 C -0.33398 0.42153 -0.33607 0.41436 -0.33984 0.40811 C -0.3431 0.40255 -0.34779 0.39746 -0.35169 0.39213 C -0.36263 0.3757 -0.36615 0.36783 -0.37578 0.34977 C -0.38073 0.34561 -0.38568 0.34167 -0.39023 0.3375 C -0.39349 0.3345 -0.39609 0.33079 -0.39896 0.32801 C -0.41432 0.31459 -0.40872 0.3257 -0.41406 0.30903 C -0.42852 0.30463 -0.41758 0.30973 -0.43151 0.29676 C -0.43529 0.29352 -0.43958 0.29121 -0.44349 0.28774 C -0.44948 0.28172 -0.46081 0.26875 -0.46107 0.26875 C -0.4668 0.26783 -0.47279 0.26875 -0.47812 0.2669 C -0.48333 0.26505 -0.48763 0.26065 -0.49271 0.25811 C -0.49518 0.25695 -0.4987 0.25649 -0.50117 0.25533 C -0.51289 0.2507 -0.51068 0.24931 -0.52148 0.247 C -0.52995 0.24538 -0.5388 0.24375 -0.54727 0.2426 C -0.55404 0.24167 -0.56081 0.24213 -0.56745 0.24098 C -0.57331 0.23982 -0.57904 0.2375 -0.58463 0.23588 C -0.59102 0.23519 -0.61133 0.23403 -0.61888 0.23195 C -0.62409 0.23079 -0.62865 0.22848 -0.63346 0.22663 C -0.69792 0.22801 -0.68125 0.225 -0.75872 0.2419 C -0.76172 0.24237 -0.76432 0.24468 -0.76732 0.24584 C -0.77083 0.24769 -0.77552 0.247 -0.77852 0.25047 C -0.78073 0.25301 -0.78021 0.25741 -0.78125 0.26088 C -0.78372 0.26343 -0.78633 0.26644 -0.78945 0.26852 C -0.79206 0.27038 -0.79635 0.26945 -0.79779 0.27292 C -0.80052 0.27917 -0.79935 0.28658 -0.8 0.29352 C -0.81055 0.31413 -0.80156 0.29422 -0.80794 0.31482 C -0.80924 0.31852 -0.81588 0.33357 -0.81588 0.33936 C -0.81575 0.3713 -0.81406 0.40325 -0.81315 0.43519 " pathEditMode="relative" rAng="5220000" ptsTypes="AAAAAAAAAAAAAAAAAAAAAAAAAAAAAAAAAAAAAAAAAAAAAAAAAAAAAAAAAAAAAAAAAAAAAAAAAAAA">
                                          <p:cBhvr>
                                            <p:cTn id="289" dur="1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104" y="-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2.5E-6 1.85185E-6 L 2.5E-6 0.00023 L 0.03646 0.00347 C 0.05195 0.00555 0.06732 0.00764 0.08268 0.01041 C 0.08646 0.01111 0.09036 0.01204 0.09414 0.01389 C 0.09817 0.01551 0.10182 0.01875 0.10573 0.0206 C 0.10885 0.02222 0.11224 0.02245 0.11536 0.02407 C 0.11862 0.02592 0.12161 0.0294 0.125 0.03079 C 0.13125 0.03379 0.14414 0.03773 0.14414 0.03796 C 0.14739 0.04352 0.15026 0.04977 0.15377 0.05486 C 0.15703 0.05949 0.16054 0.06342 0.16341 0.06852 C 0.17474 0.08842 0.17018 0.08472 0.17877 0.10254 C 0.1806 0.10602 0.18268 0.10926 0.1845 0.11273 C 0.18711 0.12639 0.18867 0.13403 0.19036 0.15023 C 0.19127 0.16041 0.19166 0.17083 0.19232 0.18102 C 0.19101 0.23704 0.19023 0.29282 0.18841 0.34861 C 0.18828 0.35208 0.18698 0.35509 0.18646 0.35879 C 0.18346 0.38055 0.18724 0.37106 0.18073 0.38287 C 0.18008 0.38634 0.17982 0.39004 0.17877 0.39305 C 0.17435 0.40694 0.17239 0.40764 0.16536 0.41713 C 0.1539 0.46782 0.16875 0.41435 0.15573 0.4375 C 0.15429 0.43981 0.15521 0.44514 0.15377 0.44768 C 0.14857 0.45694 0.14219 0.46366 0.13646 0.47176 C 0.1306 0.47986 0.1194 0.49676 0.11341 0.50254 C 0.10989 0.50602 0.10573 0.50717 0.10182 0.50926 C 0.09752 0.51713 0.09648 0.51967 0.09036 0.52639 C 0.08789 0.52916 0.08502 0.53055 0.08268 0.53333 C 0.07995 0.53634 0.07773 0.54074 0.075 0.54352 C 0.0707 0.54768 0.06588 0.55 0.06146 0.5537 C 0.0582 0.55671 0.05495 0.56041 0.05182 0.56412 C 0.04922 0.56713 0.047 0.57176 0.04414 0.5743 C 0.04179 0.57639 0.03906 0.57662 0.03646 0.57778 C 0.02213 0.59467 0.04192 0.57315 0.01914 0.58796 C 0.01562 0.59028 0.01302 0.5956 0.0095 0.59815 C -0.00638 0.61041 -0.00821 0.60856 -0.025 0.6118 C -0.0737 0.64421 -0.01107 0.60486 -0.05391 0.62569 C -0.05664 0.62685 -0.05886 0.63125 -0.06159 0.63241 C -0.06654 0.63472 -0.07188 0.63472 -0.07696 0.63588 C -0.09505 0.65509 -0.07813 0.63889 -0.10586 0.65648 C -0.11042 0.65926 -0.11472 0.66366 -0.11927 0.66666 C -0.12552 0.6706 -0.13216 0.67291 -0.13854 0.67685 C -0.1431 0.67963 -0.14727 0.68472 -0.15196 0.68704 C -0.15821 0.69028 -0.16485 0.69097 -0.17123 0.69375 C -0.17448 0.6956 -0.17748 0.69884 -0.18086 0.70092 C -0.18334 0.70208 -0.18594 0.70301 -0.18854 0.70416 C -0.19232 0.70764 -0.1961 0.71134 -0.2 0.71458 C -0.20443 0.71805 -0.20925 0.7206 -0.21354 0.72454 C -0.21628 0.72754 -0.21849 0.73217 -0.22123 0.73495 C -0.22487 0.73889 -0.22904 0.7412 -0.23268 0.74537 C -0.2362 0.74907 -0.23906 0.75463 -0.24232 0.75903 C -0.25209 0.77153 -0.25677 0.77546 -0.26732 0.78634 C -0.26992 0.7919 -0.2724 0.79791 -0.275 0.80347 C -0.27683 0.80694 -0.27904 0.80995 -0.28086 0.81342 C -0.2892 0.83102 -0.28268 0.825 -0.29232 0.83079 C -0.29558 0.84791 -0.29219 0.83495 -0.3 0.85116 C -0.30209 0.85555 -0.30365 0.86065 -0.30586 0.86504 C -0.30951 0.87222 -0.31732 0.88541 -0.31732 0.88565 C -0.31797 0.89236 -0.31797 0.89954 -0.31927 0.90602 C -0.32058 0.91227 -0.32331 0.91713 -0.325 0.92315 C -0.32591 0.92616 -0.32617 0.93009 -0.32696 0.9331 C -0.33021 0.94699 -0.33086 0.94444 -0.33268 0.95717 C -0.33412 0.96736 -0.33542 0.97778 -0.33659 0.98796 C -0.33737 0.99606 -0.3375 1.00416 -0.33854 1.01204 C -0.33946 1.01898 -0.34102 1.02569 -0.34232 1.03241 C -0.34297 1.04004 -0.34466 1.06435 -0.34623 1.07361 C -0.34714 1.0794 -0.3487 1.08495 -0.35 1.09051 C -0.35261 1.16805 -0.35339 1.14768 -0.34805 1.24097 C -0.34792 1.24467 -0.34675 1.24791 -0.34623 1.25139 C -0.34545 1.25579 -0.34597 1.26134 -0.34427 1.26504 C -0.34297 1.26782 -0.34037 1.26736 -0.33854 1.26852 C -0.33724 1.27176 -0.33568 1.275 -0.33464 1.2787 C -0.33373 1.28194 -0.33451 1.28704 -0.33268 1.28889 C -0.3293 1.29236 -0.325 1.2912 -0.32123 1.29236 C -0.31016 1.30555 -0.32084 1.29421 -0.30964 1.30254 C -0.30755 1.30416 -0.29948 1.31273 -0.29623 1.31296 C -0.27826 1.31389 -0.26029 1.31296 -0.24232 1.31296 " pathEditMode="relative" rAng="0" ptsTypes="AAAAAAAAAAAAAAAAAAAAAAAAAAAAAAAAAAAAAAAAAAAAAAAAAAAAAAAAAAAAAAAAAAAAAAAAAAAA">
                                          <p:cBhvr>
                                            <p:cTn id="291" dur="2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95" y="6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91862 0.56574 L 0.91836 0.56574 L 0.91315 0.52013 C 0.91029 0.50092 0.90729 0.48171 0.90378 0.46296 C 0.90286 0.4581 0.90182 0.45347 0.89948 0.44884 C 0.89779 0.44398 0.8944 0.43981 0.89219 0.43518 C 0.89036 0.43148 0.88997 0.42708 0.88815 0.42338 C 0.88607 0.41967 0.88242 0.4162 0.88086 0.41226 C 0.87747 0.40463 0.87279 0.38888 0.87253 0.38912 C 0.86667 0.38564 0.86016 0.38263 0.85482 0.37893 C 0.84974 0.37546 0.84557 0.37152 0.84023 0.36851 C 0.81914 0.35671 0.82331 0.36203 0.80469 0.35347 C 0.80091 0.35162 0.79766 0.3493 0.79388 0.34745 C 0.77982 0.34606 0.77187 0.3449 0.75508 0.3449 C 0.74466 0.34537 0.73398 0.34583 0.72344 0.34652 C 0.66615 0.35532 0.60911 0.36342 0.55208 0.37268 C 0.54844 0.37338 0.54557 0.37546 0.54167 0.37638 C 0.5194 0.3831 0.52917 0.37754 0.51745 0.3868 C 0.5138 0.38796 0.51003 0.38888 0.50677 0.39051 C 0.4931 0.39791 0.49232 0.40023 0.48294 0.41064 C 0.43164 0.43125 0.48568 0.40578 0.46263 0.42523 C 0.46042 0.42731 0.45495 0.42685 0.45234 0.42893 C 0.4431 0.43657 0.43659 0.4456 0.42851 0.4537 C 0.42057 0.46226 0.40378 0.47847 0.39831 0.4868 C 0.39479 0.49166 0.39388 0.49699 0.39206 0.50208 C 0.38411 0.50879 0.38138 0.51018 0.375 0.51898 C 0.37226 0.52222 0.37096 0.52615 0.36823 0.52939 C 0.36523 0.53333 0.36081 0.53657 0.35807 0.54051 C 0.35417 0.54629 0.35208 0.55254 0.34831 0.55856 C 0.34531 0.56319 0.3418 0.56782 0.33815 0.57222 C 0.33516 0.57569 0.3306 0.57916 0.32812 0.5831 C 0.32604 0.58634 0.32591 0.59004 0.32487 0.59328 C 0.30833 0.61342 0.32943 0.58588 0.31536 0.61643 C 0.31315 0.62106 0.30794 0.62523 0.30547 0.62986 C 0.29362 0.65162 0.29557 0.65347 0.2931 0.675 C 0.26224 0.74051 0.29961 0.65648 0.28047 0.71319 C 0.2793 0.71689 0.27487 0.72013 0.27383 0.72384 C 0.27174 0.73032 0.272 0.73703 0.27096 0.74375 C 0.25221 0.76875 0.26797 0.74537 0.2513 0.78263 C 0.24883 0.78865 0.24453 0.79467 0.24154 0.80069 C 0.23789 0.80902 0.23581 0.81782 0.23216 0.82638 C 0.22956 0.8324 0.22435 0.83842 0.22226 0.84467 C 0.21927 0.85277 0.21888 0.86134 0.21654 0.86967 C 0.21471 0.87407 0.21146 0.87824 0.2095 0.88263 C 0.20846 0.88611 0.20755 0.88935 0.20651 0.89282 C 0.20325 0.89814 0.19961 0.90324 0.19648 0.90856 C 0.19323 0.91458 0.19075 0.92083 0.18698 0.92708 C 0.18398 0.93078 0.1793 0.93426 0.17656 0.93796 C 0.17279 0.94282 0.17057 0.94861 0.16654 0.9537 C 0.16289 0.95856 0.15729 0.96296 0.15312 0.96759 C 0.14075 0.98148 0.13698 0.98796 0.1263 1.00254 C 0.1207 1.00648 0.11471 1.01041 0.10911 1.01435 C 0.10573 1.01713 0.10273 1.02037 0.09922 1.02314 C 0.08164 1.03564 0.08737 1.02685 0.08203 1.03958 C 0.06458 1.04583 0.07773 1.04004 0.06146 1.05185 C 0.05703 1.05509 0.05195 1.05763 0.04753 1.06111 C 0.04036 1.06597 0.02734 1.07824 0.02708 1.07824 C 0.02018 1.07963 0.01276 1.08055 0.00625 1.0831 C 0.00013 1.08564 -0.00482 1.08981 -0.01107 1.09259 C -0.01406 1.09421 -0.0181 1.0949 -0.02109 1.09629 C -0.03516 1.10208 -0.03255 1.10277 -0.04544 1.10671 C -0.05586 1.10972 -0.06654 1.11273 -0.07682 1.11551 C -0.0849 1.11736 -0.09336 1.11875 -0.10143 1.12106 C -0.10846 1.12314 -0.11537 1.12592 -0.12214 1.12824 C -0.12956 1.13009 -0.15469 1.13541 -0.16419 1.13865 C -0.16992 1.14027 -0.17552 1.14305 -0.18125 1.14537 C -0.26055 1.15856 -0.23932 1.15694 -0.33555 1.16203 C -0.33932 1.1625 -0.34258 1.16134 -0.34622 1.16134 C -0.35065 1.16064 -0.35651 1.16203 -0.36042 1.16041 C -0.36328 1.15926 -0.36289 1.15578 -0.36419 1.1537 C -0.36758 1.15254 -0.37096 1.15092 -0.37474 1.15 C -0.37813 1.1493 -0.38333 1.15092 -0.38542 1.14861 C -0.38906 1.1449 -0.38789 1.13958 -0.38945 1.13472 C -0.40352 1.12268 -0.39141 1.13426 -0.40052 1.12152 C -0.40208 1.11921 -0.41146 1.11018 -0.41185 1.10601 C -0.41367 1.08356 -0.41367 1.06088 -0.41458 1.03819 " pathEditMode="relative" rAng="5160000" ptsTypes="AAAAAAAAAAAAAAAAAAAAAAAAAAAAAAAAAAAAAAAAAAAAAAAAAAAAAAAAAAAAAAAAAAAAAAAAAAAA">
                                          <p:cBhvr>
                                            <p:cTn id="293" dur="1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875" y="1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4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4792 1.28866 L 0.04805 1.28866 L 0.01602 1.32037 C 0.00221 1.33287 -0.01146 1.3456 -0.02526 1.3581 C -0.02851 1.36088 -0.03216 1.36389 -0.03594 1.36574 C -0.03984 1.36829 -0.04388 1.36898 -0.04792 1.37083 C -0.05091 1.37268 -0.0539 1.37569 -0.05703 1.37708 C -0.06029 1.3787 -0.06393 1.37847 -0.06706 1.38055 C -0.07344 1.38403 -0.08555 1.39282 -0.08555 1.39259 C -0.08997 1.39097 -0.09427 1.38819 -0.0987 1.38727 C -0.10299 1.38611 -0.10716 1.38611 -0.11094 1.38472 C -0.12656 1.37847 -0.12161 1.37731 -0.13411 1.37037 C -0.13672 1.36944 -0.13932 1.36852 -0.14219 1.3669 C -0.14831 1.3581 -0.15182 1.35278 -0.1582 1.34097 C -0.16198 1.3331 -0.16549 1.32454 -0.16901 1.31666 C -0.18476 1.26759 -0.20065 1.21991 -0.21562 1.17083 C -0.21654 1.16782 -0.2164 1.16389 -0.21706 1.16041 C -0.22096 1.13912 -0.22135 1.15069 -0.21927 1.13449 C -0.21992 1.13102 -0.2207 1.12754 -0.2207 1.12407 C -0.22109 1.1081 -0.21966 1.10555 -0.21654 1.0912 C -0.222 1.03727 -0.21849 1.09629 -0.21458 1.06435 C -0.21393 1.06134 -0.21627 1.05787 -0.21588 1.05416 C -0.21419 1.04143 -0.21068 1.02963 -0.20846 1.01713 C -0.20573 1.00509 -0.20143 0.97986 -0.19792 0.96967 C -0.19596 0.96342 -0.19271 0.95856 -0.1901 0.95301 C -0.1888 0.94236 -0.18867 0.93912 -0.18555 0.92778 C -0.18437 0.92268 -0.18229 0.91921 -0.18112 0.91458 C -0.17969 0.90949 -0.17904 0.9037 -0.17773 0.89838 C -0.17526 0.8912 -0.17174 0.88449 -0.16914 0.87731 C -0.16732 0.87176 -0.16562 0.86551 -0.16406 0.85926 C -0.16276 0.8544 -0.16224 0.84838 -0.16068 0.84352 C -0.15924 0.83958 -0.15703 0.8368 -0.15508 0.83333 C -0.14805 0.80555 -0.15833 0.84236 -0.14336 0.80833 C -0.14114 0.80301 -0.14062 0.79606 -0.13841 0.79074 C -0.12851 0.76528 -0.12656 0.76528 -0.11315 0.74653 C -0.08164 0.67291 -0.12279 0.76551 -0.09284 0.70764 C -0.09075 0.70393 -0.09023 0.69815 -0.08828 0.69467 C -0.08489 0.68773 -0.08021 0.68287 -0.0763 0.67731 C -0.06654 0.64398 -0.07617 0.67361 -0.05781 0.63264 C -0.05482 0.62592 -0.05247 0.61829 -0.04961 0.61134 C -0.04557 0.60208 -0.04049 0.59375 -0.0362 0.58449 C -0.0332 0.57778 -0.03112 0.56967 -0.02786 0.56319 C -0.02357 0.55463 -0.0181 0.54791 -0.01354 0.53958 C -0.01133 0.53495 -0.00976 0.52916 -0.00768 0.5243 C -0.00573 0.52106 -0.00377 0.51782 -0.00195 0.51412 C 0.00026 0.50787 0.00221 0.50092 0.00456 0.49444 C 0.00729 0.4875 0.01068 0.48079 0.01315 0.47338 C 0.01458 0.46829 0.01511 0.46227 0.01641 0.45741 C 0.01849 0.45046 0.02136 0.44467 0.02318 0.43773 C 0.025 0.43125 0.02578 0.42384 0.02735 0.41713 C 0.03177 0.39722 0.03451 0.38981 0.04037 0.37037 C 0.04089 0.36319 0.04128 0.35579 0.04167 0.34861 C 0.04232 0.34398 0.0431 0.33935 0.04375 0.33449 C 0.04557 0.3118 0.04193 0.32315 0.04831 0.30903 C 0.04596 0.29166 0.04701 0.30579 0.0487 0.28449 C 0.04922 0.27893 0.04909 0.27315 0.04948 0.26713 C 0.05052 0.25764 0.05326 0.23935 0.05313 0.23889 C 0.05169 0.23264 0.04948 0.22662 0.04857 0.21991 C 0.04805 0.21366 0.0487 0.20671 0.04857 0.20023 C 0.04831 0.19653 0.04727 0.19305 0.04701 0.18935 C 0.04583 0.175 0.04701 0.17639 0.04479 0.16389 C 0.04297 0.15393 0.04102 0.14375 0.03893 0.13403 C 0.03724 0.12639 0.0349 0.11944 0.03346 0.1118 C 0.03216 0.10509 0.03151 0.09791 0.0306 0.09097 C 0.02878 0.08379 0.02292 0.0618 0.02162 0.05231 C 0.0207 0.04653 0.02018 0.04051 0.01979 0.03449 C -0.00117 -0.0338 0.00547 -0.01713 -0.02669 -0.09121 C -0.02786 -0.09421 -0.02982 -0.09584 -0.03138 -0.09838 C -0.03333 -0.10139 -0.0345 -0.10648 -0.03724 -0.1081 C -0.03906 -0.10926 -0.04114 -0.10648 -0.04297 -0.10579 C -0.04505 -0.10718 -0.04739 -0.10857 -0.04935 -0.11065 C -0.05104 -0.1125 -0.05208 -0.11759 -0.05417 -0.11736 C -0.05807 -0.11713 -0.0612 -0.11227 -0.06471 -0.10949 C -0.07812 -0.11042 -0.06562 -0.11088 -0.0776 -0.10741 C -0.07995 -0.10671 -0.08919 -0.10648 -0.09219 -0.10347 C -0.10755 -0.08727 -0.12265 -0.06968 -0.13789 -0.05278 " pathEditMode="relative" rAng="8880000" ptsTypes="AAAAAAAAAAAAAAAAAAAAAAAAAAAAAAAAAAAAAAAAAAAAAAAAAAAAAAAAAAAAAAAAAAAAAAAAAAAA">
                                          <p:cBhvr>
                                            <p:cTn id="295" dur="2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86" y="-6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5377 0.3544 L 0.05377 0.35463 L 0.14453 0.3044 C 0.18307 0.28403 0.22135 0.26296 0.25924 0.24329 C 0.26901 0.23819 0.27877 0.23333 0.28815 0.22893 C 0.29843 0.22407 0.30781 0.22083 0.31783 0.2162 C 0.32552 0.21319 0.33398 0.20833 0.34192 0.20509 C 0.35039 0.20162 0.35794 0.19977 0.3664 0.19537 C 0.38229 0.18819 0.41458 0.17245 0.41458 0.17268 C 0.42343 0.1713 0.43125 0.17106 0.44049 0.16944 C 0.44908 0.16759 0.4582 0.16505 0.46575 0.16435 C 0.49609 0.16111 0.48437 0.16505 0.50781 0.16366 C 0.51276 0.16366 0.51809 0.16273 0.52317 0.16227 C 0.53112 0.16713 0.53593 0.16968 0.54166 0.17731 C 0.54544 0.18218 0.54752 0.18819 0.55039 0.19398 C 0.55325 0.23125 0.55781 0.26713 0.55989 0.30486 C 0.56002 0.30764 0.55716 0.31134 0.55625 0.31435 C 0.55104 0.33218 0.55937 0.32083 0.54466 0.33796 C 0.54362 0.34097 0.54336 0.34352 0.54127 0.34699 C 0.5319 0.36181 0.52708 0.36505 0.51067 0.38148 C 0.48815 0.4294 0.51888 0.37477 0.48932 0.4081 C 0.48606 0.41111 0.48854 0.41343 0.48567 0.41667 C 0.47382 0.43009 0.45885 0.44375 0.44557 0.45694 C 0.43216 0.4706 0.40612 0.49699 0.39231 0.50903 C 0.38372 0.51667 0.37382 0.52292 0.36432 0.52986 C 0.35455 0.54143 0.35234 0.54468 0.33789 0.55741 C 0.33216 0.56227 0.32513 0.56736 0.31979 0.57245 C 0.31341 0.57824 0.3082 0.58403 0.30221 0.58958 C 0.29166 0.59861 0.28007 0.60694 0.26966 0.61551 C 0.26184 0.62222 0.2539 0.6294 0.24687 0.63611 C 0.24088 0.64167 0.23606 0.64768 0.22916 0.65324 C 0.22369 0.65787 0.21692 0.66204 0.21067 0.6669 C 0.17721 0.69815 0.22369 0.65579 0.16888 0.69745 C 0.16028 0.70417 0.15455 0.71111 0.14609 0.71806 C 0.10846 0.74815 0.10364 0.74931 0.0625 0.77593 C -0.05404 0.86574 0.09609 0.75185 -0.00769 0.82616 C -0.01407 0.83079 -0.01888 0.83611 -0.02553 0.84097 C -0.0375 0.84954 -0.05066 0.85694 -0.06316 0.86551 C -0.1056 0.90301 -0.06563 0.86852 -0.13217 0.91944 C -0.14323 0.92755 -0.15326 0.93634 -0.1642 0.94491 C -0.17917 0.95602 -0.19519 0.9669 -0.21081 0.97893 C -0.22162 0.9875 -0.23138 0.99676 -0.24271 1.0044 C -0.25756 1.01597 -0.27422 1.02523 -0.28972 1.03611 C -0.2974 1.04213 -0.30443 1.04792 -0.31263 1.05486 C -0.31849 1.05903 -0.32487 1.06343 -0.33165 1.06759 C -0.34024 1.075 -0.34896 1.08287 -0.35847 1.09051 C -0.36888 1.09884 -0.38047 1.10741 -0.39063 1.1162 C -0.39701 1.12176 -0.40209 1.12778 -0.40847 1.13356 C -0.41706 1.1412 -0.42709 1.14861 -0.43555 1.15648 C -0.44375 1.16389 -0.45026 1.17153 -0.45782 1.1787 C -0.48047 1.20069 -0.49167 1.20972 -0.51628 1.23218 C -0.52214 1.23912 -0.52761 1.2463 -0.53334 1.25393 C -0.5375 1.25856 -0.54258 1.26319 -0.54675 1.26806 C -0.56537 1.2912 -0.54987 1.27801 -0.57253 1.29514 C -0.57904 1.31088 -0.57214 1.29792 -0.58972 1.31921 C -0.59441 1.32477 -0.59753 1.33032 -0.60261 1.33681 C -0.61081 1.3463 -0.62852 1.36551 -0.62865 1.36574 C -0.62943 1.37083 -0.62852 1.37546 -0.63086 1.38125 C -0.6336 1.3875 -0.63972 1.39444 -0.64323 1.40046 C -0.64519 1.4037 -0.64519 1.40625 -0.64701 1.40949 C -0.65339 1.42292 -0.65495 1.42222 -0.65834 1.43287 C -0.66029 1.44097 -0.66276 1.44977 -0.66433 1.45764 C -0.6655 1.46435 -0.66498 1.46921 -0.66654 1.47569 C -0.66784 1.48148 -0.67097 1.48819 -0.67344 1.49398 C -0.67422 1.49954 -0.67553 1.51782 -0.67852 1.52546 C -0.67995 1.53056 -0.68321 1.53634 -0.68581 1.5419 C -0.68321 1.59421 -0.6875 1.58218 -0.66342 1.63356 C -0.66276 1.63565 -0.65964 1.63634 -0.65769 1.6375 C -0.65534 1.63958 -0.65612 1.64329 -0.65157 1.64375 C -0.64792 1.64329 -0.64154 1.63912 -0.63672 1.6375 C -0.63334 1.6375 -0.62904 1.6375 -0.62605 1.63843 C -0.62344 1.63912 -0.62474 1.64329 -0.62006 1.6419 C -0.61107 1.63912 -0.60092 1.63264 -0.59102 1.62755 C -0.56224 1.6206 -0.59024 1.62847 -0.56146 1.61759 C -0.55612 1.61574 -0.5349 1.60926 -0.52683 1.60486 C -0.48269 1.57986 -0.43855 1.55393 -0.39401 1.52778 " pathEditMode="relative" rAng="20520000" ptsTypes="AAAAAAAAAAAAAAAAAAAAAAAAAAAAAAAAAAAAAAAAAAAAAAAAAAAAAAAAAAAAAAAAAAAAAAAAAAAA">
                                          <p:cBhvr>
                                            <p:cTn id="297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48" y="5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76888 0.86528 L -0.76875 0.86528 L -0.79479 0.91435 C -0.8056 0.93542 -0.81627 0.95625 -0.82669 0.97871 C -0.82917 0.98403 -0.83164 0.98912 -0.83398 0.99514 C -0.83607 1.00162 -0.83763 1.00903 -0.83997 1.01528 C -0.84141 1.02014 -0.84414 1.02454 -0.8457 1.03033 C -0.84766 1.03565 -0.84831 1.0419 -0.85039 1.04769 C -0.85364 1.05741 -0.86185 1.07639 -0.86172 1.07709 C -0.86224 1.08542 -0.86185 1.09283 -0.86224 1.10116 C -0.86289 1.10903 -0.86393 1.11597 -0.86419 1.12315 C -0.86484 1.15232 -0.86289 1.14375 -0.86237 1.16783 C -0.86263 1.17269 -0.86276 1.17778 -0.86263 1.18241 C -0.85924 1.1956 -0.85768 1.20301 -0.85247 1.21667 C -0.84896 1.22523 -0.84531 1.23334 -0.8418 1.24144 C -0.81888 1.28033 -0.79661 1.31922 -0.77331 1.35718 C -0.772 1.35903 -0.76992 1.35972 -0.76797 1.36227 C -0.75742 1.37361 -0.76393 1.37176 -0.75417 1.37176 C -0.75273 1.37408 -0.75091 1.37639 -0.74896 1.37662 C -0.73997 1.38102 -0.73841 1.3794 -0.72943 1.37662 C -0.70091 1.39838 -0.73307 1.37917 -0.71419 1.37894 C -0.71224 1.37871 -0.71094 1.38403 -0.70898 1.38426 C -0.70143 1.3838 -0.69414 1.38079 -0.68646 1.37871 C -0.67891 1.37732 -0.66406 1.375 -0.65729 1.37176 C -0.65338 1.36968 -0.64987 1.36528 -0.64609 1.36181 C -0.63971 1.36181 -0.63815 1.36204 -0.63073 1.35903 C -0.62773 1.35787 -0.62513 1.35533 -0.62239 1.35417 C -0.6194 1.35324 -0.61575 1.35324 -0.61263 1.35162 C -0.60781 1.34954 -0.60325 1.34491 -0.59883 1.34213 C -0.59492 1.33982 -0.59101 1.33866 -0.58724 1.33704 C -0.58411 1.33588 -0.58073 1.33611 -0.57747 1.33449 C -0.57513 1.3331 -0.57292 1.32963 -0.57057 1.32732 C -0.55325 1.32084 -0.57643 1.33079 -0.55377 1.3125 C -0.55013 1.30926 -0.54583 1.30972 -0.54232 1.30718 C -0.52578 1.2956 -0.52513 1.29213 -0.5112 1.27246 C -0.46211 1.23357 -0.52474 1.28635 -0.48463 1.24584 C -0.4819 1.24306 -0.47851 1.24352 -0.47617 1.24074 C -0.47135 1.23611 -0.46758 1.22917 -0.46315 1.22408 C -0.44206 1.21389 -0.4612 1.22431 -0.43372 1.20185 C -0.42904 1.19746 -0.42396 1.19514 -0.41979 1.19121 C -0.41341 1.18658 -0.40755 1.17917 -0.40104 1.17408 C -0.397 1.1706 -0.39167 1.16852 -0.38724 1.16459 C -0.38138 1.15903 -0.37617 1.15116 -0.37018 1.14422 C -0.36706 1.14144 -0.36341 1.14005 -0.36016 1.13704 C -0.35794 1.13472 -0.35573 1.13218 -0.35325 1.1294 C -0.34948 1.12778 -0.34466 1.12523 -0.34049 1.12246 C -0.33607 1.11945 -0.33125 1.11505 -0.32669 1.11273 C -0.32344 1.11111 -0.31992 1.11181 -0.3168 1.10996 C -0.31263 1.10857 -0.30859 1.10463 -0.3043 1.10301 C -0.30026 1.10162 -0.29609 1.10209 -0.29154 1.10023 C -0.2793 1.09699 -0.27435 1.09375 -0.2625 1.08843 C -0.2582 1.08912 -0.25417 1.08982 -0.25 1.09074 C -0.24713 1.09051 -0.2444 1.09051 -0.24154 1.08982 C -0.22877 1.09213 -0.23581 1.09676 -0.22643 1.08797 C -0.21719 1.0963 -0.22461 1.09097 -0.21276 1.09306 C -0.20937 1.09329 -0.20612 1.09468 -0.20299 1.0956 C -0.19752 1.09584 -0.18646 1.09514 -0.1862 1.09584 C -0.18307 1.09954 -0.18034 1.1044 -0.17695 1.10787 C -0.17344 1.11065 -0.16953 1.11065 -0.16588 1.11227 C -0.16406 1.11343 -0.16224 1.11621 -0.16068 1.1176 C -0.1526 1.12292 -0.15325 1.12037 -0.14687 1.12685 C -0.14193 1.13287 -0.13685 1.13866 -0.13203 1.14468 C -0.12812 1.14885 -0.12487 1.15533 -0.12122 1.1588 C -0.11758 1.16297 -0.11393 1.16574 -0.11029 1.16922 C -0.1069 1.17385 -0.09609 1.18889 -0.09127 1.19352 C -0.08815 1.19653 -0.08516 1.19815 -0.08177 1.20139 C -0.04948 1.25347 -0.0569 1.2375 -0.02448 1.31135 C -0.02331 1.31482 -0.02279 1.31852 -0.02187 1.3213 C -0.0207 1.32547 -0.0181 1.32894 -0.01823 1.3338 C -0.01771 1.33727 -0.01992 1.34051 -0.02083 1.34352 C -0.02057 1.34746 -0.02057 1.35162 -0.01992 1.35602 C -0.01914 1.35926 -0.01667 1.36204 -0.01732 1.36597 C -0.01836 1.37269 -0.02213 1.37709 -0.02448 1.38287 C -0.0276 1.40672 -0.02409 1.38472 -0.0293 1.40556 C -0.02995 1.40857 -0.03294 1.42593 -0.03502 1.42963 C -0.04805 1.45371 -0.06185 1.47639 -0.07539 1.49861 " pathEditMode="relative" rAng="18960000" ptsTypes="AAAAAAAAAAAAAAAAAAAAAAAAAAAAAAAAAAAAAAAAAAAAAAAAAAAAAAAAAAAAAAAAAAAAAAAAAAAA">
                                          <p:cBhvr>
                                            <p:cTn id="299" dur="2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602" y="3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3" presetID="10" presetClass="exit" presetSubtype="0" fill="hold" grpId="1" nodeType="withEffect">
                                      <p:stCondLst>
                                        <p:cond delay="8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0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8" dur="1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67" grpId="0" animBg="1"/>
          <p:bldP spid="67" grpId="1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39" grpId="0"/>
          <p:bldP spid="39" grpId="1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8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9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10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14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15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16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20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21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22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26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27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28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32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33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34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38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39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40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44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45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46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50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51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52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56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57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58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Rot by="2700000">
                                          <p:cBhvr>
                                            <p:cTn id="62" dur="1000" accel="25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6300000">
                                          <p:cBhvr>
                                            <p:cTn id="63" dur="1000" accel="25000" decel="75000" fill="hold">
                                              <p:stCondLst>
                                                <p:cond delay="10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68400000">
                                          <p:cBhvr>
                                            <p:cTn id="64" dur="3000" accel="33333" decel="66667" fill="hold">
                                              <p:stCondLst>
                                                <p:cond delay="200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266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" presetClass="emph" presetSubtype="10" fill="hold" nodeType="withEffect">
                                      <p:stCondLst>
                                        <p:cond delay="2660"/>
                                      </p:stCondLst>
                                      <p:childTnLst>
                                        <p:animClr clrSpc="hsl" dir="ccw">
                                          <p:cBhvr>
                                            <p:cTn id="69" dur="2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chemeClr val="accent2"/>
                                          </p:to>
                                        </p:animClr>
                                        <p:set>
                                          <p:cBhvr>
                                            <p:cTn id="70" dur="2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71" dur="2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1" nodeType="withEffect">
                                      <p:stCondLst>
                                        <p:cond delay="496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77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78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1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82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83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84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88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89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92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93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94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95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99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00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3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04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05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06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10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11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4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15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16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17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21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22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5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26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27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28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32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33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6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37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38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39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43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44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47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48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49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50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54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55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58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59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60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61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65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66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9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70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71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72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0" presetClass="entr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from="0" to="0" calcmode="lin" valueType="num">
                                          <p:cBhvr>
                                            <p:cTn id="176" dur="8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from="1" to="1" calcmode="lin" valueType="num">
                                          <p:cBhvr>
                                            <p:cTn id="177" dur="1992" fill="hold">
                                              <p:stCondLst>
                                                <p:cond delay="8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</p:anim>
                                        <p:anim to="" calcmode="lin" valueType="num"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2*sin(rand(360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0" dur="1" fill="hold">
                                              <p:stCondLst>
                                                <p:cond delay="4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transform.rotation_z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deg(atan((ppt_y-#ppt_y)/(ppt_x-#ppt_x)))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81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 additive="sum">
                                            <p:cTn id="182" dur="1920" fill="hold">
                                              <p:stCondLst>
                                                <p:cond delay="8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circle(in)">
                                          <p:cBhvr>
                                            <p:cTn id="183" dur="2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53" presetClass="entr" presetSubtype="16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0" presetID="6" presetClass="emph" presetSubtype="0" fill="hold" grpId="1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Scale>
                                          <p:cBhvr>
                                            <p:cTn id="191" dur="200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2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53" presetClass="entr" presetSubtype="528" repeatCount="indefinite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1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3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1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5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1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2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4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9284 0.76389 L 0.29258 0.76389 L 0.2918 0.82894 C 0.29089 0.85672 0.28997 0.88403 0.28854 0.91158 C 0.28802 0.91829 0.2875 0.92524 0.2862 0.93218 C 0.28503 0.93936 0.28242 0.94607 0.28125 0.95325 C 0.27995 0.9588 0.28008 0.96482 0.27878 0.97061 C 0.27734 0.97663 0.27461 0.98218 0.2737 0.9882 C 0.27148 0.99954 0.26901 1.02269 0.26875 1.02269 C 0.26432 1.02894 0.25924 1.0345 0.25521 1.04121 C 0.25143 1.04723 0.24831 1.05394 0.2444 1.05926 C 0.22826 1.08102 0.23112 1.07269 0.2168 1.08936 C 0.21419 1.09283 0.21159 1.097 0.20846 1.10024 C 0.1974 1.10602 0.19102 1.10926 0.1776 1.11366 C 0.16927 1.11598 0.16081 1.11737 0.15208 1.11945 C 0.10534 1.12153 0.05898 1.12431 0.01237 1.12547 C 0.00951 1.12547 0.00703 1.12338 0.00378 1.12269 C -0.01445 1.11922 -0.00625 1.125 -0.01654 1.11459 C -0.0194 1.11366 -0.02253 1.11343 -0.025 1.11181 C -0.03685 1.1051 -0.03763 1.10163 -0.04596 1.08982 C -0.08867 1.07338 -0.04349 1.09561 -0.06328 1.07431 C -0.06536 1.072 -0.06966 1.07408 -0.07188 1.07153 C -0.07995 1.0632 -0.08581 1.05232 -0.09284 1.04283 C -0.09987 1.03311 -0.11458 1.01436 -0.11979 1.00417 C -0.12279 0.99838 -0.12396 0.99098 -0.12591 0.98426 C -0.13268 0.97709 -0.13477 0.97547 -0.14076 0.96528 C -0.14323 0.96088 -0.14453 0.95602 -0.14701 0.95209 C -0.14961 0.94746 -0.15339 0.94375 -0.15586 0.93913 C -0.15951 0.93195 -0.16172 0.92362 -0.16497 0.91598 C -0.16771 0.91042 -0.17096 0.90487 -0.17422 0.89977 C -0.17682 0.89538 -0.18112 0.8919 -0.18307 0.88681 C -0.18503 0.88288 -0.18529 0.87801 -0.18646 0.87338 C -0.2013 0.84931 -0.18229 0.88288 -0.19583 0.84352 C -0.19792 0.8375 -0.20247 0.83334 -0.20482 0.82709 C -0.21589 0.8 -0.21445 0.79653 -0.21797 0.7669 C -0.24753 0.68311 -0.21146 0.79121 -0.23112 0.71667 C -0.23216 0.71204 -0.23594 0.70834 -0.23711 0.70371 C -0.23919 0.69491 -0.23945 0.68565 -0.24076 0.67663 C -0.25768 0.64607 -0.24323 0.67477 -0.25938 0.62686 C -0.26198 0.61899 -0.26589 0.61181 -0.26862 0.60394 C -0.27214 0.59306 -0.27448 0.58149 -0.27799 0.57038 C -0.2806 0.5625 -0.28516 0.55556 -0.28724 0.54746 C -0.29023 0.53658 -0.29128 0.52477 -0.29375 0.51366 C -0.29557 0.50811 -0.29844 0.50301 -0.30026 0.49723 C -0.30143 0.49283 -0.30234 0.48843 -0.30339 0.4838 C -0.30651 0.47732 -0.30977 0.47107 -0.31276 0.46436 C -0.31576 0.45672 -0.3181 0.44838 -0.32174 0.44098 C -0.32435 0.43635 -0.32839 0.43311 -0.33073 0.42825 C -0.33424 0.422 -0.33633 0.41482 -0.3401 0.40857 C -0.34336 0.40301 -0.34805 0.39792 -0.35195 0.3926 C -0.36289 0.37616 -0.36641 0.36829 -0.37604 0.35024 C -0.38099 0.34607 -0.38594 0.34213 -0.39049 0.33797 C -0.39375 0.33496 -0.39635 0.33125 -0.39922 0.32848 C -0.41445 0.31505 -0.40898 0.32616 -0.41432 0.3095 C -0.42878 0.3051 -0.41784 0.31019 -0.43177 0.29723 C -0.43542 0.29399 -0.43984 0.29167 -0.44375 0.2882 C -0.44974 0.28218 -0.46107 0.26922 -0.46133 0.26922 C -0.46706 0.26852 -0.47292 0.26922 -0.47839 0.26737 C -0.48359 0.26551 -0.48776 0.26112 -0.49297 0.25857 C -0.49544 0.25741 -0.49883 0.25695 -0.50143 0.25579 C -0.51315 0.25116 -0.51094 0.24977 -0.52174 0.24746 C -0.53021 0.24584 -0.53906 0.24422 -0.54753 0.24306 C -0.5543 0.24213 -0.56107 0.2426 -0.56771 0.24144 C -0.57357 0.24028 -0.5793 0.23797 -0.5849 0.23635 C -0.59128 0.23565 -0.61159 0.2345 -0.61914 0.23241 C -0.62435 0.23125 -0.62891 0.22894 -0.63372 0.22709 C -0.69818 0.22848 -0.68151 0.22547 -0.75898 0.24237 C -0.76198 0.24283 -0.76458 0.24514 -0.76758 0.2463 C -0.77109 0.24815 -0.77578 0.24746 -0.77878 0.25093 C -0.78099 0.25348 -0.78047 0.25788 -0.78138 0.26135 C -0.78398 0.26389 -0.78659 0.2669 -0.78971 0.26899 C -0.79219 0.27084 -0.79661 0.26991 -0.79805 0.27338 C -0.80078 0.27963 -0.79961 0.28704 -0.80026 0.29399 C -0.81081 0.31459 -0.80182 0.29468 -0.8082 0.31528 C -0.80951 0.31899 -0.81615 0.33403 -0.81615 0.33982 C -0.81602 0.37176 -0.81432 0.40371 -0.81328 0.43565 " pathEditMode="relative" rAng="5220000" ptsTypes="AAAAAAAAAAAAAAAAAAAAAAAAAAAAAAAAAAAAAAAAAAAAAAAAAAAAAAAAAAAAAAAAAAAAAAAAAAAA">
                                          <p:cBhvr>
                                            <p:cTn id="235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104" y="-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 0 L 0 0 L 0.03646 0.00347 C 0.05195 0.00555 0.06731 0.00764 0.08268 0.01041 C 0.08646 0.01111 0.09036 0.01203 0.09414 0.01389 C 0.09817 0.01551 0.10182 0.01875 0.10573 0.0206 C 0.10885 0.02222 0.11224 0.02245 0.11536 0.02407 C 0.11862 0.02592 0.12161 0.02939 0.125 0.03078 C 0.13125 0.03379 0.14414 0.03773 0.14414 0.03773 C 0.14739 0.04351 0.15026 0.04976 0.15377 0.05486 C 0.15703 0.05949 0.16054 0.06342 0.16341 0.06851 C 0.17474 0.08842 0.17018 0.08472 0.17877 0.10254 C 0.1806 0.10601 0.18268 0.10926 0.1845 0.11273 C 0.18711 0.12639 0.18867 0.13402 0.19036 0.15023 C 0.19127 0.16041 0.19166 0.17083 0.19231 0.18101 C 0.19101 0.23703 0.19023 0.29282 0.18841 0.34861 C 0.18828 0.35231 0.18698 0.35532 0.18646 0.35879 C 0.18346 0.38055 0.18724 0.37106 0.18073 0.38287 C 0.18008 0.38634 0.17981 0.39004 0.17877 0.39305 C 0.17435 0.40694 0.17239 0.40764 0.16536 0.41713 C 0.1539 0.46782 0.16875 0.41435 0.15573 0.4375 C 0.15429 0.44004 0.15521 0.44514 0.15377 0.44768 C 0.14856 0.45694 0.14218 0.46365 0.13646 0.47176 C 0.1306 0.47986 0.1194 0.49676 0.11341 0.50254 C 0.10989 0.50601 0.10573 0.50717 0.10182 0.50926 C 0.09752 0.51713 0.09648 0.51967 0.09036 0.52639 C 0.08789 0.52916 0.08502 0.53055 0.08268 0.53333 C 0.07994 0.53634 0.07773 0.54074 0.075 0.54351 C 0.0707 0.54768 0.06588 0.55 0.06146 0.5537 C 0.0582 0.55671 0.05494 0.56041 0.05182 0.56412 C 0.04922 0.56713 0.047 0.57176 0.04414 0.5743 C 0.04179 0.57639 0.03906 0.57662 0.03646 0.57777 C 0.02213 0.59467 0.04192 0.57314 0.01914 0.58796 C 0.01562 0.59027 0.01302 0.5956 0.0095 0.59814 C -0.00638 0.61041 -0.00821 0.60856 -0.025 0.6118 C -0.0737 0.64421 -0.01107 0.60486 -0.05391 0.62569 C -0.05664 0.62685 -0.05886 0.63125 -0.06159 0.6324 C -0.06654 0.63472 -0.07188 0.63472 -0.07696 0.63588 C -0.09506 0.65509 -0.07813 0.63889 -0.10586 0.65648 C -0.11042 0.65926 -0.11472 0.66365 -0.11927 0.66666 C -0.12552 0.6706 -0.13216 0.67291 -0.13854 0.67685 C -0.1431 0.67986 -0.14727 0.68472 -0.15196 0.68703 C -0.15821 0.69051 -0.16485 0.69097 -0.17123 0.69398 C -0.17448 0.6956 -0.17748 0.69884 -0.18086 0.70092 C -0.18334 0.70231 -0.18594 0.70301 -0.18854 0.70416 C -0.19232 0.70764 -0.1961 0.71134 -0.2 0.71458 C -0.20443 0.71805 -0.20925 0.7206 -0.21354 0.72476 C -0.21628 0.72754 -0.21849 0.73217 -0.22123 0.73495 C -0.22487 0.73889 -0.22904 0.7412 -0.23269 0.74537 C -0.2362 0.74907 -0.23907 0.75463 -0.24232 0.75902 C -0.25209 0.77152 -0.25677 0.77546 -0.26732 0.78634 C -0.26992 0.79189 -0.2724 0.79791 -0.275 0.80347 C -0.27683 0.80694 -0.27904 0.80995 -0.28086 0.81365 C -0.2892 0.83101 -0.28269 0.825 -0.29232 0.83078 C -0.29558 0.84814 -0.29219 0.83495 -0.3 0.85115 C -0.30209 0.85555 -0.30365 0.86064 -0.30586 0.86504 C -0.30951 0.87222 -0.31732 0.88541 -0.31732 0.88541 C -0.31797 0.89236 -0.31797 0.89953 -0.31927 0.90601 C -0.32058 0.91226 -0.32331 0.91713 -0.325 0.92314 C -0.32591 0.92639 -0.32617 0.93009 -0.32696 0.93333 C -0.33021 0.94699 -0.33086 0.94444 -0.33269 0.95717 C -0.33412 0.96736 -0.33542 0.97777 -0.33659 0.98796 C -0.33737 0.99606 -0.3375 1.00416 -0.33854 1.01203 C -0.33946 1.01898 -0.34102 1.02569 -0.34232 1.0324 C -0.34297 1.04004 -0.34466 1.06435 -0.34623 1.07361 C -0.34714 1.07939 -0.3487 1.08495 -0.35 1.09051 C -0.35261 1.16805 -0.35339 1.14768 -0.34805 1.24097 C -0.34792 1.24467 -0.34675 1.24791 -0.34623 1.25139 C -0.34545 1.25578 -0.34597 1.26134 -0.34427 1.26504 C -0.34297 1.26782 -0.34037 1.26736 -0.33854 1.26851 C -0.33724 1.27176 -0.33568 1.275 -0.33464 1.2787 C -0.33373 1.28194 -0.33451 1.28703 -0.33269 1.28889 C -0.3293 1.29236 -0.325 1.2912 -0.32123 1.29236 C -0.31016 1.30555 -0.32084 1.29421 -0.30964 1.30254 C -0.30756 1.30416 -0.29948 1.31273 -0.29623 1.31296 C -0.27826 1.31389 -0.26029 1.31296 -0.24232 1.31296 " pathEditMode="relative" ptsTypes="AAAAAAAAAAAAAAAAAAAAAAAAAAAAAAAAAAAAAAAAAAAAAAAAAAAAAAAAAAAAAAAAAAAAAAAAAAAA">
                                          <p:cBhvr>
                                            <p:cTn id="237" dur="2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91862 0.56574 L 0.91836 0.56574 L 0.91315 0.52014 C 0.91028 0.50092 0.90729 0.48171 0.90377 0.46296 C 0.90286 0.4581 0.90182 0.45347 0.89961 0.44884 C 0.89778 0.44398 0.8944 0.43981 0.89219 0.43518 C 0.89036 0.43148 0.88997 0.42708 0.88815 0.42338 C 0.88607 0.41967 0.88242 0.4162 0.88086 0.41226 C 0.87747 0.40463 0.87278 0.38889 0.87252 0.38912 C 0.86667 0.38564 0.86015 0.38264 0.85482 0.37893 C 0.84974 0.37546 0.84557 0.37152 0.84023 0.36851 C 0.81914 0.35671 0.82331 0.36203 0.80469 0.35347 C 0.80091 0.35162 0.79765 0.3493 0.79388 0.34745 C 0.77982 0.34606 0.77187 0.3449 0.75521 0.3449 C 0.74466 0.34537 0.73398 0.34583 0.72344 0.34652 C 0.66614 0.35532 0.60911 0.36342 0.55208 0.37268 C 0.54844 0.37338 0.54557 0.37546 0.54167 0.37639 C 0.51953 0.3831 0.52917 0.37731 0.51745 0.3868 C 0.5138 0.38796 0.51002 0.38889 0.50677 0.39051 C 0.4931 0.39791 0.49232 0.40023 0.48294 0.41064 C 0.43164 0.43125 0.48568 0.40578 0.46263 0.42523 C 0.46042 0.42731 0.45495 0.42685 0.45234 0.42893 C 0.4431 0.43657 0.43659 0.4456 0.42851 0.4537 C 0.42057 0.46226 0.40377 0.47847 0.39831 0.4868 C 0.39479 0.49166 0.39388 0.49699 0.39206 0.50208 C 0.38411 0.50879 0.38138 0.51018 0.375 0.51898 C 0.37226 0.52222 0.37096 0.52615 0.36823 0.52939 C 0.36523 0.53333 0.36081 0.53657 0.35807 0.54051 C 0.35417 0.54629 0.35195 0.55254 0.34831 0.55856 C 0.34531 0.56319 0.3418 0.56782 0.33815 0.57222 C 0.33515 0.57569 0.3306 0.57916 0.32812 0.5831 C 0.32604 0.58634 0.32591 0.59004 0.32487 0.59328 C 0.30833 0.61342 0.32943 0.58588 0.31536 0.61643 C 0.31315 0.62106 0.30794 0.62523 0.30547 0.62986 C 0.29362 0.65162 0.29557 0.65347 0.2931 0.675 C 0.26224 0.74051 0.29961 0.65648 0.28047 0.71319 C 0.2793 0.71689 0.27487 0.72014 0.27383 0.72384 C 0.27174 0.73032 0.272 0.73703 0.27096 0.74375 C 0.25221 0.76875 0.26797 0.74537 0.2513 0.78264 C 0.24883 0.78865 0.24453 0.79467 0.24153 0.80069 C 0.23789 0.80902 0.23581 0.81782 0.23216 0.82639 C 0.22956 0.8324 0.22435 0.83842 0.22226 0.84467 C 0.21927 0.85277 0.21888 0.86134 0.2164 0.86967 C 0.21471 0.87407 0.21146 0.87824 0.2095 0.88264 C 0.20846 0.88611 0.20755 0.88935 0.20651 0.89282 C 0.20325 0.89814 0.19961 0.90324 0.19648 0.90856 C 0.19323 0.91458 0.19075 0.92083 0.18698 0.92708 C 0.18398 0.93078 0.1793 0.93426 0.17656 0.93796 C 0.17278 0.94282 0.17057 0.94861 0.16653 0.9537 C 0.16289 0.95856 0.15729 0.96296 0.15312 0.96759 C 0.14075 0.98148 0.13698 0.98796 0.1263 1.00254 C 0.1207 1.00648 0.11471 1.01041 0.10911 1.01435 C 0.10573 1.01713 0.10273 1.02037 0.09922 1.02314 C 0.08164 1.03564 0.08737 1.02685 0.08203 1.03958 C 0.06458 1.04583 0.07773 1.04004 0.06146 1.05185 C 0.05703 1.05509 0.05195 1.05764 0.04752 1.06111 C 0.04036 1.0662 0.02734 1.07824 0.02708 1.07824 C 0.02018 1.07963 0.01276 1.08055 0.00625 1.0831 C 1.66667E-6 1.08564 -0.00482 1.08981 -0.01107 1.09259 C -0.01406 1.09421 -0.0181 1.0949 -0.0211 1.09629 C -0.03516 1.10208 -0.03255 1.10277 -0.04544 1.10671 C -0.05586 1.10972 -0.06654 1.11273 -0.07682 1.11551 C -0.08503 1.11736 -0.09336 1.11875 -0.10143 1.12106 C -0.10847 1.12314 -0.11537 1.12592 -0.12214 1.12824 C -0.12969 1.13009 -0.15469 1.13541 -0.16419 1.13865 C -0.16992 1.14027 -0.17552 1.14305 -0.18125 1.14537 C -0.26055 1.15856 -0.23945 1.15694 -0.33555 1.16203 C -0.33932 1.1625 -0.34258 1.16134 -0.34623 1.16134 C -0.35065 1.16064 -0.35651 1.16203 -0.36042 1.16041 C -0.36328 1.15926 -0.36289 1.15578 -0.36419 1.1537 C -0.36758 1.15254 -0.37097 1.15092 -0.37474 1.15 C -0.37813 1.1493 -0.38334 1.15092 -0.38542 1.14861 C -0.38906 1.1449 -0.38802 1.13958 -0.38945 1.13472 C -0.40352 1.12268 -0.39141 1.13449 -0.40052 1.12152 C -0.40209 1.11921 -0.41146 1.11018 -0.41185 1.10601 C -0.41367 1.08356 -0.41367 1.06088 -0.41459 1.03819 " pathEditMode="relative" rAng="5160000" ptsTypes="AAAAAAAAAAAAAAAAAAAAAAAAAAAAAAAAAAAAAAAAAAAAAAAAAAAAAAAAAAAAAAAAAAAAAAAAAAAA">
                                          <p:cBhvr>
                                            <p:cTn id="239" dur="1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875" y="1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4792 1.28842 L 0.04792 1.28819 L 0.01602 1.31991 C 0.00221 1.33264 -0.01146 1.34537 -0.02526 1.35764 C -0.02865 1.36042 -0.03229 1.36342 -0.03607 1.36551 C -0.03997 1.36782 -0.04401 1.36852 -0.04792 1.3706 C -0.05104 1.37222 -0.05391 1.37523 -0.05703 1.37685 C -0.06042 1.37824 -0.06393 1.37824 -0.06719 1.38009 C -0.07344 1.38356 -0.08555 1.39236 -0.08568 1.39213 C -0.08997 1.39051 -0.09427 1.38796 -0.09883 1.3868 C -0.10299 1.38588 -0.10716 1.38588 -0.11107 1.38426 C -0.12656 1.37824 -0.12161 1.37708 -0.13424 1.36991 C -0.13672 1.36898 -0.13945 1.36805 -0.14219 1.36667 C -0.14844 1.35764 -0.15195 1.35254 -0.15833 1.34051 C -0.16211 1.33264 -0.16549 1.3243 -0.16914 1.3162 C -0.18477 1.26736 -0.20065 1.21944 -0.21575 1.17037 C -0.21667 1.16736 -0.21654 1.16342 -0.21719 1.15995 C -0.22109 1.13866 -0.22148 1.15023 -0.2194 1.13403 C -0.21992 1.13055 -0.22083 1.12708 -0.22083 1.12361 C -0.22122 1.10764 -0.21979 1.10532 -0.21667 1.09051 C -0.222 1.0368 -0.21862 1.09606 -0.21458 1.06412 C -0.21406 1.06088 -0.21641 1.05717 -0.21588 1.0537 C -0.21432 1.04097 -0.21081 1.02917 -0.20846 1.0169 C -0.20586 1.00463 -0.20143 0.97963 -0.19805 0.96921 C -0.19609 0.96296 -0.19284 0.9581 -0.19023 0.95254 C -0.18893 0.9419 -0.1888 0.93866 -0.18555 0.92731 C -0.18437 0.92245 -0.18229 0.91875 -0.18112 0.91412 C -0.17969 0.90903 -0.17917 0.90324 -0.17773 0.89815 C -0.17526 0.89074 -0.17187 0.88426 -0.16927 0.87685 C -0.16732 0.87129 -0.16575 0.86504 -0.16419 0.85903 C -0.16289 0.85393 -0.16237 0.84792 -0.16068 0.84305 C -0.15937 0.83912 -0.15703 0.83634 -0.15521 0.83287 C -0.14805 0.80509 -0.15846 0.8419 -0.14349 0.80787 C -0.14128 0.80254 -0.14062 0.7956 -0.13841 0.79028 C -0.12865 0.76481 -0.12656 0.76481 -0.11328 0.74606 C -0.08164 0.67268 -0.12292 0.76504 -0.09284 0.70717 C -0.09088 0.70347 -0.09036 0.69768 -0.08828 0.69421 C -0.0849 0.6875 -0.08034 0.68264 -0.0763 0.67685 C -0.06667 0.64352 -0.0763 0.67315 -0.05794 0.63217 C -0.05495 0.62546 -0.0526 0.61759 -0.04961 0.61088 C -0.04557 0.60162 -0.04062 0.59329 -0.03633 0.58403 C -0.03333 0.57731 -0.03125 0.56921 -0.02799 0.56273 C -0.0237 0.55417 -0.01823 0.54722 -0.01367 0.53889 C -0.01146 0.53426 -0.0099 0.5287 -0.00768 0.52384 C -0.00586 0.52037 -0.00391 0.51713 -0.00208 0.51366 C 0.00013 0.50717 0.00221 0.50046 0.00456 0.49421 C 0.00729 0.48704 0.01055 0.48032 0.01302 0.47292 C 0.01445 0.46782 0.01497 0.4618 0.01641 0.45694 C 0.01836 0.45 0.02122 0.44421 0.02305 0.43727 C 0.025 0.43079 0.02578 0.42338 0.02721 0.41667 C 0.03177 0.39676 0.03451 0.38912 0.04023 0.36991 C 0.04076 0.36273 0.04115 0.35532 0.04167 0.34815 C 0.04219 0.34352 0.0431 0.33889 0.04362 0.33403 C 0.04544 0.31134 0.0418 0.32268 0.04818 0.30856 C 0.04583 0.29097 0.04688 0.30509 0.0487 0.28403 C 0.04909 0.27847 0.04896 0.27268 0.04948 0.2669 C 0.05039 0.25717 0.05313 0.23866 0.053 0.23842 C 0.05156 0.23217 0.04948 0.22616 0.04857 0.21944 C 0.04792 0.21296 0.0487 0.20625 0.04844 0.19954 C 0.04831 0.19606 0.04727 0.19259 0.04701 0.18912 C 0.0457 0.1743 0.04701 0.17592 0.04479 0.16342 C 0.04297 0.15347 0.04089 0.14329 0.03893 0.13356 C 0.03711 0.12592 0.03477 0.11898 0.03333 0.11134 C 0.03203 0.10463 0.03138 0.09745 0.03047 0.09051 C 0.02878 0.08333 0.02292 0.06134 0.02148 0.05185 C 0.02057 0.04606 0.02018 0.04004 0.01966 0.03403 C -0.00117 -0.03426 0.00547 -0.01759 -0.02682 -0.09167 C -0.02799 -0.09468 -0.02995 -0.0963 -0.03151 -0.09884 C -0.03346 -0.10185 -0.03463 -0.10695 -0.03724 -0.10857 C -0.03906 -0.10972 -0.04115 -0.10695 -0.0431 -0.10625 C -0.04518 -0.10764 -0.0474 -0.10903 -0.04948 -0.11111 C -0.05117 -0.11296 -0.05208 -0.11806 -0.05417 -0.11783 C -0.05807 -0.11759 -0.06133 -0.11273 -0.06484 -0.10996 C -0.07825 -0.11088 -0.06575 -0.11134 -0.07773 -0.10787 C -0.07995 -0.10718 -0.08932 -0.10695 -0.09219 -0.10394 C -0.10768 -0.08773 -0.12266 -0.07014 -0.13789 -0.05324 " pathEditMode="relative" rAng="8880000" ptsTypes="AAAAAAAAAAAAAAAAAAAAAAAAAAAAAAAAAAAAAAAAAAAAAAAAAAAAAAAAAAAAAAAAAAAAAAAAAAAA">
                                          <p:cBhvr>
                                            <p:cTn id="241" dur="2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86" y="-6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25078 0.23473 L -0.25078 0.23496 L -0.16003 0.18473 C -0.12149 0.16436 -0.08321 0.14329 -0.04532 0.12362 C -0.03555 0.11829 -0.02578 0.11343 -0.01641 0.10903 C -0.00612 0.1044 0.00325 0.10116 0.01328 0.09676 C 0.02096 0.09352 0.02942 0.08866 0.03737 0.08519 C 0.04583 0.08195 0.05338 0.07987 0.06185 0.0757 C 0.07773 0.06852 0.11002 0.05278 0.11002 0.05301 C 0.11888 0.05162 0.12669 0.05139 0.13593 0.04977 C 0.14453 0.04792 0.15364 0.04537 0.16119 0.04468 C 0.19153 0.04121 0.17981 0.04537 0.20325 0.04399 C 0.2082 0.04375 0.21354 0.04283 0.21862 0.04237 C 0.22656 0.04723 0.23138 0.04977 0.23711 0.05764 C 0.24088 0.0625 0.24297 0.06852 0.24583 0.07408 C 0.24869 0.11135 0.25325 0.14746 0.25534 0.18519 C 0.25547 0.18797 0.2526 0.19167 0.25169 0.19468 C 0.24648 0.2125 0.25494 0.20116 0.2401 0.21806 C 0.23906 0.22107 0.2388 0.22385 0.23672 0.22709 C 0.22734 0.24213 0.22252 0.24537 0.20612 0.26158 C 0.18372 0.30973 0.21432 0.25487 0.18476 0.2882 C 0.18151 0.29144 0.18398 0.29375 0.18112 0.29699 C 0.16927 0.31042 0.15429 0.32385 0.14101 0.33727 C 0.1276 0.3507 0.10156 0.37732 0.08776 0.38936 C 0.07916 0.39699 0.06927 0.40324 0.05976 0.41019 C 0.05 0.42153 0.04778 0.42477 0.03333 0.4375 C 0.0276 0.4426 0.02057 0.44769 0.01523 0.45278 C 0.00885 0.45857 0.00364 0.46436 -0.00235 0.46991 C -0.01289 0.47894 -0.02448 0.48727 -0.0349 0.49584 C -0.04271 0.50255 -0.05052 0.50973 -0.05769 0.51644 C -0.06368 0.52199 -0.06849 0.52801 -0.07539 0.53357 C -0.08086 0.5382 -0.08763 0.54237 -0.09388 0.54699 C -0.12735 0.57824 -0.08086 0.53612 -0.13568 0.57778 C -0.14427 0.58449 -0.15 0.59144 -0.15847 0.59838 C -0.1961 0.62848 -0.20091 0.62963 -0.24206 0.65625 C -0.3586 0.74607 -0.20847 0.63195 -0.31224 0.70625 C -0.31862 0.71088 -0.32344 0.71644 -0.33008 0.7213 C -0.34206 0.72987 -0.35521 0.73727 -0.36771 0.74561 C -0.41016 0.78334 -0.37019 0.74885 -0.43672 0.79977 C -0.44779 0.80787 -0.45782 0.81667 -0.46875 0.82524 C -0.48373 0.83635 -0.49974 0.84723 -0.51537 0.85926 C -0.52631 0.8676 -0.53594 0.87686 -0.54727 0.88473 C -0.56211 0.89607 -0.57878 0.90556 -0.59414 0.91644 C -0.60196 0.92246 -0.60899 0.92824 -0.61719 0.93496 C -0.62318 0.93912 -0.62943 0.94352 -0.6362 0.94792 C -0.6448 0.95533 -0.65352 0.9632 -0.66289 0.97084 C -0.67344 0.97917 -0.68503 0.98774 -0.69519 0.99653 C -0.70157 1.00209 -0.70664 1.00811 -0.71302 1.01389 C -0.72162 1.02153 -0.73164 1.02894 -0.74011 1.03681 C -0.74831 1.04422 -0.75482 1.05186 -0.76237 1.05903 C -0.78503 1.08102 -0.79623 1.09005 -0.82097 1.11227 C -0.8267 1.11945 -0.83216 1.12662 -0.83789 1.13403 C -0.84206 1.13889 -0.84714 1.14352 -0.85131 1.14838 C -0.86993 1.17153 -0.85443 1.15834 -0.87709 1.17547 C -0.8836 1.19121 -0.8767 1.17824 -0.89427 1.19954 C -0.89896 1.2051 -0.90209 1.21065 -0.9073 1.2169 C -0.91537 1.22662 -0.93308 1.24584 -0.93321 1.24607 C -0.93399 1.25116 -0.93308 1.25579 -0.93542 1.26158 C -0.93815 1.2676 -0.94427 1.27454 -0.94792 1.28079 C -0.94974 1.2838 -0.94974 1.28658 -0.95157 1.28982 C -0.95795 1.30324 -0.95951 1.30232 -0.96289 1.3132 C -0.96485 1.3213 -0.96732 1.3301 -0.96888 1.33797 C -0.97006 1.34445 -0.96953 1.34954 -0.9711 1.35602 C -0.9724 1.36181 -0.97552 1.36829 -0.978 1.37431 C -0.97878 1.37987 -0.98008 1.39815 -0.98308 1.40579 C -0.98451 1.41088 -0.98776 1.41667 -0.99037 1.42223 C -0.98776 1.47454 -0.99206 1.4625 -0.96797 1.51389 C -0.96732 1.51598 -0.9642 1.51667 -0.96237 1.51783 C -0.9599 1.51968 -0.96068 1.52362 -0.95612 1.52408 C -0.95248 1.52362 -0.9461 1.51945 -0.94128 1.51783 C -0.93789 1.51783 -0.9336 1.51783 -0.9306 1.51875 C -0.928 1.51945 -0.9293 1.52362 -0.92461 1.52223 C -0.91563 1.51945 -0.90547 1.51297 -0.89558 1.50787 C -0.8668 1.5007 -0.8948 1.5088 -0.86602 1.49792 C -0.86068 1.49607 -0.83946 1.48959 -0.83138 1.48519 C -0.78724 1.46019 -0.7431 1.43426 -0.69857 1.40811 " pathEditMode="relative" rAng="20520000" ptsTypes="AAAAAAAAAAAAAAAAAAAAAAAAAAAAAAAAAAAAAAAAAAAAAAAAAAAAAAAAAAAAAAAAAAAAAAAAAAAA">
                                          <p:cBhvr>
                                            <p:cTn id="243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48" y="5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76888 0.86505 L -0.76888 0.86528 L -0.79479 0.91435 C -0.80559 0.93542 -0.81627 0.95625 -0.82669 0.9787 C -0.82916 0.98403 -0.83164 0.98912 -0.83398 0.99514 C -0.83606 1.00162 -0.83763 1.00903 -0.83997 1.01528 C -0.8414 1.02014 -0.84414 1.02454 -0.8457 1.03032 C -0.84765 1.03565 -0.8483 1.0419 -0.85039 1.04769 C -0.85364 1.05741 -0.86184 1.07639 -0.86171 1.07708 C -0.86224 1.08542 -0.86184 1.09282 -0.86224 1.10116 C -0.86289 1.10903 -0.86393 1.11597 -0.86419 1.12315 C -0.86471 1.15208 -0.86289 1.14375 -0.86237 1.16782 C -0.86263 1.17269 -0.86276 1.17778 -0.86263 1.18241 C -0.85924 1.1956 -0.85768 1.20301 -0.85247 1.21667 C -0.84895 1.22523 -0.84531 1.23333 -0.84179 1.24144 C -0.81888 1.28032 -0.79661 1.31921 -0.7733 1.35718 C -0.772 1.35903 -0.76992 1.35972 -0.76796 1.36227 C -0.75742 1.37361 -0.76393 1.37176 -0.75416 1.37176 C -0.7526 1.37407 -0.75091 1.37639 -0.74895 1.37662 C -0.73997 1.38102 -0.73841 1.3794 -0.72942 1.37662 C -0.70104 1.39838 -0.73307 1.37917 -0.71419 1.37894 C -0.71224 1.3787 -0.71093 1.38403 -0.70898 1.38426 C -0.70143 1.3838 -0.69414 1.38079 -0.68645 1.3787 C -0.6789 1.37732 -0.66406 1.375 -0.65729 1.37176 C -0.65338 1.36968 -0.64987 1.36528 -0.64609 1.36181 C -0.63971 1.36181 -0.63815 1.36204 -0.63072 1.35903 C -0.62773 1.35787 -0.62513 1.35532 -0.62239 1.35417 C -0.61927 1.35301 -0.61575 1.35324 -0.61263 1.35162 C -0.60781 1.34954 -0.60325 1.34491 -0.59882 1.34213 C -0.59492 1.33982 -0.59101 1.33866 -0.58723 1.33704 C -0.58411 1.33588 -0.58072 1.33611 -0.57747 1.33449 C -0.57513 1.3331 -0.57291 1.32963 -0.57057 1.32732 C -0.55325 1.32083 -0.57643 1.33079 -0.55377 1.3125 C -0.55013 1.30926 -0.54583 1.30972 -0.54231 1.30718 C -0.52578 1.2956 -0.52513 1.29213 -0.51119 1.27245 C -0.4621 1.23357 -0.52473 1.28634 -0.48463 1.24583 C -0.4819 1.24306 -0.47851 1.24352 -0.47617 1.24074 C -0.47135 1.23611 -0.46757 1.22917 -0.46315 1.22407 C -0.44205 1.21389 -0.46119 1.22431 -0.43372 1.20185 C -0.42903 1.19745 -0.42395 1.19514 -0.41979 1.1912 C -0.41341 1.18657 -0.40755 1.17917 -0.40104 1.17407 C -0.39687 1.17083 -0.39166 1.16852 -0.38723 1.16458 C -0.38138 1.15903 -0.37617 1.15116 -0.37018 1.14421 C -0.36705 1.14144 -0.36341 1.14005 -0.36015 1.13704 C -0.35794 1.13472 -0.35572 1.13218 -0.35325 1.1294 C -0.34934 1.12778 -0.34466 1.12523 -0.34049 1.12245 C -0.33606 1.11944 -0.33125 1.11505 -0.32669 1.11273 C -0.32343 1.11111 -0.31992 1.11181 -0.31679 1.10995 C -0.31263 1.10857 -0.30859 1.10463 -0.30429 1.10301 C -0.30026 1.10162 -0.29609 1.10185 -0.29153 1.10023 C -0.27929 1.09699 -0.27434 1.09375 -0.2625 1.08843 C -0.2582 1.08912 -0.25416 1.08982 -0.25 1.09074 C -0.24713 1.09051 -0.2444 1.09051 -0.24153 1.08982 C -0.22877 1.09213 -0.2358 1.09676 -0.22643 1.08796 C -0.21718 1.0963 -0.2246 1.09097 -0.21276 1.09306 C -0.20937 1.09329 -0.20612 1.09468 -0.20299 1.0956 C -0.19752 1.09583 -0.18645 1.09514 -0.18619 1.09583 C -0.18307 1.09954 -0.18033 1.1044 -0.17695 1.10787 C -0.17343 1.11065 -0.16953 1.11065 -0.16588 1.11227 C -0.16406 1.11343 -0.16223 1.1162 -0.16067 1.11759 C -0.1526 1.12292 -0.15325 1.12037 -0.14687 1.12685 C -0.14192 1.13287 -0.13684 1.13866 -0.13203 1.14468 C -0.12812 1.14884 -0.12487 1.15532 -0.12122 1.1588 C -0.11757 1.16296 -0.11393 1.16574 -0.11028 1.16921 C -0.1069 1.17384 -0.09609 1.18889 -0.09127 1.19352 C -0.08815 1.19653 -0.08515 1.19815 -0.08177 1.20139 C -0.04947 1.25347 -0.0569 1.2375 -0.02447 1.31134 C -0.0233 1.31482 -0.02278 1.31852 -0.02187 1.3213 C -0.0207 1.32546 -0.01809 1.3287 -0.01822 1.3338 C -0.0177 1.33727 -0.01992 1.34051 -0.02083 1.34352 C -0.02057 1.34745 -0.02057 1.35162 -0.01992 1.35602 C -0.01914 1.35926 -0.01666 1.36204 -0.01731 1.36597 C -0.01835 1.37269 -0.02213 1.37708 -0.02447 1.38287 C -0.0276 1.40671 -0.02408 1.38472 -0.02929 1.40556 C -0.02994 1.40857 -0.03294 1.42593 -0.03502 1.42963 C -0.04804 1.4537 -0.06184 1.47639 -0.07539 1.49861 " pathEditMode="relative" rAng="18960000" ptsTypes="AAAAAAAAAAAAAAAAAAAAAAAAAAAAAAAAAAAAAAAAAAAAAAAAAAAAAAAAAAAAAAAAAAAAAAAAAAAA">
                                          <p:cBhvr>
                                            <p:cTn id="245" dur="2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602" y="36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8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0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1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1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8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1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0" presetID="53" presetClass="entr" presetSubtype="528" repeatCount="indefinite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2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4" dur="1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5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2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4" presetID="53" presetClass="entr" presetSubtype="528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6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8" dur="1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9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1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528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17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6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7" dur="1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8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931 0.76366 L 0.29284 0.76366 L 0.29206 0.82871 C 0.29115 0.85579 0.2901 0.88357 0.2888 0.91112 C 0.28828 0.91806 0.28776 0.92477 0.28646 0.93195 C 0.28529 0.93889 0.28268 0.94561 0.28151 0.95278 C 0.28021 0.95811 0.28034 0.96459 0.27904 0.97038 C 0.2776 0.97639 0.27461 0.98172 0.27396 0.98797 C 0.27175 0.99908 0.26927 1.02246 0.26901 1.02246 C 0.26458 1.02848 0.25951 1.03426 0.25547 1.04075 C 0.25169 1.04676 0.24857 1.05371 0.24466 1.0588 C 0.22852 1.08079 0.23125 1.07246 0.21706 1.08913 C 0.21445 1.0926 0.21185 1.09653 0.20859 1.09977 C 0.19766 1.10556 0.19128 1.1088 0.17787 1.1132 C 0.16953 1.11551 0.16107 1.1169 0.15234 1.11899 C 0.1056 1.12107 0.05925 1.12385 0.01263 1.125 C 0.00977 1.125 0.00729 1.12292 0.00404 1.12223 C -0.01419 1.11875 -0.00599 1.12454 -0.01628 1.11413 C -0.01914 1.1132 -0.02227 1.11297 -0.02474 1.11158 C -0.03659 1.10463 -0.03737 1.10139 -0.0457 1.08959 C -0.08841 1.07315 -0.04323 1.09538 -0.06302 1.07408 C -0.0651 1.07153 -0.0694 1.07362 -0.07161 1.07084 C -0.07969 1.06274 -0.08568 1.05186 -0.09258 1.04237 C -0.09961 1.03264 -0.11432 1.01389 -0.11953 1.00371 C -0.12253 0.99815 -0.1237 0.99051 -0.12565 0.9838 C -0.13242 0.97663 -0.1345 0.97524 -0.14049 0.96482 C -0.14297 0.95996 -0.14427 0.95579 -0.14674 0.95163 C -0.14935 0.947 -0.15312 0.94352 -0.1556 0.93889 C -0.15924 0.93172 -0.16146 0.92338 -0.16471 0.91551 C -0.16745 0.90996 -0.1707 0.90463 -0.17396 0.89931 C -0.17656 0.89514 -0.18086 0.89144 -0.18281 0.88635 C -0.18477 0.88241 -0.18503 0.87755 -0.1862 0.87315 C -0.20117 0.84908 -0.18203 0.88264 -0.19557 0.84329 C -0.19766 0.83704 -0.20221 0.83288 -0.20456 0.82663 C -0.21562 0.79977 -0.21419 0.7963 -0.21771 0.76644 C -0.24727 0.68288 -0.2112 0.79075 -0.23086 0.71621 C -0.2319 0.71158 -0.23568 0.70811 -0.23685 0.70348 C -0.23893 0.69445 -0.23919 0.68542 -0.24049 0.67616 C -0.25742 0.64561 -0.24297 0.67431 -0.25911 0.62639 C -0.26172 0.61852 -0.26562 0.61135 -0.26836 0.60348 C -0.27187 0.5926 -0.27422 0.58102 -0.27773 0.56991 C -0.28034 0.56204 -0.2849 0.5551 -0.28698 0.547 C -0.28997 0.53612 -0.29102 0.52431 -0.29349 0.5132 C -0.29531 0.50764 -0.29818 0.50255 -0.3 0.49676 C -0.30117 0.49237 -0.30208 0.48797 -0.30312 0.48334 C -0.30625 0.47686 -0.3095 0.47061 -0.3125 0.46389 C -0.31562 0.45625 -0.31784 0.44792 -0.32148 0.44051 C -0.32409 0.43588 -0.32812 0.43264 -0.33047 0.42778 C -0.33398 0.42153 -0.33607 0.41436 -0.33984 0.40811 C -0.3431 0.40255 -0.34779 0.39746 -0.35169 0.39213 C -0.36263 0.3757 -0.36615 0.36783 -0.37578 0.34977 C -0.38073 0.34561 -0.38568 0.34167 -0.39023 0.3375 C -0.39349 0.3345 -0.39609 0.33079 -0.39896 0.32801 C -0.41432 0.31459 -0.40872 0.3257 -0.41406 0.30903 C -0.42852 0.30463 -0.41758 0.30973 -0.43151 0.29676 C -0.43529 0.29352 -0.43958 0.29121 -0.44349 0.28774 C -0.44948 0.28172 -0.46081 0.26875 -0.46107 0.26875 C -0.4668 0.26783 -0.47279 0.26875 -0.47812 0.2669 C -0.48333 0.26505 -0.48763 0.26065 -0.49271 0.25811 C -0.49518 0.25695 -0.4987 0.25649 -0.50117 0.25533 C -0.51289 0.2507 -0.51068 0.24931 -0.52148 0.247 C -0.52995 0.24538 -0.5388 0.24375 -0.54727 0.2426 C -0.55404 0.24167 -0.56081 0.24213 -0.56745 0.24098 C -0.57331 0.23982 -0.57904 0.2375 -0.58463 0.23588 C -0.59102 0.23519 -0.61133 0.23403 -0.61888 0.23195 C -0.62409 0.23079 -0.62865 0.22848 -0.63346 0.22663 C -0.69792 0.22801 -0.68125 0.225 -0.75872 0.2419 C -0.76172 0.24237 -0.76432 0.24468 -0.76732 0.24584 C -0.77083 0.24769 -0.77552 0.247 -0.77852 0.25047 C -0.78073 0.25301 -0.78021 0.25741 -0.78125 0.26088 C -0.78372 0.26343 -0.78633 0.26644 -0.78945 0.26852 C -0.79206 0.27038 -0.79635 0.26945 -0.79779 0.27292 C -0.80052 0.27917 -0.79935 0.28658 -0.8 0.29352 C -0.81055 0.31413 -0.80156 0.29422 -0.80794 0.31482 C -0.80924 0.31852 -0.81588 0.33357 -0.81588 0.33936 C -0.81575 0.3713 -0.81406 0.40325 -0.81315 0.43519 " pathEditMode="relative" rAng="5220000" ptsTypes="AAAAAAAAAAAAAAAAAAAAAAAAAAAAAAAAAAAAAAAAAAAAAAAAAAAAAAAAAAAAAAAAAAAAAAAAAAAA">
                                          <p:cBhvr>
                                            <p:cTn id="289" dur="1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104" y="-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0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2.5E-6 1.85185E-6 L 2.5E-6 0.00023 L 0.03646 0.00347 C 0.05195 0.00555 0.06732 0.00764 0.08268 0.01041 C 0.08646 0.01111 0.09036 0.01204 0.09414 0.01389 C 0.09817 0.01551 0.10182 0.01875 0.10573 0.0206 C 0.10885 0.02222 0.11224 0.02245 0.11536 0.02407 C 0.11862 0.02592 0.12161 0.0294 0.125 0.03079 C 0.13125 0.03379 0.14414 0.03773 0.14414 0.03796 C 0.14739 0.04352 0.15026 0.04977 0.15377 0.05486 C 0.15703 0.05949 0.16054 0.06342 0.16341 0.06852 C 0.17474 0.08842 0.17018 0.08472 0.17877 0.10254 C 0.1806 0.10602 0.18268 0.10926 0.1845 0.11273 C 0.18711 0.12639 0.18867 0.13403 0.19036 0.15023 C 0.19127 0.16041 0.19166 0.17083 0.19232 0.18102 C 0.19101 0.23704 0.19023 0.29282 0.18841 0.34861 C 0.18828 0.35208 0.18698 0.35509 0.18646 0.35879 C 0.18346 0.38055 0.18724 0.37106 0.18073 0.38287 C 0.18008 0.38634 0.17982 0.39004 0.17877 0.39305 C 0.17435 0.40694 0.17239 0.40764 0.16536 0.41713 C 0.1539 0.46782 0.16875 0.41435 0.15573 0.4375 C 0.15429 0.43981 0.15521 0.44514 0.15377 0.44768 C 0.14857 0.45694 0.14219 0.46366 0.13646 0.47176 C 0.1306 0.47986 0.1194 0.49676 0.11341 0.50254 C 0.10989 0.50602 0.10573 0.50717 0.10182 0.50926 C 0.09752 0.51713 0.09648 0.51967 0.09036 0.52639 C 0.08789 0.52916 0.08502 0.53055 0.08268 0.53333 C 0.07995 0.53634 0.07773 0.54074 0.075 0.54352 C 0.0707 0.54768 0.06588 0.55 0.06146 0.5537 C 0.0582 0.55671 0.05495 0.56041 0.05182 0.56412 C 0.04922 0.56713 0.047 0.57176 0.04414 0.5743 C 0.04179 0.57639 0.03906 0.57662 0.03646 0.57778 C 0.02213 0.59467 0.04192 0.57315 0.01914 0.58796 C 0.01562 0.59028 0.01302 0.5956 0.0095 0.59815 C -0.00638 0.61041 -0.00821 0.60856 -0.025 0.6118 C -0.0737 0.64421 -0.01107 0.60486 -0.05391 0.62569 C -0.05664 0.62685 -0.05886 0.63125 -0.06159 0.63241 C -0.06654 0.63472 -0.07188 0.63472 -0.07696 0.63588 C -0.09505 0.65509 -0.07813 0.63889 -0.10586 0.65648 C -0.11042 0.65926 -0.11472 0.66366 -0.11927 0.66666 C -0.12552 0.6706 -0.13216 0.67291 -0.13854 0.67685 C -0.1431 0.67963 -0.14727 0.68472 -0.15196 0.68704 C -0.15821 0.69028 -0.16485 0.69097 -0.17123 0.69375 C -0.17448 0.6956 -0.17748 0.69884 -0.18086 0.70092 C -0.18334 0.70208 -0.18594 0.70301 -0.18854 0.70416 C -0.19232 0.70764 -0.1961 0.71134 -0.2 0.71458 C -0.20443 0.71805 -0.20925 0.7206 -0.21354 0.72454 C -0.21628 0.72754 -0.21849 0.73217 -0.22123 0.73495 C -0.22487 0.73889 -0.22904 0.7412 -0.23268 0.74537 C -0.2362 0.74907 -0.23906 0.75463 -0.24232 0.75903 C -0.25209 0.77153 -0.25677 0.77546 -0.26732 0.78634 C -0.26992 0.7919 -0.2724 0.79791 -0.275 0.80347 C -0.27683 0.80694 -0.27904 0.80995 -0.28086 0.81342 C -0.2892 0.83102 -0.28268 0.825 -0.29232 0.83079 C -0.29558 0.84791 -0.29219 0.83495 -0.3 0.85116 C -0.30209 0.85555 -0.30365 0.86065 -0.30586 0.86504 C -0.30951 0.87222 -0.31732 0.88541 -0.31732 0.88565 C -0.31797 0.89236 -0.31797 0.89954 -0.31927 0.90602 C -0.32058 0.91227 -0.32331 0.91713 -0.325 0.92315 C -0.32591 0.92616 -0.32617 0.93009 -0.32696 0.9331 C -0.33021 0.94699 -0.33086 0.94444 -0.33268 0.95717 C -0.33412 0.96736 -0.33542 0.97778 -0.33659 0.98796 C -0.33737 0.99606 -0.3375 1.00416 -0.33854 1.01204 C -0.33946 1.01898 -0.34102 1.02569 -0.34232 1.03241 C -0.34297 1.04004 -0.34466 1.06435 -0.34623 1.07361 C -0.34714 1.0794 -0.3487 1.08495 -0.35 1.09051 C -0.35261 1.16805 -0.35339 1.14768 -0.34805 1.24097 C -0.34792 1.24467 -0.34675 1.24791 -0.34623 1.25139 C -0.34545 1.25579 -0.34597 1.26134 -0.34427 1.26504 C -0.34297 1.26782 -0.34037 1.26736 -0.33854 1.26852 C -0.33724 1.27176 -0.33568 1.275 -0.33464 1.2787 C -0.33373 1.28194 -0.33451 1.28704 -0.33268 1.28889 C -0.3293 1.29236 -0.325 1.2912 -0.32123 1.29236 C -0.31016 1.30555 -0.32084 1.29421 -0.30964 1.30254 C -0.30755 1.30416 -0.29948 1.31273 -0.29623 1.31296 C -0.27826 1.31389 -0.26029 1.31296 -0.24232 1.31296 " pathEditMode="relative" rAng="0" ptsTypes="AAAAAAAAAAAAAAAAAAAAAAAAAAAAAAAAAAAAAAAAAAAAAAAAAAAAAAAAAAAAAAAAAAAAAAAAAAAA">
                                          <p:cBhvr>
                                            <p:cTn id="291" dur="2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995" y="6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2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91862 0.56574 L 0.91836 0.56574 L 0.91315 0.52013 C 0.91029 0.50092 0.90729 0.48171 0.90378 0.46296 C 0.90286 0.4581 0.90182 0.45347 0.89948 0.44884 C 0.89779 0.44398 0.8944 0.43981 0.89219 0.43518 C 0.89036 0.43148 0.88997 0.42708 0.88815 0.42338 C 0.88607 0.41967 0.88242 0.4162 0.88086 0.41226 C 0.87747 0.40463 0.87279 0.38888 0.87253 0.38912 C 0.86667 0.38564 0.86016 0.38263 0.85482 0.37893 C 0.84974 0.37546 0.84557 0.37152 0.84023 0.36851 C 0.81914 0.35671 0.82331 0.36203 0.80469 0.35347 C 0.80091 0.35162 0.79766 0.3493 0.79388 0.34745 C 0.77982 0.34606 0.77187 0.3449 0.75508 0.3449 C 0.74466 0.34537 0.73398 0.34583 0.72344 0.34652 C 0.66615 0.35532 0.60911 0.36342 0.55208 0.37268 C 0.54844 0.37338 0.54557 0.37546 0.54167 0.37638 C 0.5194 0.3831 0.52917 0.37754 0.51745 0.3868 C 0.5138 0.38796 0.51003 0.38888 0.50677 0.39051 C 0.4931 0.39791 0.49232 0.40023 0.48294 0.41064 C 0.43164 0.43125 0.48568 0.40578 0.46263 0.42523 C 0.46042 0.42731 0.45495 0.42685 0.45234 0.42893 C 0.4431 0.43657 0.43659 0.4456 0.42851 0.4537 C 0.42057 0.46226 0.40378 0.47847 0.39831 0.4868 C 0.39479 0.49166 0.39388 0.49699 0.39206 0.50208 C 0.38411 0.50879 0.38138 0.51018 0.375 0.51898 C 0.37226 0.52222 0.37096 0.52615 0.36823 0.52939 C 0.36523 0.53333 0.36081 0.53657 0.35807 0.54051 C 0.35417 0.54629 0.35208 0.55254 0.34831 0.55856 C 0.34531 0.56319 0.3418 0.56782 0.33815 0.57222 C 0.33516 0.57569 0.3306 0.57916 0.32812 0.5831 C 0.32604 0.58634 0.32591 0.59004 0.32487 0.59328 C 0.30833 0.61342 0.32943 0.58588 0.31536 0.61643 C 0.31315 0.62106 0.30794 0.62523 0.30547 0.62986 C 0.29362 0.65162 0.29557 0.65347 0.2931 0.675 C 0.26224 0.74051 0.29961 0.65648 0.28047 0.71319 C 0.2793 0.71689 0.27487 0.72013 0.27383 0.72384 C 0.27174 0.73032 0.272 0.73703 0.27096 0.74375 C 0.25221 0.76875 0.26797 0.74537 0.2513 0.78263 C 0.24883 0.78865 0.24453 0.79467 0.24154 0.80069 C 0.23789 0.80902 0.23581 0.81782 0.23216 0.82638 C 0.22956 0.8324 0.22435 0.83842 0.22226 0.84467 C 0.21927 0.85277 0.21888 0.86134 0.21654 0.86967 C 0.21471 0.87407 0.21146 0.87824 0.2095 0.88263 C 0.20846 0.88611 0.20755 0.88935 0.20651 0.89282 C 0.20325 0.89814 0.19961 0.90324 0.19648 0.90856 C 0.19323 0.91458 0.19075 0.92083 0.18698 0.92708 C 0.18398 0.93078 0.1793 0.93426 0.17656 0.93796 C 0.17279 0.94282 0.17057 0.94861 0.16654 0.9537 C 0.16289 0.95856 0.15729 0.96296 0.15312 0.96759 C 0.14075 0.98148 0.13698 0.98796 0.1263 1.00254 C 0.1207 1.00648 0.11471 1.01041 0.10911 1.01435 C 0.10573 1.01713 0.10273 1.02037 0.09922 1.02314 C 0.08164 1.03564 0.08737 1.02685 0.08203 1.03958 C 0.06458 1.04583 0.07773 1.04004 0.06146 1.05185 C 0.05703 1.05509 0.05195 1.05763 0.04753 1.06111 C 0.04036 1.06597 0.02734 1.07824 0.02708 1.07824 C 0.02018 1.07963 0.01276 1.08055 0.00625 1.0831 C 0.00013 1.08564 -0.00482 1.08981 -0.01107 1.09259 C -0.01406 1.09421 -0.0181 1.0949 -0.02109 1.09629 C -0.03516 1.10208 -0.03255 1.10277 -0.04544 1.10671 C -0.05586 1.10972 -0.06654 1.11273 -0.07682 1.11551 C -0.0849 1.11736 -0.09336 1.11875 -0.10143 1.12106 C -0.10846 1.12314 -0.11537 1.12592 -0.12214 1.12824 C -0.12956 1.13009 -0.15469 1.13541 -0.16419 1.13865 C -0.16992 1.14027 -0.17552 1.14305 -0.18125 1.14537 C -0.26055 1.15856 -0.23932 1.15694 -0.33555 1.16203 C -0.33932 1.1625 -0.34258 1.16134 -0.34622 1.16134 C -0.35065 1.16064 -0.35651 1.16203 -0.36042 1.16041 C -0.36328 1.15926 -0.36289 1.15578 -0.36419 1.1537 C -0.36758 1.15254 -0.37096 1.15092 -0.37474 1.15 C -0.37813 1.1493 -0.38333 1.15092 -0.38542 1.14861 C -0.38906 1.1449 -0.38789 1.13958 -0.38945 1.13472 C -0.40352 1.12268 -0.39141 1.13426 -0.40052 1.12152 C -0.40208 1.11921 -0.41146 1.11018 -0.41185 1.10601 C -0.41367 1.08356 -0.41367 1.06088 -0.41458 1.03819 " pathEditMode="relative" rAng="5160000" ptsTypes="AAAAAAAAAAAAAAAAAAAAAAAAAAAAAAAAAAAAAAAAAAAAAAAAAAAAAAAAAAAAAAAAAAAAAAAAAAAA">
                                          <p:cBhvr>
                                            <p:cTn id="293" dur="1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875" y="184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4" presetID="0" presetClass="path" presetSubtype="0" repeatCount="indefinite" accel="50000" decel="50000" autoRev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4792 1.28866 L 0.04805 1.28866 L 0.01602 1.32037 C 0.00221 1.33287 -0.01146 1.3456 -0.02526 1.3581 C -0.02851 1.36088 -0.03216 1.36389 -0.03594 1.36574 C -0.03984 1.36829 -0.04388 1.36898 -0.04792 1.37083 C -0.05091 1.37268 -0.0539 1.37569 -0.05703 1.37708 C -0.06029 1.3787 -0.06393 1.37847 -0.06706 1.38055 C -0.07344 1.38403 -0.08555 1.39282 -0.08555 1.39259 C -0.08997 1.39097 -0.09427 1.38819 -0.0987 1.38727 C -0.10299 1.38611 -0.10716 1.38611 -0.11094 1.38472 C -0.12656 1.37847 -0.12161 1.37731 -0.13411 1.37037 C -0.13672 1.36944 -0.13932 1.36852 -0.14219 1.3669 C -0.14831 1.3581 -0.15182 1.35278 -0.1582 1.34097 C -0.16198 1.3331 -0.16549 1.32454 -0.16901 1.31666 C -0.18476 1.26759 -0.20065 1.21991 -0.21562 1.17083 C -0.21654 1.16782 -0.2164 1.16389 -0.21706 1.16041 C -0.22096 1.13912 -0.22135 1.15069 -0.21927 1.13449 C -0.21992 1.13102 -0.2207 1.12754 -0.2207 1.12407 C -0.22109 1.1081 -0.21966 1.10555 -0.21654 1.0912 C -0.222 1.03727 -0.21849 1.09629 -0.21458 1.06435 C -0.21393 1.06134 -0.21627 1.05787 -0.21588 1.05416 C -0.21419 1.04143 -0.21068 1.02963 -0.20846 1.01713 C -0.20573 1.00509 -0.20143 0.97986 -0.19792 0.96967 C -0.19596 0.96342 -0.19271 0.95856 -0.1901 0.95301 C -0.1888 0.94236 -0.18867 0.93912 -0.18555 0.92778 C -0.18437 0.92268 -0.18229 0.91921 -0.18112 0.91458 C -0.17969 0.90949 -0.17904 0.9037 -0.17773 0.89838 C -0.17526 0.8912 -0.17174 0.88449 -0.16914 0.87731 C -0.16732 0.87176 -0.16562 0.86551 -0.16406 0.85926 C -0.16276 0.8544 -0.16224 0.84838 -0.16068 0.84352 C -0.15924 0.83958 -0.15703 0.8368 -0.15508 0.83333 C -0.14805 0.80555 -0.15833 0.84236 -0.14336 0.80833 C -0.14114 0.80301 -0.14062 0.79606 -0.13841 0.79074 C -0.12851 0.76528 -0.12656 0.76528 -0.11315 0.74653 C -0.08164 0.67291 -0.12279 0.76551 -0.09284 0.70764 C -0.09075 0.70393 -0.09023 0.69815 -0.08828 0.69467 C -0.08489 0.68773 -0.08021 0.68287 -0.0763 0.67731 C -0.06654 0.64398 -0.07617 0.67361 -0.05781 0.63264 C -0.05482 0.62592 -0.05247 0.61829 -0.04961 0.61134 C -0.04557 0.60208 -0.04049 0.59375 -0.0362 0.58449 C -0.0332 0.57778 -0.03112 0.56967 -0.02786 0.56319 C -0.02357 0.55463 -0.0181 0.54791 -0.01354 0.53958 C -0.01133 0.53495 -0.00976 0.52916 -0.00768 0.5243 C -0.00573 0.52106 -0.00377 0.51782 -0.00195 0.51412 C 0.00026 0.50787 0.00221 0.50092 0.00456 0.49444 C 0.00729 0.4875 0.01068 0.48079 0.01315 0.47338 C 0.01458 0.46829 0.01511 0.46227 0.01641 0.45741 C 0.01849 0.45046 0.02136 0.44467 0.02318 0.43773 C 0.025 0.43125 0.02578 0.42384 0.02735 0.41713 C 0.03177 0.39722 0.03451 0.38981 0.04037 0.37037 C 0.04089 0.36319 0.04128 0.35579 0.04167 0.34861 C 0.04232 0.34398 0.0431 0.33935 0.04375 0.33449 C 0.04557 0.3118 0.04193 0.32315 0.04831 0.30903 C 0.04596 0.29166 0.04701 0.30579 0.0487 0.28449 C 0.04922 0.27893 0.04909 0.27315 0.04948 0.26713 C 0.05052 0.25764 0.05326 0.23935 0.05313 0.23889 C 0.05169 0.23264 0.04948 0.22662 0.04857 0.21991 C 0.04805 0.21366 0.0487 0.20671 0.04857 0.20023 C 0.04831 0.19653 0.04727 0.19305 0.04701 0.18935 C 0.04583 0.175 0.04701 0.17639 0.04479 0.16389 C 0.04297 0.15393 0.04102 0.14375 0.03893 0.13403 C 0.03724 0.12639 0.0349 0.11944 0.03346 0.1118 C 0.03216 0.10509 0.03151 0.09791 0.0306 0.09097 C 0.02878 0.08379 0.02292 0.0618 0.02162 0.05231 C 0.0207 0.04653 0.02018 0.04051 0.01979 0.03449 C -0.00117 -0.0338 0.00547 -0.01713 -0.02669 -0.09121 C -0.02786 -0.09421 -0.02982 -0.09584 -0.03138 -0.09838 C -0.03333 -0.10139 -0.0345 -0.10648 -0.03724 -0.1081 C -0.03906 -0.10926 -0.04114 -0.10648 -0.04297 -0.10579 C -0.04505 -0.10718 -0.04739 -0.10857 -0.04935 -0.11065 C -0.05104 -0.1125 -0.05208 -0.11759 -0.05417 -0.11736 C -0.05807 -0.11713 -0.0612 -0.11227 -0.06471 -0.10949 C -0.07812 -0.11042 -0.06562 -0.11088 -0.0776 -0.10741 C -0.07995 -0.10671 -0.08919 -0.10648 -0.09219 -0.10347 C -0.10755 -0.08727 -0.12265 -0.06968 -0.13789 -0.05278 " pathEditMode="relative" rAng="8880000" ptsTypes="AAAAAAAAAAAAAAAAAAAAAAAAAAAAAAAAAAAAAAAAAAAAAAAAAAAAAAAAAAAAAAAAAAAAAAAAAAAA">
                                          <p:cBhvr>
                                            <p:cTn id="295" dur="2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86" y="-6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6" presetID="0" presetClass="path" presetSubtype="0" repeatCount="indefinite" accel="50000" decel="50000" autoRev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0.05377 0.3544 L 0.05377 0.35463 L 0.14453 0.3044 C 0.18307 0.28403 0.22135 0.26296 0.25924 0.24329 C 0.26901 0.23819 0.27877 0.23333 0.28815 0.22893 C 0.29843 0.22407 0.30781 0.22083 0.31783 0.2162 C 0.32552 0.21319 0.33398 0.20833 0.34192 0.20509 C 0.35039 0.20162 0.35794 0.19977 0.3664 0.19537 C 0.38229 0.18819 0.41458 0.17245 0.41458 0.17268 C 0.42343 0.1713 0.43125 0.17106 0.44049 0.16944 C 0.44908 0.16759 0.4582 0.16505 0.46575 0.16435 C 0.49609 0.16111 0.48437 0.16505 0.50781 0.16366 C 0.51276 0.16366 0.51809 0.16273 0.52317 0.16227 C 0.53112 0.16713 0.53593 0.16968 0.54166 0.17731 C 0.54544 0.18218 0.54752 0.18819 0.55039 0.19398 C 0.55325 0.23125 0.55781 0.26713 0.55989 0.30486 C 0.56002 0.30764 0.55716 0.31134 0.55625 0.31435 C 0.55104 0.33218 0.55937 0.32083 0.54466 0.33796 C 0.54362 0.34097 0.54336 0.34352 0.54127 0.34699 C 0.5319 0.36181 0.52708 0.36505 0.51067 0.38148 C 0.48815 0.4294 0.51888 0.37477 0.48932 0.4081 C 0.48606 0.41111 0.48854 0.41343 0.48567 0.41667 C 0.47382 0.43009 0.45885 0.44375 0.44557 0.45694 C 0.43216 0.4706 0.40612 0.49699 0.39231 0.50903 C 0.38372 0.51667 0.37382 0.52292 0.36432 0.52986 C 0.35455 0.54143 0.35234 0.54468 0.33789 0.55741 C 0.33216 0.56227 0.32513 0.56736 0.31979 0.57245 C 0.31341 0.57824 0.3082 0.58403 0.30221 0.58958 C 0.29166 0.59861 0.28007 0.60694 0.26966 0.61551 C 0.26184 0.62222 0.2539 0.6294 0.24687 0.63611 C 0.24088 0.64167 0.23606 0.64768 0.22916 0.65324 C 0.22369 0.65787 0.21692 0.66204 0.21067 0.6669 C 0.17721 0.69815 0.22369 0.65579 0.16888 0.69745 C 0.16028 0.70417 0.15455 0.71111 0.14609 0.71806 C 0.10846 0.74815 0.10364 0.74931 0.0625 0.77593 C -0.05404 0.86574 0.09609 0.75185 -0.00769 0.82616 C -0.01407 0.83079 -0.01888 0.83611 -0.02553 0.84097 C -0.0375 0.84954 -0.05066 0.85694 -0.06316 0.86551 C -0.1056 0.90301 -0.06563 0.86852 -0.13217 0.91944 C -0.14323 0.92755 -0.15326 0.93634 -0.1642 0.94491 C -0.17917 0.95602 -0.19519 0.9669 -0.21081 0.97893 C -0.22162 0.9875 -0.23138 0.99676 -0.24271 1.0044 C -0.25756 1.01597 -0.27422 1.02523 -0.28972 1.03611 C -0.2974 1.04213 -0.30443 1.04792 -0.31263 1.05486 C -0.31849 1.05903 -0.32487 1.06343 -0.33165 1.06759 C -0.34024 1.075 -0.34896 1.08287 -0.35847 1.09051 C -0.36888 1.09884 -0.38047 1.10741 -0.39063 1.1162 C -0.39701 1.12176 -0.40209 1.12778 -0.40847 1.13356 C -0.41706 1.1412 -0.42709 1.14861 -0.43555 1.15648 C -0.44375 1.16389 -0.45026 1.17153 -0.45782 1.1787 C -0.48047 1.20069 -0.49167 1.20972 -0.51628 1.23218 C -0.52214 1.23912 -0.52761 1.2463 -0.53334 1.25393 C -0.5375 1.25856 -0.54258 1.26319 -0.54675 1.26806 C -0.56537 1.2912 -0.54987 1.27801 -0.57253 1.29514 C -0.57904 1.31088 -0.57214 1.29792 -0.58972 1.31921 C -0.59441 1.32477 -0.59753 1.33032 -0.60261 1.33681 C -0.61081 1.3463 -0.62852 1.36551 -0.62865 1.36574 C -0.62943 1.37083 -0.62852 1.37546 -0.63086 1.38125 C -0.6336 1.3875 -0.63972 1.39444 -0.64323 1.40046 C -0.64519 1.4037 -0.64519 1.40625 -0.64701 1.40949 C -0.65339 1.42292 -0.65495 1.42222 -0.65834 1.43287 C -0.66029 1.44097 -0.66276 1.44977 -0.66433 1.45764 C -0.6655 1.46435 -0.66498 1.46921 -0.66654 1.47569 C -0.66784 1.48148 -0.67097 1.48819 -0.67344 1.49398 C -0.67422 1.49954 -0.67553 1.51782 -0.67852 1.52546 C -0.67995 1.53056 -0.68321 1.53634 -0.68581 1.5419 C -0.68321 1.59421 -0.6875 1.58218 -0.66342 1.63356 C -0.66276 1.63565 -0.65964 1.63634 -0.65769 1.6375 C -0.65534 1.63958 -0.65612 1.64329 -0.65157 1.64375 C -0.64792 1.64329 -0.64154 1.63912 -0.63672 1.6375 C -0.63334 1.6375 -0.62904 1.6375 -0.62605 1.63843 C -0.62344 1.63912 -0.62474 1.64329 -0.62006 1.6419 C -0.61107 1.63912 -0.60092 1.63264 -0.59102 1.62755 C -0.56224 1.6206 -0.59024 1.62847 -0.56146 1.61759 C -0.55612 1.61574 -0.5349 1.60926 -0.52683 1.60486 C -0.48269 1.57986 -0.43855 1.55393 -0.39401 1.52778 " pathEditMode="relative" rAng="20520000" ptsTypes="AAAAAAAAAAAAAAAAAAAAAAAAAAAAAAAAAAAAAAAAAAAAAAAAAAAAAAAAAAAAAAAAAAAAAAAAAAAA">
                                          <p:cBhvr>
                                            <p:cTn id="297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48" y="5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0" presetClass="path" presetSubtype="0" repeatCount="indefinite" accel="50000" decel="50000" autoRev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76888 0.86528 L -0.76875 0.86528 L -0.79479 0.91435 C -0.8056 0.93542 -0.81627 0.95625 -0.82669 0.97871 C -0.82917 0.98403 -0.83164 0.98912 -0.83398 0.99514 C -0.83607 1.00162 -0.83763 1.00903 -0.83997 1.01528 C -0.84141 1.02014 -0.84414 1.02454 -0.8457 1.03033 C -0.84766 1.03565 -0.84831 1.0419 -0.85039 1.04769 C -0.85364 1.05741 -0.86185 1.07639 -0.86172 1.07709 C -0.86224 1.08542 -0.86185 1.09283 -0.86224 1.10116 C -0.86289 1.10903 -0.86393 1.11597 -0.86419 1.12315 C -0.86484 1.15232 -0.86289 1.14375 -0.86237 1.16783 C -0.86263 1.17269 -0.86276 1.17778 -0.86263 1.18241 C -0.85924 1.1956 -0.85768 1.20301 -0.85247 1.21667 C -0.84896 1.22523 -0.84531 1.23334 -0.8418 1.24144 C -0.81888 1.28033 -0.79661 1.31922 -0.77331 1.35718 C -0.772 1.35903 -0.76992 1.35972 -0.76797 1.36227 C -0.75742 1.37361 -0.76393 1.37176 -0.75417 1.37176 C -0.75273 1.37408 -0.75091 1.37639 -0.74896 1.37662 C -0.73997 1.38102 -0.73841 1.3794 -0.72943 1.37662 C -0.70091 1.39838 -0.73307 1.37917 -0.71419 1.37894 C -0.71224 1.37871 -0.71094 1.38403 -0.70898 1.38426 C -0.70143 1.3838 -0.69414 1.38079 -0.68646 1.37871 C -0.67891 1.37732 -0.66406 1.375 -0.65729 1.37176 C -0.65338 1.36968 -0.64987 1.36528 -0.64609 1.36181 C -0.63971 1.36181 -0.63815 1.36204 -0.63073 1.35903 C -0.62773 1.35787 -0.62513 1.35533 -0.62239 1.35417 C -0.6194 1.35324 -0.61575 1.35324 -0.61263 1.35162 C -0.60781 1.34954 -0.60325 1.34491 -0.59883 1.34213 C -0.59492 1.33982 -0.59101 1.33866 -0.58724 1.33704 C -0.58411 1.33588 -0.58073 1.33611 -0.57747 1.33449 C -0.57513 1.3331 -0.57292 1.32963 -0.57057 1.32732 C -0.55325 1.32084 -0.57643 1.33079 -0.55377 1.3125 C -0.55013 1.30926 -0.54583 1.30972 -0.54232 1.30718 C -0.52578 1.2956 -0.52513 1.29213 -0.5112 1.27246 C -0.46211 1.23357 -0.52474 1.28635 -0.48463 1.24584 C -0.4819 1.24306 -0.47851 1.24352 -0.47617 1.24074 C -0.47135 1.23611 -0.46758 1.22917 -0.46315 1.22408 C -0.44206 1.21389 -0.4612 1.22431 -0.43372 1.20185 C -0.42904 1.19746 -0.42396 1.19514 -0.41979 1.19121 C -0.41341 1.18658 -0.40755 1.17917 -0.40104 1.17408 C -0.397 1.1706 -0.39167 1.16852 -0.38724 1.16459 C -0.38138 1.15903 -0.37617 1.15116 -0.37018 1.14422 C -0.36706 1.14144 -0.36341 1.14005 -0.36016 1.13704 C -0.35794 1.13472 -0.35573 1.13218 -0.35325 1.1294 C -0.34948 1.12778 -0.34466 1.12523 -0.34049 1.12246 C -0.33607 1.11945 -0.33125 1.11505 -0.32669 1.11273 C -0.32344 1.11111 -0.31992 1.11181 -0.3168 1.10996 C -0.31263 1.10857 -0.30859 1.10463 -0.3043 1.10301 C -0.30026 1.10162 -0.29609 1.10209 -0.29154 1.10023 C -0.2793 1.09699 -0.27435 1.09375 -0.2625 1.08843 C -0.2582 1.08912 -0.25417 1.08982 -0.25 1.09074 C -0.24713 1.09051 -0.2444 1.09051 -0.24154 1.08982 C -0.22877 1.09213 -0.23581 1.09676 -0.22643 1.08797 C -0.21719 1.0963 -0.22461 1.09097 -0.21276 1.09306 C -0.20937 1.09329 -0.20612 1.09468 -0.20299 1.0956 C -0.19752 1.09584 -0.18646 1.09514 -0.1862 1.09584 C -0.18307 1.09954 -0.18034 1.1044 -0.17695 1.10787 C -0.17344 1.11065 -0.16953 1.11065 -0.16588 1.11227 C -0.16406 1.11343 -0.16224 1.11621 -0.16068 1.1176 C -0.1526 1.12292 -0.15325 1.12037 -0.14687 1.12685 C -0.14193 1.13287 -0.13685 1.13866 -0.13203 1.14468 C -0.12812 1.14885 -0.12487 1.15533 -0.12122 1.1588 C -0.11758 1.16297 -0.11393 1.16574 -0.11029 1.16922 C -0.1069 1.17385 -0.09609 1.18889 -0.09127 1.19352 C -0.08815 1.19653 -0.08516 1.19815 -0.08177 1.20139 C -0.04948 1.25347 -0.0569 1.2375 -0.02448 1.31135 C -0.02331 1.31482 -0.02279 1.31852 -0.02187 1.3213 C -0.0207 1.32547 -0.0181 1.32894 -0.01823 1.3338 C -0.01771 1.33727 -0.01992 1.34051 -0.02083 1.34352 C -0.02057 1.34746 -0.02057 1.35162 -0.01992 1.35602 C -0.01914 1.35926 -0.01667 1.36204 -0.01732 1.36597 C -0.01836 1.37269 -0.02213 1.37709 -0.02448 1.38287 C -0.0276 1.40672 -0.02409 1.38472 -0.0293 1.40556 C -0.02995 1.40857 -0.03294 1.42593 -0.03502 1.42963 C -0.04805 1.45371 -0.06185 1.47639 -0.07539 1.49861 " pathEditMode="relative" rAng="18960000" ptsTypes="AAAAAAAAAAAAAAAAAAAAAAAAAAAAAAAAAAAAAAAAAAAAAAAAAAAAAAAAAAAAAAAAAAAAAAAAAAAA">
                                          <p:cBhvr>
                                            <p:cTn id="299" dur="2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602" y="3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3" presetID="10" presetClass="exit" presetSubtype="0" fill="hold" grpId="1" nodeType="withEffect">
                                      <p:stCondLst>
                                        <p:cond delay="8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0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8" dur="1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67" grpId="0" animBg="1"/>
          <p:bldP spid="67" grpId="1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90" grpId="0" animBg="1"/>
          <p:bldP spid="91" grpId="0" animBg="1"/>
          <p:bldP spid="92" grpId="0" animBg="1"/>
          <p:bldP spid="93" grpId="0" animBg="1"/>
          <p:bldP spid="94" grpId="0" animBg="1"/>
          <p:bldP spid="95" grpId="0" animBg="1"/>
          <p:bldP spid="39" grpId="0"/>
          <p:bldP spid="39" grpId="1"/>
          <p:bldP spid="4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图片 187">
            <a:extLst>
              <a:ext uri="{FF2B5EF4-FFF2-40B4-BE49-F238E27FC236}">
                <a16:creationId xmlns:a16="http://schemas.microsoft.com/office/drawing/2014/main" xmlns="" id="{4D4EC5E5-3DBA-4F4B-9E57-E6280D028694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 rot="10800000">
            <a:off x="-7154" y="-594"/>
            <a:ext cx="12199153" cy="6858594"/>
          </a:xfrm>
          <a:prstGeom prst="rect">
            <a:avLst/>
          </a:prstGeom>
        </p:spPr>
      </p:pic>
      <p:pic>
        <p:nvPicPr>
          <p:cNvPr id="192" name="PA-图片 184">
            <a:extLst>
              <a:ext uri="{FF2B5EF4-FFF2-40B4-BE49-F238E27FC236}">
                <a16:creationId xmlns:a16="http://schemas.microsoft.com/office/drawing/2014/main" xmlns="" id="{60174737-ECB9-46E1-B6D3-19BC1D5F9BE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590" r="25531" b="98819"/>
          <a:stretch/>
        </p:blipFill>
        <p:spPr>
          <a:xfrm>
            <a:off x="-1" y="1905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3" name="PA-图片 187">
            <a:extLst>
              <a:ext uri="{FF2B5EF4-FFF2-40B4-BE49-F238E27FC236}">
                <a16:creationId xmlns:a16="http://schemas.microsoft.com/office/drawing/2014/main" xmlns="" id="{8712F717-75CE-47EE-B7BD-ECC79714F74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181" r="25531" b="98228"/>
          <a:stretch/>
        </p:blipFill>
        <p:spPr>
          <a:xfrm>
            <a:off x="-1" y="1143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4" name="PA-图片 190">
            <a:extLst>
              <a:ext uri="{FF2B5EF4-FFF2-40B4-BE49-F238E27FC236}">
                <a16:creationId xmlns:a16="http://schemas.microsoft.com/office/drawing/2014/main" xmlns="" id="{275D734D-CDD2-49F7-BDC0-8050E3F55CE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772" r="25531" b="97637"/>
          <a:stretch/>
        </p:blipFill>
        <p:spPr>
          <a:xfrm>
            <a:off x="-1" y="2286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5" name="PA-图片 193">
            <a:extLst>
              <a:ext uri="{FF2B5EF4-FFF2-40B4-BE49-F238E27FC236}">
                <a16:creationId xmlns:a16="http://schemas.microsoft.com/office/drawing/2014/main" xmlns="" id="{7D9AFBBB-AF38-4A68-BF81-A132E89EA9A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363" r="25531" b="97046"/>
          <a:stretch/>
        </p:blipFill>
        <p:spPr>
          <a:xfrm>
            <a:off x="-1" y="3429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6" name="PA-图片 196">
            <a:extLst>
              <a:ext uri="{FF2B5EF4-FFF2-40B4-BE49-F238E27FC236}">
                <a16:creationId xmlns:a16="http://schemas.microsoft.com/office/drawing/2014/main" xmlns="" id="{7E40BE1A-3272-467C-8264-84F899838F3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954" r="25531" b="96455"/>
          <a:stretch/>
        </p:blipFill>
        <p:spPr>
          <a:xfrm>
            <a:off x="-1" y="4572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7" name="PA-图片 199">
            <a:extLst>
              <a:ext uri="{FF2B5EF4-FFF2-40B4-BE49-F238E27FC236}">
                <a16:creationId xmlns:a16="http://schemas.microsoft.com/office/drawing/2014/main" xmlns="" id="{A48FD9A4-02C3-4182-B643-2EC37D5B1B8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545" r="25531" b="95864"/>
          <a:stretch/>
        </p:blipFill>
        <p:spPr>
          <a:xfrm>
            <a:off x="-1" y="5715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8" name="PA-图片 202">
            <a:extLst>
              <a:ext uri="{FF2B5EF4-FFF2-40B4-BE49-F238E27FC236}">
                <a16:creationId xmlns:a16="http://schemas.microsoft.com/office/drawing/2014/main" xmlns="" id="{BD55F41B-0731-4B60-88BF-C8FC97E2B6A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4136" r="25531" b="95273"/>
          <a:stretch/>
        </p:blipFill>
        <p:spPr>
          <a:xfrm>
            <a:off x="-1" y="6858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199" name="PA-图片 205">
            <a:extLst>
              <a:ext uri="{FF2B5EF4-FFF2-40B4-BE49-F238E27FC236}">
                <a16:creationId xmlns:a16="http://schemas.microsoft.com/office/drawing/2014/main" xmlns="" id="{7A1F9385-A783-4A89-BDF2-71BE3D3EA06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4727" r="25531" b="94682"/>
          <a:stretch/>
        </p:blipFill>
        <p:spPr>
          <a:xfrm>
            <a:off x="-1" y="8001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0" name="PA-图片 208">
            <a:extLst>
              <a:ext uri="{FF2B5EF4-FFF2-40B4-BE49-F238E27FC236}">
                <a16:creationId xmlns:a16="http://schemas.microsoft.com/office/drawing/2014/main" xmlns="" id="{93604562-28AF-4739-A25A-C22933EFEFE1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5318" r="25531" b="94091"/>
          <a:stretch/>
        </p:blipFill>
        <p:spPr>
          <a:xfrm>
            <a:off x="-1" y="9144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1" name="PA-图片 211">
            <a:extLst>
              <a:ext uri="{FF2B5EF4-FFF2-40B4-BE49-F238E27FC236}">
                <a16:creationId xmlns:a16="http://schemas.microsoft.com/office/drawing/2014/main" xmlns="" id="{CD59C192-F71D-4E43-AB6D-3C4C1E52943F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5909" r="25531" b="93500"/>
          <a:stretch/>
        </p:blipFill>
        <p:spPr>
          <a:xfrm>
            <a:off x="-1" y="10287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2" name="PA-图片 214">
            <a:extLst>
              <a:ext uri="{FF2B5EF4-FFF2-40B4-BE49-F238E27FC236}">
                <a16:creationId xmlns:a16="http://schemas.microsoft.com/office/drawing/2014/main" xmlns="" id="{B42756FE-89EA-485D-8412-5F020659B9F5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6500" r="25531" b="92909"/>
          <a:stretch/>
        </p:blipFill>
        <p:spPr>
          <a:xfrm>
            <a:off x="-1" y="11430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3" name="PA-图片 217">
            <a:extLst>
              <a:ext uri="{FF2B5EF4-FFF2-40B4-BE49-F238E27FC236}">
                <a16:creationId xmlns:a16="http://schemas.microsoft.com/office/drawing/2014/main" xmlns="" id="{CCF01734-5F1E-455C-9B29-43609885161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7091" r="25531" b="92318"/>
          <a:stretch/>
        </p:blipFill>
        <p:spPr>
          <a:xfrm>
            <a:off x="-1" y="12573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4" name="PA-图片 220">
            <a:extLst>
              <a:ext uri="{FF2B5EF4-FFF2-40B4-BE49-F238E27FC236}">
                <a16:creationId xmlns:a16="http://schemas.microsoft.com/office/drawing/2014/main" xmlns="" id="{699C0A69-BA35-4B74-AA3A-D16A84A12C1B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7682" r="25531" b="91727"/>
          <a:stretch/>
        </p:blipFill>
        <p:spPr>
          <a:xfrm>
            <a:off x="-1" y="13716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5" name="PA-图片 223">
            <a:extLst>
              <a:ext uri="{FF2B5EF4-FFF2-40B4-BE49-F238E27FC236}">
                <a16:creationId xmlns:a16="http://schemas.microsoft.com/office/drawing/2014/main" xmlns="" id="{DF0337EA-9C17-4905-9160-39DC099F085C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8273" r="25531" b="91136"/>
          <a:stretch/>
        </p:blipFill>
        <p:spPr>
          <a:xfrm>
            <a:off x="-1" y="14859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6" name="PA-图片 226">
            <a:extLst>
              <a:ext uri="{FF2B5EF4-FFF2-40B4-BE49-F238E27FC236}">
                <a16:creationId xmlns:a16="http://schemas.microsoft.com/office/drawing/2014/main" xmlns="" id="{E707469D-A00E-4287-8E4D-4866F117E67D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8864" r="25531" b="90545"/>
          <a:stretch/>
        </p:blipFill>
        <p:spPr>
          <a:xfrm>
            <a:off x="-1" y="16002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7" name="PA-图片 229">
            <a:extLst>
              <a:ext uri="{FF2B5EF4-FFF2-40B4-BE49-F238E27FC236}">
                <a16:creationId xmlns:a16="http://schemas.microsoft.com/office/drawing/2014/main" xmlns="" id="{C22E31D0-FE2D-48E5-9110-BF4B41A4F6CA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9455" r="25531" b="89954"/>
          <a:stretch/>
        </p:blipFill>
        <p:spPr>
          <a:xfrm>
            <a:off x="-1" y="17145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8" name="PA-图片 232">
            <a:extLst>
              <a:ext uri="{FF2B5EF4-FFF2-40B4-BE49-F238E27FC236}">
                <a16:creationId xmlns:a16="http://schemas.microsoft.com/office/drawing/2014/main" xmlns="" id="{CFA4B604-275A-42B7-BA0F-671C951C78EB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0046" r="25531" b="89363"/>
          <a:stretch/>
        </p:blipFill>
        <p:spPr>
          <a:xfrm>
            <a:off x="-1" y="18288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09" name="PA-图片 235">
            <a:extLst>
              <a:ext uri="{FF2B5EF4-FFF2-40B4-BE49-F238E27FC236}">
                <a16:creationId xmlns:a16="http://schemas.microsoft.com/office/drawing/2014/main" xmlns="" id="{2058C71F-6236-4924-B4E7-539988758A9C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0637" r="25531" b="88772"/>
          <a:stretch/>
        </p:blipFill>
        <p:spPr>
          <a:xfrm>
            <a:off x="-4128" y="193713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0" name="PA-图片 238">
            <a:extLst>
              <a:ext uri="{FF2B5EF4-FFF2-40B4-BE49-F238E27FC236}">
                <a16:creationId xmlns:a16="http://schemas.microsoft.com/office/drawing/2014/main" xmlns="" id="{9C6AF129-08C7-469B-824E-9C0E00E67013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1228" r="25531" b="88181"/>
          <a:stretch/>
        </p:blipFill>
        <p:spPr>
          <a:xfrm>
            <a:off x="-4128" y="205143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1" name="PA-图片 241">
            <a:extLst>
              <a:ext uri="{FF2B5EF4-FFF2-40B4-BE49-F238E27FC236}">
                <a16:creationId xmlns:a16="http://schemas.microsoft.com/office/drawing/2014/main" xmlns="" id="{6212D2A1-DAB1-4A12-97C9-40A5DF1616FF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1819" r="25531" b="87590"/>
          <a:stretch/>
        </p:blipFill>
        <p:spPr>
          <a:xfrm>
            <a:off x="-1" y="216154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2" name="PA-图片 244">
            <a:extLst>
              <a:ext uri="{FF2B5EF4-FFF2-40B4-BE49-F238E27FC236}">
                <a16:creationId xmlns:a16="http://schemas.microsoft.com/office/drawing/2014/main" xmlns="" id="{943A552F-1114-48F0-A395-C8124CDC7CBC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2410" r="25531" b="86999"/>
          <a:stretch/>
        </p:blipFill>
        <p:spPr>
          <a:xfrm>
            <a:off x="-1" y="2275839"/>
            <a:ext cx="12192001" cy="129123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3" name="PA-图片 247">
            <a:extLst>
              <a:ext uri="{FF2B5EF4-FFF2-40B4-BE49-F238E27FC236}">
                <a16:creationId xmlns:a16="http://schemas.microsoft.com/office/drawing/2014/main" xmlns="" id="{1B354647-3139-4C99-AF2C-8EE3004A9477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3001" r="25531" b="86408"/>
          <a:stretch/>
        </p:blipFill>
        <p:spPr>
          <a:xfrm>
            <a:off x="-1" y="24003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4" name="PA-图片 250">
            <a:extLst>
              <a:ext uri="{FF2B5EF4-FFF2-40B4-BE49-F238E27FC236}">
                <a16:creationId xmlns:a16="http://schemas.microsoft.com/office/drawing/2014/main" xmlns="" id="{A3FEA47E-FF56-439F-A51F-E5F045FC8163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3592" r="25531" b="85817"/>
          <a:stretch/>
        </p:blipFill>
        <p:spPr>
          <a:xfrm>
            <a:off x="-1" y="25146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5" name="PA-图片 253">
            <a:extLst>
              <a:ext uri="{FF2B5EF4-FFF2-40B4-BE49-F238E27FC236}">
                <a16:creationId xmlns:a16="http://schemas.microsoft.com/office/drawing/2014/main" xmlns="" id="{F46799A2-3311-4A7A-82EF-FB24E97450FD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4183" r="25531" b="85226"/>
          <a:stretch/>
        </p:blipFill>
        <p:spPr>
          <a:xfrm>
            <a:off x="-1" y="26289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6" name="PA-图片 256">
            <a:extLst>
              <a:ext uri="{FF2B5EF4-FFF2-40B4-BE49-F238E27FC236}">
                <a16:creationId xmlns:a16="http://schemas.microsoft.com/office/drawing/2014/main" xmlns="" id="{BBBE0FEF-60DB-4FD3-872D-1157F4BA111A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4774" r="25531" b="84635"/>
          <a:stretch/>
        </p:blipFill>
        <p:spPr>
          <a:xfrm>
            <a:off x="-1" y="27432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7" name="PA-图片 259">
            <a:extLst>
              <a:ext uri="{FF2B5EF4-FFF2-40B4-BE49-F238E27FC236}">
                <a16:creationId xmlns:a16="http://schemas.microsoft.com/office/drawing/2014/main" xmlns="" id="{33756A32-00BC-44BA-B3D0-9DE5A3081D4F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5365" r="25531" b="84044"/>
          <a:stretch/>
        </p:blipFill>
        <p:spPr>
          <a:xfrm>
            <a:off x="-1" y="28575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8" name="PA-图片 262">
            <a:extLst>
              <a:ext uri="{FF2B5EF4-FFF2-40B4-BE49-F238E27FC236}">
                <a16:creationId xmlns:a16="http://schemas.microsoft.com/office/drawing/2014/main" xmlns="" id="{444A753A-2FA9-4280-94D8-F74CDB61C8E5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5956" r="25531" b="83453"/>
          <a:stretch/>
        </p:blipFill>
        <p:spPr>
          <a:xfrm>
            <a:off x="-1" y="29718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19" name="PA-图片 265">
            <a:extLst>
              <a:ext uri="{FF2B5EF4-FFF2-40B4-BE49-F238E27FC236}">
                <a16:creationId xmlns:a16="http://schemas.microsoft.com/office/drawing/2014/main" xmlns="" id="{9CDEF01E-2587-4AC1-846D-D0F0CFBC7E51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6547" r="25531" b="82862"/>
          <a:stretch/>
        </p:blipFill>
        <p:spPr>
          <a:xfrm>
            <a:off x="-1" y="30861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0" name="PA-图片 268">
            <a:extLst>
              <a:ext uri="{FF2B5EF4-FFF2-40B4-BE49-F238E27FC236}">
                <a16:creationId xmlns:a16="http://schemas.microsoft.com/office/drawing/2014/main" xmlns="" id="{4B66FADD-72E6-47A3-906D-FCE878D95550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7138" r="25531" b="82271"/>
          <a:stretch/>
        </p:blipFill>
        <p:spPr>
          <a:xfrm>
            <a:off x="-1" y="32004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1" name="PA-图片 271">
            <a:extLst>
              <a:ext uri="{FF2B5EF4-FFF2-40B4-BE49-F238E27FC236}">
                <a16:creationId xmlns:a16="http://schemas.microsoft.com/office/drawing/2014/main" xmlns="" id="{A61D5F2F-1C9F-4B02-B994-4678CE938FB6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7729" r="25531" b="81680"/>
          <a:stretch/>
        </p:blipFill>
        <p:spPr>
          <a:xfrm>
            <a:off x="-1" y="33147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2" name="PA-图片 274">
            <a:extLst>
              <a:ext uri="{FF2B5EF4-FFF2-40B4-BE49-F238E27FC236}">
                <a16:creationId xmlns:a16="http://schemas.microsoft.com/office/drawing/2014/main" xmlns="" id="{53E04379-A0D7-4D99-ABCC-29F72185E89F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8320" r="25531" b="81089"/>
          <a:stretch/>
        </p:blipFill>
        <p:spPr>
          <a:xfrm>
            <a:off x="-1" y="34290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3" name="PA-图片 277">
            <a:extLst>
              <a:ext uri="{FF2B5EF4-FFF2-40B4-BE49-F238E27FC236}">
                <a16:creationId xmlns:a16="http://schemas.microsoft.com/office/drawing/2014/main" xmlns="" id="{CDA9409A-8E39-411B-9AB1-623486FECD77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8911" r="25531" b="80499"/>
          <a:stretch/>
        </p:blipFill>
        <p:spPr>
          <a:xfrm>
            <a:off x="-1" y="35433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4" name="PA-图片 280">
            <a:extLst>
              <a:ext uri="{FF2B5EF4-FFF2-40B4-BE49-F238E27FC236}">
                <a16:creationId xmlns:a16="http://schemas.microsoft.com/office/drawing/2014/main" xmlns="" id="{ED35B8B3-1CC4-4263-8E0C-47FF07F6B792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19501" r="25531" b="79908"/>
          <a:stretch/>
        </p:blipFill>
        <p:spPr>
          <a:xfrm>
            <a:off x="-1" y="36576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5" name="PA-图片 283">
            <a:extLst>
              <a:ext uri="{FF2B5EF4-FFF2-40B4-BE49-F238E27FC236}">
                <a16:creationId xmlns:a16="http://schemas.microsoft.com/office/drawing/2014/main" xmlns="" id="{D3F9A827-7354-4D28-880B-9078F1A03BE5}"/>
              </a:ext>
            </a:extLst>
          </p:cNvPr>
          <p:cNvPicPr>
            <a:picLocks noChangeAspect="1"/>
          </p:cNvPicPr>
          <p:nvPr>
            <p:custDataLst>
              <p:tags r:id="rId34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0092" r="25531" b="79317"/>
          <a:stretch/>
        </p:blipFill>
        <p:spPr>
          <a:xfrm>
            <a:off x="-1" y="37719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6" name="PA-图片 286">
            <a:extLst>
              <a:ext uri="{FF2B5EF4-FFF2-40B4-BE49-F238E27FC236}">
                <a16:creationId xmlns:a16="http://schemas.microsoft.com/office/drawing/2014/main" xmlns="" id="{A30140BC-F27E-4C68-9907-0C10B5B7FCDD}"/>
              </a:ext>
            </a:extLst>
          </p:cNvPr>
          <p:cNvPicPr>
            <a:picLocks noChangeAspect="1"/>
          </p:cNvPicPr>
          <p:nvPr>
            <p:custDataLst>
              <p:tags r:id="rId35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0683" r="25531" b="78726"/>
          <a:stretch/>
        </p:blipFill>
        <p:spPr>
          <a:xfrm>
            <a:off x="-1" y="38862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7" name="PA-图片 289">
            <a:extLst>
              <a:ext uri="{FF2B5EF4-FFF2-40B4-BE49-F238E27FC236}">
                <a16:creationId xmlns:a16="http://schemas.microsoft.com/office/drawing/2014/main" xmlns="" id="{E2EC1B36-7E39-4AA4-87D4-2093AB566A6E}"/>
              </a:ext>
            </a:extLst>
          </p:cNvPr>
          <p:cNvPicPr>
            <a:picLocks noChangeAspect="1"/>
          </p:cNvPicPr>
          <p:nvPr>
            <p:custDataLst>
              <p:tags r:id="rId36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1274" r="25531" b="78135"/>
          <a:stretch/>
        </p:blipFill>
        <p:spPr>
          <a:xfrm>
            <a:off x="-1" y="40005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8" name="PA-图片 292">
            <a:extLst>
              <a:ext uri="{FF2B5EF4-FFF2-40B4-BE49-F238E27FC236}">
                <a16:creationId xmlns:a16="http://schemas.microsoft.com/office/drawing/2014/main" xmlns="" id="{A77D9457-81C2-485D-B3D8-67A529BC143E}"/>
              </a:ext>
            </a:extLst>
          </p:cNvPr>
          <p:cNvPicPr>
            <a:picLocks noChangeAspect="1"/>
          </p:cNvPicPr>
          <p:nvPr>
            <p:custDataLst>
              <p:tags r:id="rId37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1865" r="25531" b="77544"/>
          <a:stretch/>
        </p:blipFill>
        <p:spPr>
          <a:xfrm>
            <a:off x="-1" y="41148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29" name="PA-图片 295">
            <a:extLst>
              <a:ext uri="{FF2B5EF4-FFF2-40B4-BE49-F238E27FC236}">
                <a16:creationId xmlns:a16="http://schemas.microsoft.com/office/drawing/2014/main" xmlns="" id="{B5AAD2B8-10BA-4EEF-9445-0FFA1AAD0BD5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2456" r="25531" b="76953"/>
          <a:stretch/>
        </p:blipFill>
        <p:spPr>
          <a:xfrm>
            <a:off x="-1" y="42291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0" name="PA-图片 298">
            <a:extLst>
              <a:ext uri="{FF2B5EF4-FFF2-40B4-BE49-F238E27FC236}">
                <a16:creationId xmlns:a16="http://schemas.microsoft.com/office/drawing/2014/main" xmlns="" id="{00885381-8088-448D-B627-C844A0836379}"/>
              </a:ext>
            </a:extLst>
          </p:cNvPr>
          <p:cNvPicPr>
            <a:picLocks noChangeAspect="1"/>
          </p:cNvPicPr>
          <p:nvPr>
            <p:custDataLst>
              <p:tags r:id="rId39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3047" r="25531" b="76362"/>
          <a:stretch/>
        </p:blipFill>
        <p:spPr>
          <a:xfrm>
            <a:off x="-1" y="43434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1" name="PA-图片 301">
            <a:extLst>
              <a:ext uri="{FF2B5EF4-FFF2-40B4-BE49-F238E27FC236}">
                <a16:creationId xmlns:a16="http://schemas.microsoft.com/office/drawing/2014/main" xmlns="" id="{9A4B6E6A-AC8D-4425-AA7B-542C80114012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3638" r="25531" b="75771"/>
          <a:stretch/>
        </p:blipFill>
        <p:spPr>
          <a:xfrm>
            <a:off x="-1" y="44577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2" name="PA-图片 304">
            <a:extLst>
              <a:ext uri="{FF2B5EF4-FFF2-40B4-BE49-F238E27FC236}">
                <a16:creationId xmlns:a16="http://schemas.microsoft.com/office/drawing/2014/main" xmlns="" id="{3D68B8B0-B920-4A29-82F6-EA9658E92401}"/>
              </a:ext>
            </a:extLst>
          </p:cNvPr>
          <p:cNvPicPr>
            <a:picLocks noChangeAspect="1"/>
          </p:cNvPicPr>
          <p:nvPr>
            <p:custDataLst>
              <p:tags r:id="rId41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4229" r="25531" b="75180"/>
          <a:stretch/>
        </p:blipFill>
        <p:spPr>
          <a:xfrm>
            <a:off x="-1" y="45720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3" name="PA-图片 307">
            <a:extLst>
              <a:ext uri="{FF2B5EF4-FFF2-40B4-BE49-F238E27FC236}">
                <a16:creationId xmlns:a16="http://schemas.microsoft.com/office/drawing/2014/main" xmlns="" id="{A98FE1B2-3E1B-49EB-A8C6-05671A188421}"/>
              </a:ext>
            </a:extLst>
          </p:cNvPr>
          <p:cNvPicPr>
            <a:picLocks noChangeAspect="1"/>
          </p:cNvPicPr>
          <p:nvPr>
            <p:custDataLst>
              <p:tags r:id="rId42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4820" r="25531" b="74589"/>
          <a:stretch/>
        </p:blipFill>
        <p:spPr>
          <a:xfrm>
            <a:off x="-1" y="46863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4" name="PA-图片 310">
            <a:extLst>
              <a:ext uri="{FF2B5EF4-FFF2-40B4-BE49-F238E27FC236}">
                <a16:creationId xmlns:a16="http://schemas.microsoft.com/office/drawing/2014/main" xmlns="" id="{8F4121E3-6B2F-4016-A9C0-3ADF250071CD}"/>
              </a:ext>
            </a:extLst>
          </p:cNvPr>
          <p:cNvPicPr>
            <a:picLocks noChangeAspect="1"/>
          </p:cNvPicPr>
          <p:nvPr>
            <p:custDataLst>
              <p:tags r:id="rId4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5411" r="25531" b="73998"/>
          <a:stretch/>
        </p:blipFill>
        <p:spPr>
          <a:xfrm>
            <a:off x="-1" y="48006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5" name="PA-图片 313">
            <a:extLst>
              <a:ext uri="{FF2B5EF4-FFF2-40B4-BE49-F238E27FC236}">
                <a16:creationId xmlns:a16="http://schemas.microsoft.com/office/drawing/2014/main" xmlns="" id="{D395A3E9-4829-4E2E-9467-BEBB42477DF5}"/>
              </a:ext>
            </a:extLst>
          </p:cNvPr>
          <p:cNvPicPr>
            <a:picLocks noChangeAspect="1"/>
          </p:cNvPicPr>
          <p:nvPr>
            <p:custDataLst>
              <p:tags r:id="rId44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6002" r="25531" b="73407"/>
          <a:stretch/>
        </p:blipFill>
        <p:spPr>
          <a:xfrm>
            <a:off x="-1" y="49149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6" name="PA-图片 316">
            <a:extLst>
              <a:ext uri="{FF2B5EF4-FFF2-40B4-BE49-F238E27FC236}">
                <a16:creationId xmlns:a16="http://schemas.microsoft.com/office/drawing/2014/main" xmlns="" id="{CABA2952-E875-4264-987F-E5884B15857A}"/>
              </a:ext>
            </a:extLst>
          </p:cNvPr>
          <p:cNvPicPr>
            <a:picLocks noChangeAspect="1"/>
          </p:cNvPicPr>
          <p:nvPr>
            <p:custDataLst>
              <p:tags r:id="rId45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6593" r="25531" b="72816"/>
          <a:stretch/>
        </p:blipFill>
        <p:spPr>
          <a:xfrm>
            <a:off x="-1" y="50292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7" name="PA-图片 319">
            <a:extLst>
              <a:ext uri="{FF2B5EF4-FFF2-40B4-BE49-F238E27FC236}">
                <a16:creationId xmlns:a16="http://schemas.microsoft.com/office/drawing/2014/main" xmlns="" id="{402FAE48-EED2-4E58-8C98-64A33BA739D4}"/>
              </a:ext>
            </a:extLst>
          </p:cNvPr>
          <p:cNvPicPr>
            <a:picLocks noChangeAspect="1"/>
          </p:cNvPicPr>
          <p:nvPr>
            <p:custDataLst>
              <p:tags r:id="rId46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7184" r="25531" b="72225"/>
          <a:stretch/>
        </p:blipFill>
        <p:spPr>
          <a:xfrm>
            <a:off x="-1" y="51435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8" name="PA-图片 322">
            <a:extLst>
              <a:ext uri="{FF2B5EF4-FFF2-40B4-BE49-F238E27FC236}">
                <a16:creationId xmlns:a16="http://schemas.microsoft.com/office/drawing/2014/main" xmlns="" id="{18A9BC37-DE5B-40C2-B865-2A66DC841FC4}"/>
              </a:ext>
            </a:extLst>
          </p:cNvPr>
          <p:cNvPicPr>
            <a:picLocks noChangeAspect="1"/>
          </p:cNvPicPr>
          <p:nvPr>
            <p:custDataLst>
              <p:tags r:id="rId47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7775" r="25531" b="71634"/>
          <a:stretch/>
        </p:blipFill>
        <p:spPr>
          <a:xfrm>
            <a:off x="-1" y="52578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39" name="PA-图片 325">
            <a:extLst>
              <a:ext uri="{FF2B5EF4-FFF2-40B4-BE49-F238E27FC236}">
                <a16:creationId xmlns:a16="http://schemas.microsoft.com/office/drawing/2014/main" xmlns="" id="{317C15BA-A221-4285-BDBA-C35E3F636E31}"/>
              </a:ext>
            </a:extLst>
          </p:cNvPr>
          <p:cNvPicPr>
            <a:picLocks noChangeAspect="1"/>
          </p:cNvPicPr>
          <p:nvPr>
            <p:custDataLst>
              <p:tags r:id="rId48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8366" r="25531" b="71043"/>
          <a:stretch/>
        </p:blipFill>
        <p:spPr>
          <a:xfrm>
            <a:off x="-1" y="53721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0" name="PA-图片 328">
            <a:extLst>
              <a:ext uri="{FF2B5EF4-FFF2-40B4-BE49-F238E27FC236}">
                <a16:creationId xmlns:a16="http://schemas.microsoft.com/office/drawing/2014/main" xmlns="" id="{1FC926C6-E908-4E0A-9A6B-B583968E9D28}"/>
              </a:ext>
            </a:extLst>
          </p:cNvPr>
          <p:cNvPicPr>
            <a:picLocks noChangeAspect="1"/>
          </p:cNvPicPr>
          <p:nvPr>
            <p:custDataLst>
              <p:tags r:id="rId49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8957" r="25531" b="70452"/>
          <a:stretch/>
        </p:blipFill>
        <p:spPr>
          <a:xfrm>
            <a:off x="-1" y="54864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1" name="PA-图片 331">
            <a:extLst>
              <a:ext uri="{FF2B5EF4-FFF2-40B4-BE49-F238E27FC236}">
                <a16:creationId xmlns:a16="http://schemas.microsoft.com/office/drawing/2014/main" xmlns="" id="{C333F7AC-66A8-4092-B1EB-A04FA623234B}"/>
              </a:ext>
            </a:extLst>
          </p:cNvPr>
          <p:cNvPicPr>
            <a:picLocks noChangeAspect="1"/>
          </p:cNvPicPr>
          <p:nvPr>
            <p:custDataLst>
              <p:tags r:id="rId50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9548" r="25531" b="69861"/>
          <a:stretch/>
        </p:blipFill>
        <p:spPr>
          <a:xfrm>
            <a:off x="-1" y="56007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2" name="PA-图片 334">
            <a:extLst>
              <a:ext uri="{FF2B5EF4-FFF2-40B4-BE49-F238E27FC236}">
                <a16:creationId xmlns:a16="http://schemas.microsoft.com/office/drawing/2014/main" xmlns="" id="{372C0292-9754-4340-9B38-7587EFBB9EB6}"/>
              </a:ext>
            </a:extLst>
          </p:cNvPr>
          <p:cNvPicPr>
            <a:picLocks noChangeAspect="1"/>
          </p:cNvPicPr>
          <p:nvPr>
            <p:custDataLst>
              <p:tags r:id="rId51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0139" r="25531" b="69270"/>
          <a:stretch/>
        </p:blipFill>
        <p:spPr>
          <a:xfrm>
            <a:off x="-1" y="57150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3" name="PA-图片 337">
            <a:extLst>
              <a:ext uri="{FF2B5EF4-FFF2-40B4-BE49-F238E27FC236}">
                <a16:creationId xmlns:a16="http://schemas.microsoft.com/office/drawing/2014/main" xmlns="" id="{2FA8B406-C115-4B2B-8F11-4DE2749939AD}"/>
              </a:ext>
            </a:extLst>
          </p:cNvPr>
          <p:cNvPicPr>
            <a:picLocks noChangeAspect="1"/>
          </p:cNvPicPr>
          <p:nvPr>
            <p:custDataLst>
              <p:tags r:id="rId52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0730" r="25531" b="68679"/>
          <a:stretch/>
        </p:blipFill>
        <p:spPr>
          <a:xfrm>
            <a:off x="-1" y="58293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4" name="PA-图片 340">
            <a:extLst>
              <a:ext uri="{FF2B5EF4-FFF2-40B4-BE49-F238E27FC236}">
                <a16:creationId xmlns:a16="http://schemas.microsoft.com/office/drawing/2014/main" xmlns="" id="{BD2F8F30-D8ED-4D68-B8CF-0927E41AFDF9}"/>
              </a:ext>
            </a:extLst>
          </p:cNvPr>
          <p:cNvPicPr>
            <a:picLocks noChangeAspect="1"/>
          </p:cNvPicPr>
          <p:nvPr>
            <p:custDataLst>
              <p:tags r:id="rId5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1321" r="25531" b="68088"/>
          <a:stretch/>
        </p:blipFill>
        <p:spPr>
          <a:xfrm>
            <a:off x="-1" y="59436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5" name="PA-图片 343">
            <a:extLst>
              <a:ext uri="{FF2B5EF4-FFF2-40B4-BE49-F238E27FC236}">
                <a16:creationId xmlns:a16="http://schemas.microsoft.com/office/drawing/2014/main" xmlns="" id="{8E15DD46-007D-4C6C-93E2-2F80C3E9B142}"/>
              </a:ext>
            </a:extLst>
          </p:cNvPr>
          <p:cNvPicPr>
            <a:picLocks noChangeAspect="1"/>
          </p:cNvPicPr>
          <p:nvPr>
            <p:custDataLst>
              <p:tags r:id="rId54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1912" r="25531" b="67497"/>
          <a:stretch/>
        </p:blipFill>
        <p:spPr>
          <a:xfrm>
            <a:off x="-1" y="60579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6" name="PA-图片 346">
            <a:extLst>
              <a:ext uri="{FF2B5EF4-FFF2-40B4-BE49-F238E27FC236}">
                <a16:creationId xmlns:a16="http://schemas.microsoft.com/office/drawing/2014/main" xmlns="" id="{209248C7-932B-4FD9-9B99-AC9586D262A7}"/>
              </a:ext>
            </a:extLst>
          </p:cNvPr>
          <p:cNvPicPr>
            <a:picLocks noChangeAspect="1"/>
          </p:cNvPicPr>
          <p:nvPr>
            <p:custDataLst>
              <p:tags r:id="rId55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2503" r="25531" b="66906"/>
          <a:stretch/>
        </p:blipFill>
        <p:spPr>
          <a:xfrm>
            <a:off x="-1" y="61722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7" name="PA-图片 349">
            <a:extLst>
              <a:ext uri="{FF2B5EF4-FFF2-40B4-BE49-F238E27FC236}">
                <a16:creationId xmlns:a16="http://schemas.microsoft.com/office/drawing/2014/main" xmlns="" id="{590678F4-D8F8-492E-9101-764B88AEE47F}"/>
              </a:ext>
            </a:extLst>
          </p:cNvPr>
          <p:cNvPicPr>
            <a:picLocks noChangeAspect="1"/>
          </p:cNvPicPr>
          <p:nvPr>
            <p:custDataLst>
              <p:tags r:id="rId56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3094" r="25531" b="66315"/>
          <a:stretch/>
        </p:blipFill>
        <p:spPr>
          <a:xfrm>
            <a:off x="-1" y="62865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8" name="PA-图片 352">
            <a:extLst>
              <a:ext uri="{FF2B5EF4-FFF2-40B4-BE49-F238E27FC236}">
                <a16:creationId xmlns:a16="http://schemas.microsoft.com/office/drawing/2014/main" xmlns="" id="{9F9DC77E-E189-4BFC-86A9-F3497757AE2A}"/>
              </a:ext>
            </a:extLst>
          </p:cNvPr>
          <p:cNvPicPr>
            <a:picLocks noChangeAspect="1"/>
          </p:cNvPicPr>
          <p:nvPr>
            <p:custDataLst>
              <p:tags r:id="rId57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3685" r="25531" b="65724"/>
          <a:stretch/>
        </p:blipFill>
        <p:spPr>
          <a:xfrm>
            <a:off x="-1" y="64008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49" name="PA-图片 355">
            <a:extLst>
              <a:ext uri="{FF2B5EF4-FFF2-40B4-BE49-F238E27FC236}">
                <a16:creationId xmlns:a16="http://schemas.microsoft.com/office/drawing/2014/main" xmlns="" id="{CE895741-79EC-461F-B54E-E7CAC864D5DE}"/>
              </a:ext>
            </a:extLst>
          </p:cNvPr>
          <p:cNvPicPr>
            <a:picLocks noChangeAspect="1"/>
          </p:cNvPicPr>
          <p:nvPr>
            <p:custDataLst>
              <p:tags r:id="rId58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4276" r="25531" b="65133"/>
          <a:stretch/>
        </p:blipFill>
        <p:spPr>
          <a:xfrm>
            <a:off x="-1" y="65151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50" name="PA-图片 358">
            <a:extLst>
              <a:ext uri="{FF2B5EF4-FFF2-40B4-BE49-F238E27FC236}">
                <a16:creationId xmlns:a16="http://schemas.microsoft.com/office/drawing/2014/main" xmlns="" id="{48679152-5CFB-47A4-A1D3-EB1D8F681143}"/>
              </a:ext>
            </a:extLst>
          </p:cNvPr>
          <p:cNvPicPr>
            <a:picLocks noChangeAspect="1"/>
          </p:cNvPicPr>
          <p:nvPr>
            <p:custDataLst>
              <p:tags r:id="rId59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4867" r="25531" b="64542"/>
          <a:stretch/>
        </p:blipFill>
        <p:spPr>
          <a:xfrm>
            <a:off x="-1" y="66294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pic>
        <p:nvPicPr>
          <p:cNvPr id="251" name="PA-图片 361">
            <a:extLst>
              <a:ext uri="{FF2B5EF4-FFF2-40B4-BE49-F238E27FC236}">
                <a16:creationId xmlns:a16="http://schemas.microsoft.com/office/drawing/2014/main" xmlns="" id="{2F596BE0-9F6D-4596-9D13-A8206F079F97}"/>
              </a:ext>
            </a:extLst>
          </p:cNvPr>
          <p:cNvPicPr>
            <a:picLocks noChangeAspect="1"/>
          </p:cNvPicPr>
          <p:nvPr>
            <p:custDataLst>
              <p:tags r:id="rId60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35458" r="25531" b="63951"/>
          <a:stretch/>
        </p:blipFill>
        <p:spPr>
          <a:xfrm>
            <a:off x="-1" y="6743700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sp>
        <p:nvSpPr>
          <p:cNvPr id="252" name="椭圆 251">
            <a:extLst>
              <a:ext uri="{FF2B5EF4-FFF2-40B4-BE49-F238E27FC236}">
                <a16:creationId xmlns:a16="http://schemas.microsoft.com/office/drawing/2014/main" xmlns="" id="{9AF8AB61-F5FF-40C8-8489-C9BE315EBAC7}"/>
              </a:ext>
            </a:extLst>
          </p:cNvPr>
          <p:cNvSpPr/>
          <p:nvPr/>
        </p:nvSpPr>
        <p:spPr>
          <a:xfrm>
            <a:off x="1962150" y="54388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xmlns="" id="{695BA76B-2C43-4825-AC6A-0689A2106D8E}"/>
              </a:ext>
            </a:extLst>
          </p:cNvPr>
          <p:cNvSpPr/>
          <p:nvPr/>
        </p:nvSpPr>
        <p:spPr>
          <a:xfrm>
            <a:off x="9138828" y="233484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xmlns="" id="{D55688C5-065E-4B02-A07E-74F6EF49FE85}"/>
              </a:ext>
            </a:extLst>
          </p:cNvPr>
          <p:cNvSpPr/>
          <p:nvPr/>
        </p:nvSpPr>
        <p:spPr>
          <a:xfrm>
            <a:off x="8578850" y="-1778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xmlns="" id="{0F291BFF-3A70-46F0-81D7-C38B15226201}"/>
              </a:ext>
            </a:extLst>
          </p:cNvPr>
          <p:cNvSpPr/>
          <p:nvPr/>
        </p:nvSpPr>
        <p:spPr>
          <a:xfrm>
            <a:off x="10737850" y="-201100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xmlns="" id="{666F2614-48E9-4865-A682-09CA2D647819}"/>
              </a:ext>
            </a:extLst>
          </p:cNvPr>
          <p:cNvSpPr/>
          <p:nvPr/>
        </p:nvSpPr>
        <p:spPr>
          <a:xfrm>
            <a:off x="-214188" y="661132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xmlns="" id="{361C1854-78F0-454F-88BB-2152399D84FE}"/>
              </a:ext>
            </a:extLst>
          </p:cNvPr>
          <p:cNvSpPr/>
          <p:nvPr/>
        </p:nvSpPr>
        <p:spPr>
          <a:xfrm>
            <a:off x="12864148" y="449922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xmlns="" id="{02C4BAE2-A5C3-4DDA-9757-EB8C9B666778}"/>
              </a:ext>
            </a:extLst>
          </p:cNvPr>
          <p:cNvSpPr/>
          <p:nvPr/>
        </p:nvSpPr>
        <p:spPr>
          <a:xfrm>
            <a:off x="-223188" y="5045322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9" name="椭圆 258">
            <a:extLst>
              <a:ext uri="{FF2B5EF4-FFF2-40B4-BE49-F238E27FC236}">
                <a16:creationId xmlns:a16="http://schemas.microsoft.com/office/drawing/2014/main" xmlns="" id="{733858AA-CC28-45E1-9467-A316D7B25DEC}"/>
              </a:ext>
            </a:extLst>
          </p:cNvPr>
          <p:cNvSpPr/>
          <p:nvPr/>
        </p:nvSpPr>
        <p:spPr>
          <a:xfrm>
            <a:off x="5822300" y="7251448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0" name="椭圆 259">
            <a:extLst>
              <a:ext uri="{FF2B5EF4-FFF2-40B4-BE49-F238E27FC236}">
                <a16:creationId xmlns:a16="http://schemas.microsoft.com/office/drawing/2014/main" xmlns="" id="{DF9F597A-8010-45ED-927F-BA2FF2880C30}"/>
              </a:ext>
            </a:extLst>
          </p:cNvPr>
          <p:cNvSpPr/>
          <p:nvPr/>
        </p:nvSpPr>
        <p:spPr>
          <a:xfrm>
            <a:off x="12523788" y="2584403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1" name="椭圆 260">
            <a:extLst>
              <a:ext uri="{FF2B5EF4-FFF2-40B4-BE49-F238E27FC236}">
                <a16:creationId xmlns:a16="http://schemas.microsoft.com/office/drawing/2014/main" xmlns="" id="{E49CC7FA-746B-42A7-87ED-BC4AAC226395}"/>
              </a:ext>
            </a:extLst>
          </p:cNvPr>
          <p:cNvSpPr/>
          <p:nvPr/>
        </p:nvSpPr>
        <p:spPr>
          <a:xfrm>
            <a:off x="11573973" y="718757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2" name="椭圆 261">
            <a:extLst>
              <a:ext uri="{FF2B5EF4-FFF2-40B4-BE49-F238E27FC236}">
                <a16:creationId xmlns:a16="http://schemas.microsoft.com/office/drawing/2014/main" xmlns="" id="{FA743D57-090A-4C4A-AF90-ADA1DA007F58}"/>
              </a:ext>
            </a:extLst>
          </p:cNvPr>
          <p:cNvSpPr/>
          <p:nvPr/>
        </p:nvSpPr>
        <p:spPr>
          <a:xfrm>
            <a:off x="1832586" y="7175453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3" name="椭圆 262">
            <a:extLst>
              <a:ext uri="{FF2B5EF4-FFF2-40B4-BE49-F238E27FC236}">
                <a16:creationId xmlns:a16="http://schemas.microsoft.com/office/drawing/2014/main" xmlns="" id="{4D5A1275-F064-4C23-9CE0-527D0D886050}"/>
              </a:ext>
            </a:extLst>
          </p:cNvPr>
          <p:cNvSpPr/>
          <p:nvPr/>
        </p:nvSpPr>
        <p:spPr>
          <a:xfrm>
            <a:off x="12559788" y="1456541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4" name="椭圆 263">
            <a:extLst>
              <a:ext uri="{FF2B5EF4-FFF2-40B4-BE49-F238E27FC236}">
                <a16:creationId xmlns:a16="http://schemas.microsoft.com/office/drawing/2014/main" xmlns="" id="{C9ECEBA0-A1F7-4BBD-8AC7-F7CFDC6A66CD}"/>
              </a:ext>
            </a:extLst>
          </p:cNvPr>
          <p:cNvSpPr/>
          <p:nvPr/>
        </p:nvSpPr>
        <p:spPr>
          <a:xfrm>
            <a:off x="7138171" y="724309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5" name="椭圆 264">
            <a:extLst>
              <a:ext uri="{FF2B5EF4-FFF2-40B4-BE49-F238E27FC236}">
                <a16:creationId xmlns:a16="http://schemas.microsoft.com/office/drawing/2014/main" xmlns="" id="{17686E4A-3300-4F68-AD95-D9E5C052790A}"/>
              </a:ext>
            </a:extLst>
          </p:cNvPr>
          <p:cNvSpPr/>
          <p:nvPr/>
        </p:nvSpPr>
        <p:spPr>
          <a:xfrm>
            <a:off x="-56074" y="172114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xmlns="" id="{F4409B73-DE5B-45CD-85D0-39320A76B92E}"/>
              </a:ext>
            </a:extLst>
          </p:cNvPr>
          <p:cNvSpPr/>
          <p:nvPr/>
        </p:nvSpPr>
        <p:spPr>
          <a:xfrm>
            <a:off x="3587200" y="7645695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7" name="椭圆 266">
            <a:extLst>
              <a:ext uri="{FF2B5EF4-FFF2-40B4-BE49-F238E27FC236}">
                <a16:creationId xmlns:a16="http://schemas.microsoft.com/office/drawing/2014/main" xmlns="" id="{0C7F976E-AEDC-49D0-9787-135B8CC7BDE5}"/>
              </a:ext>
            </a:extLst>
          </p:cNvPr>
          <p:cNvSpPr/>
          <p:nvPr/>
        </p:nvSpPr>
        <p:spPr>
          <a:xfrm>
            <a:off x="10177731" y="7175453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8" name="椭圆 267">
            <a:extLst>
              <a:ext uri="{FF2B5EF4-FFF2-40B4-BE49-F238E27FC236}">
                <a16:creationId xmlns:a16="http://schemas.microsoft.com/office/drawing/2014/main" xmlns="" id="{E8FA9216-D477-48F9-A6CF-2398C12DCBB8}"/>
              </a:ext>
            </a:extLst>
          </p:cNvPr>
          <p:cNvSpPr/>
          <p:nvPr/>
        </p:nvSpPr>
        <p:spPr>
          <a:xfrm>
            <a:off x="-164806" y="3377372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xmlns="" id="{4CFD7F11-2A0B-45D8-AECF-42C73D272CCF}"/>
              </a:ext>
            </a:extLst>
          </p:cNvPr>
          <p:cNvSpPr/>
          <p:nvPr/>
        </p:nvSpPr>
        <p:spPr>
          <a:xfrm>
            <a:off x="3973781" y="724309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xmlns="" id="{255063A1-5075-4ED1-A4BD-358206D03E14}"/>
              </a:ext>
            </a:extLst>
          </p:cNvPr>
          <p:cNvSpPr/>
          <p:nvPr/>
        </p:nvSpPr>
        <p:spPr>
          <a:xfrm>
            <a:off x="12559788" y="630897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1" name="椭圆 270">
            <a:extLst>
              <a:ext uri="{FF2B5EF4-FFF2-40B4-BE49-F238E27FC236}">
                <a16:creationId xmlns:a16="http://schemas.microsoft.com/office/drawing/2014/main" xmlns="" id="{73D94114-85CF-4BFF-9C20-C4205CC1C3C8}"/>
              </a:ext>
            </a:extLst>
          </p:cNvPr>
          <p:cNvSpPr/>
          <p:nvPr/>
        </p:nvSpPr>
        <p:spPr>
          <a:xfrm>
            <a:off x="1284826" y="315170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2" name="椭圆 271">
            <a:extLst>
              <a:ext uri="{FF2B5EF4-FFF2-40B4-BE49-F238E27FC236}">
                <a16:creationId xmlns:a16="http://schemas.microsoft.com/office/drawing/2014/main" xmlns="" id="{CFB56A4E-C9A8-4044-8B09-0CC73CFF90A8}"/>
              </a:ext>
            </a:extLst>
          </p:cNvPr>
          <p:cNvSpPr/>
          <p:nvPr/>
        </p:nvSpPr>
        <p:spPr>
          <a:xfrm>
            <a:off x="-136498" y="687901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3" name="椭圆 272">
            <a:extLst>
              <a:ext uri="{FF2B5EF4-FFF2-40B4-BE49-F238E27FC236}">
                <a16:creationId xmlns:a16="http://schemas.microsoft.com/office/drawing/2014/main" xmlns="" id="{1E42E6E0-6B34-4CF3-AB58-91601A434C7C}"/>
              </a:ext>
            </a:extLst>
          </p:cNvPr>
          <p:cNvSpPr/>
          <p:nvPr/>
        </p:nvSpPr>
        <p:spPr>
          <a:xfrm>
            <a:off x="1541561" y="7164964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4" name="椭圆 273">
            <a:extLst>
              <a:ext uri="{FF2B5EF4-FFF2-40B4-BE49-F238E27FC236}">
                <a16:creationId xmlns:a16="http://schemas.microsoft.com/office/drawing/2014/main" xmlns="" id="{D9782434-147B-4526-A74D-1F6FE8870549}"/>
              </a:ext>
            </a:extLst>
          </p:cNvPr>
          <p:cNvSpPr/>
          <p:nvPr/>
        </p:nvSpPr>
        <p:spPr>
          <a:xfrm>
            <a:off x="9201150" y="175260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5" name="椭圆 274">
            <a:extLst>
              <a:ext uri="{FF2B5EF4-FFF2-40B4-BE49-F238E27FC236}">
                <a16:creationId xmlns:a16="http://schemas.microsoft.com/office/drawing/2014/main" xmlns="" id="{9CA73132-2956-4834-8711-6891BFFB33A8}"/>
              </a:ext>
            </a:extLst>
          </p:cNvPr>
          <p:cNvSpPr/>
          <p:nvPr/>
        </p:nvSpPr>
        <p:spPr>
          <a:xfrm>
            <a:off x="5334000" y="71120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xmlns="" id="{BB1E0199-FDC4-442D-978D-0FED23FEB5DA}"/>
              </a:ext>
            </a:extLst>
          </p:cNvPr>
          <p:cNvSpPr/>
          <p:nvPr/>
        </p:nvSpPr>
        <p:spPr>
          <a:xfrm>
            <a:off x="8966200" y="-201100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7" name="椭圆 276">
            <a:extLst>
              <a:ext uri="{FF2B5EF4-FFF2-40B4-BE49-F238E27FC236}">
                <a16:creationId xmlns:a16="http://schemas.microsoft.com/office/drawing/2014/main" xmlns="" id="{5A33418B-B58B-47F8-80EA-C874410038F3}"/>
              </a:ext>
            </a:extLst>
          </p:cNvPr>
          <p:cNvSpPr/>
          <p:nvPr/>
        </p:nvSpPr>
        <p:spPr>
          <a:xfrm>
            <a:off x="2505799" y="4165108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8" name="椭圆 277">
            <a:extLst>
              <a:ext uri="{FF2B5EF4-FFF2-40B4-BE49-F238E27FC236}">
                <a16:creationId xmlns:a16="http://schemas.microsoft.com/office/drawing/2014/main" xmlns="" id="{B01E8559-62BC-401B-B521-58CD846DA249}"/>
              </a:ext>
            </a:extLst>
          </p:cNvPr>
          <p:cNvSpPr/>
          <p:nvPr/>
        </p:nvSpPr>
        <p:spPr>
          <a:xfrm>
            <a:off x="7501696" y="740544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9" name="椭圆 278">
            <a:extLst>
              <a:ext uri="{FF2B5EF4-FFF2-40B4-BE49-F238E27FC236}">
                <a16:creationId xmlns:a16="http://schemas.microsoft.com/office/drawing/2014/main" xmlns="" id="{B5E322C3-D4FD-48F3-88A1-6F4F64A89FB6}"/>
              </a:ext>
            </a:extLst>
          </p:cNvPr>
          <p:cNvSpPr/>
          <p:nvPr/>
        </p:nvSpPr>
        <p:spPr>
          <a:xfrm>
            <a:off x="9494481" y="485085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xmlns="" id="{EB273111-B4C3-4B35-988D-AF296C0BACA9}"/>
              </a:ext>
            </a:extLst>
          </p:cNvPr>
          <p:cNvSpPr/>
          <p:nvPr/>
        </p:nvSpPr>
        <p:spPr>
          <a:xfrm>
            <a:off x="12864148" y="341337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xmlns="" id="{3160AF1D-D95F-4D2D-B983-542DCEB15928}"/>
              </a:ext>
            </a:extLst>
          </p:cNvPr>
          <p:cNvSpPr/>
          <p:nvPr/>
        </p:nvSpPr>
        <p:spPr>
          <a:xfrm>
            <a:off x="12456411" y="1777685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2" name="椭圆 281">
            <a:extLst>
              <a:ext uri="{FF2B5EF4-FFF2-40B4-BE49-F238E27FC236}">
                <a16:creationId xmlns:a16="http://schemas.microsoft.com/office/drawing/2014/main" xmlns="" id="{AB72C139-24DF-46F5-94F4-C5AC9A270A07}"/>
              </a:ext>
            </a:extLst>
          </p:cNvPr>
          <p:cNvSpPr/>
          <p:nvPr/>
        </p:nvSpPr>
        <p:spPr>
          <a:xfrm>
            <a:off x="10311888" y="2383641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3" name="椭圆 282">
            <a:extLst>
              <a:ext uri="{FF2B5EF4-FFF2-40B4-BE49-F238E27FC236}">
                <a16:creationId xmlns:a16="http://schemas.microsoft.com/office/drawing/2014/main" xmlns="" id="{5B3EFEC9-9400-493E-B4C2-2B6017C5D0B5}"/>
              </a:ext>
            </a:extLst>
          </p:cNvPr>
          <p:cNvSpPr/>
          <p:nvPr/>
        </p:nvSpPr>
        <p:spPr>
          <a:xfrm>
            <a:off x="12559788" y="522312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4" name="椭圆 283">
            <a:extLst>
              <a:ext uri="{FF2B5EF4-FFF2-40B4-BE49-F238E27FC236}">
                <a16:creationId xmlns:a16="http://schemas.microsoft.com/office/drawing/2014/main" xmlns="" id="{11845D99-C062-4FCA-B45F-90D80E690FA4}"/>
              </a:ext>
            </a:extLst>
          </p:cNvPr>
          <p:cNvSpPr/>
          <p:nvPr/>
        </p:nvSpPr>
        <p:spPr>
          <a:xfrm>
            <a:off x="-80838" y="619857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5" name="椭圆 284">
            <a:extLst>
              <a:ext uri="{FF2B5EF4-FFF2-40B4-BE49-F238E27FC236}">
                <a16:creationId xmlns:a16="http://schemas.microsoft.com/office/drawing/2014/main" xmlns="" id="{324125D9-572A-4ED0-A8BE-22F7DB7CDA04}"/>
              </a:ext>
            </a:extLst>
          </p:cNvPr>
          <p:cNvSpPr/>
          <p:nvPr/>
        </p:nvSpPr>
        <p:spPr>
          <a:xfrm>
            <a:off x="-89838" y="4607172"/>
            <a:ext cx="18000" cy="1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xmlns="" id="{9CF5CBE0-8DF7-41D4-A26C-27015DB53C67}"/>
              </a:ext>
            </a:extLst>
          </p:cNvPr>
          <p:cNvSpPr/>
          <p:nvPr/>
        </p:nvSpPr>
        <p:spPr>
          <a:xfrm>
            <a:off x="77276" y="128299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7" name="椭圆 286">
            <a:extLst>
              <a:ext uri="{FF2B5EF4-FFF2-40B4-BE49-F238E27FC236}">
                <a16:creationId xmlns:a16="http://schemas.microsoft.com/office/drawing/2014/main" xmlns="" id="{F4208CE4-458F-4DEF-9E85-8B12C1ADD257}"/>
              </a:ext>
            </a:extLst>
          </p:cNvPr>
          <p:cNvSpPr/>
          <p:nvPr/>
        </p:nvSpPr>
        <p:spPr>
          <a:xfrm>
            <a:off x="-132933" y="2527436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8" name="椭圆 287">
            <a:extLst>
              <a:ext uri="{FF2B5EF4-FFF2-40B4-BE49-F238E27FC236}">
                <a16:creationId xmlns:a16="http://schemas.microsoft.com/office/drawing/2014/main" xmlns="" id="{DB0FDBD9-F0CE-4EFF-9B5B-625CD21C3797}"/>
              </a:ext>
            </a:extLst>
          </p:cNvPr>
          <p:cNvSpPr/>
          <p:nvPr/>
        </p:nvSpPr>
        <p:spPr>
          <a:xfrm>
            <a:off x="-3148" y="249751"/>
            <a:ext cx="36000" cy="360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xmlns="" id="{9A82FA0D-4893-4120-B05D-5E39BFB9F840}"/>
              </a:ext>
            </a:extLst>
          </p:cNvPr>
          <p:cNvSpPr/>
          <p:nvPr/>
        </p:nvSpPr>
        <p:spPr>
          <a:xfrm>
            <a:off x="5205692" y="7664198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0" name="椭圆 289">
            <a:extLst>
              <a:ext uri="{FF2B5EF4-FFF2-40B4-BE49-F238E27FC236}">
                <a16:creationId xmlns:a16="http://schemas.microsoft.com/office/drawing/2014/main" xmlns="" id="{D9F04BEE-0517-4D78-89F7-D5832EF97D42}"/>
              </a:ext>
            </a:extLst>
          </p:cNvPr>
          <p:cNvSpPr/>
          <p:nvPr/>
        </p:nvSpPr>
        <p:spPr>
          <a:xfrm>
            <a:off x="10869123" y="697802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1" name="椭圆 290">
            <a:extLst>
              <a:ext uri="{FF2B5EF4-FFF2-40B4-BE49-F238E27FC236}">
                <a16:creationId xmlns:a16="http://schemas.microsoft.com/office/drawing/2014/main" xmlns="" id="{1B357695-4649-4632-B560-F130032735D8}"/>
              </a:ext>
            </a:extLst>
          </p:cNvPr>
          <p:cNvSpPr/>
          <p:nvPr/>
        </p:nvSpPr>
        <p:spPr>
          <a:xfrm>
            <a:off x="1127736" y="6965903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2" name="椭圆 291">
            <a:extLst>
              <a:ext uri="{FF2B5EF4-FFF2-40B4-BE49-F238E27FC236}">
                <a16:creationId xmlns:a16="http://schemas.microsoft.com/office/drawing/2014/main" xmlns="" id="{181D6D8A-C6B9-47C6-BB55-8FD6EAF2DA09}"/>
              </a:ext>
            </a:extLst>
          </p:cNvPr>
          <p:cNvSpPr/>
          <p:nvPr/>
        </p:nvSpPr>
        <p:spPr>
          <a:xfrm>
            <a:off x="6433321" y="703354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xmlns="" id="{C237DF40-4496-4793-BC8A-6A61F0C69491}"/>
              </a:ext>
            </a:extLst>
          </p:cNvPr>
          <p:cNvSpPr/>
          <p:nvPr/>
        </p:nvSpPr>
        <p:spPr>
          <a:xfrm>
            <a:off x="2247350" y="8185445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4" name="椭圆 293">
            <a:extLst>
              <a:ext uri="{FF2B5EF4-FFF2-40B4-BE49-F238E27FC236}">
                <a16:creationId xmlns:a16="http://schemas.microsoft.com/office/drawing/2014/main" xmlns="" id="{63D667C6-E4EF-475C-885B-48B6EFA1FC74}"/>
              </a:ext>
            </a:extLst>
          </p:cNvPr>
          <p:cNvSpPr/>
          <p:nvPr/>
        </p:nvSpPr>
        <p:spPr>
          <a:xfrm>
            <a:off x="9472881" y="6965903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5" name="椭圆 294">
            <a:extLst>
              <a:ext uri="{FF2B5EF4-FFF2-40B4-BE49-F238E27FC236}">
                <a16:creationId xmlns:a16="http://schemas.microsoft.com/office/drawing/2014/main" xmlns="" id="{9FA57815-A68B-4E43-A8A8-5751A8910553}"/>
              </a:ext>
            </a:extLst>
          </p:cNvPr>
          <p:cNvSpPr/>
          <p:nvPr/>
        </p:nvSpPr>
        <p:spPr>
          <a:xfrm>
            <a:off x="3268931" y="703354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6" name="椭圆 295">
            <a:extLst>
              <a:ext uri="{FF2B5EF4-FFF2-40B4-BE49-F238E27FC236}">
                <a16:creationId xmlns:a16="http://schemas.microsoft.com/office/drawing/2014/main" xmlns="" id="{09969416-0367-40B3-A53E-55731DF518E2}"/>
              </a:ext>
            </a:extLst>
          </p:cNvPr>
          <p:cNvSpPr/>
          <p:nvPr/>
        </p:nvSpPr>
        <p:spPr>
          <a:xfrm>
            <a:off x="-557088" y="670657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7" name="椭圆 296">
            <a:extLst>
              <a:ext uri="{FF2B5EF4-FFF2-40B4-BE49-F238E27FC236}">
                <a16:creationId xmlns:a16="http://schemas.microsoft.com/office/drawing/2014/main" xmlns="" id="{19FFF67A-5B63-40E2-A191-6227F1B7B166}"/>
              </a:ext>
            </a:extLst>
          </p:cNvPr>
          <p:cNvSpPr/>
          <p:nvPr/>
        </p:nvSpPr>
        <p:spPr>
          <a:xfrm>
            <a:off x="-566088" y="5140572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8" name="椭圆 297">
            <a:extLst>
              <a:ext uri="{FF2B5EF4-FFF2-40B4-BE49-F238E27FC236}">
                <a16:creationId xmlns:a16="http://schemas.microsoft.com/office/drawing/2014/main" xmlns="" id="{1613E92B-03CD-462D-B409-DC4B3F50315B}"/>
              </a:ext>
            </a:extLst>
          </p:cNvPr>
          <p:cNvSpPr/>
          <p:nvPr/>
        </p:nvSpPr>
        <p:spPr>
          <a:xfrm>
            <a:off x="-398974" y="181639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9" name="椭圆 298">
            <a:extLst>
              <a:ext uri="{FF2B5EF4-FFF2-40B4-BE49-F238E27FC236}">
                <a16:creationId xmlns:a16="http://schemas.microsoft.com/office/drawing/2014/main" xmlns="" id="{E50E0635-776F-4D42-9AAC-8342CAA8BF23}"/>
              </a:ext>
            </a:extLst>
          </p:cNvPr>
          <p:cNvSpPr/>
          <p:nvPr/>
        </p:nvSpPr>
        <p:spPr>
          <a:xfrm>
            <a:off x="-223188" y="4066296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0" name="椭圆 299">
            <a:extLst>
              <a:ext uri="{FF2B5EF4-FFF2-40B4-BE49-F238E27FC236}">
                <a16:creationId xmlns:a16="http://schemas.microsoft.com/office/drawing/2014/main" xmlns="" id="{7135638C-E0DE-4FE2-85C9-C304C82B6725}"/>
              </a:ext>
            </a:extLst>
          </p:cNvPr>
          <p:cNvSpPr/>
          <p:nvPr/>
        </p:nvSpPr>
        <p:spPr>
          <a:xfrm>
            <a:off x="-479398" y="783151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1" name="椭圆 300">
            <a:extLst>
              <a:ext uri="{FF2B5EF4-FFF2-40B4-BE49-F238E27FC236}">
                <a16:creationId xmlns:a16="http://schemas.microsoft.com/office/drawing/2014/main" xmlns="" id="{C348C11F-6B8B-4D8B-9388-03BA8A35AC6B}"/>
              </a:ext>
            </a:extLst>
          </p:cNvPr>
          <p:cNvSpPr/>
          <p:nvPr/>
        </p:nvSpPr>
        <p:spPr>
          <a:xfrm>
            <a:off x="-423738" y="629382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2" name="椭圆 301">
            <a:extLst>
              <a:ext uri="{FF2B5EF4-FFF2-40B4-BE49-F238E27FC236}">
                <a16:creationId xmlns:a16="http://schemas.microsoft.com/office/drawing/2014/main" xmlns="" id="{13379F43-26BC-45F5-9DB5-84F0B5E0C0B7}"/>
              </a:ext>
            </a:extLst>
          </p:cNvPr>
          <p:cNvSpPr/>
          <p:nvPr/>
        </p:nvSpPr>
        <p:spPr>
          <a:xfrm>
            <a:off x="-432738" y="4702422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3" name="椭圆 302">
            <a:extLst>
              <a:ext uri="{FF2B5EF4-FFF2-40B4-BE49-F238E27FC236}">
                <a16:creationId xmlns:a16="http://schemas.microsoft.com/office/drawing/2014/main" xmlns="" id="{0FF27FD1-FEEE-40D6-9938-984D5A3AFCB3}"/>
              </a:ext>
            </a:extLst>
          </p:cNvPr>
          <p:cNvSpPr/>
          <p:nvPr/>
        </p:nvSpPr>
        <p:spPr>
          <a:xfrm>
            <a:off x="-265624" y="137824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4" name="椭圆 303">
            <a:extLst>
              <a:ext uri="{FF2B5EF4-FFF2-40B4-BE49-F238E27FC236}">
                <a16:creationId xmlns:a16="http://schemas.microsoft.com/office/drawing/2014/main" xmlns="" id="{260C19EE-5DA5-4C8F-AFBD-F297168E85D6}"/>
              </a:ext>
            </a:extLst>
          </p:cNvPr>
          <p:cNvSpPr/>
          <p:nvPr/>
        </p:nvSpPr>
        <p:spPr>
          <a:xfrm>
            <a:off x="-346048" y="345001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5" name="椭圆 304">
            <a:extLst>
              <a:ext uri="{FF2B5EF4-FFF2-40B4-BE49-F238E27FC236}">
                <a16:creationId xmlns:a16="http://schemas.microsoft.com/office/drawing/2014/main" xmlns="" id="{F1911550-5E42-44AA-AF89-F30980D5F97E}"/>
              </a:ext>
            </a:extLst>
          </p:cNvPr>
          <p:cNvSpPr/>
          <p:nvPr/>
        </p:nvSpPr>
        <p:spPr>
          <a:xfrm>
            <a:off x="2374996" y="7476102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6" name="椭圆 305">
            <a:extLst>
              <a:ext uri="{FF2B5EF4-FFF2-40B4-BE49-F238E27FC236}">
                <a16:creationId xmlns:a16="http://schemas.microsoft.com/office/drawing/2014/main" xmlns="" id="{6F39DC7B-3BC1-4D7B-B075-434F9351C97D}"/>
              </a:ext>
            </a:extLst>
          </p:cNvPr>
          <p:cNvSpPr/>
          <p:nvPr/>
        </p:nvSpPr>
        <p:spPr>
          <a:xfrm>
            <a:off x="10141731" y="2487246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" name="椭圆 306">
            <a:extLst>
              <a:ext uri="{FF2B5EF4-FFF2-40B4-BE49-F238E27FC236}">
                <a16:creationId xmlns:a16="http://schemas.microsoft.com/office/drawing/2014/main" xmlns="" id="{9725C916-FBEB-4046-AF11-7111468160E2}"/>
              </a:ext>
            </a:extLst>
          </p:cNvPr>
          <p:cNvSpPr/>
          <p:nvPr/>
        </p:nvSpPr>
        <p:spPr>
          <a:xfrm>
            <a:off x="4520579" y="-297037"/>
            <a:ext cx="180000" cy="180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8" name="椭圆 307">
            <a:extLst>
              <a:ext uri="{FF2B5EF4-FFF2-40B4-BE49-F238E27FC236}">
                <a16:creationId xmlns:a16="http://schemas.microsoft.com/office/drawing/2014/main" xmlns="" id="{1BC8B09A-5D59-4E45-9BA0-A63EC3D060C4}"/>
              </a:ext>
            </a:extLst>
          </p:cNvPr>
          <p:cNvSpPr/>
          <p:nvPr/>
        </p:nvSpPr>
        <p:spPr>
          <a:xfrm>
            <a:off x="4883705" y="660941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9" name="椭圆 308">
            <a:extLst>
              <a:ext uri="{FF2B5EF4-FFF2-40B4-BE49-F238E27FC236}">
                <a16:creationId xmlns:a16="http://schemas.microsoft.com/office/drawing/2014/main" xmlns="" id="{CDCE84D9-B5D8-4738-BA7C-5619E11ACFE0}"/>
              </a:ext>
            </a:extLst>
          </p:cNvPr>
          <p:cNvSpPr/>
          <p:nvPr/>
        </p:nvSpPr>
        <p:spPr>
          <a:xfrm>
            <a:off x="11360931" y="818103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0" name="椭圆 309">
            <a:extLst>
              <a:ext uri="{FF2B5EF4-FFF2-40B4-BE49-F238E27FC236}">
                <a16:creationId xmlns:a16="http://schemas.microsoft.com/office/drawing/2014/main" xmlns="" id="{7F3B4ABA-4435-48B7-A8B3-3A5B318FE80A}"/>
              </a:ext>
            </a:extLst>
          </p:cNvPr>
          <p:cNvSpPr/>
          <p:nvPr/>
        </p:nvSpPr>
        <p:spPr>
          <a:xfrm>
            <a:off x="1029607" y="62048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1" name="椭圆 310">
            <a:extLst>
              <a:ext uri="{FF2B5EF4-FFF2-40B4-BE49-F238E27FC236}">
                <a16:creationId xmlns:a16="http://schemas.microsoft.com/office/drawing/2014/main" xmlns="" id="{53E0527E-33A1-4CA5-920F-7B615FA59AA1}"/>
              </a:ext>
            </a:extLst>
          </p:cNvPr>
          <p:cNvSpPr/>
          <p:nvPr/>
        </p:nvSpPr>
        <p:spPr>
          <a:xfrm>
            <a:off x="1064741" y="2049159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xmlns="" id="{EA631F4D-F411-4A7F-9ABF-86D399718F2D}"/>
              </a:ext>
            </a:extLst>
          </p:cNvPr>
          <p:cNvSpPr/>
          <p:nvPr/>
        </p:nvSpPr>
        <p:spPr>
          <a:xfrm>
            <a:off x="5854700" y="71374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3" name="椭圆 312">
            <a:extLst>
              <a:ext uri="{FF2B5EF4-FFF2-40B4-BE49-F238E27FC236}">
                <a16:creationId xmlns:a16="http://schemas.microsoft.com/office/drawing/2014/main" xmlns="" id="{A16C465D-0B94-48C8-921B-75A28B28588C}"/>
              </a:ext>
            </a:extLst>
          </p:cNvPr>
          <p:cNvSpPr/>
          <p:nvPr/>
        </p:nvSpPr>
        <p:spPr>
          <a:xfrm>
            <a:off x="4483100" y="70485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4" name="椭圆 313">
            <a:extLst>
              <a:ext uri="{FF2B5EF4-FFF2-40B4-BE49-F238E27FC236}">
                <a16:creationId xmlns:a16="http://schemas.microsoft.com/office/drawing/2014/main" xmlns="" id="{DDDEB337-901F-4615-A9B7-086EDB5716C1}"/>
              </a:ext>
            </a:extLst>
          </p:cNvPr>
          <p:cNvSpPr/>
          <p:nvPr/>
        </p:nvSpPr>
        <p:spPr>
          <a:xfrm>
            <a:off x="5746100" y="-332654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5" name="椭圆 314">
            <a:extLst>
              <a:ext uri="{FF2B5EF4-FFF2-40B4-BE49-F238E27FC236}">
                <a16:creationId xmlns:a16="http://schemas.microsoft.com/office/drawing/2014/main" xmlns="" id="{10A0F04D-1230-4037-BD7B-B9C2CA196D00}"/>
              </a:ext>
            </a:extLst>
          </p:cNvPr>
          <p:cNvSpPr/>
          <p:nvPr/>
        </p:nvSpPr>
        <p:spPr>
          <a:xfrm>
            <a:off x="11497773" y="-39652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6" name="椭圆 315">
            <a:extLst>
              <a:ext uri="{FF2B5EF4-FFF2-40B4-BE49-F238E27FC236}">
                <a16:creationId xmlns:a16="http://schemas.microsoft.com/office/drawing/2014/main" xmlns="" id="{3F71AD4B-3741-410C-8861-5BC5D0892053}"/>
              </a:ext>
            </a:extLst>
          </p:cNvPr>
          <p:cNvSpPr/>
          <p:nvPr/>
        </p:nvSpPr>
        <p:spPr>
          <a:xfrm>
            <a:off x="1756386" y="-408649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7" name="椭圆 316">
            <a:extLst>
              <a:ext uri="{FF2B5EF4-FFF2-40B4-BE49-F238E27FC236}">
                <a16:creationId xmlns:a16="http://schemas.microsoft.com/office/drawing/2014/main" xmlns="" id="{8158BDF8-D18C-434F-84C3-503115067C53}"/>
              </a:ext>
            </a:extLst>
          </p:cNvPr>
          <p:cNvSpPr/>
          <p:nvPr/>
        </p:nvSpPr>
        <p:spPr>
          <a:xfrm>
            <a:off x="7061971" y="-34100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8" name="椭圆 317">
            <a:extLst>
              <a:ext uri="{FF2B5EF4-FFF2-40B4-BE49-F238E27FC236}">
                <a16:creationId xmlns:a16="http://schemas.microsoft.com/office/drawing/2014/main" xmlns="" id="{273B2F1E-2694-4D62-8399-9FBF4E20C601}"/>
              </a:ext>
            </a:extLst>
          </p:cNvPr>
          <p:cNvSpPr/>
          <p:nvPr/>
        </p:nvSpPr>
        <p:spPr>
          <a:xfrm>
            <a:off x="10158681" y="-192749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9" name="椭圆 318">
            <a:extLst>
              <a:ext uri="{FF2B5EF4-FFF2-40B4-BE49-F238E27FC236}">
                <a16:creationId xmlns:a16="http://schemas.microsoft.com/office/drawing/2014/main" xmlns="" id="{03C2FBAE-A3DE-4162-91D6-C6927CADC042}"/>
              </a:ext>
            </a:extLst>
          </p:cNvPr>
          <p:cNvSpPr/>
          <p:nvPr/>
        </p:nvSpPr>
        <p:spPr>
          <a:xfrm>
            <a:off x="3897581" y="-34100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0" name="椭圆 319">
            <a:extLst>
              <a:ext uri="{FF2B5EF4-FFF2-40B4-BE49-F238E27FC236}">
                <a16:creationId xmlns:a16="http://schemas.microsoft.com/office/drawing/2014/main" xmlns="" id="{ABDC50B7-7245-4FEB-8152-FB140720B81B}"/>
              </a:ext>
            </a:extLst>
          </p:cNvPr>
          <p:cNvSpPr/>
          <p:nvPr/>
        </p:nvSpPr>
        <p:spPr>
          <a:xfrm>
            <a:off x="12483588" y="-1275130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1" name="椭圆 320">
            <a:extLst>
              <a:ext uri="{FF2B5EF4-FFF2-40B4-BE49-F238E27FC236}">
                <a16:creationId xmlns:a16="http://schemas.microsoft.com/office/drawing/2014/main" xmlns="" id="{F210A51C-2826-4D68-8CC6-5395BDEC6DFB}"/>
              </a:ext>
            </a:extLst>
          </p:cNvPr>
          <p:cNvSpPr/>
          <p:nvPr/>
        </p:nvSpPr>
        <p:spPr>
          <a:xfrm>
            <a:off x="1785401" y="-152438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2" name="椭圆 321">
            <a:extLst>
              <a:ext uri="{FF2B5EF4-FFF2-40B4-BE49-F238E27FC236}">
                <a16:creationId xmlns:a16="http://schemas.microsoft.com/office/drawing/2014/main" xmlns="" id="{280421AC-A0E2-4DE0-B2D9-D9A88C107D0A}"/>
              </a:ext>
            </a:extLst>
          </p:cNvPr>
          <p:cNvSpPr/>
          <p:nvPr/>
        </p:nvSpPr>
        <p:spPr>
          <a:xfrm>
            <a:off x="5257800" y="-47210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3" name="椭圆 322">
            <a:extLst>
              <a:ext uri="{FF2B5EF4-FFF2-40B4-BE49-F238E27FC236}">
                <a16:creationId xmlns:a16="http://schemas.microsoft.com/office/drawing/2014/main" xmlns="" id="{810F2353-EFAA-400E-9A9B-7681FA781691}"/>
              </a:ext>
            </a:extLst>
          </p:cNvPr>
          <p:cNvSpPr/>
          <p:nvPr/>
        </p:nvSpPr>
        <p:spPr>
          <a:xfrm>
            <a:off x="7425496" y="-17866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4" name="椭圆 323">
            <a:extLst>
              <a:ext uri="{FF2B5EF4-FFF2-40B4-BE49-F238E27FC236}">
                <a16:creationId xmlns:a16="http://schemas.microsoft.com/office/drawing/2014/main" xmlns="" id="{0EFF844A-D61A-4A55-B9F9-D8309692C000}"/>
              </a:ext>
            </a:extLst>
          </p:cNvPr>
          <p:cNvSpPr/>
          <p:nvPr/>
        </p:nvSpPr>
        <p:spPr>
          <a:xfrm>
            <a:off x="873480" y="-35500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5" name="椭圆 324">
            <a:extLst>
              <a:ext uri="{FF2B5EF4-FFF2-40B4-BE49-F238E27FC236}">
                <a16:creationId xmlns:a16="http://schemas.microsoft.com/office/drawing/2014/main" xmlns="" id="{AA1B0E7C-1492-4914-ACE4-7DE7AF2C8AE3}"/>
              </a:ext>
            </a:extLst>
          </p:cNvPr>
          <p:cNvSpPr/>
          <p:nvPr/>
        </p:nvSpPr>
        <p:spPr>
          <a:xfrm>
            <a:off x="10792923" y="-60607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6" name="椭圆 325">
            <a:extLst>
              <a:ext uri="{FF2B5EF4-FFF2-40B4-BE49-F238E27FC236}">
                <a16:creationId xmlns:a16="http://schemas.microsoft.com/office/drawing/2014/main" xmlns="" id="{EE5D5968-1B18-481B-AC7E-377B1E3C141C}"/>
              </a:ext>
            </a:extLst>
          </p:cNvPr>
          <p:cNvSpPr/>
          <p:nvPr/>
        </p:nvSpPr>
        <p:spPr>
          <a:xfrm>
            <a:off x="1370850" y="-168256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7" name="椭圆 326">
            <a:extLst>
              <a:ext uri="{FF2B5EF4-FFF2-40B4-BE49-F238E27FC236}">
                <a16:creationId xmlns:a16="http://schemas.microsoft.com/office/drawing/2014/main" xmlns="" id="{A5AF98D8-1D8C-4924-9CD3-56D4218706A8}"/>
              </a:ext>
            </a:extLst>
          </p:cNvPr>
          <p:cNvSpPr/>
          <p:nvPr/>
        </p:nvSpPr>
        <p:spPr>
          <a:xfrm>
            <a:off x="6465071" y="-9970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8" name="椭圆 327">
            <a:extLst>
              <a:ext uri="{FF2B5EF4-FFF2-40B4-BE49-F238E27FC236}">
                <a16:creationId xmlns:a16="http://schemas.microsoft.com/office/drawing/2014/main" xmlns="" id="{CC716CCB-7F9A-4AFA-82E7-2F3A066FB6C4}"/>
              </a:ext>
            </a:extLst>
          </p:cNvPr>
          <p:cNvSpPr/>
          <p:nvPr/>
        </p:nvSpPr>
        <p:spPr>
          <a:xfrm>
            <a:off x="9409381" y="-345149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9" name="椭圆 328">
            <a:extLst>
              <a:ext uri="{FF2B5EF4-FFF2-40B4-BE49-F238E27FC236}">
                <a16:creationId xmlns:a16="http://schemas.microsoft.com/office/drawing/2014/main" xmlns="" id="{8689BFC6-3577-4B5C-B2C8-0906829B204E}"/>
              </a:ext>
            </a:extLst>
          </p:cNvPr>
          <p:cNvSpPr/>
          <p:nvPr/>
        </p:nvSpPr>
        <p:spPr>
          <a:xfrm>
            <a:off x="3345131" y="-14669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0" name="椭圆 329">
            <a:extLst>
              <a:ext uri="{FF2B5EF4-FFF2-40B4-BE49-F238E27FC236}">
                <a16:creationId xmlns:a16="http://schemas.microsoft.com/office/drawing/2014/main" xmlns="" id="{87A10F71-EDCF-4F3C-86B2-468E2B64998D}"/>
              </a:ext>
            </a:extLst>
          </p:cNvPr>
          <p:cNvSpPr/>
          <p:nvPr/>
        </p:nvSpPr>
        <p:spPr>
          <a:xfrm>
            <a:off x="530580" y="-25975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1" name="椭圆 330">
            <a:extLst>
              <a:ext uri="{FF2B5EF4-FFF2-40B4-BE49-F238E27FC236}">
                <a16:creationId xmlns:a16="http://schemas.microsoft.com/office/drawing/2014/main" xmlns="" id="{94041415-005B-4510-B63C-AE9C7FE1172A}"/>
              </a:ext>
            </a:extLst>
          </p:cNvPr>
          <p:cNvSpPr/>
          <p:nvPr/>
        </p:nvSpPr>
        <p:spPr>
          <a:xfrm>
            <a:off x="2428336" y="-397560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2" name="椭圆 331">
            <a:extLst>
              <a:ext uri="{FF2B5EF4-FFF2-40B4-BE49-F238E27FC236}">
                <a16:creationId xmlns:a16="http://schemas.microsoft.com/office/drawing/2014/main" xmlns="" id="{3DDA42DC-9598-4656-9964-A1E5FF3FA399}"/>
              </a:ext>
            </a:extLst>
          </p:cNvPr>
          <p:cNvSpPr/>
          <p:nvPr/>
        </p:nvSpPr>
        <p:spPr>
          <a:xfrm>
            <a:off x="5778500" y="-44670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3" name="椭圆 332">
            <a:extLst>
              <a:ext uri="{FF2B5EF4-FFF2-40B4-BE49-F238E27FC236}">
                <a16:creationId xmlns:a16="http://schemas.microsoft.com/office/drawing/2014/main" xmlns="" id="{17001FD1-7BF2-47D9-B1BB-E22A7CD81805}"/>
              </a:ext>
            </a:extLst>
          </p:cNvPr>
          <p:cNvSpPr/>
          <p:nvPr/>
        </p:nvSpPr>
        <p:spPr>
          <a:xfrm>
            <a:off x="4406900" y="-53560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4" name="椭圆 333">
            <a:extLst>
              <a:ext uri="{FF2B5EF4-FFF2-40B4-BE49-F238E27FC236}">
                <a16:creationId xmlns:a16="http://schemas.microsoft.com/office/drawing/2014/main" xmlns="" id="{528D4B6E-16F3-487B-B5C9-2D8AEE967418}"/>
              </a:ext>
            </a:extLst>
          </p:cNvPr>
          <p:cNvSpPr/>
          <p:nvPr/>
        </p:nvSpPr>
        <p:spPr>
          <a:xfrm>
            <a:off x="6170393" y="6406872"/>
            <a:ext cx="152996" cy="152996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5" name="椭圆 334">
            <a:extLst>
              <a:ext uri="{FF2B5EF4-FFF2-40B4-BE49-F238E27FC236}">
                <a16:creationId xmlns:a16="http://schemas.microsoft.com/office/drawing/2014/main" xmlns="" id="{75175775-6FD0-4CD7-A61A-48720F782679}"/>
              </a:ext>
            </a:extLst>
          </p:cNvPr>
          <p:cNvSpPr/>
          <p:nvPr/>
        </p:nvSpPr>
        <p:spPr>
          <a:xfrm>
            <a:off x="10325833" y="4826992"/>
            <a:ext cx="152996" cy="152996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6" name="椭圆 335">
            <a:extLst>
              <a:ext uri="{FF2B5EF4-FFF2-40B4-BE49-F238E27FC236}">
                <a16:creationId xmlns:a16="http://schemas.microsoft.com/office/drawing/2014/main" xmlns="" id="{7D2830E4-CBE3-499A-BBC3-2A6A35F689F0}"/>
              </a:ext>
            </a:extLst>
          </p:cNvPr>
          <p:cNvSpPr/>
          <p:nvPr/>
        </p:nvSpPr>
        <p:spPr>
          <a:xfrm>
            <a:off x="7844913" y="6139666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7" name="椭圆 336">
            <a:extLst>
              <a:ext uri="{FF2B5EF4-FFF2-40B4-BE49-F238E27FC236}">
                <a16:creationId xmlns:a16="http://schemas.microsoft.com/office/drawing/2014/main" xmlns="" id="{2C16F990-1193-4A54-8ED7-65F28167989E}"/>
              </a:ext>
            </a:extLst>
          </p:cNvPr>
          <p:cNvSpPr/>
          <p:nvPr/>
        </p:nvSpPr>
        <p:spPr>
          <a:xfrm>
            <a:off x="1837813" y="4866491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8" name="椭圆 337">
            <a:extLst>
              <a:ext uri="{FF2B5EF4-FFF2-40B4-BE49-F238E27FC236}">
                <a16:creationId xmlns:a16="http://schemas.microsoft.com/office/drawing/2014/main" xmlns="" id="{8B601B3A-4D8D-4A45-A37F-EDBACCA28131}"/>
              </a:ext>
            </a:extLst>
          </p:cNvPr>
          <p:cNvSpPr/>
          <p:nvPr/>
        </p:nvSpPr>
        <p:spPr>
          <a:xfrm>
            <a:off x="2375807" y="95068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9" name="椭圆 338">
            <a:extLst>
              <a:ext uri="{FF2B5EF4-FFF2-40B4-BE49-F238E27FC236}">
                <a16:creationId xmlns:a16="http://schemas.microsoft.com/office/drawing/2014/main" xmlns="" id="{9D184AFE-7978-48C2-BE09-DC02CC89430C}"/>
              </a:ext>
            </a:extLst>
          </p:cNvPr>
          <p:cNvSpPr/>
          <p:nvPr/>
        </p:nvSpPr>
        <p:spPr>
          <a:xfrm>
            <a:off x="966107" y="590368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0" name="椭圆 339">
            <a:extLst>
              <a:ext uri="{FF2B5EF4-FFF2-40B4-BE49-F238E27FC236}">
                <a16:creationId xmlns:a16="http://schemas.microsoft.com/office/drawing/2014/main" xmlns="" id="{E521F97D-6504-4FA5-A866-A3A8AEF1EAD8}"/>
              </a:ext>
            </a:extLst>
          </p:cNvPr>
          <p:cNvSpPr/>
          <p:nvPr/>
        </p:nvSpPr>
        <p:spPr>
          <a:xfrm>
            <a:off x="2156941" y="2671459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1" name="椭圆 340">
            <a:extLst>
              <a:ext uri="{FF2B5EF4-FFF2-40B4-BE49-F238E27FC236}">
                <a16:creationId xmlns:a16="http://schemas.microsoft.com/office/drawing/2014/main" xmlns="" id="{7EA259E0-F7D4-40DE-AAEC-5D3BA973852F}"/>
              </a:ext>
            </a:extLst>
          </p:cNvPr>
          <p:cNvSpPr/>
          <p:nvPr/>
        </p:nvSpPr>
        <p:spPr>
          <a:xfrm>
            <a:off x="11635268" y="5670819"/>
            <a:ext cx="72000" cy="72000"/>
          </a:xfrm>
          <a:prstGeom prst="ellipse">
            <a:avLst/>
          </a:prstGeom>
          <a:solidFill>
            <a:srgbClr val="E6E6E6">
              <a:alpha val="99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2" name="椭圆 341">
            <a:extLst>
              <a:ext uri="{FF2B5EF4-FFF2-40B4-BE49-F238E27FC236}">
                <a16:creationId xmlns:a16="http://schemas.microsoft.com/office/drawing/2014/main" xmlns="" id="{08089868-6B09-41BD-9595-F3351665286B}"/>
              </a:ext>
            </a:extLst>
          </p:cNvPr>
          <p:cNvSpPr/>
          <p:nvPr/>
        </p:nvSpPr>
        <p:spPr>
          <a:xfrm>
            <a:off x="11535330" y="2683416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3" name="椭圆 342">
            <a:extLst>
              <a:ext uri="{FF2B5EF4-FFF2-40B4-BE49-F238E27FC236}">
                <a16:creationId xmlns:a16="http://schemas.microsoft.com/office/drawing/2014/main" xmlns="" id="{E1094FAD-D6F7-4B16-B159-15DD261FABFF}"/>
              </a:ext>
            </a:extLst>
          </p:cNvPr>
          <p:cNvSpPr/>
          <p:nvPr/>
        </p:nvSpPr>
        <p:spPr>
          <a:xfrm>
            <a:off x="152955" y="6537072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4" name="椭圆 343">
            <a:extLst>
              <a:ext uri="{FF2B5EF4-FFF2-40B4-BE49-F238E27FC236}">
                <a16:creationId xmlns:a16="http://schemas.microsoft.com/office/drawing/2014/main" xmlns="" id="{D203906B-9194-46FA-8129-9C80C99E3784}"/>
              </a:ext>
            </a:extLst>
          </p:cNvPr>
          <p:cNvSpPr/>
          <p:nvPr/>
        </p:nvSpPr>
        <p:spPr>
          <a:xfrm>
            <a:off x="2667555" y="1540416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5" name="椭圆 344">
            <a:extLst>
              <a:ext uri="{FF2B5EF4-FFF2-40B4-BE49-F238E27FC236}">
                <a16:creationId xmlns:a16="http://schemas.microsoft.com/office/drawing/2014/main" xmlns="" id="{BFD4E62F-CE64-4BE3-A5F3-969F998F7B48}"/>
              </a:ext>
            </a:extLst>
          </p:cNvPr>
          <p:cNvSpPr/>
          <p:nvPr/>
        </p:nvSpPr>
        <p:spPr>
          <a:xfrm>
            <a:off x="849825" y="443192"/>
            <a:ext cx="180000" cy="18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6" name="椭圆 345">
            <a:extLst>
              <a:ext uri="{FF2B5EF4-FFF2-40B4-BE49-F238E27FC236}">
                <a16:creationId xmlns:a16="http://schemas.microsoft.com/office/drawing/2014/main" xmlns="" id="{8A861284-1F6B-46E0-A917-2FFD1A7C183C}"/>
              </a:ext>
            </a:extLst>
          </p:cNvPr>
          <p:cNvSpPr/>
          <p:nvPr/>
        </p:nvSpPr>
        <p:spPr>
          <a:xfrm>
            <a:off x="3038360" y="4136242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7" name="椭圆 346">
            <a:extLst>
              <a:ext uri="{FF2B5EF4-FFF2-40B4-BE49-F238E27FC236}">
                <a16:creationId xmlns:a16="http://schemas.microsoft.com/office/drawing/2014/main" xmlns="" id="{71DDACDF-9F73-4027-BDFD-0AF76A988518}"/>
              </a:ext>
            </a:extLst>
          </p:cNvPr>
          <p:cNvSpPr/>
          <p:nvPr/>
        </p:nvSpPr>
        <p:spPr>
          <a:xfrm>
            <a:off x="4702530" y="6382341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8" name="椭圆 347">
            <a:extLst>
              <a:ext uri="{FF2B5EF4-FFF2-40B4-BE49-F238E27FC236}">
                <a16:creationId xmlns:a16="http://schemas.microsoft.com/office/drawing/2014/main" xmlns="" id="{7DFF0664-F06F-493A-9453-0232829D2659}"/>
              </a:ext>
            </a:extLst>
          </p:cNvPr>
          <p:cNvSpPr/>
          <p:nvPr/>
        </p:nvSpPr>
        <p:spPr>
          <a:xfrm>
            <a:off x="3768470" y="2663601"/>
            <a:ext cx="18000" cy="18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9" name="椭圆 348">
            <a:extLst>
              <a:ext uri="{FF2B5EF4-FFF2-40B4-BE49-F238E27FC236}">
                <a16:creationId xmlns:a16="http://schemas.microsoft.com/office/drawing/2014/main" xmlns="" id="{F39573DC-8FE6-48C9-87EE-08304CB8DF05}"/>
              </a:ext>
            </a:extLst>
          </p:cNvPr>
          <p:cNvSpPr/>
          <p:nvPr/>
        </p:nvSpPr>
        <p:spPr>
          <a:xfrm>
            <a:off x="3738745" y="1643723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0" name="椭圆 349">
            <a:extLst>
              <a:ext uri="{FF2B5EF4-FFF2-40B4-BE49-F238E27FC236}">
                <a16:creationId xmlns:a16="http://schemas.microsoft.com/office/drawing/2014/main" xmlns="" id="{6C11D276-E809-463A-8F94-BD9C77EB2A55}"/>
              </a:ext>
            </a:extLst>
          </p:cNvPr>
          <p:cNvSpPr/>
          <p:nvPr/>
        </p:nvSpPr>
        <p:spPr>
          <a:xfrm>
            <a:off x="5469224" y="493137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1" name="椭圆 350">
            <a:extLst>
              <a:ext uri="{FF2B5EF4-FFF2-40B4-BE49-F238E27FC236}">
                <a16:creationId xmlns:a16="http://schemas.microsoft.com/office/drawing/2014/main" xmlns="" id="{A620B91D-479D-4BD1-B6AB-05999B624BBB}"/>
              </a:ext>
            </a:extLst>
          </p:cNvPr>
          <p:cNvSpPr/>
          <p:nvPr/>
        </p:nvSpPr>
        <p:spPr>
          <a:xfrm>
            <a:off x="5350737" y="233736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2" name="椭圆 351">
            <a:extLst>
              <a:ext uri="{FF2B5EF4-FFF2-40B4-BE49-F238E27FC236}">
                <a16:creationId xmlns:a16="http://schemas.microsoft.com/office/drawing/2014/main" xmlns="" id="{FB64D00E-E0BC-4A03-8ADE-7B20BC18A52C}"/>
              </a:ext>
            </a:extLst>
          </p:cNvPr>
          <p:cNvSpPr/>
          <p:nvPr/>
        </p:nvSpPr>
        <p:spPr>
          <a:xfrm>
            <a:off x="7643856" y="4033019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3" name="椭圆 352">
            <a:extLst>
              <a:ext uri="{FF2B5EF4-FFF2-40B4-BE49-F238E27FC236}">
                <a16:creationId xmlns:a16="http://schemas.microsoft.com/office/drawing/2014/main" xmlns="" id="{2E76AABF-0E7C-4C4F-9C68-303467356932}"/>
              </a:ext>
            </a:extLst>
          </p:cNvPr>
          <p:cNvSpPr/>
          <p:nvPr/>
        </p:nvSpPr>
        <p:spPr>
          <a:xfrm>
            <a:off x="6706352" y="2315167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4" name="椭圆 353">
            <a:extLst>
              <a:ext uri="{FF2B5EF4-FFF2-40B4-BE49-F238E27FC236}">
                <a16:creationId xmlns:a16="http://schemas.microsoft.com/office/drawing/2014/main" xmlns="" id="{B658154B-710D-4EFE-B7D6-78BE6A88F8A2}"/>
              </a:ext>
            </a:extLst>
          </p:cNvPr>
          <p:cNvSpPr/>
          <p:nvPr/>
        </p:nvSpPr>
        <p:spPr>
          <a:xfrm>
            <a:off x="7902902" y="538430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5" name="椭圆 354">
            <a:extLst>
              <a:ext uri="{FF2B5EF4-FFF2-40B4-BE49-F238E27FC236}">
                <a16:creationId xmlns:a16="http://schemas.microsoft.com/office/drawing/2014/main" xmlns="" id="{FC9E3CBB-3305-4B4E-9C7E-E5DCCB292818}"/>
              </a:ext>
            </a:extLst>
          </p:cNvPr>
          <p:cNvSpPr/>
          <p:nvPr/>
        </p:nvSpPr>
        <p:spPr>
          <a:xfrm>
            <a:off x="7838960" y="2831317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5948D8F-EDAA-495C-89FC-1BB7E2F1519E}"/>
              </a:ext>
            </a:extLst>
          </p:cNvPr>
          <p:cNvSpPr txBox="1"/>
          <p:nvPr/>
        </p:nvSpPr>
        <p:spPr>
          <a:xfrm>
            <a:off x="5208627" y="6009441"/>
            <a:ext cx="1847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前途漫漫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DEC2255-D098-473A-B37F-88EF84D2F4F3}"/>
              </a:ext>
            </a:extLst>
          </p:cNvPr>
          <p:cNvSpPr/>
          <p:nvPr/>
        </p:nvSpPr>
        <p:spPr>
          <a:xfrm>
            <a:off x="2342693" y="9792641"/>
            <a:ext cx="339090" cy="3390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4B2D48F-9A8D-4BC2-A873-9665370B7E6E}"/>
              </a:ext>
            </a:extLst>
          </p:cNvPr>
          <p:cNvSpPr txBox="1"/>
          <p:nvPr/>
        </p:nvSpPr>
        <p:spPr>
          <a:xfrm>
            <a:off x="5240390" y="3779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不忘初心</a:t>
            </a:r>
          </a:p>
        </p:txBody>
      </p:sp>
      <p:pic>
        <p:nvPicPr>
          <p:cNvPr id="18" name="开头">
            <a:hlinkClick r:id="" action="ppaction://media"/>
            <a:extLst>
              <a:ext uri="{FF2B5EF4-FFF2-40B4-BE49-F238E27FC236}">
                <a16:creationId xmlns:a16="http://schemas.microsoft.com/office/drawing/2014/main" xmlns="" id="{B69B3137-7EDB-46AE-B93D-4548E7C55F72}"/>
              </a:ext>
            </a:extLst>
          </p:cNvPr>
          <p:cNvPicPr>
            <a:picLocks noChangeAspect="1"/>
          </p:cNvPicPr>
          <p:nvPr>
            <a:audioFile r:link="rId62"/>
            <p:extLst>
              <p:ext uri="{DAA4B4D4-6D71-4841-9C94-3DE7FCFB9230}">
                <p14:media xmlns:p14="http://schemas.microsoft.com/office/powerpoint/2010/main" r:embed="rId61"/>
              </p:ext>
            </p:extLst>
          </p:nvPr>
        </p:nvPicPr>
        <p:blipFill>
          <a:blip r:embed="rId74"/>
          <a:stretch>
            <a:fillRect/>
          </a:stretch>
        </p:blipFill>
        <p:spPr>
          <a:xfrm>
            <a:off x="-2176463" y="-2079625"/>
            <a:ext cx="609600" cy="609600"/>
          </a:xfrm>
          <a:prstGeom prst="rect">
            <a:avLst/>
          </a:prstGeom>
        </p:spPr>
      </p:pic>
      <p:pic>
        <p:nvPicPr>
          <p:cNvPr id="19" name="radar01">
            <a:hlinkClick r:id="" action="ppaction://media"/>
            <a:extLst>
              <a:ext uri="{FF2B5EF4-FFF2-40B4-BE49-F238E27FC236}">
                <a16:creationId xmlns:a16="http://schemas.microsoft.com/office/drawing/2014/main" xmlns="" id="{7C059F87-0FC9-40E5-8076-D3AE4B66C5D3}"/>
              </a:ext>
            </a:extLst>
          </p:cNvPr>
          <p:cNvPicPr>
            <a:picLocks noChangeAspect="1"/>
          </p:cNvPicPr>
          <p:nvPr>
            <a:audioFile r:link="rId62"/>
            <p:extLst>
              <p:ext uri="{DAA4B4D4-6D71-4841-9C94-3DE7FCFB9230}">
                <p14:media xmlns:p14="http://schemas.microsoft.com/office/powerpoint/2010/main" r:embed="rId61"/>
              </p:ext>
            </p:extLst>
          </p:nvPr>
        </p:nvPicPr>
        <p:blipFill>
          <a:blip r:embed="rId74"/>
          <a:stretch>
            <a:fillRect/>
          </a:stretch>
        </p:blipFill>
        <p:spPr>
          <a:xfrm>
            <a:off x="13498386" y="-954314"/>
            <a:ext cx="609600" cy="609600"/>
          </a:xfrm>
          <a:prstGeom prst="rect">
            <a:avLst/>
          </a:prstGeom>
        </p:spPr>
      </p:pic>
      <p:pic>
        <p:nvPicPr>
          <p:cNvPr id="184" name="PA-图片 193">
            <a:extLst>
              <a:ext uri="{FF2B5EF4-FFF2-40B4-BE49-F238E27FC236}">
                <a16:creationId xmlns:a16="http://schemas.microsoft.com/office/drawing/2014/main" xmlns="" id="{160FBA25-8876-4BE2-B9FA-C7224C3271C1}"/>
              </a:ext>
            </a:extLst>
          </p:cNvPr>
          <p:cNvPicPr>
            <a:picLocks noChangeAspect="1"/>
          </p:cNvPicPr>
          <p:nvPr>
            <p:custDataLst>
              <p:tags r:id="rId63"/>
            </p:custDataLst>
          </p:nvPr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43" t="2363" r="25531" b="97046"/>
          <a:stretch/>
        </p:blipFill>
        <p:spPr>
          <a:xfrm>
            <a:off x="-47074" y="7599041"/>
            <a:ext cx="12192001" cy="114300"/>
          </a:xfrm>
          <a:custGeom>
            <a:avLst/>
            <a:gdLst>
              <a:gd name="connsiteX0" fmla="*/ 0 w 12192001"/>
              <a:gd name="connsiteY0" fmla="*/ 0 h 114300"/>
              <a:gd name="connsiteX1" fmla="*/ 12192001 w 12192001"/>
              <a:gd name="connsiteY1" fmla="*/ 0 h 114300"/>
              <a:gd name="connsiteX2" fmla="*/ 12192001 w 12192001"/>
              <a:gd name="connsiteY2" fmla="*/ 114300 h 114300"/>
              <a:gd name="connsiteX3" fmla="*/ 0 w 12192001"/>
              <a:gd name="connsiteY3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14300">
                <a:moveTo>
                  <a:pt x="0" y="0"/>
                </a:moveTo>
                <a:lnTo>
                  <a:pt x="12192001" y="0"/>
                </a:lnTo>
                <a:lnTo>
                  <a:pt x="12192001" y="114300"/>
                </a:lnTo>
                <a:lnTo>
                  <a:pt x="0" y="114300"/>
                </a:lnTo>
                <a:close/>
              </a:path>
            </a:pathLst>
          </a:custGeom>
        </p:spPr>
      </p:pic>
      <p:sp>
        <p:nvSpPr>
          <p:cNvPr id="172" name="PA-任意多边形 171">
            <a:extLst>
              <a:ext uri="{FF2B5EF4-FFF2-40B4-BE49-F238E27FC236}">
                <a16:creationId xmlns:a16="http://schemas.microsoft.com/office/drawing/2014/main" xmlns="" id="{5573E65C-64D4-42DB-A252-9533A1233DF4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85" name="PA-任意多边形 171">
            <a:extLst>
              <a:ext uri="{FF2B5EF4-FFF2-40B4-BE49-F238E27FC236}">
                <a16:creationId xmlns:a16="http://schemas.microsoft.com/office/drawing/2014/main" xmlns="" id="{04370B18-9A80-4058-96A1-DDD09031980B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86" name="PA-任意多边形 171">
            <a:extLst>
              <a:ext uri="{FF2B5EF4-FFF2-40B4-BE49-F238E27FC236}">
                <a16:creationId xmlns:a16="http://schemas.microsoft.com/office/drawing/2014/main" xmlns="" id="{92F2E85B-18C9-4D7D-814F-7D1BBAC79F45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87" name="PA-任意多边形 171">
            <a:extLst>
              <a:ext uri="{FF2B5EF4-FFF2-40B4-BE49-F238E27FC236}">
                <a16:creationId xmlns:a16="http://schemas.microsoft.com/office/drawing/2014/main" xmlns="" id="{0A7F3BB6-1979-4467-8A83-A4A081FA2AF1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89" name="PA-任意多边形 171">
            <a:extLst>
              <a:ext uri="{FF2B5EF4-FFF2-40B4-BE49-F238E27FC236}">
                <a16:creationId xmlns:a16="http://schemas.microsoft.com/office/drawing/2014/main" xmlns="" id="{7B63066A-FD79-496B-AEEB-8B2A3FBC301A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90" name="PA-任意多边形 171">
            <a:extLst>
              <a:ext uri="{FF2B5EF4-FFF2-40B4-BE49-F238E27FC236}">
                <a16:creationId xmlns:a16="http://schemas.microsoft.com/office/drawing/2014/main" xmlns="" id="{7D0F2D73-5916-452D-95F5-589827CC368B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91" name="PA-任意多边形 171">
            <a:extLst>
              <a:ext uri="{FF2B5EF4-FFF2-40B4-BE49-F238E27FC236}">
                <a16:creationId xmlns:a16="http://schemas.microsoft.com/office/drawing/2014/main" xmlns="" id="{204869CF-11CA-4E91-A2E8-C298DAE39278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>
            <a:off x="4739646" y="2072646"/>
            <a:ext cx="2712708" cy="2712708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0793282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750" advClick="0" advTm="2000">
        <p159:morph option="byObject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112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112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0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1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 tmFilter="0, 0; .2, .5; .8, .5; 1, 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00" autoRev="1" fill="hold"/>
                                        <p:tgtEl>
                                          <p:spTgt spid="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107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nodeType="withEffect">
                                  <p:stCondLst>
                                    <p:cond delay="2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000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nodeType="withEffect">
                                  <p:stCondLst>
                                    <p:cond delay="104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nodeType="withEffect">
                                  <p:stCondLst>
                                    <p:cond delay="84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nodeType="withEffect">
                                  <p:stCondLst>
                                    <p:cond delay="8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1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1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2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1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 tmFilter="0, 0; .2, .5; .8, .5; 1, 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000" autoRev="1" fill="hold"/>
                                        <p:tgtEl>
                                          <p:spTgt spid="2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1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1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 tmFilter="0, 0; .2, .5; .8, .5; 1, 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000" autoRev="1" fill="hold"/>
                                        <p:tgtEl>
                                          <p:spTgt spid="2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13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nodeType="withEffect">
                                  <p:stCondLst>
                                    <p:cond delay="1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 tmFilter="0, 0; .2, .5; .8, .5; 1, 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000" autoRev="1" fill="hold"/>
                                        <p:tgtEl>
                                          <p:spTgt spid="2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nodeType="withEffect">
                                  <p:stCondLst>
                                    <p:cond delay="9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 tmFilter="0, 0; .2, .5; .8, .5; 1, 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000" autoRev="1" fill="hold"/>
                                        <p:tgtEl>
                                          <p:spTgt spid="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nodeType="withEffect">
                                  <p:stCondLst>
                                    <p:cond delay="137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 tmFilter="0, 0; .2, .5; .8, .5; 1, 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1000" autoRev="1" fill="hold"/>
                                        <p:tgtEl>
                                          <p:spTgt spid="2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94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 tmFilter="0, 0; .2, .5; .8, .5; 1, 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000" autoRev="1" fill="hold"/>
                                        <p:tgtEl>
                                          <p:spTgt spid="2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131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 tmFilter="0, 0; .2, .5; .8, .5; 1, 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000" autoRev="1" fill="hold"/>
                                        <p:tgtEl>
                                          <p:spTgt spid="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131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 tmFilter="0, 0; .2, .5; .8, .5; 1, 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1000" autoRev="1" fill="hold"/>
                                        <p:tgtEl>
                                          <p:spTgt spid="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nodeType="withEffect">
                                  <p:stCondLst>
                                    <p:cond delay="131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 tmFilter="0, 0; .2, .5; .8, .5; 1, 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1000" autoRev="1" fill="hold"/>
                                        <p:tgtEl>
                                          <p:spTgt spid="2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131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 tmFilter="0, 0; .2, .5; .8, .5; 1, 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000" autoRev="1" fill="hold"/>
                                        <p:tgtEl>
                                          <p:spTgt spid="2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nodeType="withEffect">
                                  <p:stCondLst>
                                    <p:cond delay="131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 tmFilter="0, 0; .2, .5; .8, .5; 1, 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000" autoRev="1" fill="hold"/>
                                        <p:tgtEl>
                                          <p:spTgt spid="2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112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 tmFilter="0, 0; .2, .5; .8, .5; 1, 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000" autoRev="1" fill="hold"/>
                                        <p:tgtEl>
                                          <p:spTgt spid="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6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 tmFilter="0, 0; .2, .5; .8, .5; 1, 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000" autoRev="1" fill="hold"/>
                                        <p:tgtEl>
                                          <p:spTgt spid="2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116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 tmFilter="0, 0; .2, .5; .8, .5; 1, 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000" autoRev="1" fill="hold"/>
                                        <p:tgtEl>
                                          <p:spTgt spid="2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 tmFilter="0, 0; .2, .5; .8, .5; 1, 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000" autoRev="1" fill="hold"/>
                                        <p:tgtEl>
                                          <p:spTgt spid="2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nodeType="withEffect">
                                  <p:stCondLst>
                                    <p:cond delay="6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 tmFilter="0, 0; .2, .5; .8, .5; 1, 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000" autoRev="1" fill="hold"/>
                                        <p:tgtEl>
                                          <p:spTgt spid="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 tmFilter="0, 0; .2, .5; .8, .5; 1, 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000" autoRev="1" fill="hold"/>
                                        <p:tgtEl>
                                          <p:spTgt spid="2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repeatCount="indefinite" fill="hold" nodeType="withEffect">
                                  <p:stCondLst>
                                    <p:cond delay="114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000" tmFilter="0, 0; .2, .5; .8, .5; 1, 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1000" autoRev="1" fill="hold"/>
                                        <p:tgtEl>
                                          <p:spTgt spid="2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nodeType="withEffect">
                                  <p:stCondLst>
                                    <p:cond delay="1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 tmFilter="0, 0; .2, .5; .8, .5; 1, 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1000" autoRev="1" fill="hold"/>
                                        <p:tgtEl>
                                          <p:spTgt spid="2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nodeType="withEffect">
                                  <p:stCondLst>
                                    <p:cond delay="109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 tmFilter="0, 0; .2, .5; .8, .5; 1, 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000" autoRev="1" fill="hold"/>
                                        <p:tgtEl>
                                          <p:spTgt spid="2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nodeType="withEffect">
                                  <p:stCondLst>
                                    <p:cond delay="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 tmFilter="0, 0; .2, .5; .8, .5; 1, 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1000" autoRev="1" fill="hold"/>
                                        <p:tgtEl>
                                          <p:spTgt spid="2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95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 tmFilter="0, 0; .2, .5; .8, .5; 1, 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1000" autoRev="1" fill="hold"/>
                                        <p:tgtEl>
                                          <p:spTgt spid="2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nodeType="withEffect">
                                  <p:stCondLst>
                                    <p:cond delay="35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 tmFilter="0, 0; .2, .5; .8, .5; 1, 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000" autoRev="1" fill="hold"/>
                                        <p:tgtEl>
                                          <p:spTgt spid="2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 tmFilter="0, 0; .2, .5; .8, .5; 1, 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1000" autoRev="1" fill="hold"/>
                                        <p:tgtEl>
                                          <p:spTgt spid="2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indefinite" fill="hold" nodeType="withEffect">
                                  <p:stCondLst>
                                    <p:cond delay="103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 tmFilter="0, 0; .2, .5; .8, .5; 1, 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000" autoRev="1" fill="hold"/>
                                        <p:tgtEl>
                                          <p:spTgt spid="2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indefinite" fill="hold" nodeType="withEffect">
                                  <p:stCondLst>
                                    <p:cond delay="47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 tmFilter="0, 0; .2, .5; .8, .5; 1, 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000" autoRev="1" fill="hold"/>
                                        <p:tgtEl>
                                          <p:spTgt spid="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repeatCount="indefinite" fill="hold" nodeType="withEffect">
                                  <p:stCondLst>
                                    <p:cond delay="34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 tmFilter="0, 0; .2, .5; .8, .5; 1, 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1000" autoRev="1" fill="hold"/>
                                        <p:tgtEl>
                                          <p:spTgt spid="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nodeType="withEffect">
                                  <p:stCondLst>
                                    <p:cond delay="34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 tmFilter="0, 0; .2, .5; .8, .5; 1, 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1000" autoRev="1" fill="hold"/>
                                        <p:tgtEl>
                                          <p:spTgt spid="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4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 tmFilter="0, 0; .2, .5; .8, .5; 1, 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000" autoRev="1" fill="hold"/>
                                        <p:tgtEl>
                                          <p:spTgt spid="2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indefinite" fill="hold" nodeType="withEffect">
                                  <p:stCondLst>
                                    <p:cond delay="34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 tmFilter="0, 0; .2, .5; .8, .5; 1, 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1000" autoRev="1" fill="hold"/>
                                        <p:tgtEl>
                                          <p:spTgt spid="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4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0" tmFilter="0, 0; .2, .5; .8, .5; 1, 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1000" autoRev="1" fill="hold"/>
                                        <p:tgtEl>
                                          <p:spTgt spid="2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repeatCount="indefinite" fill="hold" nodeType="withEffect">
                                  <p:stCondLst>
                                    <p:cond delay="34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 tmFilter="0, 0; .2, .5; .8, .5; 1, 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1000" autoRev="1" fill="hold"/>
                                        <p:tgtEl>
                                          <p:spTgt spid="2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nodeType="withEffect">
                                  <p:stCondLst>
                                    <p:cond delay="114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 tmFilter="0, 0; .2, .5; .8, .5; 1, 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1000" autoRev="1" fill="hold"/>
                                        <p:tgtEl>
                                          <p:spTgt spid="2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3" presetClass="entr" presetSubtype="528" repeatCount="indefinite" fill="hold" grpId="0" nodeType="withEffect">
                                  <p:stCondLst>
                                    <p:cond delay="553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528" repeatCount="indefinite" fill="hold" grpId="0" nodeType="withEffect">
                                  <p:stCondLst>
                                    <p:cond delay="467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528" repeatCount="indefinite" fill="hold" grpId="0" nodeType="withEffect">
                                  <p:stCondLst>
                                    <p:cond delay="345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528" repeatCount="indefinite" fill="hold" grpId="0" nodeType="withEffect">
                                  <p:stCondLst>
                                    <p:cond delay="351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528" repeatCount="indefinite" fill="hold" grpId="0" nodeType="withEffect">
                                  <p:stCondLst>
                                    <p:cond delay="207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528" repeatCount="indefinite" fill="hold" grpId="0" nodeType="withEffect">
                                  <p:stCondLst>
                                    <p:cond delay="58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3" presetClass="entr" presetSubtype="528" repeatCount="indefinite" fill="hold" grpId="0" nodeType="withEffect">
                                  <p:stCondLst>
                                    <p:cond delay="555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3" presetClass="entr" presetSubtype="528" repeatCount="indefinite" fill="hold" grpId="0" nodeType="withEffect">
                                  <p:stCondLst>
                                    <p:cond delay="223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3" presetClass="entr" presetSubtype="528" repeatCount="indefinite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3" presetClass="entr" presetSubtype="528" repeatCount="indefinite" fill="hold" grpId="0" nodeType="withEffect">
                                  <p:stCondLst>
                                    <p:cond delay="595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528" repeatCount="indefinite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3" presetClass="entr" presetSubtype="528" repeatCount="indefinite" fill="hold" grpId="0" nodeType="withEffect">
                                  <p:stCondLst>
                                    <p:cond delay="681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3" presetClass="entr" presetSubtype="528" repeatCount="indefinite" fill="hold" grpId="0" nodeType="withEffect">
                                  <p:stCondLst>
                                    <p:cond delay="636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3" presetClass="entr" presetSubtype="528" repeatCount="indefinite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3" presetClass="entr" presetSubtype="528" repeatCount="indefinite" fill="hold" grpId="0" nodeType="withEffect">
                                  <p:stCondLst>
                                    <p:cond delay="144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4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4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4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4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4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23" presetClass="entr" presetSubtype="528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4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4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4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4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4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2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2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4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4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4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4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4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4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4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4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4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4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3" presetClass="entr" presetSubtype="528" repeatCount="indefinite" fill="hold" grpId="0" nodeType="withEffect">
                                  <p:stCondLst>
                                    <p:cond delay="553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4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4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4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4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23" presetClass="entr" presetSubtype="528" repeatCount="indefinite" fill="hold" grpId="0" nodeType="withEffect">
                                  <p:stCondLst>
                                    <p:cond delay="467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2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2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2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4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4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4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4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4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4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4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4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4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4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4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4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2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2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2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2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4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4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4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4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4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4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4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4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23" presetClass="entr" presetSubtype="528" repeatCount="indefinite" fill="hold" grpId="0" nodeType="withEffect">
                                  <p:stCondLst>
                                    <p:cond delay="631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2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2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2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2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23" presetClass="entr" presetSubtype="528" repeatCount="indefinite" fill="hold" grpId="0" nodeType="withEffect">
                                  <p:stCondLst>
                                    <p:cond delay="595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4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4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4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4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23" presetClass="entr" presetSubtype="528" repeatCount="indefinite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2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2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2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23" presetClass="entr" presetSubtype="528" repeatCount="indefinite" fill="hold" grpId="0" nodeType="withEffect">
                                  <p:stCondLst>
                                    <p:cond delay="681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4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4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4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4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23" presetClass="entr" presetSubtype="528" repeatCount="indefinite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2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2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2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2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4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4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4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4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4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4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23" presetClass="entr" presetSubtype="528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4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4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4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4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" dur="4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4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4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4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23" presetClass="entr" presetSubtype="528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3" dur="4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4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4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4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4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4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4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4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4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4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4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4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23" presetClass="entr" presetSubtype="528" repeatCount="indefinite" fill="hold" grpId="0" nodeType="withEffect">
                                  <p:stCondLst>
                                    <p:cond delay="194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4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4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4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4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23" presetClass="entr" presetSubtype="528" repeatCount="indefinite" fill="hold" grpId="0" nodeType="withEffect">
                                  <p:stCondLst>
                                    <p:cond delay="225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4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4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4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4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4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4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4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4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" dur="4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4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4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4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4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4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4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4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" dur="4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4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4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4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23" presetClass="entr" presetSubtype="528" repeatCount="indefinite" fill="hold" grpId="0" nodeType="withEffect">
                                  <p:stCondLst>
                                    <p:cond delay="383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" dur="4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4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4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4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1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4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4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4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4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23" presetClass="entr" presetSubtype="528" repeatCount="indefinite" fill="hold" grpId="0" nodeType="withEffect">
                                  <p:stCondLst>
                                    <p:cond delay="207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4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4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4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4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23" presetClass="entr" presetSubtype="528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5" dur="4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4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4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4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23" presetClass="entr" presetSubtype="528" repeatCount="indefinite" fill="hold" grpId="0" nodeType="withEffect">
                                  <p:stCondLst>
                                    <p:cond delay="225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1" dur="4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4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4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4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4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4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4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4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1" presetID="23" presetClass="entr" presetSubtype="528" repeatCount="indefinite" fill="hold" grpId="0" nodeType="withEffect">
                                  <p:stCondLst>
                                    <p:cond delay="143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4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4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4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4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9" dur="4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4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4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4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3" presetClass="entr" presetSubtype="528" repeatCount="indefinite" fill="hold" grpId="0" nodeType="withEffect">
                                  <p:stCondLst>
                                    <p:cond delay="25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5" dur="4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4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4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4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4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4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4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4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4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4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4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4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1" presetID="23" presetClass="entr" presetSubtype="528" repeatCount="indefinite" fill="hold" grpId="0" nodeType="with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3" dur="4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4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4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4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4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4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4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4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4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4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4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4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" dur="4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4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4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4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23" presetClass="entr" presetSubtype="528" repeatCount="indefinite" fill="hold" grpId="0" nodeType="withEffect">
                                  <p:stCondLst>
                                    <p:cond delay="345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" dur="4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4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4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4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3" presetClass="entr" presetSubtype="528" repeatCount="indefinite" fill="hold" grpId="0" nodeType="withEffect">
                                  <p:stCondLst>
                                    <p:cond delay="262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4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4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4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4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23" presetClass="entr" presetSubtype="528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4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4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4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4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5" dur="4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4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4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4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23" presetClass="entr" presetSubtype="528" repeatCount="indefinite" fill="hold" grpId="0" nodeType="withEffect">
                                  <p:stCondLst>
                                    <p:cond delay="182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1" dur="4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4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4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4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3" presetClass="entr" presetSubtype="528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4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4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4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4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3" dur="4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4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4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4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0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0" presetClass="path" presetSubtype="0" accel="38000" decel="62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0391 0.04444 L -0.00391 0.04467 C 0.01185 0.04143 0.0276 0.03773 0.04349 0.03541 C 0.05937 0.03333 0.07526 0.03426 0.09102 0.03101 C 0.09622 0.02986 0.10078 0.02338 0.10599 0.02199 C 0.11927 0.01898 0.13268 0.01921 0.14609 0.01759 L 0.16849 0.00879 C 0.17526 0.00601 0.18164 0.00092 0.18854 -0.00024 C 0.21029 -0.00301 0.2319 -0.00486 0.25352 -0.00903 C 0.27109 -0.01227 0.28867 -0.01667 0.30612 -0.02246 C 0.31523 -0.02524 0.32422 -0.0294 0.33359 -0.03125 C 0.35273 -0.03519 0.37187 -0.03727 0.39115 -0.04005 C 0.41667 -0.05533 0.36341 -0.02454 0.42865 -0.05348 C 0.43216 -0.0551 0.4349 -0.06088 0.43854 -0.06227 C 0.45013 -0.0669 0.46198 -0.06829 0.47357 -0.0713 C 0.4819 -0.0757 0.4901 -0.08149 0.49857 -0.08449 C 0.50599 -0.08727 0.5138 -0.08588 0.52109 -0.08912 C 0.52474 -0.09051 0.52773 -0.09537 0.53112 -0.09792 C 0.53346 -0.09977 0.53607 -0.10093 0.53854 -0.10232 C 0.54661 -0.14537 0.53372 -0.07848 0.54609 -0.13357 C 0.54805 -0.14213 0.55104 -0.16019 0.55104 -0.15996 C 0.55026 -0.17199 0.55104 -0.18449 0.54857 -0.19561 C 0.54635 -0.20556 0.53164 -0.20787 0.52865 -0.20903 C 0.50456 -0.23033 0.53333 -0.20718 0.48359 -0.22686 C 0.47604 -0.22986 0.46875 -0.23403 0.46107 -0.23565 C 0.44948 -0.23843 0.43776 -0.23797 0.42604 -0.24005 C 0.41354 -0.24236 0.40104 -0.24607 0.38854 -0.24908 C 0.37539 -0.24121 0.38529 -0.24468 0.36615 -0.24908 C 0.35781 -0.25093 0.34935 -0.25162 0.34102 -0.25348 C 0.27734 -0.2676 0.33516 -0.25973 0.25612 -0.2669 C 0.24857 -0.26829 0.24089 -0.26852 0.23359 -0.2713 C 0.22917 -0.27292 0.22539 -0.27848 0.22109 -0.2801 C 0.17839 -0.2963 0.21862 -0.27107 0.17604 -0.29352 C 0.16927 -0.29699 0.16276 -0.30255 0.15599 -0.30672 C 0.14779 -0.31204 0.13177 -0.3213 0.12357 -0.32454 C 0.11862 -0.32662 0.11354 -0.32755 0.10859 -0.32894 C 0.10521 -0.33195 0.1013 -0.33357 0.09857 -0.33797 C 0.09036 -0.35047 0.08346 -0.3757 0.07852 -0.39121 C 0.08021 -0.39861 0.08216 -0.40579 0.08359 -0.41343 C 0.08464 -0.41922 0.08385 -0.42639 0.08607 -0.43125 C 0.08763 -0.43496 0.09115 -0.43357 0.09349 -0.43565 C 0.11263 -0.45255 0.08815 -0.43797 0.11107 -0.44908 C 0.11693 -0.45186 0.12266 -0.45556 0.12852 -0.45787 C 0.13828 -0.46158 0.16315 -0.46528 0.17109 -0.4669 C 0.22383 -0.48774 0.16523 -0.46574 0.21354 -0.4801 C 0.26341 -0.49491 0.2138 -0.48473 0.26354 -0.49352 C 0.26862 -0.49653 0.27331 -0.50093 0.27852 -0.50232 C 0.2901 -0.50556 0.30195 -0.5051 0.31354 -0.50672 C 0.32266 -0.50811 0.3319 -0.50973 0.34102 -0.51135 C 0.37487 -0.52848 0.34115 -0.5132 0.38359 -0.52454 C 0.39193 -0.52686 0.40859 -0.53357 0.40859 -0.53334 C 0.41276 -0.53195 0.41693 -0.52824 0.42109 -0.52894 C 0.42474 -0.52986 0.4276 -0.53565 0.43112 -0.53797 C 0.447 -0.54885 0.45013 -0.54977 0.46354 -0.55579 C 0.46445 -0.56019 0.46497 -0.56482 0.46615 -0.56899 C 0.46745 -0.57385 0.47057 -0.57709 0.47109 -0.58241 C 0.47148 -0.58704 0.4694 -0.59121 0.46862 -0.59561 C 0.4694 -0.60024 0.47109 -0.6044 0.47109 -0.60903 C 0.47109 -0.62338 0.4668 -0.62454 0.46107 -0.63125 C 0.45937 -0.63565 0.45872 -0.64213 0.45612 -0.64468 C 0.44049 -0.65834 0.43893 -0.65463 0.42604 -0.64908 C 0.42279 -0.65047 0.4194 -0.65232 0.41615 -0.65348 C 0.41107 -0.65533 0.40586 -0.6551 0.40104 -0.65787 C 0.39818 -0.65973 0.39635 -0.66505 0.39362 -0.6669 C 0.39089 -0.66852 0.36758 -0.67524 0.36615 -0.6757 C 0.35443 -0.67871 0.34271 -0.68125 0.33112 -0.68449 C 0.32773 -0.68565 0.32448 -0.6882 0.32109 -0.68912 C 0.30612 -0.6926 0.29102 -0.69491 0.27591 -0.69792 C 0.27279 -0.70232 0.26979 -0.70787 0.26602 -0.71135 C 0.26302 -0.71389 0.25937 -0.71412 0.25612 -0.71574 C 0.247 -0.72037 0.24922 -0.71922 0.24102 -0.72894 C 0.24023 -0.73357 0.24023 -0.73866 0.23854 -0.74236 C 0.23672 -0.74653 0.23255 -0.74653 0.23112 -0.75116 C 0.22109 -0.78218 0.23685 -0.76852 0.22109 -0.77801 C 0.21133 -0.80371 0.21445 -0.78936 0.21862 -0.84005 C 0.21888 -0.84491 0.2194 -0.84977 0.22109 -0.85348 C 0.22292 -0.85764 0.22604 -0.85949 0.22852 -0.86227 C 0.22943 -0.8669 0.22917 -0.87246 0.23112 -0.8757 C 0.23529 -0.88334 0.24609 -0.89352 0.24609 -0.89329 C 0.24779 -0.89792 0.2487 -0.90348 0.25104 -0.90672 C 0.25391 -0.91111 0.25768 -0.91297 0.26107 -0.91574 C 0.27852 -0.9294 0.26784 -0.92014 0.28112 -0.92894 C 0.28529 -0.93195 0.28945 -0.93496 0.29362 -0.93797 L 0.29609 -0.95116 " pathEditMode="relative" rAng="0" ptsTypes="AAAAAAAAAAAAAAAAAAAAAAAAAAAAAAAAAAAAAAAAAAAAAAAAAAAAAAAAAAAAAAAAAAAAAAAAAAAAAAAAAAAA">
                                      <p:cBhvr>
                                        <p:cTn id="73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47" y="-49769"/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0" presetClass="entr" presetSubtype="0" repeatCount="2000" autoRev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0013 0.00046 L 0.00195 -0.00255 L 0.00339 -0.00069 L -0.00221 -0.00069 L 0.00052 0.00347 L 0.00052 -0.00231 L -0.00208 0.00139 L 0.00221 0.00139 L -0.00026 -0.00231 L -0.00026 0.00417 L -0.00143 0.00208 L -0.00013 0.00046 Z " pathEditMode="relative" rAng="0" ptsTypes="AAAAAAAAAAAA">
                                      <p:cBhvr from="" to="">
                                        <p:cTn id="7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23"/>
                                    </p:animMotion>
                                  </p:childTnLst>
                                </p:cTn>
                              </p:par>
                              <p:par>
                                <p:cTn id="737" presetID="10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0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 numSld="9">
                <p:cTn id="7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52" grpId="0" animBg="1"/>
      <p:bldP spid="253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7" grpId="0" animBg="1"/>
      <p:bldP spid="278" grpId="0" animBg="1"/>
      <p:bldP spid="279" grpId="0" animBg="1"/>
      <p:bldP spid="280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15" grpId="0"/>
      <p:bldP spid="15" grpId="1"/>
      <p:bldP spid="3" grpId="0" animBg="1"/>
      <p:bldP spid="17" grpId="0"/>
      <p:bldP spid="172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30CECBD5-88DD-48EF-9438-97593AD6AC36}"/>
              </a:ext>
            </a:extLst>
          </p:cNvPr>
          <p:cNvSpPr/>
          <p:nvPr/>
        </p:nvSpPr>
        <p:spPr>
          <a:xfrm>
            <a:off x="6042513" y="3131355"/>
            <a:ext cx="180000" cy="1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椭圆 16">
            <a:extLst>
              <a:ext uri="{FF2B5EF4-FFF2-40B4-BE49-F238E27FC236}">
                <a16:creationId xmlns:a16="http://schemas.microsoft.com/office/drawing/2014/main" xmlns="" id="{33DC2F09-8E53-446A-8799-B875EE2EB9B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42513" y="3131355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69DC586-8562-4E25-A52D-886CC5BE1CA8}"/>
              </a:ext>
            </a:extLst>
          </p:cNvPr>
          <p:cNvSpPr/>
          <p:nvPr/>
        </p:nvSpPr>
        <p:spPr>
          <a:xfrm>
            <a:off x="3772597" y="2659411"/>
            <a:ext cx="18000" cy="18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3BCAF233-6455-4D4B-B5E9-67E93ED182D4}"/>
              </a:ext>
            </a:extLst>
          </p:cNvPr>
          <p:cNvSpPr/>
          <p:nvPr/>
        </p:nvSpPr>
        <p:spPr>
          <a:xfrm>
            <a:off x="1962150" y="54388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5021C477-3D20-4AB3-B1FF-DAF208456BBC}"/>
              </a:ext>
            </a:extLst>
          </p:cNvPr>
          <p:cNvSpPr/>
          <p:nvPr/>
        </p:nvSpPr>
        <p:spPr>
          <a:xfrm>
            <a:off x="9138828" y="233484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9306589E-F2EA-4DDE-8355-0FBEB62DDE8C}"/>
              </a:ext>
            </a:extLst>
          </p:cNvPr>
          <p:cNvSpPr/>
          <p:nvPr/>
        </p:nvSpPr>
        <p:spPr>
          <a:xfrm>
            <a:off x="8578850" y="-1778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8021A092-875C-4896-B96C-073F95B48EF5}"/>
              </a:ext>
            </a:extLst>
          </p:cNvPr>
          <p:cNvSpPr/>
          <p:nvPr/>
        </p:nvSpPr>
        <p:spPr>
          <a:xfrm>
            <a:off x="10737850" y="-201100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8737B2F7-AA7C-495D-99DA-C5B98C8D1BD0}"/>
              </a:ext>
            </a:extLst>
          </p:cNvPr>
          <p:cNvSpPr/>
          <p:nvPr/>
        </p:nvSpPr>
        <p:spPr>
          <a:xfrm>
            <a:off x="6072188" y="175260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CBDCB78A-3C5F-461D-9556-7E8413AC9261}"/>
              </a:ext>
            </a:extLst>
          </p:cNvPr>
          <p:cNvSpPr/>
          <p:nvPr/>
        </p:nvSpPr>
        <p:spPr>
          <a:xfrm>
            <a:off x="-214188" y="661132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07C8B4E-42A6-48D3-B4C1-40B57F51C96C}"/>
              </a:ext>
            </a:extLst>
          </p:cNvPr>
          <p:cNvSpPr/>
          <p:nvPr/>
        </p:nvSpPr>
        <p:spPr>
          <a:xfrm>
            <a:off x="12864148" y="449922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CDA32E4-6431-4F86-ABFA-DD7C25267F3E}"/>
              </a:ext>
            </a:extLst>
          </p:cNvPr>
          <p:cNvSpPr/>
          <p:nvPr/>
        </p:nvSpPr>
        <p:spPr>
          <a:xfrm>
            <a:off x="-223188" y="5045322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BE57AF8-80F1-4608-A2D7-36C612FA6595}"/>
              </a:ext>
            </a:extLst>
          </p:cNvPr>
          <p:cNvSpPr/>
          <p:nvPr/>
        </p:nvSpPr>
        <p:spPr>
          <a:xfrm>
            <a:off x="5822300" y="7251448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86914D2-1DAD-4653-82F4-EFEDD31952BE}"/>
              </a:ext>
            </a:extLst>
          </p:cNvPr>
          <p:cNvSpPr/>
          <p:nvPr/>
        </p:nvSpPr>
        <p:spPr>
          <a:xfrm>
            <a:off x="12523788" y="2584403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8A68C9F1-AB02-44AD-9153-B620CC691EFC}"/>
              </a:ext>
            </a:extLst>
          </p:cNvPr>
          <p:cNvSpPr/>
          <p:nvPr/>
        </p:nvSpPr>
        <p:spPr>
          <a:xfrm>
            <a:off x="11573973" y="718757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1A8E0984-01F1-4B27-869D-855F181942F0}"/>
              </a:ext>
            </a:extLst>
          </p:cNvPr>
          <p:cNvSpPr/>
          <p:nvPr/>
        </p:nvSpPr>
        <p:spPr>
          <a:xfrm>
            <a:off x="1832586" y="7175453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05EB563F-18F1-44D0-AA22-F97B6BD71EA4}"/>
              </a:ext>
            </a:extLst>
          </p:cNvPr>
          <p:cNvSpPr/>
          <p:nvPr/>
        </p:nvSpPr>
        <p:spPr>
          <a:xfrm>
            <a:off x="12559788" y="1456541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DF69A58E-9136-4C8C-A4D5-C97616E1905F}"/>
              </a:ext>
            </a:extLst>
          </p:cNvPr>
          <p:cNvSpPr/>
          <p:nvPr/>
        </p:nvSpPr>
        <p:spPr>
          <a:xfrm>
            <a:off x="7138171" y="724309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7168BC5F-CD15-4492-AEBF-956E1FABF45A}"/>
              </a:ext>
            </a:extLst>
          </p:cNvPr>
          <p:cNvSpPr/>
          <p:nvPr/>
        </p:nvSpPr>
        <p:spPr>
          <a:xfrm>
            <a:off x="3738745" y="1643723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211B3472-0C70-4667-96E1-F8D9E4E095DD}"/>
              </a:ext>
            </a:extLst>
          </p:cNvPr>
          <p:cNvSpPr/>
          <p:nvPr/>
        </p:nvSpPr>
        <p:spPr>
          <a:xfrm>
            <a:off x="-56074" y="172114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84A22C7A-9249-4AFC-B93E-E5EEEA51D035}"/>
              </a:ext>
            </a:extLst>
          </p:cNvPr>
          <p:cNvSpPr/>
          <p:nvPr/>
        </p:nvSpPr>
        <p:spPr>
          <a:xfrm>
            <a:off x="3587200" y="7645695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C5858859-FFDB-460E-8282-5BDD52BCAFA4}"/>
              </a:ext>
            </a:extLst>
          </p:cNvPr>
          <p:cNvSpPr/>
          <p:nvPr/>
        </p:nvSpPr>
        <p:spPr>
          <a:xfrm>
            <a:off x="10177731" y="7175453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675FC946-071C-4E61-9BA0-5F6AD5A504B7}"/>
              </a:ext>
            </a:extLst>
          </p:cNvPr>
          <p:cNvSpPr/>
          <p:nvPr/>
        </p:nvSpPr>
        <p:spPr>
          <a:xfrm>
            <a:off x="-164806" y="3377372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B9464292-5366-48DA-BBFB-11B7D71B025F}"/>
              </a:ext>
            </a:extLst>
          </p:cNvPr>
          <p:cNvSpPr/>
          <p:nvPr/>
        </p:nvSpPr>
        <p:spPr>
          <a:xfrm>
            <a:off x="3973781" y="724309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2E32E90-ED2A-47D4-95F7-64EB8A176472}"/>
              </a:ext>
            </a:extLst>
          </p:cNvPr>
          <p:cNvSpPr/>
          <p:nvPr/>
        </p:nvSpPr>
        <p:spPr>
          <a:xfrm>
            <a:off x="12559788" y="630897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EFC95B7F-94EA-4F62-B51D-6C70A6B36B2B}"/>
              </a:ext>
            </a:extLst>
          </p:cNvPr>
          <p:cNvSpPr/>
          <p:nvPr/>
        </p:nvSpPr>
        <p:spPr>
          <a:xfrm>
            <a:off x="1284826" y="315170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1BE4CA70-7CD8-41EF-A04E-F9306F4E0B7B}"/>
              </a:ext>
            </a:extLst>
          </p:cNvPr>
          <p:cNvSpPr/>
          <p:nvPr/>
        </p:nvSpPr>
        <p:spPr>
          <a:xfrm>
            <a:off x="-136498" y="687901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D0A62298-7CEE-4244-AA21-E6CAFC31C61C}"/>
              </a:ext>
            </a:extLst>
          </p:cNvPr>
          <p:cNvSpPr/>
          <p:nvPr/>
        </p:nvSpPr>
        <p:spPr>
          <a:xfrm>
            <a:off x="1541561" y="7164964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8551F137-DBEC-4198-B02C-1C82A1DBD2BD}"/>
              </a:ext>
            </a:extLst>
          </p:cNvPr>
          <p:cNvSpPr/>
          <p:nvPr/>
        </p:nvSpPr>
        <p:spPr>
          <a:xfrm>
            <a:off x="5469224" y="493137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62678C7A-37BC-4D07-BD17-2120BB8E1C8D}"/>
              </a:ext>
            </a:extLst>
          </p:cNvPr>
          <p:cNvSpPr/>
          <p:nvPr/>
        </p:nvSpPr>
        <p:spPr>
          <a:xfrm>
            <a:off x="9201150" y="175260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A34FAFB1-D303-4646-9F0F-FBA4B9678F18}"/>
              </a:ext>
            </a:extLst>
          </p:cNvPr>
          <p:cNvSpPr/>
          <p:nvPr/>
        </p:nvSpPr>
        <p:spPr>
          <a:xfrm>
            <a:off x="5334000" y="71120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56E092F2-F7AF-4222-AD92-D04D491FE21B}"/>
              </a:ext>
            </a:extLst>
          </p:cNvPr>
          <p:cNvSpPr/>
          <p:nvPr/>
        </p:nvSpPr>
        <p:spPr>
          <a:xfrm>
            <a:off x="8966200" y="-201100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853B7257-28CA-4EBE-B1B3-E4B3DD8FACB7}"/>
              </a:ext>
            </a:extLst>
          </p:cNvPr>
          <p:cNvSpPr/>
          <p:nvPr/>
        </p:nvSpPr>
        <p:spPr>
          <a:xfrm>
            <a:off x="2505799" y="4165108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4AF8779E-239F-4D55-AA1E-7A5180EBB5E0}"/>
              </a:ext>
            </a:extLst>
          </p:cNvPr>
          <p:cNvSpPr/>
          <p:nvPr/>
        </p:nvSpPr>
        <p:spPr>
          <a:xfrm>
            <a:off x="7501696" y="740544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6BC42AAA-9F5C-46FE-99AB-9562E3909263}"/>
              </a:ext>
            </a:extLst>
          </p:cNvPr>
          <p:cNvSpPr/>
          <p:nvPr/>
        </p:nvSpPr>
        <p:spPr>
          <a:xfrm>
            <a:off x="9494481" y="485085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9CD22326-FB3C-4599-9E1D-FF468A424D14}"/>
              </a:ext>
            </a:extLst>
          </p:cNvPr>
          <p:cNvSpPr/>
          <p:nvPr/>
        </p:nvSpPr>
        <p:spPr>
          <a:xfrm>
            <a:off x="12864148" y="341337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F0117515-6E5D-4A72-8C57-6BAB93544695}"/>
              </a:ext>
            </a:extLst>
          </p:cNvPr>
          <p:cNvSpPr/>
          <p:nvPr/>
        </p:nvSpPr>
        <p:spPr>
          <a:xfrm>
            <a:off x="12456411" y="1777685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C849034C-1AE6-4AC3-91DF-4B08CE005862}"/>
              </a:ext>
            </a:extLst>
          </p:cNvPr>
          <p:cNvSpPr/>
          <p:nvPr/>
        </p:nvSpPr>
        <p:spPr>
          <a:xfrm>
            <a:off x="10311888" y="2383641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7B923B3E-F1FF-413E-AB99-3939C27DF330}"/>
              </a:ext>
            </a:extLst>
          </p:cNvPr>
          <p:cNvSpPr/>
          <p:nvPr/>
        </p:nvSpPr>
        <p:spPr>
          <a:xfrm>
            <a:off x="12559788" y="5223122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981E047B-3674-4967-857D-121852DE2F72}"/>
              </a:ext>
            </a:extLst>
          </p:cNvPr>
          <p:cNvSpPr/>
          <p:nvPr/>
        </p:nvSpPr>
        <p:spPr>
          <a:xfrm>
            <a:off x="-80838" y="619857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A3CEA9A8-1BCB-4E05-88E7-A5631F8D9EF4}"/>
              </a:ext>
            </a:extLst>
          </p:cNvPr>
          <p:cNvSpPr/>
          <p:nvPr/>
        </p:nvSpPr>
        <p:spPr>
          <a:xfrm>
            <a:off x="-89838" y="4607172"/>
            <a:ext cx="18000" cy="1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F97F49C5-609F-4C26-A477-05110C728724}"/>
              </a:ext>
            </a:extLst>
          </p:cNvPr>
          <p:cNvSpPr/>
          <p:nvPr/>
        </p:nvSpPr>
        <p:spPr>
          <a:xfrm>
            <a:off x="77276" y="128299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12FAAF21-849A-40F8-AE61-F98A45DB59E8}"/>
              </a:ext>
            </a:extLst>
          </p:cNvPr>
          <p:cNvSpPr/>
          <p:nvPr/>
        </p:nvSpPr>
        <p:spPr>
          <a:xfrm>
            <a:off x="-128806" y="2523246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6A37AF25-6881-4950-8BA8-A05C98E0DBBE}"/>
              </a:ext>
            </a:extLst>
          </p:cNvPr>
          <p:cNvSpPr/>
          <p:nvPr/>
        </p:nvSpPr>
        <p:spPr>
          <a:xfrm>
            <a:off x="-3148" y="249751"/>
            <a:ext cx="36000" cy="360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103C6F83-8752-425D-8B89-E1789DBCB8D0}"/>
              </a:ext>
            </a:extLst>
          </p:cNvPr>
          <p:cNvSpPr/>
          <p:nvPr/>
        </p:nvSpPr>
        <p:spPr>
          <a:xfrm>
            <a:off x="5205692" y="7664198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9A7DCDDA-0D3C-4ECD-AD51-B2D650103287}"/>
              </a:ext>
            </a:extLst>
          </p:cNvPr>
          <p:cNvSpPr/>
          <p:nvPr/>
        </p:nvSpPr>
        <p:spPr>
          <a:xfrm>
            <a:off x="10869123" y="697802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48BB8EEF-F860-4DA1-9194-9D09E2B4DCA9}"/>
              </a:ext>
            </a:extLst>
          </p:cNvPr>
          <p:cNvSpPr/>
          <p:nvPr/>
        </p:nvSpPr>
        <p:spPr>
          <a:xfrm>
            <a:off x="1127736" y="6965903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D89791CA-D04C-4EBB-B19A-2F4BA01E792A}"/>
              </a:ext>
            </a:extLst>
          </p:cNvPr>
          <p:cNvSpPr/>
          <p:nvPr/>
        </p:nvSpPr>
        <p:spPr>
          <a:xfrm>
            <a:off x="6433321" y="703354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7BD532EA-8EF3-4010-9FD9-169416BE5875}"/>
              </a:ext>
            </a:extLst>
          </p:cNvPr>
          <p:cNvSpPr/>
          <p:nvPr/>
        </p:nvSpPr>
        <p:spPr>
          <a:xfrm>
            <a:off x="2247350" y="8185445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11F2E1E4-223C-43C2-B17C-AFE5F80606A5}"/>
              </a:ext>
            </a:extLst>
          </p:cNvPr>
          <p:cNvSpPr/>
          <p:nvPr/>
        </p:nvSpPr>
        <p:spPr>
          <a:xfrm>
            <a:off x="9472881" y="6965903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F2E36145-2D43-4382-AAFF-E4CCF6F4A041}"/>
              </a:ext>
            </a:extLst>
          </p:cNvPr>
          <p:cNvSpPr/>
          <p:nvPr/>
        </p:nvSpPr>
        <p:spPr>
          <a:xfrm>
            <a:off x="3268931" y="7033545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A9A65099-86E8-4FE4-836D-C7220B7956D9}"/>
              </a:ext>
            </a:extLst>
          </p:cNvPr>
          <p:cNvSpPr/>
          <p:nvPr/>
        </p:nvSpPr>
        <p:spPr>
          <a:xfrm>
            <a:off x="-557088" y="670657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DE9BF7CE-FA70-4987-B436-DBDD08FB173C}"/>
              </a:ext>
            </a:extLst>
          </p:cNvPr>
          <p:cNvSpPr/>
          <p:nvPr/>
        </p:nvSpPr>
        <p:spPr>
          <a:xfrm>
            <a:off x="-566088" y="5140572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A6D40D2D-B498-4A0C-9A73-B9DED1737237}"/>
              </a:ext>
            </a:extLst>
          </p:cNvPr>
          <p:cNvSpPr/>
          <p:nvPr/>
        </p:nvSpPr>
        <p:spPr>
          <a:xfrm>
            <a:off x="-398974" y="181639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14F3916B-7520-4527-A48E-CFCD9EA4E05A}"/>
              </a:ext>
            </a:extLst>
          </p:cNvPr>
          <p:cNvSpPr/>
          <p:nvPr/>
        </p:nvSpPr>
        <p:spPr>
          <a:xfrm>
            <a:off x="-223188" y="4066296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69445FDE-7CB4-4F5A-94D4-91B51FD88A52}"/>
              </a:ext>
            </a:extLst>
          </p:cNvPr>
          <p:cNvSpPr/>
          <p:nvPr/>
        </p:nvSpPr>
        <p:spPr>
          <a:xfrm>
            <a:off x="-479398" y="783151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ED286B0D-402A-4A12-BD51-F5D4EED0E56C}"/>
              </a:ext>
            </a:extLst>
          </p:cNvPr>
          <p:cNvSpPr/>
          <p:nvPr/>
        </p:nvSpPr>
        <p:spPr>
          <a:xfrm>
            <a:off x="-423738" y="629382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F1711E5F-A28C-4FCE-B861-778BD51F38E6}"/>
              </a:ext>
            </a:extLst>
          </p:cNvPr>
          <p:cNvSpPr/>
          <p:nvPr/>
        </p:nvSpPr>
        <p:spPr>
          <a:xfrm>
            <a:off x="-432738" y="4702422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D2113D69-88E6-4828-9E7E-0E46AE9BDCF6}"/>
              </a:ext>
            </a:extLst>
          </p:cNvPr>
          <p:cNvSpPr/>
          <p:nvPr/>
        </p:nvSpPr>
        <p:spPr>
          <a:xfrm>
            <a:off x="-265624" y="1378241"/>
            <a:ext cx="18000" cy="1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A73EC938-640E-41AB-813B-4F7267288DBF}"/>
              </a:ext>
            </a:extLst>
          </p:cNvPr>
          <p:cNvSpPr/>
          <p:nvPr/>
        </p:nvSpPr>
        <p:spPr>
          <a:xfrm>
            <a:off x="-346048" y="345001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4F05F6F5-A25D-4964-98ED-876020A893AE}"/>
              </a:ext>
            </a:extLst>
          </p:cNvPr>
          <p:cNvSpPr/>
          <p:nvPr/>
        </p:nvSpPr>
        <p:spPr>
          <a:xfrm>
            <a:off x="2374996" y="7476102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B8C55785-267E-4791-B39E-533113A3929A}"/>
              </a:ext>
            </a:extLst>
          </p:cNvPr>
          <p:cNvSpPr/>
          <p:nvPr/>
        </p:nvSpPr>
        <p:spPr>
          <a:xfrm>
            <a:off x="10141731" y="2487246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AAD68558-A63E-47AA-B461-3022A9A7AEF6}"/>
              </a:ext>
            </a:extLst>
          </p:cNvPr>
          <p:cNvSpPr/>
          <p:nvPr/>
        </p:nvSpPr>
        <p:spPr>
          <a:xfrm>
            <a:off x="4520579" y="-297037"/>
            <a:ext cx="180000" cy="180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239C4811-05EE-41BF-91DB-AF74DE292C40}"/>
              </a:ext>
            </a:extLst>
          </p:cNvPr>
          <p:cNvSpPr/>
          <p:nvPr/>
        </p:nvSpPr>
        <p:spPr>
          <a:xfrm>
            <a:off x="5354864" y="233317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F9977209-F1DC-4672-B169-7E56DE905B52}"/>
              </a:ext>
            </a:extLst>
          </p:cNvPr>
          <p:cNvSpPr/>
          <p:nvPr/>
        </p:nvSpPr>
        <p:spPr>
          <a:xfrm>
            <a:off x="4883705" y="660941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5BE76637-6041-41FF-B64A-F860D10B5AC2}"/>
              </a:ext>
            </a:extLst>
          </p:cNvPr>
          <p:cNvSpPr/>
          <p:nvPr/>
        </p:nvSpPr>
        <p:spPr>
          <a:xfrm>
            <a:off x="7643856" y="4033019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27885B7F-57D9-4D63-B772-E546DF8397A2}"/>
              </a:ext>
            </a:extLst>
          </p:cNvPr>
          <p:cNvSpPr/>
          <p:nvPr/>
        </p:nvSpPr>
        <p:spPr>
          <a:xfrm>
            <a:off x="11360931" y="818103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ED2E1C1C-BE76-483F-9D84-2287D0AFEA44}"/>
              </a:ext>
            </a:extLst>
          </p:cNvPr>
          <p:cNvSpPr/>
          <p:nvPr/>
        </p:nvSpPr>
        <p:spPr>
          <a:xfrm>
            <a:off x="1029607" y="62048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7039B7FE-B327-4B30-B9B4-706886276B38}"/>
              </a:ext>
            </a:extLst>
          </p:cNvPr>
          <p:cNvSpPr/>
          <p:nvPr/>
        </p:nvSpPr>
        <p:spPr>
          <a:xfrm>
            <a:off x="1068868" y="2044969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4F7A646C-C2D5-48DB-BC1A-F95039C10190}"/>
              </a:ext>
            </a:extLst>
          </p:cNvPr>
          <p:cNvSpPr/>
          <p:nvPr/>
        </p:nvSpPr>
        <p:spPr>
          <a:xfrm>
            <a:off x="5854700" y="71374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55D9257F-4F8A-489F-B4AE-82FFE034E1FF}"/>
              </a:ext>
            </a:extLst>
          </p:cNvPr>
          <p:cNvSpPr/>
          <p:nvPr/>
        </p:nvSpPr>
        <p:spPr>
          <a:xfrm>
            <a:off x="4483100" y="7048500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E1E31B72-05C3-4081-87D9-B9636BC9E0E7}"/>
              </a:ext>
            </a:extLst>
          </p:cNvPr>
          <p:cNvSpPr/>
          <p:nvPr/>
        </p:nvSpPr>
        <p:spPr>
          <a:xfrm>
            <a:off x="5746100" y="-332654"/>
            <a:ext cx="32400" cy="32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E86BF0DC-5043-4A4C-A5EE-BF8A89DAC1D3}"/>
              </a:ext>
            </a:extLst>
          </p:cNvPr>
          <p:cNvSpPr/>
          <p:nvPr/>
        </p:nvSpPr>
        <p:spPr>
          <a:xfrm>
            <a:off x="11497773" y="-39652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7AF6F582-EC0F-48C1-8D4C-C3F5C9C20E9F}"/>
              </a:ext>
            </a:extLst>
          </p:cNvPr>
          <p:cNvSpPr/>
          <p:nvPr/>
        </p:nvSpPr>
        <p:spPr>
          <a:xfrm>
            <a:off x="1756386" y="-408649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A7C49E1E-FCAE-42B4-9901-432DFBC58530}"/>
              </a:ext>
            </a:extLst>
          </p:cNvPr>
          <p:cNvSpPr/>
          <p:nvPr/>
        </p:nvSpPr>
        <p:spPr>
          <a:xfrm>
            <a:off x="7061971" y="-34100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69660D30-8BCA-454C-BFE3-225F35A1CBDF}"/>
              </a:ext>
            </a:extLst>
          </p:cNvPr>
          <p:cNvSpPr/>
          <p:nvPr/>
        </p:nvSpPr>
        <p:spPr>
          <a:xfrm>
            <a:off x="10158681" y="-192749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BDC8CE51-436F-46F0-AB75-463A73E00798}"/>
              </a:ext>
            </a:extLst>
          </p:cNvPr>
          <p:cNvSpPr/>
          <p:nvPr/>
        </p:nvSpPr>
        <p:spPr>
          <a:xfrm>
            <a:off x="3897581" y="-34100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8D9DAC40-1BC7-4ED9-B62C-57B959F03A9B}"/>
              </a:ext>
            </a:extLst>
          </p:cNvPr>
          <p:cNvSpPr/>
          <p:nvPr/>
        </p:nvSpPr>
        <p:spPr>
          <a:xfrm>
            <a:off x="12483588" y="-1275130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A3ACF11E-C5A7-4E76-B27A-FA4602CEAF8B}"/>
              </a:ext>
            </a:extLst>
          </p:cNvPr>
          <p:cNvSpPr/>
          <p:nvPr/>
        </p:nvSpPr>
        <p:spPr>
          <a:xfrm>
            <a:off x="1785401" y="-152438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75575CDB-9787-48A6-8854-C5545FCE8EC5}"/>
              </a:ext>
            </a:extLst>
          </p:cNvPr>
          <p:cNvSpPr/>
          <p:nvPr/>
        </p:nvSpPr>
        <p:spPr>
          <a:xfrm>
            <a:off x="5257800" y="-47210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D798602C-A29D-4870-8741-20A954D3F7FD}"/>
              </a:ext>
            </a:extLst>
          </p:cNvPr>
          <p:cNvSpPr/>
          <p:nvPr/>
        </p:nvSpPr>
        <p:spPr>
          <a:xfrm>
            <a:off x="7425496" y="-178661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712FB897-83B2-4216-8888-B4D2F9D07CCD}"/>
              </a:ext>
            </a:extLst>
          </p:cNvPr>
          <p:cNvSpPr/>
          <p:nvPr/>
        </p:nvSpPr>
        <p:spPr>
          <a:xfrm>
            <a:off x="873480" y="-35500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3BF562CE-E606-4D8A-9B69-471AE57CA9C8}"/>
              </a:ext>
            </a:extLst>
          </p:cNvPr>
          <p:cNvSpPr/>
          <p:nvPr/>
        </p:nvSpPr>
        <p:spPr>
          <a:xfrm>
            <a:off x="10792923" y="-60607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A4721073-D793-449F-A9A9-2F8051B915BF}"/>
              </a:ext>
            </a:extLst>
          </p:cNvPr>
          <p:cNvSpPr/>
          <p:nvPr/>
        </p:nvSpPr>
        <p:spPr>
          <a:xfrm>
            <a:off x="1370850" y="-168256"/>
            <a:ext cx="36000" cy="3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3D21FBC4-30F8-4964-9FB9-04FAAED092C4}"/>
              </a:ext>
            </a:extLst>
          </p:cNvPr>
          <p:cNvSpPr/>
          <p:nvPr/>
        </p:nvSpPr>
        <p:spPr>
          <a:xfrm>
            <a:off x="6465071" y="-9970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A40DD7DE-008C-408D-84AF-FAF0A4F2F409}"/>
              </a:ext>
            </a:extLst>
          </p:cNvPr>
          <p:cNvSpPr/>
          <p:nvPr/>
        </p:nvSpPr>
        <p:spPr>
          <a:xfrm>
            <a:off x="9409381" y="-345149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730325A4-1878-4780-9BAB-3B7C424C6330}"/>
              </a:ext>
            </a:extLst>
          </p:cNvPr>
          <p:cNvSpPr/>
          <p:nvPr/>
        </p:nvSpPr>
        <p:spPr>
          <a:xfrm>
            <a:off x="3345131" y="-146697"/>
            <a:ext cx="21600" cy="21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xmlns="" id="{D93592D6-6C85-461A-81EA-B392FBAC11C0}"/>
              </a:ext>
            </a:extLst>
          </p:cNvPr>
          <p:cNvSpPr/>
          <p:nvPr/>
        </p:nvSpPr>
        <p:spPr>
          <a:xfrm>
            <a:off x="6706352" y="2315167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68F1131E-E231-4F76-83CC-75EA8A4CE01F}"/>
              </a:ext>
            </a:extLst>
          </p:cNvPr>
          <p:cNvSpPr/>
          <p:nvPr/>
        </p:nvSpPr>
        <p:spPr>
          <a:xfrm>
            <a:off x="530580" y="-259759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0EFFE797-E157-4C8E-9336-66F7F18A2AB3}"/>
              </a:ext>
            </a:extLst>
          </p:cNvPr>
          <p:cNvSpPr/>
          <p:nvPr/>
        </p:nvSpPr>
        <p:spPr>
          <a:xfrm>
            <a:off x="2428336" y="-397560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xmlns="" id="{B75D2C56-B9D0-4CB6-99C9-8374F2FC546A}"/>
              </a:ext>
            </a:extLst>
          </p:cNvPr>
          <p:cNvSpPr/>
          <p:nvPr/>
        </p:nvSpPr>
        <p:spPr>
          <a:xfrm>
            <a:off x="5778500" y="-44670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F5C8849D-0B07-4C69-BC1F-B019ED7E6606}"/>
              </a:ext>
            </a:extLst>
          </p:cNvPr>
          <p:cNvSpPr/>
          <p:nvPr/>
        </p:nvSpPr>
        <p:spPr>
          <a:xfrm>
            <a:off x="4406900" y="-535602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0BF008E4-28A4-4DB1-917E-1CD96ED15950}"/>
              </a:ext>
            </a:extLst>
          </p:cNvPr>
          <p:cNvSpPr/>
          <p:nvPr/>
        </p:nvSpPr>
        <p:spPr>
          <a:xfrm>
            <a:off x="7902902" y="538430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9EF570B1-F495-4610-A6C1-159A3A6EF87E}"/>
              </a:ext>
            </a:extLst>
          </p:cNvPr>
          <p:cNvSpPr/>
          <p:nvPr/>
        </p:nvSpPr>
        <p:spPr>
          <a:xfrm>
            <a:off x="6170393" y="6406872"/>
            <a:ext cx="152996" cy="152996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3F9BBAAD-2406-4A3C-8696-27FD00D998FB}"/>
              </a:ext>
            </a:extLst>
          </p:cNvPr>
          <p:cNvSpPr/>
          <p:nvPr/>
        </p:nvSpPr>
        <p:spPr>
          <a:xfrm>
            <a:off x="10325833" y="4826992"/>
            <a:ext cx="152996" cy="152996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26CCA6B2-6864-4E5D-80FE-85B9B0F97C07}"/>
              </a:ext>
            </a:extLst>
          </p:cNvPr>
          <p:cNvSpPr/>
          <p:nvPr/>
        </p:nvSpPr>
        <p:spPr>
          <a:xfrm>
            <a:off x="7844913" y="6139666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E6238606-9183-48D7-A8E1-C0F38AC3AB5C}"/>
              </a:ext>
            </a:extLst>
          </p:cNvPr>
          <p:cNvSpPr/>
          <p:nvPr/>
        </p:nvSpPr>
        <p:spPr>
          <a:xfrm>
            <a:off x="1837813" y="4866491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F299E30C-1993-4382-99F6-042E5C5A4FFE}"/>
              </a:ext>
            </a:extLst>
          </p:cNvPr>
          <p:cNvSpPr/>
          <p:nvPr/>
        </p:nvSpPr>
        <p:spPr>
          <a:xfrm>
            <a:off x="2375807" y="95068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53918C9C-8C50-47BF-AD3A-404B84E120C9}"/>
              </a:ext>
            </a:extLst>
          </p:cNvPr>
          <p:cNvSpPr/>
          <p:nvPr/>
        </p:nvSpPr>
        <p:spPr>
          <a:xfrm>
            <a:off x="966107" y="5903687"/>
            <a:ext cx="36000" cy="36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D6676F86-1D47-4E51-A9BF-7C70B3882DCB}"/>
              </a:ext>
            </a:extLst>
          </p:cNvPr>
          <p:cNvSpPr/>
          <p:nvPr/>
        </p:nvSpPr>
        <p:spPr>
          <a:xfrm>
            <a:off x="2161068" y="2667269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xmlns="" id="{5A0C115D-7ACD-492A-92BC-11440B8444C2}"/>
              </a:ext>
            </a:extLst>
          </p:cNvPr>
          <p:cNvSpPr/>
          <p:nvPr/>
        </p:nvSpPr>
        <p:spPr>
          <a:xfrm>
            <a:off x="11635268" y="5670819"/>
            <a:ext cx="72000" cy="72000"/>
          </a:xfrm>
          <a:prstGeom prst="ellipse">
            <a:avLst/>
          </a:prstGeom>
          <a:solidFill>
            <a:srgbClr val="E6E6E6">
              <a:alpha val="99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F0B0C7B0-F379-4DF6-A92A-7CD39109BB5D}"/>
              </a:ext>
            </a:extLst>
          </p:cNvPr>
          <p:cNvSpPr/>
          <p:nvPr/>
        </p:nvSpPr>
        <p:spPr>
          <a:xfrm>
            <a:off x="11535330" y="2683416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18F5FFBD-9618-422C-8A21-AB55295DF4E2}"/>
              </a:ext>
            </a:extLst>
          </p:cNvPr>
          <p:cNvSpPr/>
          <p:nvPr/>
        </p:nvSpPr>
        <p:spPr>
          <a:xfrm>
            <a:off x="152955" y="6537072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872C7EA1-5E3F-404B-B710-334B5D435C44}"/>
              </a:ext>
            </a:extLst>
          </p:cNvPr>
          <p:cNvSpPr/>
          <p:nvPr/>
        </p:nvSpPr>
        <p:spPr>
          <a:xfrm>
            <a:off x="7838960" y="2831317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1674DAA9-96F5-4FB2-9F03-DD63C7B6F63A}"/>
              </a:ext>
            </a:extLst>
          </p:cNvPr>
          <p:cNvSpPr/>
          <p:nvPr/>
        </p:nvSpPr>
        <p:spPr>
          <a:xfrm>
            <a:off x="2667555" y="1540416"/>
            <a:ext cx="72000" cy="72000"/>
          </a:xfrm>
          <a:prstGeom prst="ellipse">
            <a:avLst/>
          </a:prstGeom>
          <a:solidFill>
            <a:srgbClr val="E6E6E6"/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6FCF30E5-52FE-4A38-A1DE-69256C9A6536}"/>
              </a:ext>
            </a:extLst>
          </p:cNvPr>
          <p:cNvSpPr/>
          <p:nvPr/>
        </p:nvSpPr>
        <p:spPr>
          <a:xfrm>
            <a:off x="849825" y="443192"/>
            <a:ext cx="180000" cy="18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334A3ADE-CBEF-48E2-BCFC-B3691FE28C36}"/>
              </a:ext>
            </a:extLst>
          </p:cNvPr>
          <p:cNvSpPr/>
          <p:nvPr/>
        </p:nvSpPr>
        <p:spPr>
          <a:xfrm>
            <a:off x="3038360" y="4136242"/>
            <a:ext cx="18000" cy="18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9F0F5D60-B552-4199-BDE9-04961D4C1AF7}"/>
              </a:ext>
            </a:extLst>
          </p:cNvPr>
          <p:cNvSpPr/>
          <p:nvPr/>
        </p:nvSpPr>
        <p:spPr>
          <a:xfrm>
            <a:off x="4702530" y="6382341"/>
            <a:ext cx="36000" cy="3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11BF1506-D0B5-4D88-8D52-36F8907EDB23}"/>
              </a:ext>
            </a:extLst>
          </p:cNvPr>
          <p:cNvSpPr txBox="1"/>
          <p:nvPr/>
        </p:nvSpPr>
        <p:spPr>
          <a:xfrm>
            <a:off x="4363811" y="5936927"/>
            <a:ext cx="3688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我们一起</a:t>
            </a:r>
            <a:r>
              <a:rPr lang="en-US" altLang="zh-CN" sz="3200" dirty="0">
                <a:solidFill>
                  <a:schemeClr val="bg1"/>
                </a:solidFill>
              </a:rPr>
              <a:t>,</a:t>
            </a:r>
            <a:r>
              <a:rPr lang="zh-CN" altLang="en-US" sz="3200" dirty="0">
                <a:solidFill>
                  <a:schemeClr val="bg1"/>
                </a:solidFill>
              </a:rPr>
              <a:t>勇往直前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BD73C55-30DB-4D23-8433-9DAAE64C98E8}"/>
              </a:ext>
            </a:extLst>
          </p:cNvPr>
          <p:cNvSpPr/>
          <p:nvPr/>
        </p:nvSpPr>
        <p:spPr>
          <a:xfrm>
            <a:off x="-1874520" y="-2209800"/>
            <a:ext cx="15941040" cy="1127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PA-任意多边形 171">
            <a:extLst>
              <a:ext uri="{FF2B5EF4-FFF2-40B4-BE49-F238E27FC236}">
                <a16:creationId xmlns:a16="http://schemas.microsoft.com/office/drawing/2014/main" xmlns="" id="{A6A7C28C-4728-4410-9BD7-475CF918B3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3352800" y="-6019800"/>
            <a:ext cx="18897600" cy="188976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26" name="PA-任意多边形 171">
            <a:extLst>
              <a:ext uri="{FF2B5EF4-FFF2-40B4-BE49-F238E27FC236}">
                <a16:creationId xmlns:a16="http://schemas.microsoft.com/office/drawing/2014/main" xmlns="" id="{DC470B00-D950-455B-B96D-6AD2511E3A0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5334000" y="-8001000"/>
            <a:ext cx="22860000" cy="228600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27" name="PA-任意多边形 171">
            <a:extLst>
              <a:ext uri="{FF2B5EF4-FFF2-40B4-BE49-F238E27FC236}">
                <a16:creationId xmlns:a16="http://schemas.microsoft.com/office/drawing/2014/main" xmlns="" id="{9E21601D-D7EB-417C-93FE-C969BF78EE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8382000" y="-11049000"/>
            <a:ext cx="28956000" cy="289560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28" name="PA-任意多边形 171">
            <a:extLst>
              <a:ext uri="{FF2B5EF4-FFF2-40B4-BE49-F238E27FC236}">
                <a16:creationId xmlns:a16="http://schemas.microsoft.com/office/drawing/2014/main" xmlns="" id="{633A5D1D-542C-4E93-A213-E0D23EBD1AB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-12649200" y="-15316200"/>
            <a:ext cx="37490400" cy="374904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29" name="PA-任意多边形 171">
            <a:extLst>
              <a:ext uri="{FF2B5EF4-FFF2-40B4-BE49-F238E27FC236}">
                <a16:creationId xmlns:a16="http://schemas.microsoft.com/office/drawing/2014/main" xmlns="" id="{7C79D7EC-BEB5-430C-833C-E3DA3A19F69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-17526000" y="-20193000"/>
            <a:ext cx="47244000" cy="472440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30" name="PA-任意多边形 171">
            <a:extLst>
              <a:ext uri="{FF2B5EF4-FFF2-40B4-BE49-F238E27FC236}">
                <a16:creationId xmlns:a16="http://schemas.microsoft.com/office/drawing/2014/main" xmlns="" id="{DC262C47-B626-4E39-B71E-34F9F19FEAB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-23012400" y="-25679400"/>
            <a:ext cx="58216800" cy="582168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  <p:sp>
        <p:nvSpPr>
          <p:cNvPr id="131" name="PA-任意多边形 171">
            <a:extLst>
              <a:ext uri="{FF2B5EF4-FFF2-40B4-BE49-F238E27FC236}">
                <a16:creationId xmlns:a16="http://schemas.microsoft.com/office/drawing/2014/main" xmlns="" id="{60C845D0-4EC5-47B6-B376-F16B97054F6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-28041600" y="-30708600"/>
            <a:ext cx="68275200" cy="68275200"/>
          </a:xfrm>
          <a:custGeom>
            <a:avLst/>
            <a:gdLst>
              <a:gd name="connsiteX0" fmla="*/ 1356354 w 2712708"/>
              <a:gd name="connsiteY0" fmla="*/ 115968 h 2712708"/>
              <a:gd name="connsiteX1" fmla="*/ 115968 w 2712708"/>
              <a:gd name="connsiteY1" fmla="*/ 1356354 h 2712708"/>
              <a:gd name="connsiteX2" fmla="*/ 1356354 w 2712708"/>
              <a:gd name="connsiteY2" fmla="*/ 2596740 h 2712708"/>
              <a:gd name="connsiteX3" fmla="*/ 2596740 w 2712708"/>
              <a:gd name="connsiteY3" fmla="*/ 1356354 h 2712708"/>
              <a:gd name="connsiteX4" fmla="*/ 1356354 w 2712708"/>
              <a:gd name="connsiteY4" fmla="*/ 115968 h 2712708"/>
              <a:gd name="connsiteX5" fmla="*/ 1356354 w 2712708"/>
              <a:gd name="connsiteY5" fmla="*/ 0 h 2712708"/>
              <a:gd name="connsiteX6" fmla="*/ 2712708 w 2712708"/>
              <a:gd name="connsiteY6" fmla="*/ 1356354 h 2712708"/>
              <a:gd name="connsiteX7" fmla="*/ 1356354 w 2712708"/>
              <a:gd name="connsiteY7" fmla="*/ 2712708 h 2712708"/>
              <a:gd name="connsiteX8" fmla="*/ 0 w 2712708"/>
              <a:gd name="connsiteY8" fmla="*/ 1356354 h 2712708"/>
              <a:gd name="connsiteX9" fmla="*/ 1356354 w 2712708"/>
              <a:gd name="connsiteY9" fmla="*/ 0 h 271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708" h="2712708">
                <a:moveTo>
                  <a:pt x="1356354" y="115968"/>
                </a:moveTo>
                <a:cubicBezTo>
                  <a:pt x="671308" y="115968"/>
                  <a:pt x="115968" y="671308"/>
                  <a:pt x="115968" y="1356354"/>
                </a:cubicBezTo>
                <a:cubicBezTo>
                  <a:pt x="115968" y="2041400"/>
                  <a:pt x="671308" y="2596740"/>
                  <a:pt x="1356354" y="2596740"/>
                </a:cubicBezTo>
                <a:cubicBezTo>
                  <a:pt x="2041400" y="2596740"/>
                  <a:pt x="2596740" y="2041400"/>
                  <a:pt x="2596740" y="1356354"/>
                </a:cubicBezTo>
                <a:cubicBezTo>
                  <a:pt x="2596740" y="671308"/>
                  <a:pt x="2041400" y="115968"/>
                  <a:pt x="1356354" y="115968"/>
                </a:cubicBezTo>
                <a:close/>
                <a:moveTo>
                  <a:pt x="1356354" y="0"/>
                </a:moveTo>
                <a:cubicBezTo>
                  <a:pt x="2105448" y="0"/>
                  <a:pt x="2712708" y="607260"/>
                  <a:pt x="2712708" y="1356354"/>
                </a:cubicBezTo>
                <a:cubicBezTo>
                  <a:pt x="2712708" y="2105448"/>
                  <a:pt x="2105448" y="2712708"/>
                  <a:pt x="1356354" y="2712708"/>
                </a:cubicBezTo>
                <a:cubicBezTo>
                  <a:pt x="607260" y="2712708"/>
                  <a:pt x="0" y="2105448"/>
                  <a:pt x="0" y="1356354"/>
                </a:cubicBezTo>
                <a:cubicBezTo>
                  <a:pt x="0" y="607260"/>
                  <a:pt x="607260" y="0"/>
                  <a:pt x="13563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noFill/>
              </a:rPr>
              <a:t>1</a:t>
            </a:r>
            <a:endParaRPr lang="zh-CN" alt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9182547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spd="slow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46 L 0.00196 -0.00255 L 0.00339 -0.0007 L -0.00221 -0.0007 L 0.00053 0.00347 L 0.00053 -0.00232 L -0.00208 0.00138 L 0.00222 0.00138 L -0.00026 -0.00232 L -0.00026 0.00416 L -0.00143 0.00208 L -0.00013 0.00046 Z " pathEditMode="relative" rAng="0" ptsTypes="AAAAAAAAAA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0046 L 0.00195 0.0037 L 0.00104 0.00648 L 0.00026 -0.00347 L -0.0017 0.00208 L 0.00156 0.00116 L -0.00092 -0.00278 L -0.00026 0.00463 L 0.00143 -0.00023 L -0.00222 0.00069 L -0.00118 -0.00162 L -0.00013 0.00046 Z " pathEditMode="relative" rAng="4860000" ptsTypes="AAAAAAAAAA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528" repeatCount="indefinite" fill="hold" grpId="0" nodeType="withEffect">
                                  <p:stCondLst>
                                    <p:cond delay="553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repeatCount="indefinite" fill="hold" grpId="0" nodeType="withEffect">
                                  <p:stCondLst>
                                    <p:cond delay="467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repeatCount="indefinite" fill="hold" grpId="0" nodeType="withEffect">
                                  <p:stCondLst>
                                    <p:cond delay="345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repeatCount="indefinite" fill="hold" grpId="0" nodeType="withEffect">
                                  <p:stCondLst>
                                    <p:cond delay="351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repeatCount="indefinite" fill="hold" grpId="0" nodeType="withEffect">
                                  <p:stCondLst>
                                    <p:cond delay="207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repeatCount="indefinite" fill="hold" grpId="0" nodeType="withEffect">
                                  <p:stCondLst>
                                    <p:cond delay="5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repeatCount="indefinite" fill="hold" grpId="0" nodeType="withEffect">
                                  <p:stCondLst>
                                    <p:cond delay="555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528" repeatCount="indefinite" fill="hold" grpId="0" nodeType="withEffect">
                                  <p:stCondLst>
                                    <p:cond delay="223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528" repeatCount="indefinite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528" repeatCount="indefinite" fill="hold" grpId="0" nodeType="withEffect">
                                  <p:stCondLst>
                                    <p:cond delay="595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528" repeatCount="indefinite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528" repeatCount="indefinite" fill="hold" grpId="0" nodeType="withEffect">
                                  <p:stCondLst>
                                    <p:cond delay="681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528" repeatCount="indefinite" fill="hold" grpId="0" nodeType="withEffect">
                                  <p:stCondLst>
                                    <p:cond delay="636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528" repeatCount="indefinite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528" repeatCount="indefinite" fill="hold" grpId="0" nodeType="withEffect">
                                  <p:stCondLst>
                                    <p:cond delay="144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3" presetClass="entr" presetSubtype="528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4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3" presetClass="entr" presetSubtype="528" repeatCount="indefinite" fill="hold" grpId="0" nodeType="withEffect">
                                  <p:stCondLst>
                                    <p:cond delay="553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3" presetClass="entr" presetSubtype="528" repeatCount="indefinite" fill="hold" grpId="0" nodeType="withEffect">
                                  <p:stCondLst>
                                    <p:cond delay="467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4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4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4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4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3" presetClass="entr" presetSubtype="528" repeatCount="indefinite" fill="hold" grpId="0" nodeType="withEffect">
                                  <p:stCondLst>
                                    <p:cond delay="631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23" presetClass="entr" presetSubtype="528" repeatCount="indefinite" fill="hold" grpId="0" nodeType="withEffect">
                                  <p:stCondLst>
                                    <p:cond delay="595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3" presetClass="entr" presetSubtype="528" repeatCount="indefinite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23" presetClass="entr" presetSubtype="528" repeatCount="indefinite" fill="hold" grpId="0" nodeType="withEffect">
                                  <p:stCondLst>
                                    <p:cond delay="681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4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4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23" presetClass="entr" presetSubtype="528" repeatCount="indefinite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3" presetClass="entr" presetSubtype="528" repeatCount="indefinite" fill="hold" grpId="0" nodeType="withEffect">
                                  <p:stCondLst>
                                    <p:cond delay="675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23" presetClass="entr" presetSubtype="528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5" presetID="23" presetClass="entr" presetSubtype="528" repeatCount="indefinite" fill="hold" grpId="0" nodeType="withEffect">
                                  <p:stCondLst>
                                    <p:cond delay="98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23" presetClass="entr" presetSubtype="528" repeatCount="indefinite" fill="hold" grpId="0" nodeType="withEffect">
                                  <p:stCondLst>
                                    <p:cond delay="194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23" presetClass="entr" presetSubtype="528" repeatCount="indefinite" fill="hold" grpId="0" nodeType="withEffect">
                                  <p:stCondLst>
                                    <p:cond delay="225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23" presetClass="entr" presetSubtype="528" repeatCount="indefinite" fill="hold" grpId="0" nodeType="withEffect">
                                  <p:stCondLst>
                                    <p:cond delay="383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4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4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4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4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4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4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4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4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23" presetClass="entr" presetSubtype="528" repeatCount="indefinite" fill="hold" grpId="0" nodeType="withEffect">
                                  <p:stCondLst>
                                    <p:cond delay="207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23" presetClass="entr" presetSubtype="528" repeatCount="indefinite" fill="hold" grpId="0" nodeType="withEffect">
                                  <p:stCondLst>
                                    <p:cond delay="106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4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4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4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4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3" presetClass="entr" presetSubtype="528" repeatCount="indefinite" fill="hold" grpId="0" nodeType="withEffect">
                                  <p:stCondLst>
                                    <p:cond delay="225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23" presetClass="entr" presetSubtype="528" repeatCount="indefinite" fill="hold" grpId="0" nodeType="withEffect">
                                  <p:stCondLst>
                                    <p:cond delay="143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23" presetClass="entr" presetSubtype="528" repeatCount="indefinite" fill="hold" grpId="0" nodeType="withEffect">
                                  <p:stCondLst>
                                    <p:cond delay="25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3" presetClass="entr" presetSubtype="528" repeatCount="indefinite" fill="hold" grpId="0" nodeType="withEffect">
                                  <p:stCondLst>
                                    <p:cond delay="128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4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4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4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23" presetClass="entr" presetSubtype="528" repeatCount="indefinite" fill="hold" grpId="0" nodeType="withEffect">
                                  <p:stCondLst>
                                    <p:cond delay="345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4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4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4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4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" presetID="23" presetClass="entr" presetSubtype="528" repeatCount="indefinite" fill="hold" grpId="0" nodeType="withEffect">
                                  <p:stCondLst>
                                    <p:cond delay="262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4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4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4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4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7" presetID="23" presetClass="entr" presetSubtype="528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4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4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4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4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23" presetClass="entr" presetSubtype="528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4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4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4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4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23" presetClass="entr" presetSubtype="528" repeatCount="indefinite" fill="hold" grpId="0" nodeType="withEffect">
                                  <p:stCondLst>
                                    <p:cond delay="182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4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4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4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4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23" presetClass="entr" presetSubtype="528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4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4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4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4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23" presetClass="entr" presetSubtype="528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4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4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4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4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" dur="1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0" fill="hold">
                            <p:stCondLst>
                              <p:cond delay="5250"/>
                            </p:stCondLst>
                            <p:childTnLst>
                              <p:par>
                                <p:cTn id="60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7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5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A-文本框 3">
            <a:extLst>
              <a:ext uri="{FF2B5EF4-FFF2-40B4-BE49-F238E27FC236}">
                <a16:creationId xmlns:a16="http://schemas.microsoft.com/office/drawing/2014/main" xmlns="" id="{E28A89E8-9417-4496-8CC3-C2CD2E886EA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204223" y="0"/>
            <a:ext cx="1742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Boring</a:t>
            </a:r>
            <a:endParaRPr lang="zh-CN" altLang="en-US" sz="36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PA-文本框 4">
            <a:extLst>
              <a:ext uri="{FF2B5EF4-FFF2-40B4-BE49-F238E27FC236}">
                <a16:creationId xmlns:a16="http://schemas.microsoft.com/office/drawing/2014/main" xmlns="" id="{8823207F-5515-4935-8310-52315E36ABC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204223" y="70386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无聊</a:t>
            </a:r>
          </a:p>
        </p:txBody>
      </p:sp>
      <p:sp>
        <p:nvSpPr>
          <p:cNvPr id="58" name="PA-文本框 5">
            <a:extLst>
              <a:ext uri="{FF2B5EF4-FFF2-40B4-BE49-F238E27FC236}">
                <a16:creationId xmlns:a16="http://schemas.microsoft.com/office/drawing/2014/main" xmlns="" id="{EB9CA8C2-D53C-4FDC-864B-2B78EFC33B7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204223" y="140773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又是这个人</a:t>
            </a:r>
          </a:p>
        </p:txBody>
      </p:sp>
      <p:sp>
        <p:nvSpPr>
          <p:cNvPr id="59" name="PA-文本框 6">
            <a:extLst>
              <a:ext uri="{FF2B5EF4-FFF2-40B4-BE49-F238E27FC236}">
                <a16:creationId xmlns:a16="http://schemas.microsoft.com/office/drawing/2014/main" xmlns="" id="{19385A02-F25E-4179-B36D-4E12AFCACCB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509023" y="207348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返工吧</a:t>
            </a:r>
          </a:p>
        </p:txBody>
      </p:sp>
      <p:sp>
        <p:nvSpPr>
          <p:cNvPr id="60" name="PA-文本框 7">
            <a:extLst>
              <a:ext uri="{FF2B5EF4-FFF2-40B4-BE49-F238E27FC236}">
                <a16:creationId xmlns:a16="http://schemas.microsoft.com/office/drawing/2014/main" xmlns="" id="{6BD453D7-3FBE-4B5B-B2F8-93C77886E84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2204223" y="2815459"/>
            <a:ext cx="2339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字再</a:t>
            </a:r>
            <a:r>
              <a:rPr lang="zh-CN" altLang="en-US" sz="40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</a:t>
            </a:r>
          </a:p>
        </p:txBody>
      </p:sp>
      <p:sp>
        <p:nvSpPr>
          <p:cNvPr id="61" name="PA-文本框 8">
            <a:extLst>
              <a:ext uri="{FF2B5EF4-FFF2-40B4-BE49-F238E27FC236}">
                <a16:creationId xmlns:a16="http://schemas.microsoft.com/office/drawing/2014/main" xmlns="" id="{5771DC78-7B5D-4459-9392-FC3B399AFEB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2204223" y="358087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又卡了</a:t>
            </a:r>
          </a:p>
        </p:txBody>
      </p:sp>
      <p:sp>
        <p:nvSpPr>
          <p:cNvPr id="62" name="PA-文本框 9">
            <a:extLst>
              <a:ext uri="{FF2B5EF4-FFF2-40B4-BE49-F238E27FC236}">
                <a16:creationId xmlns:a16="http://schemas.microsoft.com/office/drawing/2014/main" xmlns="" id="{5C343D05-329F-4061-AA88-A7E0808CBB3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2204223" y="492705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再改改再改改</a:t>
            </a:r>
          </a:p>
        </p:txBody>
      </p:sp>
      <p:sp>
        <p:nvSpPr>
          <p:cNvPr id="63" name="PA-文本框 10">
            <a:extLst>
              <a:ext uri="{FF2B5EF4-FFF2-40B4-BE49-F238E27FC236}">
                <a16:creationId xmlns:a16="http://schemas.microsoft.com/office/drawing/2014/main" xmlns="" id="{D51619F6-0174-4825-82FF-8DD7583E60D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2204223" y="4284744"/>
            <a:ext cx="21387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程序中断</a:t>
            </a:r>
            <a:r>
              <a:rPr lang="en-US" altLang="zh-CN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3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PA-文本框 11">
            <a:extLst>
              <a:ext uri="{FF2B5EF4-FFF2-40B4-BE49-F238E27FC236}">
                <a16:creationId xmlns:a16="http://schemas.microsoft.com/office/drawing/2014/main" xmlns="" id="{13A98F78-DEF8-4FAA-B802-5925BAB1C5F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2204223" y="563091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加段话上去</a:t>
            </a:r>
          </a:p>
        </p:txBody>
      </p:sp>
      <p:sp>
        <p:nvSpPr>
          <p:cNvPr id="65" name="PA-文本框 12">
            <a:extLst>
              <a:ext uri="{FF2B5EF4-FFF2-40B4-BE49-F238E27FC236}">
                <a16:creationId xmlns:a16="http://schemas.microsoft.com/office/drawing/2014/main" xmlns="" id="{DE3AB325-F9CD-4194-92AB-98CBACCA31F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2204223" y="627322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初稿好看</a:t>
            </a:r>
          </a:p>
        </p:txBody>
      </p:sp>
      <p:sp>
        <p:nvSpPr>
          <p:cNvPr id="66" name="PA-文本框 3">
            <a:extLst>
              <a:ext uri="{FF2B5EF4-FFF2-40B4-BE49-F238E27FC236}">
                <a16:creationId xmlns:a16="http://schemas.microsoft.com/office/drawing/2014/main" xmlns="" id="{47083F4C-933D-4A19-8FEF-BF6BE0E3291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3331672" y="2537926"/>
            <a:ext cx="1742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Boring</a:t>
            </a:r>
            <a:endParaRPr lang="zh-CN" altLang="en-US" sz="3600" b="1" dirty="0">
              <a:solidFill>
                <a:schemeClr val="bg1">
                  <a:lumMod val="75000"/>
                  <a:alpha val="7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PA-文本框 4">
            <a:extLst>
              <a:ext uri="{FF2B5EF4-FFF2-40B4-BE49-F238E27FC236}">
                <a16:creationId xmlns:a16="http://schemas.microsoft.com/office/drawing/2014/main" xmlns="" id="{F7A47EE9-BA92-44AD-AE6D-16B736F5B9B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3723558" y="527586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无聊</a:t>
            </a:r>
          </a:p>
        </p:txBody>
      </p:sp>
      <p:sp>
        <p:nvSpPr>
          <p:cNvPr id="68" name="PA-文本框 5">
            <a:extLst>
              <a:ext uri="{FF2B5EF4-FFF2-40B4-BE49-F238E27FC236}">
                <a16:creationId xmlns:a16="http://schemas.microsoft.com/office/drawing/2014/main" xmlns="" id="{148144AD-A30F-4539-807E-1399BB5CD68C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3928832" y="590508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又是这个人</a:t>
            </a:r>
          </a:p>
        </p:txBody>
      </p:sp>
      <p:sp>
        <p:nvSpPr>
          <p:cNvPr id="69" name="PA-文本框 6">
            <a:extLst>
              <a:ext uri="{FF2B5EF4-FFF2-40B4-BE49-F238E27FC236}">
                <a16:creationId xmlns:a16="http://schemas.microsoft.com/office/drawing/2014/main" xmlns="" id="{9583F801-63E2-448B-817B-64323E13D4E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3686235" y="378553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返工吧</a:t>
            </a:r>
          </a:p>
        </p:txBody>
      </p:sp>
      <p:sp>
        <p:nvSpPr>
          <p:cNvPr id="70" name="PA-文本框 7">
            <a:extLst>
              <a:ext uri="{FF2B5EF4-FFF2-40B4-BE49-F238E27FC236}">
                <a16:creationId xmlns:a16="http://schemas.microsoft.com/office/drawing/2014/main" xmlns="" id="{91924D64-C73E-4067-A721-70A5548FAAA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4171427" y="2218300"/>
            <a:ext cx="23391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字再</a:t>
            </a:r>
            <a:r>
              <a:rPr lang="zh-CN" altLang="en-US" sz="40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32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</a:t>
            </a:r>
          </a:p>
        </p:txBody>
      </p:sp>
      <p:sp>
        <p:nvSpPr>
          <p:cNvPr id="71" name="PA-文本框 8">
            <a:extLst>
              <a:ext uri="{FF2B5EF4-FFF2-40B4-BE49-F238E27FC236}">
                <a16:creationId xmlns:a16="http://schemas.microsoft.com/office/drawing/2014/main" xmlns="" id="{B2BD851D-F907-4966-9AAE-25EF81130299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13592929" y="1098936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又卡了</a:t>
            </a:r>
          </a:p>
        </p:txBody>
      </p:sp>
      <p:sp>
        <p:nvSpPr>
          <p:cNvPr id="72" name="PA-文本框 9">
            <a:extLst>
              <a:ext uri="{FF2B5EF4-FFF2-40B4-BE49-F238E27FC236}">
                <a16:creationId xmlns:a16="http://schemas.microsoft.com/office/drawing/2014/main" xmlns="" id="{EEB7C760-A328-4266-9321-B17627F60FCB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3499623" y="173598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再改改再改改</a:t>
            </a:r>
          </a:p>
        </p:txBody>
      </p:sp>
      <p:sp>
        <p:nvSpPr>
          <p:cNvPr id="73" name="PA-文本框 10">
            <a:extLst>
              <a:ext uri="{FF2B5EF4-FFF2-40B4-BE49-F238E27FC236}">
                <a16:creationId xmlns:a16="http://schemas.microsoft.com/office/drawing/2014/main" xmlns="" id="{8AB824C4-4794-4BE1-B0B0-74BC98FCBD69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4003476" y="454600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系统故障</a:t>
            </a:r>
          </a:p>
        </p:txBody>
      </p:sp>
      <p:sp>
        <p:nvSpPr>
          <p:cNvPr id="74" name="PA-文本框 11">
            <a:extLst>
              <a:ext uri="{FF2B5EF4-FFF2-40B4-BE49-F238E27FC236}">
                <a16:creationId xmlns:a16="http://schemas.microsoft.com/office/drawing/2014/main" xmlns="" id="{C22E23A5-5605-484D-86B5-C154899A1EAD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3611591" y="313661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加段话上去</a:t>
            </a:r>
          </a:p>
        </p:txBody>
      </p:sp>
      <p:sp>
        <p:nvSpPr>
          <p:cNvPr id="75" name="PA-文本框 12">
            <a:extLst>
              <a:ext uri="{FF2B5EF4-FFF2-40B4-BE49-F238E27FC236}">
                <a16:creationId xmlns:a16="http://schemas.microsoft.com/office/drawing/2014/main" xmlns="" id="{A8808FF0-6D6D-4A46-9C84-5FCCB2AFE529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13798203" y="35761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75000"/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初稿好看</a:t>
            </a:r>
          </a:p>
        </p:txBody>
      </p:sp>
      <p:sp>
        <p:nvSpPr>
          <p:cNvPr id="224" name="PA_矩形 223">
            <a:extLst>
              <a:ext uri="{FF2B5EF4-FFF2-40B4-BE49-F238E27FC236}">
                <a16:creationId xmlns:a16="http://schemas.microsoft.com/office/drawing/2014/main" xmlns="" id="{30F6AB6A-6489-48D3-9E7E-36DDBACA1EAA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PA_矩形 224">
            <a:extLst>
              <a:ext uri="{FF2B5EF4-FFF2-40B4-BE49-F238E27FC236}">
                <a16:creationId xmlns:a16="http://schemas.microsoft.com/office/drawing/2014/main" xmlns="" id="{C7CFAD6A-8E96-4346-A234-26F3AA4759D3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PA_矩形 225">
            <a:extLst>
              <a:ext uri="{FF2B5EF4-FFF2-40B4-BE49-F238E27FC236}">
                <a16:creationId xmlns:a16="http://schemas.microsoft.com/office/drawing/2014/main" xmlns="" id="{0886C610-C681-44B9-80ED-CF73CFC0987B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PA_矩形 226">
            <a:extLst>
              <a:ext uri="{FF2B5EF4-FFF2-40B4-BE49-F238E27FC236}">
                <a16:creationId xmlns:a16="http://schemas.microsoft.com/office/drawing/2014/main" xmlns="" id="{A2E59740-4314-4B1C-8B1F-08F660CDDB30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PA_矩形 227">
            <a:extLst>
              <a:ext uri="{FF2B5EF4-FFF2-40B4-BE49-F238E27FC236}">
                <a16:creationId xmlns:a16="http://schemas.microsoft.com/office/drawing/2014/main" xmlns="" id="{F9E492BE-B75C-4AC0-BACB-9357E19BA503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PA_矩形 228">
            <a:extLst>
              <a:ext uri="{FF2B5EF4-FFF2-40B4-BE49-F238E27FC236}">
                <a16:creationId xmlns:a16="http://schemas.microsoft.com/office/drawing/2014/main" xmlns="" id="{5663C109-9026-406B-8459-D681304D911B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PA_矩形 229">
            <a:extLst>
              <a:ext uri="{FF2B5EF4-FFF2-40B4-BE49-F238E27FC236}">
                <a16:creationId xmlns:a16="http://schemas.microsoft.com/office/drawing/2014/main" xmlns="" id="{39CF810B-5E30-46B2-9A91-DE020DBA27D3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PA_矩形 230">
            <a:extLst>
              <a:ext uri="{FF2B5EF4-FFF2-40B4-BE49-F238E27FC236}">
                <a16:creationId xmlns:a16="http://schemas.microsoft.com/office/drawing/2014/main" xmlns="" id="{2442385E-BC9E-4966-A10F-29FEA4D214CE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PA_矩形 231">
            <a:extLst>
              <a:ext uri="{FF2B5EF4-FFF2-40B4-BE49-F238E27FC236}">
                <a16:creationId xmlns:a16="http://schemas.microsoft.com/office/drawing/2014/main" xmlns="" id="{A8F43734-D4F8-4138-BD5F-3D8A3A23C815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PA_矩形 232">
            <a:extLst>
              <a:ext uri="{FF2B5EF4-FFF2-40B4-BE49-F238E27FC236}">
                <a16:creationId xmlns:a16="http://schemas.microsoft.com/office/drawing/2014/main" xmlns="" id="{DA8DECFB-B9AC-4EF3-A89C-748A42C802E9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PA_矩形 233">
            <a:extLst>
              <a:ext uri="{FF2B5EF4-FFF2-40B4-BE49-F238E27FC236}">
                <a16:creationId xmlns:a16="http://schemas.microsoft.com/office/drawing/2014/main" xmlns="" id="{48523A5D-0ED4-4C1B-ABD7-0C58D321C4CC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PA_矩形 234">
            <a:extLst>
              <a:ext uri="{FF2B5EF4-FFF2-40B4-BE49-F238E27FC236}">
                <a16:creationId xmlns:a16="http://schemas.microsoft.com/office/drawing/2014/main" xmlns="" id="{36844209-48CE-4D4A-AC60-85073B9AE484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PA_矩形 235">
            <a:extLst>
              <a:ext uri="{FF2B5EF4-FFF2-40B4-BE49-F238E27FC236}">
                <a16:creationId xmlns:a16="http://schemas.microsoft.com/office/drawing/2014/main" xmlns="" id="{099B3CDE-4404-4733-8463-3B0DA7D7ACC1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PA_矩形 236">
            <a:extLst>
              <a:ext uri="{FF2B5EF4-FFF2-40B4-BE49-F238E27FC236}">
                <a16:creationId xmlns:a16="http://schemas.microsoft.com/office/drawing/2014/main" xmlns="" id="{8BFB9DF0-1A21-48A0-87DD-EFC25B476663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PA_矩形 237">
            <a:extLst>
              <a:ext uri="{FF2B5EF4-FFF2-40B4-BE49-F238E27FC236}">
                <a16:creationId xmlns:a16="http://schemas.microsoft.com/office/drawing/2014/main" xmlns="" id="{F89FC5C0-E9B7-4127-894F-6FE7740599B3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PA_矩形 238">
            <a:extLst>
              <a:ext uri="{FF2B5EF4-FFF2-40B4-BE49-F238E27FC236}">
                <a16:creationId xmlns:a16="http://schemas.microsoft.com/office/drawing/2014/main" xmlns="" id="{607A981F-635B-49F5-9DF5-2DC4AE1C996C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PA_矩形 239">
            <a:extLst>
              <a:ext uri="{FF2B5EF4-FFF2-40B4-BE49-F238E27FC236}">
                <a16:creationId xmlns:a16="http://schemas.microsoft.com/office/drawing/2014/main" xmlns="" id="{2A5B9DF9-A4ED-40C0-9A63-36F961530D72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PA_矩形 240">
            <a:extLst>
              <a:ext uri="{FF2B5EF4-FFF2-40B4-BE49-F238E27FC236}">
                <a16:creationId xmlns:a16="http://schemas.microsoft.com/office/drawing/2014/main" xmlns="" id="{2AA59B45-75FD-4EA0-9E10-3997693CC252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PA_矩形 241">
            <a:extLst>
              <a:ext uri="{FF2B5EF4-FFF2-40B4-BE49-F238E27FC236}">
                <a16:creationId xmlns:a16="http://schemas.microsoft.com/office/drawing/2014/main" xmlns="" id="{3D6BDDB0-E64F-4212-92C2-2AE76D778A37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PA_矩形 242">
            <a:extLst>
              <a:ext uri="{FF2B5EF4-FFF2-40B4-BE49-F238E27FC236}">
                <a16:creationId xmlns:a16="http://schemas.microsoft.com/office/drawing/2014/main" xmlns="" id="{12D2ABDF-49CF-4B07-BC60-B5E8A3F92368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PA_矩形 243">
            <a:extLst>
              <a:ext uri="{FF2B5EF4-FFF2-40B4-BE49-F238E27FC236}">
                <a16:creationId xmlns:a16="http://schemas.microsoft.com/office/drawing/2014/main" xmlns="" id="{2513B677-F4C2-47B4-BE30-86448DC7941D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PA_矩形 244">
            <a:extLst>
              <a:ext uri="{FF2B5EF4-FFF2-40B4-BE49-F238E27FC236}">
                <a16:creationId xmlns:a16="http://schemas.microsoft.com/office/drawing/2014/main" xmlns="" id="{1BA37869-75D6-47CF-9B7C-EF8F3F3FE090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PA_矩形 245">
            <a:extLst>
              <a:ext uri="{FF2B5EF4-FFF2-40B4-BE49-F238E27FC236}">
                <a16:creationId xmlns:a16="http://schemas.microsoft.com/office/drawing/2014/main" xmlns="" id="{C13B5F25-0EE9-4AE5-920A-4135ECBC21EE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PA_矩形 246">
            <a:extLst>
              <a:ext uri="{FF2B5EF4-FFF2-40B4-BE49-F238E27FC236}">
                <a16:creationId xmlns:a16="http://schemas.microsoft.com/office/drawing/2014/main" xmlns="" id="{52AD64E4-433E-4BAA-91AB-7701A5948A0F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-5242560" y="-5715000"/>
            <a:ext cx="3291840" cy="32918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0" name="直接连接符 1079">
            <a:extLst>
              <a:ext uri="{FF2B5EF4-FFF2-40B4-BE49-F238E27FC236}">
                <a16:creationId xmlns:a16="http://schemas.microsoft.com/office/drawing/2014/main" xmlns="" id="{507B37C2-0575-4B33-B845-9F276665BBBF}"/>
              </a:ext>
            </a:extLst>
          </p:cNvPr>
          <p:cNvCxnSpPr>
            <a:cxnSpLocks/>
          </p:cNvCxnSpPr>
          <p:nvPr/>
        </p:nvCxnSpPr>
        <p:spPr>
          <a:xfrm flipV="1">
            <a:off x="-6002215" y="1463040"/>
            <a:ext cx="19931575" cy="33199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1" name="直接连接符 1080">
            <a:extLst>
              <a:ext uri="{FF2B5EF4-FFF2-40B4-BE49-F238E27FC236}">
                <a16:creationId xmlns:a16="http://schemas.microsoft.com/office/drawing/2014/main" xmlns="" id="{27774C6A-B8DB-4488-81A9-1F41956DF913}"/>
              </a:ext>
            </a:extLst>
          </p:cNvPr>
          <p:cNvCxnSpPr>
            <a:cxnSpLocks/>
          </p:cNvCxnSpPr>
          <p:nvPr/>
        </p:nvCxnSpPr>
        <p:spPr>
          <a:xfrm flipV="1">
            <a:off x="-670560" y="2743200"/>
            <a:ext cx="14447520" cy="2316298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2" name="直接连接符 1081">
            <a:extLst>
              <a:ext uri="{FF2B5EF4-FFF2-40B4-BE49-F238E27FC236}">
                <a16:creationId xmlns:a16="http://schemas.microsoft.com/office/drawing/2014/main" xmlns="" id="{23D5C70A-3982-4A04-B9BB-D62AC622958E}"/>
              </a:ext>
            </a:extLst>
          </p:cNvPr>
          <p:cNvCxnSpPr>
            <a:cxnSpLocks/>
          </p:cNvCxnSpPr>
          <p:nvPr/>
        </p:nvCxnSpPr>
        <p:spPr>
          <a:xfrm flipV="1">
            <a:off x="-1615440" y="4023360"/>
            <a:ext cx="15514320" cy="237744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3" name="直接连接符 1082">
            <a:extLst>
              <a:ext uri="{FF2B5EF4-FFF2-40B4-BE49-F238E27FC236}">
                <a16:creationId xmlns:a16="http://schemas.microsoft.com/office/drawing/2014/main" xmlns="" id="{700E1FA8-F44C-4222-BE29-96E15EDD0C27}"/>
              </a:ext>
            </a:extLst>
          </p:cNvPr>
          <p:cNvCxnSpPr>
            <a:cxnSpLocks/>
          </p:cNvCxnSpPr>
          <p:nvPr/>
        </p:nvCxnSpPr>
        <p:spPr>
          <a:xfrm flipH="1">
            <a:off x="-2103119" y="164123"/>
            <a:ext cx="15678442" cy="260955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4" name="直接连接符 1083">
            <a:extLst>
              <a:ext uri="{FF2B5EF4-FFF2-40B4-BE49-F238E27FC236}">
                <a16:creationId xmlns:a16="http://schemas.microsoft.com/office/drawing/2014/main" xmlns="" id="{968A2DCD-0D43-49E3-A550-E60CA70D07A7}"/>
              </a:ext>
            </a:extLst>
          </p:cNvPr>
          <p:cNvCxnSpPr>
            <a:cxnSpLocks/>
          </p:cNvCxnSpPr>
          <p:nvPr/>
        </p:nvCxnSpPr>
        <p:spPr>
          <a:xfrm flipH="1">
            <a:off x="-1767840" y="-961292"/>
            <a:ext cx="13959840" cy="251577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5" name="直接连接符 1084">
            <a:extLst>
              <a:ext uri="{FF2B5EF4-FFF2-40B4-BE49-F238E27FC236}">
                <a16:creationId xmlns:a16="http://schemas.microsoft.com/office/drawing/2014/main" xmlns="" id="{8E5CE5AD-69EC-4705-B0B2-81E5E596B2E0}"/>
              </a:ext>
            </a:extLst>
          </p:cNvPr>
          <p:cNvCxnSpPr>
            <a:cxnSpLocks/>
          </p:cNvCxnSpPr>
          <p:nvPr/>
        </p:nvCxnSpPr>
        <p:spPr>
          <a:xfrm flipH="1">
            <a:off x="-3516923" y="6248400"/>
            <a:ext cx="17903483" cy="2731477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6" name="直接连接符 1085">
            <a:extLst>
              <a:ext uri="{FF2B5EF4-FFF2-40B4-BE49-F238E27FC236}">
                <a16:creationId xmlns:a16="http://schemas.microsoft.com/office/drawing/2014/main" xmlns="" id="{0F485771-5888-458D-90B7-82EAA978D5C6}"/>
              </a:ext>
            </a:extLst>
          </p:cNvPr>
          <p:cNvCxnSpPr>
            <a:cxnSpLocks/>
          </p:cNvCxnSpPr>
          <p:nvPr/>
        </p:nvCxnSpPr>
        <p:spPr>
          <a:xfrm flipH="1">
            <a:off x="-1249680" y="5212080"/>
            <a:ext cx="15544800" cy="234696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  <a:scene3d>
            <a:camera prst="orthographicFront"/>
            <a:lightRig rig="threePt" dir="t"/>
          </a:scene3d>
          <a:sp3d/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7" name="椭圆 1086">
            <a:extLst>
              <a:ext uri="{FF2B5EF4-FFF2-40B4-BE49-F238E27FC236}">
                <a16:creationId xmlns:a16="http://schemas.microsoft.com/office/drawing/2014/main" xmlns="" id="{FAC2EEAE-5993-476F-936B-DE201592FD8D}"/>
              </a:ext>
            </a:extLst>
          </p:cNvPr>
          <p:cNvSpPr/>
          <p:nvPr/>
        </p:nvSpPr>
        <p:spPr>
          <a:xfrm>
            <a:off x="4430514" y="1752782"/>
            <a:ext cx="3352436" cy="335243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BD51530-84A2-4502-AF24-34688023620D}"/>
              </a:ext>
            </a:extLst>
          </p:cNvPr>
          <p:cNvSpPr txBox="1"/>
          <p:nvPr/>
        </p:nvSpPr>
        <p:spPr>
          <a:xfrm>
            <a:off x="4344445" y="6009441"/>
            <a:ext cx="3503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而不是无尽的重复</a:t>
            </a:r>
          </a:p>
        </p:txBody>
      </p:sp>
    </p:spTree>
    <p:extLst>
      <p:ext uri="{BB962C8B-B14F-4D97-AF65-F5344CB8AC3E}">
        <p14:creationId xmlns:p14="http://schemas.microsoft.com/office/powerpoint/2010/main" val="3963696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animMotion origin="layout" path="M 3.95833E-6 -7.40741E-7 L -1.34753 0.00185 " pathEditMode="relative" rAng="0" ptsTypes="AA">
                                      <p:cBhvr>
                                        <p:cTn id="6" dur="284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83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fill="hold" grpId="0" nodeType="withEffect">
                                  <p:stCondLst>
                                    <p:cond delay="1731"/>
                                  </p:stCondLst>
                                  <p:childTnLst>
                                    <p:animMotion origin="layout" path="M -4.375E-6 1.48148E-6 L -1.61523 -0.01644 " pathEditMode="relative" rAng="0" ptsTypes="AA">
                                      <p:cBhvr>
                                        <p:cTn id="8" dur="2742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68" y="-83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fill="hold" grpId="0" nodeType="withEffect">
                                  <p:stCondLst>
                                    <p:cond delay="1359"/>
                                  </p:stCondLst>
                                  <p:childTnLst>
                                    <p:animMotion origin="layout" path="M 1.66667E-6 3.33333E-6 L -1.49896 -0.01459 " pathEditMode="relative" rAng="0" ptsTypes="AA">
                                      <p:cBhvr>
                                        <p:cTn id="10" dur="2527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948" y="-7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fill="hold" grpId="0" nodeType="withEffect">
                                  <p:stCondLst>
                                    <p:cond delay="1174"/>
                                  </p:stCondLst>
                                  <p:childTnLst>
                                    <p:animMotion origin="layout" path="M -4.58333E-6 4.81481E-6 L -1.48411 -0.00278 " pathEditMode="relative" rAng="0" ptsTypes="AA">
                                      <p:cBhvr>
                                        <p:cTn id="12" dur="402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06" y="-1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fill="hold" grpId="0" nodeType="withEffect">
                                  <p:stCondLst>
                                    <p:cond delay="1332"/>
                                  </p:stCondLst>
                                  <p:childTnLst>
                                    <p:animMotion origin="layout" path="M 5E-6 2.96296E-6 L -1.43191 -0.0088 " pathEditMode="relative" rAng="0" ptsTypes="AA">
                                      <p:cBhvr>
                                        <p:cTn id="14" dur="283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02" y="-44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indefinite" fill="hold" grpId="0" nodeType="withEffect">
                                  <p:stCondLst>
                                    <p:cond delay="215"/>
                                  </p:stCondLst>
                                  <p:childTnLst>
                                    <p:animMotion origin="layout" path="M -4.58333E-6 -2.96296E-6 L -1.46041 -0.00023 " pathEditMode="relative" rAng="0" ptsTypes="AA">
                                      <p:cBhvr>
                                        <p:cTn id="16" dur="325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21" y="-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fill="hold" grpId="0" nodeType="withEffect">
                                  <p:stCondLst>
                                    <p:cond delay="1087"/>
                                  </p:stCondLst>
                                  <p:childTnLst>
                                    <p:animMotion origin="layout" path="M 4.58333E-6 7.40741E-7 L -1.32214 -0.00556 " pathEditMode="relative" rAng="0" ptsTypes="AA">
                                      <p:cBhvr>
                                        <p:cTn id="18" dur="2241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07" y="-27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indefinite" fill="hold" grpId="0" nodeType="withEffect">
                                  <p:stCondLst>
                                    <p:cond delay="1667"/>
                                  </p:stCondLst>
                                  <p:childTnLst>
                                    <p:animMotion origin="layout" path="M -1.875E-6 -1.11111E-6 L -1.56992 0.01042 " pathEditMode="relative" rAng="0" ptsTypes="AA">
                                      <p:cBhvr>
                                        <p:cTn id="20" dur="2662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03" y="50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fill="hold" grpId="0" nodeType="withEffect">
                                  <p:stCondLst>
                                    <p:cond delay="1809"/>
                                  </p:stCondLst>
                                  <p:childTnLst>
                                    <p:animMotion origin="layout" path="M 1.66667E-6 2.59259E-6 L -1.32774 -0.00579 " pathEditMode="relative" rAng="0" ptsTypes="AA">
                                      <p:cBhvr>
                                        <p:cTn id="22" dur="2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393" y="-30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repeatCount="indefinite" fill="hold" grpId="0" nodeType="withEffect">
                                  <p:stCondLst>
                                    <p:cond delay="1149"/>
                                  </p:stCondLst>
                                  <p:childTnLst>
                                    <p:animMotion origin="layout" path="M -1.45833E-6 2.59259E-6 L -1.19088 -0.00185 " pathEditMode="relative" rAng="0" ptsTypes="AA">
                                      <p:cBhvr>
                                        <p:cTn id="24" dur="2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44" y="-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indefinite" fill="hold" grpId="0" nodeType="withEffect">
                                  <p:stCondLst>
                                    <p:cond delay="369"/>
                                  </p:stCondLst>
                                  <p:childTnLst>
                                    <p:animMotion origin="layout" path="M -3.95833E-6 3.7037E-7 L -1.34752 0.00185 " pathEditMode="relative" rAng="0" ptsTypes="AA">
                                      <p:cBhvr>
                                        <p:cTn id="26" dur="3415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83" y="9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fill="hold" grpId="0" nodeType="withEffect">
                                  <p:stCondLst>
                                    <p:cond delay="393"/>
                                  </p:stCondLst>
                                  <p:childTnLst>
                                    <p:animMotion origin="layout" path="M -3.75E-6 4.81481E-6 L -1.61523 -0.01644 " pathEditMode="relative" rAng="0" ptsTypes="AA">
                                      <p:cBhvr>
                                        <p:cTn id="28" dur="2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68" y="-8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repeatCount="indefinite" fill="hold" grpId="0" nodeType="withEffect">
                                  <p:stCondLst>
                                    <p:cond delay="197"/>
                                  </p:stCondLst>
                                  <p:childTnLst>
                                    <p:animMotion origin="layout" path="M -4.58333E-6 -3.7037E-6 L -1.49895 -0.01458 " pathEditMode="relative" rAng="0" ptsTypes="AA">
                                      <p:cBhvr>
                                        <p:cTn id="30" dur="281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948" y="-74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repeatCount="indefinite" fill="hold" grpId="0" nodeType="withEffect">
                                  <p:stCondLst>
                                    <p:cond delay="1283"/>
                                  </p:stCondLst>
                                  <p:childTnLst>
                                    <p:animMotion origin="layout" path="M 8.33333E-7 -3.7037E-6 L -1.45326 -0.0081 " pathEditMode="relative" rAng="0" ptsTypes="AA">
                                      <p:cBhvr>
                                        <p:cTn id="32" dur="324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669" y="-41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indefinite" fill="hold" grpId="0" nodeType="withEffect">
                                  <p:stCondLst>
                                    <p:cond delay="1934"/>
                                  </p:stCondLst>
                                  <p:childTnLst>
                                    <p:animMotion origin="layout" path="M -3.125E-6 5.55112E-17 L -1.4957 -0.01065 " pathEditMode="relative" rAng="0" ptsTypes="AA">
                                      <p:cBhvr>
                                        <p:cTn id="34" dur="2682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92" y="-53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indefinite" fill="hold" grpId="0" nodeType="withEffect">
                                  <p:stCondLst>
                                    <p:cond delay="1287"/>
                                  </p:stCondLst>
                                  <p:childTnLst>
                                    <p:animMotion origin="layout" path="M 3.33333E-6 4.07407E-6 L -1.46042 -0.00024 " pathEditMode="relative" rAng="0" ptsTypes="AA">
                                      <p:cBhvr>
                                        <p:cTn id="36" dur="2547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21" y="-2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indefinite" fill="hold" grpId="0" nodeType="withEffect">
                                  <p:stCondLst>
                                    <p:cond delay="435"/>
                                  </p:stCondLst>
                                  <p:childTnLst>
                                    <p:animMotion origin="layout" path="M 4.58333E-6 -1.48148E-6 L -1.42709 -0.00555 " pathEditMode="relative" rAng="0" ptsTypes="AA">
                                      <p:cBhvr>
                                        <p:cTn id="38" dur="3055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4" y="-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indefinite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animMotion origin="layout" path="M 2.5E-6 4.44444E-6 L -1.56992 0.01041 " pathEditMode="relative" rAng="0" ptsTypes="AA">
                                      <p:cBhvr>
                                        <p:cTn id="40" dur="2699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503" y="50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indefinite" fill="hold" grpId="0" nodeType="withEffect">
                                  <p:stCondLst>
                                    <p:cond delay="1391"/>
                                  </p:stCondLst>
                                  <p:childTnLst>
                                    <p:animMotion origin="layout" path="M -2.91667E-6 0 L -1.32773 -0.00579 " pathEditMode="relative" rAng="0" ptsTypes="AA">
                                      <p:cBhvr>
                                        <p:cTn id="42" dur="2915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393" y="-30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indefinite" fill="hold" grpId="0" nodeType="withEffect">
                                  <p:stCondLst>
                                    <p:cond delay="1926"/>
                                  </p:stCondLst>
                                  <p:childTnLst>
                                    <p:animMotion origin="layout" path="M -6.25E-7 4.07407E-6 L -1.29414 0.00301 " pathEditMode="relative" rAng="0" ptsTypes="AA">
                                      <p:cBhvr>
                                        <p:cTn id="44" dur="268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14" y="13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46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43200000">
                                      <p:cBhvr>
                                        <p:cTn id="4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50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autoRev="1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43200000">
                                      <p:cBhvr>
                                        <p:cTn id="5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5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54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43200000">
                                      <p:cBhvr>
                                        <p:cTn id="5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5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58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autoRev="1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43200000">
                                      <p:cBhvr>
                                        <p:cTn id="60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55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62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43200000">
                                      <p:cBhvr>
                                        <p:cTn id="6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5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66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autoRev="1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43200000">
                                      <p:cBhvr>
                                        <p:cTn id="6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5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70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autoRev="1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Rot by="43200000">
                                      <p:cBhvr>
                                        <p:cTn id="7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55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74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43200000">
                                      <p:cBhvr>
                                        <p:cTn id="7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5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78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autoRev="1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Rot by="43200000">
                                      <p:cBhvr>
                                        <p:cTn id="8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5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82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autoRev="1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animRot by="43200000">
                                      <p:cBhvr>
                                        <p:cTn id="8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55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86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autoRev="1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Rot by="43200000">
                                      <p:cBhvr>
                                        <p:cTn id="8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5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90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autoRev="1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Rot by="43200000">
                                      <p:cBhvr>
                                        <p:cTn id="9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55" presetClass="path" presetSubtype="0" accel="50000" decel="5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94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autoRev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43200000">
                                      <p:cBhvr>
                                        <p:cTn id="9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55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98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autoRev="1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animRot by="43200000">
                                      <p:cBhvr>
                                        <p:cTn id="10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55" presetClass="path" presetSubtype="0" accel="50000" decel="50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02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autoRev="1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animRot by="43200000">
                                      <p:cBhvr>
                                        <p:cTn id="104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55" presetClass="path" presetSubtype="0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06" dur="2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autoRev="1" fill="hold" grpId="1" nodeType="withEffect">
                                  <p:stCondLst>
                                    <p:cond delay="4650"/>
                                  </p:stCondLst>
                                  <p:childTnLst>
                                    <p:animRot by="43200000">
                                      <p:cBhvr>
                                        <p:cTn id="10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55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10" dur="2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autoRev="1" fill="hold" grpId="1" nodeType="withEffect">
                                  <p:stCondLst>
                                    <p:cond delay="4950"/>
                                  </p:stCondLst>
                                  <p:childTnLst>
                                    <p:animRot by="43200000">
                                      <p:cBhvr>
                                        <p:cTn id="11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55" presetClass="path" presetSubtype="0" accel="50000" decel="5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14" dur="2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autoRev="1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43200000">
                                      <p:cBhvr>
                                        <p:cTn id="116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55" presetClass="path" presetSubtype="0" accel="50000" decel="5000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18" dur="2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autoRev="1" fill="hold" grpId="1" nodeType="withEffect">
                                  <p:stCondLst>
                                    <p:cond delay="5550"/>
                                  </p:stCondLst>
                                  <p:childTnLst>
                                    <p:animRot by="43200000">
                                      <p:cBhvr>
                                        <p:cTn id="12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55" presetClass="path" presetSubtype="0" accel="50000" decel="5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22" dur="2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autoRev="1" fill="hold" grpId="1" nodeType="withEffect">
                                  <p:stCondLst>
                                    <p:cond delay="5850"/>
                                  </p:stCondLst>
                                  <p:childTnLst>
                                    <p:animRot by="43200000">
                                      <p:cBhvr>
                                        <p:cTn id="124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55" presetClass="path" presetSubtype="0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26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autoRev="1" fill="hold" grpId="1" nodeType="withEffect">
                                  <p:stCondLst>
                                    <p:cond delay="6150"/>
                                  </p:stCondLst>
                                  <p:childTnLst>
                                    <p:animRot by="43200000">
                                      <p:cBhvr>
                                        <p:cTn id="12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55" presetClass="path" presetSubtype="0" accel="50000" decel="5000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30" dur="2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autoRev="1" fill="hold" grpId="1" nodeType="withEffect">
                                  <p:stCondLst>
                                    <p:cond delay="6450"/>
                                  </p:stCondLst>
                                  <p:childTnLst>
                                    <p:animRot by="43200000">
                                      <p:cBhvr>
                                        <p:cTn id="132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55" presetClass="path" presetSubtype="0" accel="50000" decel="5000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34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autoRev="1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Rot by="43200000">
                                      <p:cBhvr>
                                        <p:cTn id="136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55" presetClass="path" presetSubtype="0" accel="50000" decel="5000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animMotion origin="layout" path="M 1.47265 1.10163 C 1.49362 0.50718 1.23268 -0.00925 0.8832 -0.04398 C 0.54987 -0.08958 0.23685 0.31204 0.21575 0.88774 C 0.1901 1.42269 0.40859 1.91852 0.72161 1.95556 C 1.00807 1.98172 1.27969 1.65302 1.30091 1.1551 C 1.32109 0.70232 1.13854 0.27501 0.87291 0.24005 C 0.62799 0.2132 0.39857 0.48889 0.38294 0.90602 C 0.36732 1.27848 0.51328 1.64468 0.73177 1.66135 C 0.93008 1.68797 1.1181 1.47408 1.13372 1.13681 C 1.14401 0.83403 1.03463 0.54214 0.86211 0.52339 C 0.71146 0.50718 0.56002 0.66552 0.54987 0.92477 C 0.53906 1.14677 0.61706 1.3588 0.74271 1.37755 C 0.84648 1.39584 0.95664 1.29723 0.9612 1.12014 C 0.97226 0.97825 0.93008 0.82616 0.85195 0.80741 C 0.78932 0.80741 0.72708 0.84445 0.71627 0.94121 C 0.71146 1.00302 0.72161 1.06644 0.75286 1.09328 C 0.76849 1.10163 0.77929 1.10163 0.79492 1.09328 " pathEditMode="fixed" rAng="0" ptsTypes="AAAAAAAAAAAAAAAAA">
                                      <p:cBhvr>
                                        <p:cTn id="138" dur="2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1" y="-14699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autoRev="1" fill="hold" grpId="1" nodeType="withEffect">
                                  <p:stCondLst>
                                    <p:cond delay="7050"/>
                                  </p:stCondLst>
                                  <p:childTnLst>
                                    <p:animRot by="43200000">
                                      <p:cBhvr>
                                        <p:cTn id="140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32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8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0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32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4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6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2" fill="hold">
                                          <p:stCondLst>
                                            <p:cond delay="641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0" dur="2" fill="hold">
                                          <p:stCondLst>
                                            <p:cond delay="1283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2" fill="hold">
                                          <p:stCondLst>
                                            <p:cond delay="1924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2" dur="2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8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3" presetID="6" presetClass="emph" presetSubtype="0" accel="29333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4" dur="750" fill="hold"/>
                                        <p:tgtEl>
                                          <p:spTgt spid="108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1087" grpId="0" animBg="1"/>
      <p:bldP spid="1087" grpId="1" animBg="1"/>
      <p:bldP spid="34" grpId="0"/>
      <p:bldP spid="3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  <p:tag name="RESOURCELIBID" val="549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5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257</Words>
  <Application>Microsoft Office PowerPoint</Application>
  <PresentationFormat>宽屏</PresentationFormat>
  <Paragraphs>65</Paragraphs>
  <Slides>14</Slides>
  <Notes>0</Notes>
  <HiddenSlides>0</HiddenSlides>
  <MMClips>12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PPT认知</dc:subject>
  <dc:creator>安逸PPT</dc:creator>
  <cp:keywords>51PPT模板网</cp:keywords>
  <dc:description>www.51pptmoban.com</dc:description>
  <cp:lastModifiedBy>Microsoft 帐户</cp:lastModifiedBy>
  <cp:revision>293</cp:revision>
  <dcterms:created xsi:type="dcterms:W3CDTF">2018-04-15T14:36:41Z</dcterms:created>
  <dcterms:modified xsi:type="dcterms:W3CDTF">2021-06-10T14:38:27Z</dcterms:modified>
</cp:coreProperties>
</file>