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4.xml" ContentType="application/vnd.openxmlformats-officedocument.themeOverr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heme/themeOverride5.xml" ContentType="application/vnd.openxmlformats-officedocument.themeOverr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12.xml" ContentType="application/vnd.openxmlformats-officedocument.presentationml.notesSlide+xml"/>
  <Override PartName="/ppt/tags/tag12.xml" ContentType="application/vnd.openxmlformats-officedocument.presentationml.tags+xml"/>
  <Override PartName="/ppt/notesSlides/notesSlide13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6.xml" ContentType="application/vnd.openxmlformats-officedocument.presentationml.notesSlide+xml"/>
  <Override PartName="/ppt/tags/tag13.xml" ContentType="application/vnd.openxmlformats-officedocument.presentationml.tags+xml"/>
  <Override PartName="/ppt/notesSlides/notesSlide17.xml" ContentType="application/vnd.openxmlformats-officedocument.presentationml.notesSlide+xml"/>
  <Override PartName="/ppt/theme/themeOverride11.xml" ContentType="application/vnd.openxmlformats-officedocument.themeOverride+xml"/>
  <Override PartName="/ppt/tags/tag14.xml" ContentType="application/vnd.openxmlformats-officedocument.presentationml.tags+xml"/>
  <Override PartName="/ppt/notesSlides/notesSlide18.xml" ContentType="application/vnd.openxmlformats-officedocument.presentationml.notesSlide+xml"/>
  <Override PartName="/ppt/theme/themeOverride12.xml" ContentType="application/vnd.openxmlformats-officedocument.themeOverride+xml"/>
  <Override PartName="/ppt/tags/tag15.xml" ContentType="application/vnd.openxmlformats-officedocument.presentationml.tags+xml"/>
  <Override PartName="/ppt/notesSlides/notesSlide19.xml" ContentType="application/vnd.openxmlformats-officedocument.presentationml.notesSlide+xml"/>
  <Override PartName="/ppt/theme/themeOverride13.xml" ContentType="application/vnd.openxmlformats-officedocument.themeOverride+xml"/>
  <Override PartName="/ppt/tags/tag16.xml" ContentType="application/vnd.openxmlformats-officedocument.presentationml.tags+xml"/>
  <Override PartName="/ppt/notesSlides/notesSlide20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21.xml" ContentType="application/vnd.openxmlformats-officedocument.presentationml.notesSlide+xml"/>
  <Override PartName="/ppt/tags/tag17.xml" ContentType="application/vnd.openxmlformats-officedocument.presentationml.tags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4" r:id="rId2"/>
  </p:sldMasterIdLst>
  <p:notesMasterIdLst>
    <p:notesMasterId r:id="rId26"/>
  </p:notesMasterIdLst>
  <p:handoutMasterIdLst>
    <p:handoutMasterId r:id="rId27"/>
  </p:handoutMasterIdLst>
  <p:sldIdLst>
    <p:sldId id="300" r:id="rId3"/>
    <p:sldId id="301" r:id="rId4"/>
    <p:sldId id="302" r:id="rId5"/>
    <p:sldId id="262" r:id="rId6"/>
    <p:sldId id="264" r:id="rId7"/>
    <p:sldId id="267" r:id="rId8"/>
    <p:sldId id="257" r:id="rId9"/>
    <p:sldId id="304" r:id="rId10"/>
    <p:sldId id="269" r:id="rId11"/>
    <p:sldId id="270" r:id="rId12"/>
    <p:sldId id="303" r:id="rId13"/>
    <p:sldId id="271" r:id="rId14"/>
    <p:sldId id="305" r:id="rId15"/>
    <p:sldId id="272" r:id="rId16"/>
    <p:sldId id="265" r:id="rId17"/>
    <p:sldId id="263" r:id="rId18"/>
    <p:sldId id="306" r:id="rId19"/>
    <p:sldId id="274" r:id="rId20"/>
    <p:sldId id="275" r:id="rId21"/>
    <p:sldId id="273" r:id="rId22"/>
    <p:sldId id="266" r:id="rId23"/>
    <p:sldId id="307" r:id="rId24"/>
    <p:sldId id="308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5E75"/>
    <a:srgbClr val="8EC5BA"/>
    <a:srgbClr val="C475D6"/>
    <a:srgbClr val="F6FFFE"/>
    <a:srgbClr val="048535"/>
    <a:srgbClr val="06AE49"/>
    <a:srgbClr val="BBDCD5"/>
    <a:srgbClr val="899516"/>
    <a:srgbClr val="0F4010"/>
    <a:srgbClr val="89B2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32" autoAdjust="0"/>
    <p:restoredTop sz="96195" autoAdjust="0"/>
  </p:normalViewPr>
  <p:slideViewPr>
    <p:cSldViewPr snapToGrid="0">
      <p:cViewPr varScale="1">
        <p:scale>
          <a:sx n="82" d="100"/>
          <a:sy n="82" d="100"/>
        </p:scale>
        <p:origin x="96" y="1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-384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5A62AB-C10E-4A99-99A5-9EE1606CF412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CDEB3B-B050-4A06-99C6-0C37BEE145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1929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包图简圆体" panose="02010601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包图简圆体" panose="02010601030101010101" pitchFamily="2" charset="-122"/>
              </a:defRPr>
            </a:lvl1pPr>
          </a:lstStyle>
          <a:p>
            <a:fld id="{7F25A8C7-CC1A-4A08-9B4B-31F43B054C7F}" type="datetimeFigureOut">
              <a:rPr lang="zh-CN" altLang="en-US" smtClean="0"/>
              <a:pPr/>
              <a:t>2022/10/22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包图简圆体" panose="02010601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包图简圆体" panose="02010601030101010101" pitchFamily="2" charset="-122"/>
              </a:defRPr>
            </a:lvl1pPr>
          </a:lstStyle>
          <a:p>
            <a:fld id="{F9E1B693-632D-4080-9CF6-EA28B66DC80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22652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包图简圆体" panose="02010601030101010101" pitchFamily="2" charset="-122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包图简圆体" panose="02010601030101010101" pitchFamily="2" charset="-122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包图简圆体" panose="02010601030101010101" pitchFamily="2" charset="-122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包图简圆体" panose="02010601030101010101" pitchFamily="2" charset="-122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包图简圆体" panose="02010601030101010101" pitchFamily="2" charset="-122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</a:rPr>
              <a:t>1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57305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7977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</a:rPr>
              <a:t>11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15324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477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</a:rPr>
              <a:t>13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76224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2969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2494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8801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</a:rPr>
              <a:t>17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76973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</a:rPr>
              <a:t>18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11083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</a:rPr>
              <a:t>19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99245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</a:rPr>
              <a:t>2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23033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</a:rPr>
              <a:t>20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813277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1142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</a:rPr>
              <a:t>22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67135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5,1P,P,T</a:t>
            </a:r>
            <a:r>
              <a:rPr lang="zh-CN" altLang="en-US" dirty="0"/>
              <a:t>模板网   </a:t>
            </a:r>
            <a:r>
              <a:rPr lang="en-US" altLang="zh-CN" dirty="0"/>
              <a:t>ww,w.5,1  pp tm </a:t>
            </a:r>
            <a:r>
              <a:rPr lang="en-US" altLang="zh-CN" dirty="0" err="1"/>
              <a:t>ob</a:t>
            </a:r>
            <a:r>
              <a:rPr lang="en-US" altLang="zh-CN" dirty="0"/>
              <a:t> </a:t>
            </a:r>
            <a:r>
              <a:rPr lang="en-US" altLang="zh-CN" dirty="0" err="1"/>
              <a:t>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</a:rPr>
              <a:t>3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56039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2613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0112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1875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</a:rPr>
              <a:t>7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78021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 panose="020B0503020204020204" pitchFamily="34" charset="-122"/>
              </a:rPr>
              <a:t>8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47259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490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370"/>
          <a:stretch/>
        </p:blipFill>
        <p:spPr>
          <a:xfrm>
            <a:off x="-17303" y="0"/>
            <a:ext cx="11150600" cy="6146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9667038" y="4328431"/>
            <a:ext cx="1777933" cy="328120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17303" y="1"/>
            <a:ext cx="1983501" cy="168592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7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367721"/>
            <a:ext cx="10785867" cy="3490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03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3000">
        <p14:pan dir="u"/>
      </p:transition>
    </mc:Choice>
    <mc:Fallback xmlns="">
      <p:transition spd="slow" advClick="0" advTm="300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370" r="9754"/>
          <a:stretch/>
        </p:blipFill>
        <p:spPr>
          <a:xfrm>
            <a:off x="-17303" y="0"/>
            <a:ext cx="10063003" cy="6146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9667038" y="4328431"/>
            <a:ext cx="1777933" cy="328120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17303" y="1"/>
            <a:ext cx="1983501" cy="168592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7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367721"/>
            <a:ext cx="10785867" cy="3490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909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3000">
        <p14:pan dir="u"/>
      </p:transition>
    </mc:Choice>
    <mc:Fallback xmlns=""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包图简圆体" panose="02010601030101010101" pitchFamily="2" charset="-122"/>
                <a:ea typeface="包图简圆体" panose="02010601030101010101" pitchFamily="2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2022/10/22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包图简圆体" panose="02010601030101010101" pitchFamily="2" charset="-122"/>
                <a:ea typeface="包图简圆体" panose="02010601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包图简圆体" panose="02010601030101010101" pitchFamily="2" charset="-122"/>
                <a:ea typeface="包图简圆体" panose="02010601030101010101" pitchFamily="2" charset="-122"/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2" name="KSO_TEMPLATE" hidden="1"/>
          <p:cNvSpPr/>
          <p:nvPr userDrawn="1">
            <p:custDataLst>
              <p:tags r:id="rId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包图简圆体" panose="02010601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</p:sldLayoutIdLst>
  <mc:AlternateContent xmlns:mc="http://schemas.openxmlformats.org/markup-compatibility/2006" xmlns:p14="http://schemas.microsoft.com/office/powerpoint/2010/main">
    <mc:Choice Requires="p14">
      <p:transition spd="slow" p14:dur="1300" advClick="0" advTm="3000">
        <p14:pan dir="u"/>
      </p:transition>
    </mc:Choice>
    <mc:Fallback xmlns="">
      <p:transition spd="slow" advClick="0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包图简圆体" panose="02010601030101010101" pitchFamily="2" charset="-12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包图简圆体" panose="02010601030101010101" pitchFamily="2" charset="-122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包图简圆体" panose="02010601030101010101" pitchFamily="2" charset="-122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包图简圆体" panose="02010601030101010101" pitchFamily="2" charset="-122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包图简圆体" panose="02010601030101010101" pitchFamily="2" charset="-122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包图简圆体" panose="02010601030101010101" pitchFamily="2" charset="-12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527496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microsoft.com/office/2007/relationships/hdphoto" Target="../media/hdphoto1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7" Type="http://schemas.microsoft.com/office/2007/relationships/hdphoto" Target="../media/hdphoto1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.xml"/><Relationship Id="rId1" Type="http://schemas.openxmlformats.org/officeDocument/2006/relationships/themeOverride" Target="../theme/themeOverride11.xml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.xml"/><Relationship Id="rId1" Type="http://schemas.openxmlformats.org/officeDocument/2006/relationships/themeOverride" Target="../theme/themeOverride12.xml"/><Relationship Id="rId5" Type="http://schemas.openxmlformats.org/officeDocument/2006/relationships/image" Target="../media/image21.jpe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.xml"/><Relationship Id="rId1" Type="http://schemas.openxmlformats.org/officeDocument/2006/relationships/themeOverride" Target="../theme/themeOverride13.xml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6" Type="http://schemas.openxmlformats.org/officeDocument/2006/relationships/image" Target="../media/image2.png"/><Relationship Id="rId5" Type="http://schemas.openxmlformats.org/officeDocument/2006/relationships/image" Target="../media/image6.png"/><Relationship Id="rId4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microsoft.com/office/2007/relationships/hdphoto" Target="../media/hdphoto1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themeOverride" Target="../theme/themeOverride4.xml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microsoft.com/office/2007/relationships/hdphoto" Target="../media/hdphoto1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.xml"/><Relationship Id="rId1" Type="http://schemas.openxmlformats.org/officeDocument/2006/relationships/themeOverride" Target="../theme/themeOverride5.xml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圆角矩形 39"/>
          <p:cNvSpPr/>
          <p:nvPr/>
        </p:nvSpPr>
        <p:spPr>
          <a:xfrm>
            <a:off x="292100" y="292100"/>
            <a:ext cx="11595100" cy="6261100"/>
          </a:xfrm>
          <a:prstGeom prst="roundRect">
            <a:avLst>
              <a:gd name="adj" fmla="val 0"/>
            </a:avLst>
          </a:prstGeom>
          <a:noFill/>
          <a:ln w="38100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303" y="1206500"/>
            <a:ext cx="3062287" cy="565150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370"/>
          <a:stretch/>
        </p:blipFill>
        <p:spPr>
          <a:xfrm>
            <a:off x="-17303" y="0"/>
            <a:ext cx="11150600" cy="61468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966198" y="2792103"/>
            <a:ext cx="8255000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500" dirty="0">
                <a:solidFill>
                  <a:schemeClr val="tx1">
                    <a:lumMod val="85000"/>
                    <a:lumOff val="15000"/>
                  </a:schemeClr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植物花卉水彩工作总结报告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5172392" y="4498587"/>
            <a:ext cx="1847215" cy="438150"/>
          </a:xfrm>
          <a:prstGeom prst="roundRect">
            <a:avLst>
              <a:gd name="adj" fmla="val 0"/>
            </a:avLst>
          </a:prstGeom>
          <a:solidFill>
            <a:srgbClr val="0A5E75"/>
          </a:solidFill>
          <a:ln>
            <a:noFill/>
          </a:ln>
          <a:effectLst>
            <a:outerShdw blurRad="165100" dist="1524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cs typeface="+mn-ea"/>
                <a:sym typeface="+mn-lt"/>
              </a:rPr>
              <a:t>汇报人：</a:t>
            </a:r>
            <a:r>
              <a:rPr lang="en-US" altLang="zh-CN" sz="1100" dirty="0">
                <a:cs typeface="+mn-ea"/>
                <a:sym typeface="+mn-lt"/>
              </a:rPr>
              <a:t>51PPT</a:t>
            </a:r>
            <a:r>
              <a:rPr lang="zh-CN" altLang="en-US" sz="1100" dirty="0">
                <a:cs typeface="+mn-ea"/>
                <a:sym typeface="+mn-lt"/>
              </a:rPr>
              <a:t>模板网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5772149" y="5372347"/>
            <a:ext cx="647700" cy="647700"/>
            <a:chOff x="6173629" y="4803140"/>
            <a:chExt cx="647700" cy="647700"/>
          </a:xfrm>
        </p:grpSpPr>
        <p:sp>
          <p:nvSpPr>
            <p:cNvPr id="8" name="椭圆 7"/>
            <p:cNvSpPr/>
            <p:nvPr/>
          </p:nvSpPr>
          <p:spPr>
            <a:xfrm>
              <a:off x="6173629" y="4803140"/>
              <a:ext cx="647700" cy="647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406400" dist="50800" sx="104000" sy="104000" algn="ctr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cxnSp>
          <p:nvCxnSpPr>
            <p:cNvPr id="9" name="直接箭头连接符 8"/>
            <p:cNvCxnSpPr/>
            <p:nvPr/>
          </p:nvCxnSpPr>
          <p:spPr>
            <a:xfrm>
              <a:off x="6497479" y="4943475"/>
              <a:ext cx="0" cy="367665"/>
            </a:xfrm>
            <a:prstGeom prst="straightConnector1">
              <a:avLst/>
            </a:prstGeom>
            <a:ln>
              <a:solidFill>
                <a:srgbClr val="8EC5BA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28614" y="0"/>
            <a:ext cx="4880689" cy="4148455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3390900" y="3741587"/>
            <a:ext cx="5410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工作总结  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/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 工作汇报  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/  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述职报告  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/  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年中总结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2847393" y="1202055"/>
            <a:ext cx="64926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tx1">
                    <a:lumMod val="85000"/>
                    <a:lumOff val="15000"/>
                  </a:schemeClr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2021</a:t>
            </a:r>
            <a:endParaRPr lang="zh-CN" altLang="en-US" sz="9600" dirty="0">
              <a:solidFill>
                <a:schemeClr val="tx1">
                  <a:lumMod val="85000"/>
                  <a:lumOff val="15000"/>
                </a:schemeClr>
              </a:solidFill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62015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7"/>
          <p:cNvGrpSpPr/>
          <p:nvPr/>
        </p:nvGrpSpPr>
        <p:grpSpPr>
          <a:xfrm>
            <a:off x="4293842" y="2996910"/>
            <a:ext cx="439849" cy="60520"/>
            <a:chOff x="4647977" y="2595263"/>
            <a:chExt cx="504373" cy="69398"/>
          </a:xfrm>
          <a:solidFill>
            <a:schemeClr val="bg1">
              <a:lumMod val="65000"/>
            </a:schemeClr>
          </a:solidFill>
        </p:grpSpPr>
        <p:sp>
          <p:nvSpPr>
            <p:cNvPr id="27" name="Oval 8"/>
            <p:cNvSpPr/>
            <p:nvPr/>
          </p:nvSpPr>
          <p:spPr>
            <a:xfrm>
              <a:off x="4647977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8" name="Oval 9"/>
            <p:cNvSpPr/>
            <p:nvPr/>
          </p:nvSpPr>
          <p:spPr>
            <a:xfrm>
              <a:off x="4865465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9" name="Oval 10"/>
            <p:cNvSpPr/>
            <p:nvPr/>
          </p:nvSpPr>
          <p:spPr>
            <a:xfrm>
              <a:off x="5082952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7657793" y="2996910"/>
            <a:ext cx="439849" cy="60520"/>
            <a:chOff x="4647977" y="2595263"/>
            <a:chExt cx="504373" cy="69398"/>
          </a:xfrm>
          <a:solidFill>
            <a:schemeClr val="bg1">
              <a:lumMod val="65000"/>
            </a:schemeClr>
          </a:solidFill>
        </p:grpSpPr>
        <p:sp>
          <p:nvSpPr>
            <p:cNvPr id="24" name="Oval 12"/>
            <p:cNvSpPr/>
            <p:nvPr/>
          </p:nvSpPr>
          <p:spPr>
            <a:xfrm>
              <a:off x="4647977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5" name="Oval 13"/>
            <p:cNvSpPr/>
            <p:nvPr/>
          </p:nvSpPr>
          <p:spPr>
            <a:xfrm>
              <a:off x="4865465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6" name="Oval 14"/>
            <p:cNvSpPr/>
            <p:nvPr/>
          </p:nvSpPr>
          <p:spPr>
            <a:xfrm>
              <a:off x="5082952" y="2595263"/>
              <a:ext cx="69398" cy="693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509801" y="4363196"/>
            <a:ext cx="2501951" cy="722607"/>
            <a:chOff x="8386922" y="2192795"/>
            <a:chExt cx="2501951" cy="722607"/>
          </a:xfrm>
        </p:grpSpPr>
        <p:sp>
          <p:nvSpPr>
            <p:cNvPr id="17" name="矩形 16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504910" y="2542351"/>
              <a:ext cx="2265974" cy="3730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845024" y="4363196"/>
            <a:ext cx="2501951" cy="722607"/>
            <a:chOff x="8386922" y="2192795"/>
            <a:chExt cx="2501951" cy="722607"/>
          </a:xfrm>
        </p:grpSpPr>
        <p:sp>
          <p:nvSpPr>
            <p:cNvPr id="20" name="矩形 19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504910" y="2542351"/>
              <a:ext cx="2265974" cy="3730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384374" y="4363196"/>
            <a:ext cx="2501951" cy="722607"/>
            <a:chOff x="8386922" y="2192795"/>
            <a:chExt cx="2501951" cy="722607"/>
          </a:xfrm>
        </p:grpSpPr>
        <p:sp>
          <p:nvSpPr>
            <p:cNvPr id="23" name="矩形 22"/>
            <p:cNvSpPr/>
            <p:nvPr/>
          </p:nvSpPr>
          <p:spPr>
            <a:xfrm>
              <a:off x="8386922" y="2192795"/>
              <a:ext cx="250195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8504910" y="2542351"/>
              <a:ext cx="2265974" cy="3730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830459" y="2096852"/>
            <a:ext cx="1860636" cy="1860636"/>
            <a:chOff x="1830459" y="2096852"/>
            <a:chExt cx="1860636" cy="1860636"/>
          </a:xfrm>
        </p:grpSpPr>
        <p:sp>
          <p:nvSpPr>
            <p:cNvPr id="4" name="Oval 1"/>
            <p:cNvSpPr/>
            <p:nvPr/>
          </p:nvSpPr>
          <p:spPr>
            <a:xfrm>
              <a:off x="1830459" y="2096852"/>
              <a:ext cx="1860636" cy="1860636"/>
            </a:xfrm>
            <a:prstGeom prst="ellipse">
              <a:avLst/>
            </a:prstGeom>
            <a:noFill/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b" anchorCtr="1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Arc 2"/>
            <p:cNvSpPr/>
            <p:nvPr/>
          </p:nvSpPr>
          <p:spPr>
            <a:xfrm>
              <a:off x="1830459" y="2096852"/>
              <a:ext cx="1860636" cy="1860636"/>
            </a:xfrm>
            <a:prstGeom prst="arc">
              <a:avLst>
                <a:gd name="adj1" fmla="val 10529000"/>
                <a:gd name="adj2" fmla="val 15122297"/>
              </a:avLst>
            </a:prstGeom>
            <a:ln w="127000" cap="rnd">
              <a:solidFill>
                <a:srgbClr val="0A5E7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2099019" y="2365183"/>
              <a:ext cx="1323974" cy="1323974"/>
            </a:xfrm>
            <a:prstGeom prst="ellipse">
              <a:avLst/>
            </a:prstGeom>
            <a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244994" y="2096852"/>
            <a:ext cx="1860636" cy="1860636"/>
            <a:chOff x="5244994" y="2096852"/>
            <a:chExt cx="1860636" cy="1860636"/>
          </a:xfrm>
        </p:grpSpPr>
        <p:sp>
          <p:nvSpPr>
            <p:cNvPr id="6" name="Oval 3"/>
            <p:cNvSpPr/>
            <p:nvPr/>
          </p:nvSpPr>
          <p:spPr>
            <a:xfrm>
              <a:off x="5244994" y="2096852"/>
              <a:ext cx="1860636" cy="1860636"/>
            </a:xfrm>
            <a:prstGeom prst="ellipse">
              <a:avLst/>
            </a:prstGeom>
            <a:noFill/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b" anchorCtr="1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Arc 4"/>
            <p:cNvSpPr/>
            <p:nvPr/>
          </p:nvSpPr>
          <p:spPr>
            <a:xfrm>
              <a:off x="5244994" y="2096852"/>
              <a:ext cx="1860636" cy="1860636"/>
            </a:xfrm>
            <a:prstGeom prst="arc">
              <a:avLst>
                <a:gd name="adj1" fmla="val 19348155"/>
                <a:gd name="adj2" fmla="val 8179524"/>
              </a:avLst>
            </a:prstGeom>
            <a:ln w="127000" cap="rnd">
              <a:solidFill>
                <a:srgbClr val="0A5E7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5513325" y="2365183"/>
              <a:ext cx="1323974" cy="1323974"/>
            </a:xfrm>
            <a:prstGeom prst="ellipse">
              <a:avLst/>
            </a:prstGeom>
            <a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705032" y="2096852"/>
            <a:ext cx="1860636" cy="1860636"/>
            <a:chOff x="8705032" y="2096852"/>
            <a:chExt cx="1860636" cy="1860636"/>
          </a:xfrm>
        </p:grpSpPr>
        <p:sp>
          <p:nvSpPr>
            <p:cNvPr id="8" name="Oval 5"/>
            <p:cNvSpPr/>
            <p:nvPr/>
          </p:nvSpPr>
          <p:spPr>
            <a:xfrm>
              <a:off x="8705032" y="2096852"/>
              <a:ext cx="1860636" cy="1860636"/>
            </a:xfrm>
            <a:prstGeom prst="ellipse">
              <a:avLst/>
            </a:prstGeom>
            <a:noFill/>
            <a:ln w="1270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b" anchorCtr="1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Arc 6"/>
            <p:cNvSpPr/>
            <p:nvPr/>
          </p:nvSpPr>
          <p:spPr>
            <a:xfrm>
              <a:off x="8705032" y="2096852"/>
              <a:ext cx="1860636" cy="1860636"/>
            </a:xfrm>
            <a:prstGeom prst="arc">
              <a:avLst>
                <a:gd name="adj1" fmla="val 16200000"/>
                <a:gd name="adj2" fmla="val 898106"/>
              </a:avLst>
            </a:prstGeom>
            <a:ln w="127000" cap="rnd">
              <a:solidFill>
                <a:srgbClr val="0A5E7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8973362" y="2365183"/>
              <a:ext cx="1323974" cy="1323974"/>
            </a:xfrm>
            <a:prstGeom prst="ellipse">
              <a:avLst/>
            </a:prstGeom>
            <a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1966198" y="258187"/>
            <a:ext cx="4000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068070" y="1908810"/>
            <a:ext cx="3017520" cy="1920240"/>
          </a:xfrm>
          <a:prstGeom prst="rect">
            <a:avLst/>
          </a:prstGeom>
          <a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638040" y="1908810"/>
            <a:ext cx="3017520" cy="1920240"/>
          </a:xfrm>
          <a:prstGeom prst="rect">
            <a:avLst/>
          </a:prstGeom>
          <a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163560" y="1908810"/>
            <a:ext cx="3017520" cy="1920240"/>
          </a:xfrm>
          <a:prstGeom prst="rect">
            <a:avLst/>
          </a:prstGeom>
          <a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02030" y="3949700"/>
            <a:ext cx="2911475" cy="66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572000" y="3949700"/>
            <a:ext cx="2911475" cy="66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068945" y="3949700"/>
            <a:ext cx="2911475" cy="66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966198" y="258187"/>
            <a:ext cx="4000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单击此处添加标题文本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8308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82662" y="2992662"/>
            <a:ext cx="2771775" cy="3352800"/>
          </a:xfrm>
          <a:prstGeom prst="rect">
            <a:avLst/>
          </a:prstGeom>
          <a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82663" y="1966657"/>
            <a:ext cx="2771776" cy="750072"/>
            <a:chOff x="6907887" y="1960674"/>
            <a:chExt cx="2483761" cy="750072"/>
          </a:xfrm>
        </p:grpSpPr>
        <p:sp>
          <p:nvSpPr>
            <p:cNvPr id="6" name="矩形 5"/>
            <p:cNvSpPr/>
            <p:nvPr/>
          </p:nvSpPr>
          <p:spPr>
            <a:xfrm>
              <a:off x="6907887" y="1960674"/>
              <a:ext cx="177334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907887" y="2342888"/>
              <a:ext cx="2483761" cy="3678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3813668" y="2992662"/>
            <a:ext cx="432000" cy="387798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 dirty="0">
                <a:solidFill>
                  <a:srgbClr val="0A5E75"/>
                </a:solidFill>
                <a:cs typeface="+mn-ea"/>
                <a:sym typeface="+mn-lt"/>
              </a:rPr>
              <a:t>01</a:t>
            </a:r>
            <a:endParaRPr lang="zh-CN" altLang="en-US" sz="1600" b="1" dirty="0">
              <a:solidFill>
                <a:srgbClr val="0A5E75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653462" y="2992662"/>
            <a:ext cx="2771775" cy="3352800"/>
          </a:xfrm>
          <a:prstGeom prst="rect">
            <a:avLst/>
          </a:prstGeom>
          <a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637587" y="1966657"/>
            <a:ext cx="2771776" cy="750072"/>
            <a:chOff x="6907887" y="1960674"/>
            <a:chExt cx="2483761" cy="750072"/>
          </a:xfrm>
        </p:grpSpPr>
        <p:sp>
          <p:nvSpPr>
            <p:cNvPr id="9" name="矩形 8"/>
            <p:cNvSpPr/>
            <p:nvPr/>
          </p:nvSpPr>
          <p:spPr>
            <a:xfrm>
              <a:off x="6907887" y="1960674"/>
              <a:ext cx="177334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907887" y="2342888"/>
              <a:ext cx="2483761" cy="3678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15" name="矩形 14"/>
          <p:cNvSpPr/>
          <p:nvPr/>
        </p:nvSpPr>
        <p:spPr>
          <a:xfrm>
            <a:off x="8162232" y="2992662"/>
            <a:ext cx="432000" cy="387798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 dirty="0">
                <a:solidFill>
                  <a:srgbClr val="0A5E75"/>
                </a:solidFill>
                <a:cs typeface="+mn-ea"/>
                <a:sym typeface="+mn-lt"/>
              </a:rPr>
              <a:t>03</a:t>
            </a:r>
            <a:endParaRPr lang="zh-CN" altLang="en-US" sz="1600" b="1" dirty="0">
              <a:solidFill>
                <a:srgbClr val="0A5E75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18050" y="1621062"/>
            <a:ext cx="2771775" cy="3352800"/>
          </a:xfrm>
          <a:prstGeom prst="rect">
            <a:avLst/>
          </a:prstGeom>
          <a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718049" y="5104490"/>
            <a:ext cx="2771776" cy="750072"/>
            <a:chOff x="6907887" y="1960674"/>
            <a:chExt cx="2483761" cy="750072"/>
          </a:xfrm>
        </p:grpSpPr>
        <p:sp>
          <p:nvSpPr>
            <p:cNvPr id="12" name="矩形 11"/>
            <p:cNvSpPr/>
            <p:nvPr/>
          </p:nvSpPr>
          <p:spPr>
            <a:xfrm>
              <a:off x="6907887" y="1960674"/>
              <a:ext cx="1773341" cy="42473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907887" y="2342888"/>
              <a:ext cx="2483761" cy="3678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16" name="矩形 15"/>
          <p:cNvSpPr/>
          <p:nvPr/>
        </p:nvSpPr>
        <p:spPr>
          <a:xfrm>
            <a:off x="4246910" y="4613250"/>
            <a:ext cx="432000" cy="387798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 dirty="0">
                <a:solidFill>
                  <a:srgbClr val="0A5E75"/>
                </a:solidFill>
                <a:cs typeface="+mn-ea"/>
                <a:sym typeface="+mn-lt"/>
              </a:rPr>
              <a:t>02</a:t>
            </a:r>
            <a:endParaRPr lang="zh-CN" altLang="en-US" sz="1600" b="1" dirty="0">
              <a:solidFill>
                <a:srgbClr val="0A5E75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966198" y="258187"/>
            <a:ext cx="4000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圆角矩形 39"/>
          <p:cNvSpPr/>
          <p:nvPr/>
        </p:nvSpPr>
        <p:spPr>
          <a:xfrm>
            <a:off x="292100" y="292100"/>
            <a:ext cx="11595100" cy="6261100"/>
          </a:xfrm>
          <a:prstGeom prst="roundRect">
            <a:avLst>
              <a:gd name="adj" fmla="val 0"/>
            </a:avLst>
          </a:prstGeom>
          <a:noFill/>
          <a:ln w="38100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303" y="1206500"/>
            <a:ext cx="3062287" cy="56515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28614" y="0"/>
            <a:ext cx="4880689" cy="414845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122182" y="1241751"/>
            <a:ext cx="393493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tx1">
                    <a:lumMod val="85000"/>
                    <a:lumOff val="15000"/>
                  </a:schemeClr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03</a:t>
            </a:r>
            <a:endParaRPr lang="zh-CN" altLang="en-US" sz="11500" dirty="0">
              <a:solidFill>
                <a:schemeClr val="tx1">
                  <a:lumMod val="85000"/>
                  <a:lumOff val="15000"/>
                </a:schemeClr>
              </a:solidFill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966198" y="2927476"/>
            <a:ext cx="8255000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500" dirty="0">
                <a:solidFill>
                  <a:schemeClr val="tx1">
                    <a:lumMod val="85000"/>
                    <a:lumOff val="15000"/>
                  </a:schemeClr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" name="矩形 1"/>
          <p:cNvSpPr/>
          <p:nvPr/>
        </p:nvSpPr>
        <p:spPr>
          <a:xfrm>
            <a:off x="3585091" y="3934965"/>
            <a:ext cx="5009118" cy="7984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/>
              <a:t>此处添加详细文本描述，文字内容建议与标题相关尽量简洁生动……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825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3063" y="1251043"/>
            <a:ext cx="5852160" cy="3901440"/>
          </a:xfrm>
          <a:prstGeom prst="rect">
            <a:avLst/>
          </a:prstGeom>
        </p:spPr>
      </p:pic>
      <p:sp>
        <p:nvSpPr>
          <p:cNvPr id="44" name="Content Placeholder 2"/>
          <p:cNvSpPr txBox="1"/>
          <p:nvPr/>
        </p:nvSpPr>
        <p:spPr>
          <a:xfrm>
            <a:off x="1140901" y="5261307"/>
            <a:ext cx="9832453" cy="73309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45" name="Rectangle 40"/>
          <p:cNvSpPr/>
          <p:nvPr/>
        </p:nvSpPr>
        <p:spPr>
          <a:xfrm>
            <a:off x="5847743" y="1568800"/>
            <a:ext cx="5284714" cy="2814513"/>
          </a:xfrm>
          <a:prstGeom prst="rect">
            <a:avLst/>
          </a:prstGeom>
          <a:solidFill>
            <a:srgbClr val="0A5E7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966198" y="258187"/>
            <a:ext cx="4000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" name="矩形 2"/>
          <p:cNvSpPr/>
          <p:nvPr/>
        </p:nvSpPr>
        <p:spPr>
          <a:xfrm>
            <a:off x="6189308" y="2117199"/>
            <a:ext cx="4601583" cy="1717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1003" y="1066799"/>
            <a:ext cx="9783398" cy="3581401"/>
          </a:xfrm>
          <a:prstGeom prst="rect">
            <a:avLst/>
          </a:prstGeom>
        </p:spPr>
      </p:pic>
      <p:sp>
        <p:nvSpPr>
          <p:cNvPr id="7" name="Content Placeholder 2"/>
          <p:cNvSpPr txBox="1"/>
          <p:nvPr/>
        </p:nvSpPr>
        <p:spPr>
          <a:xfrm>
            <a:off x="763953" y="4872037"/>
            <a:ext cx="10664092" cy="103623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buClr>
                <a:srgbClr val="1F608B">
                  <a:lumMod val="75000"/>
                </a:srgbClr>
              </a:buClr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966198" y="258187"/>
            <a:ext cx="4000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55000" y="1409700"/>
            <a:ext cx="2247900" cy="4076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21601" y="978747"/>
            <a:ext cx="4470400" cy="5879253"/>
          </a:xfrm>
          <a:prstGeom prst="rect">
            <a:avLst/>
          </a:prstGeom>
        </p:spPr>
      </p:pic>
      <p:sp>
        <p:nvSpPr>
          <p:cNvPr id="33" name="Rectangle 24"/>
          <p:cNvSpPr/>
          <p:nvPr/>
        </p:nvSpPr>
        <p:spPr>
          <a:xfrm>
            <a:off x="1616788" y="2468303"/>
            <a:ext cx="908473" cy="131119"/>
          </a:xfrm>
          <a:prstGeom prst="rect">
            <a:avLst/>
          </a:prstGeom>
          <a:solidFill>
            <a:srgbClr val="0A5E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8DCCB0"/>
              </a:solidFill>
              <a:cs typeface="+mn-ea"/>
              <a:sym typeface="+mn-lt"/>
            </a:endParaRPr>
          </a:p>
        </p:txBody>
      </p:sp>
      <p:sp>
        <p:nvSpPr>
          <p:cNvPr id="34" name="Text Placeholder 7"/>
          <p:cNvSpPr txBox="1"/>
          <p:nvPr/>
        </p:nvSpPr>
        <p:spPr>
          <a:xfrm>
            <a:off x="1501140" y="2720340"/>
            <a:ext cx="3074035" cy="909955"/>
          </a:xfrm>
          <a:prstGeom prst="rect">
            <a:avLst/>
          </a:prstGeom>
          <a:noFill/>
        </p:spPr>
        <p:txBody>
          <a:bodyPr anchor="t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1" kern="1200" baseline="0">
                <a:solidFill>
                  <a:schemeClr val="accent2"/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添加标题文本</a:t>
            </a:r>
            <a:endParaRPr lang="zh-CN" altLang="en-GB" sz="36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5" name="TextBox 23"/>
          <p:cNvSpPr txBox="1"/>
          <p:nvPr/>
        </p:nvSpPr>
        <p:spPr>
          <a:xfrm>
            <a:off x="1500929" y="3960233"/>
            <a:ext cx="5663682" cy="68223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GB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966198" y="258187"/>
            <a:ext cx="4000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圆角矩形 39"/>
          <p:cNvSpPr/>
          <p:nvPr/>
        </p:nvSpPr>
        <p:spPr>
          <a:xfrm>
            <a:off x="292100" y="292100"/>
            <a:ext cx="11595100" cy="6261100"/>
          </a:xfrm>
          <a:prstGeom prst="roundRect">
            <a:avLst>
              <a:gd name="adj" fmla="val 0"/>
            </a:avLst>
          </a:prstGeom>
          <a:noFill/>
          <a:ln w="38100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303" y="1206500"/>
            <a:ext cx="3062287" cy="56515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28614" y="0"/>
            <a:ext cx="4880689" cy="414845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122182" y="1241751"/>
            <a:ext cx="393493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tx1">
                    <a:lumMod val="85000"/>
                    <a:lumOff val="15000"/>
                  </a:schemeClr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04</a:t>
            </a:r>
            <a:endParaRPr lang="zh-CN" altLang="en-US" sz="11500" dirty="0">
              <a:solidFill>
                <a:schemeClr val="tx1">
                  <a:lumMod val="85000"/>
                  <a:lumOff val="15000"/>
                </a:schemeClr>
              </a:solidFill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966198" y="2927476"/>
            <a:ext cx="8255000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500" dirty="0">
                <a:solidFill>
                  <a:schemeClr val="tx1">
                    <a:lumMod val="85000"/>
                    <a:lumOff val="15000"/>
                  </a:schemeClr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" name="矩形 1"/>
          <p:cNvSpPr/>
          <p:nvPr/>
        </p:nvSpPr>
        <p:spPr>
          <a:xfrm>
            <a:off x="3585091" y="3934965"/>
            <a:ext cx="5009118" cy="7984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/>
              <a:t>此处添加详细文本描述，文字内容建议与标题相关尽量简洁生动……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40379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椭圆 74"/>
          <p:cNvSpPr/>
          <p:nvPr/>
        </p:nvSpPr>
        <p:spPr>
          <a:xfrm>
            <a:off x="1277290" y="1379180"/>
            <a:ext cx="3301902" cy="3301902"/>
          </a:xfrm>
          <a:prstGeom prst="ellipse">
            <a:avLst/>
          </a:prstGeom>
          <a:solidFill>
            <a:srgbClr val="0A5E7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9635069" y="4478842"/>
            <a:ext cx="1939722" cy="4026796"/>
            <a:chOff x="11310678" y="5484773"/>
            <a:chExt cx="2665090" cy="5532633"/>
          </a:xfrm>
        </p:grpSpPr>
        <p:sp>
          <p:nvSpPr>
            <p:cNvPr id="14" name="Freeform 59"/>
            <p:cNvSpPr/>
            <p:nvPr/>
          </p:nvSpPr>
          <p:spPr bwMode="auto">
            <a:xfrm>
              <a:off x="11310678" y="5484773"/>
              <a:ext cx="2665090" cy="5532633"/>
            </a:xfrm>
            <a:custGeom>
              <a:avLst/>
              <a:gdLst>
                <a:gd name="T0" fmla="*/ 411 w 411"/>
                <a:gd name="T1" fmla="*/ 811 h 853"/>
                <a:gd name="T2" fmla="*/ 370 w 411"/>
                <a:gd name="T3" fmla="*/ 853 h 853"/>
                <a:gd name="T4" fmla="*/ 42 w 411"/>
                <a:gd name="T5" fmla="*/ 853 h 853"/>
                <a:gd name="T6" fmla="*/ 0 w 411"/>
                <a:gd name="T7" fmla="*/ 811 h 853"/>
                <a:gd name="T8" fmla="*/ 0 w 411"/>
                <a:gd name="T9" fmla="*/ 42 h 853"/>
                <a:gd name="T10" fmla="*/ 42 w 411"/>
                <a:gd name="T11" fmla="*/ 0 h 853"/>
                <a:gd name="T12" fmla="*/ 370 w 411"/>
                <a:gd name="T13" fmla="*/ 0 h 853"/>
                <a:gd name="T14" fmla="*/ 411 w 411"/>
                <a:gd name="T15" fmla="*/ 42 h 853"/>
                <a:gd name="T16" fmla="*/ 411 w 411"/>
                <a:gd name="T17" fmla="*/ 811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1" h="853">
                  <a:moveTo>
                    <a:pt x="411" y="811"/>
                  </a:moveTo>
                  <a:cubicBezTo>
                    <a:pt x="411" y="834"/>
                    <a:pt x="392" y="853"/>
                    <a:pt x="370" y="853"/>
                  </a:cubicBezTo>
                  <a:cubicBezTo>
                    <a:pt x="42" y="853"/>
                    <a:pt x="42" y="853"/>
                    <a:pt x="42" y="853"/>
                  </a:cubicBezTo>
                  <a:cubicBezTo>
                    <a:pt x="19" y="853"/>
                    <a:pt x="0" y="834"/>
                    <a:pt x="0" y="81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92" y="0"/>
                    <a:pt x="411" y="19"/>
                    <a:pt x="411" y="42"/>
                  </a:cubicBezTo>
                  <a:lnTo>
                    <a:pt x="411" y="81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16" name="Oval 61"/>
            <p:cNvSpPr>
              <a:spLocks noChangeArrowheads="1"/>
            </p:cNvSpPr>
            <p:nvPr/>
          </p:nvSpPr>
          <p:spPr bwMode="auto">
            <a:xfrm>
              <a:off x="12607558" y="5750705"/>
              <a:ext cx="77812" cy="778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17" name="Oval 62"/>
            <p:cNvSpPr>
              <a:spLocks noChangeArrowheads="1"/>
            </p:cNvSpPr>
            <p:nvPr/>
          </p:nvSpPr>
          <p:spPr bwMode="auto">
            <a:xfrm>
              <a:off x="12633495" y="5776649"/>
              <a:ext cx="19455" cy="194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18" name="Oval 63"/>
            <p:cNvSpPr>
              <a:spLocks noChangeArrowheads="1"/>
            </p:cNvSpPr>
            <p:nvPr/>
          </p:nvSpPr>
          <p:spPr bwMode="auto">
            <a:xfrm>
              <a:off x="12607558" y="5744216"/>
              <a:ext cx="77812" cy="778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19" name="Oval 64"/>
            <p:cNvSpPr>
              <a:spLocks noChangeArrowheads="1"/>
            </p:cNvSpPr>
            <p:nvPr/>
          </p:nvSpPr>
          <p:spPr bwMode="auto">
            <a:xfrm>
              <a:off x="12633495" y="5770161"/>
              <a:ext cx="19455" cy="194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20" name="Oval 65"/>
            <p:cNvSpPr>
              <a:spLocks noChangeArrowheads="1"/>
            </p:cNvSpPr>
            <p:nvPr/>
          </p:nvSpPr>
          <p:spPr bwMode="auto">
            <a:xfrm>
              <a:off x="12620526" y="5757189"/>
              <a:ext cx="51875" cy="518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21" name="Oval 66"/>
            <p:cNvSpPr>
              <a:spLocks noChangeArrowheads="1"/>
            </p:cNvSpPr>
            <p:nvPr/>
          </p:nvSpPr>
          <p:spPr bwMode="auto">
            <a:xfrm>
              <a:off x="12620526" y="5757189"/>
              <a:ext cx="51875" cy="518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22" name="Oval 67"/>
            <p:cNvSpPr>
              <a:spLocks noChangeArrowheads="1"/>
            </p:cNvSpPr>
            <p:nvPr/>
          </p:nvSpPr>
          <p:spPr bwMode="auto">
            <a:xfrm>
              <a:off x="12633495" y="5770161"/>
              <a:ext cx="25937" cy="2594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23" name="Oval 68"/>
            <p:cNvSpPr>
              <a:spLocks noChangeArrowheads="1"/>
            </p:cNvSpPr>
            <p:nvPr/>
          </p:nvSpPr>
          <p:spPr bwMode="auto">
            <a:xfrm>
              <a:off x="12633495" y="5770161"/>
              <a:ext cx="25937" cy="2594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24" name="Freeform 69"/>
            <p:cNvSpPr/>
            <p:nvPr/>
          </p:nvSpPr>
          <p:spPr bwMode="auto">
            <a:xfrm>
              <a:off x="12639982" y="5776649"/>
              <a:ext cx="6486" cy="64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25" name="Freeform 70"/>
            <p:cNvSpPr/>
            <p:nvPr/>
          </p:nvSpPr>
          <p:spPr bwMode="auto">
            <a:xfrm>
              <a:off x="12639982" y="5776649"/>
              <a:ext cx="6486" cy="64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26" name="Oval 71"/>
            <p:cNvSpPr>
              <a:spLocks noChangeArrowheads="1"/>
            </p:cNvSpPr>
            <p:nvPr/>
          </p:nvSpPr>
          <p:spPr bwMode="auto">
            <a:xfrm>
              <a:off x="12432481" y="10433658"/>
              <a:ext cx="421488" cy="42159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27" name="Freeform 72"/>
            <p:cNvSpPr/>
            <p:nvPr/>
          </p:nvSpPr>
          <p:spPr bwMode="auto">
            <a:xfrm>
              <a:off x="12536231" y="10537435"/>
              <a:ext cx="213987" cy="214043"/>
            </a:xfrm>
            <a:custGeom>
              <a:avLst/>
              <a:gdLst>
                <a:gd name="T0" fmla="*/ 31 w 33"/>
                <a:gd name="T1" fmla="*/ 22 h 33"/>
                <a:gd name="T2" fmla="*/ 29 w 33"/>
                <a:gd name="T3" fmla="*/ 22 h 33"/>
                <a:gd name="T4" fmla="*/ 22 w 33"/>
                <a:gd name="T5" fmla="*/ 29 h 33"/>
                <a:gd name="T6" fmla="*/ 11 w 33"/>
                <a:gd name="T7" fmla="*/ 29 h 33"/>
                <a:gd name="T8" fmla="*/ 4 w 33"/>
                <a:gd name="T9" fmla="*/ 22 h 33"/>
                <a:gd name="T10" fmla="*/ 4 w 33"/>
                <a:gd name="T11" fmla="*/ 11 h 33"/>
                <a:gd name="T12" fmla="*/ 11 w 33"/>
                <a:gd name="T13" fmla="*/ 4 h 33"/>
                <a:gd name="T14" fmla="*/ 22 w 33"/>
                <a:gd name="T15" fmla="*/ 4 h 33"/>
                <a:gd name="T16" fmla="*/ 29 w 33"/>
                <a:gd name="T17" fmla="*/ 11 h 33"/>
                <a:gd name="T18" fmla="*/ 29 w 33"/>
                <a:gd name="T19" fmla="*/ 22 h 33"/>
                <a:gd name="T20" fmla="*/ 31 w 33"/>
                <a:gd name="T21" fmla="*/ 22 h 33"/>
                <a:gd name="T22" fmla="*/ 33 w 33"/>
                <a:gd name="T23" fmla="*/ 22 h 33"/>
                <a:gd name="T24" fmla="*/ 33 w 33"/>
                <a:gd name="T25" fmla="*/ 11 h 33"/>
                <a:gd name="T26" fmla="*/ 22 w 33"/>
                <a:gd name="T27" fmla="*/ 0 h 33"/>
                <a:gd name="T28" fmla="*/ 11 w 33"/>
                <a:gd name="T29" fmla="*/ 0 h 33"/>
                <a:gd name="T30" fmla="*/ 0 w 33"/>
                <a:gd name="T31" fmla="*/ 11 h 33"/>
                <a:gd name="T32" fmla="*/ 0 w 33"/>
                <a:gd name="T33" fmla="*/ 22 h 33"/>
                <a:gd name="T34" fmla="*/ 11 w 33"/>
                <a:gd name="T35" fmla="*/ 33 h 33"/>
                <a:gd name="T36" fmla="*/ 22 w 33"/>
                <a:gd name="T37" fmla="*/ 33 h 33"/>
                <a:gd name="T38" fmla="*/ 33 w 33"/>
                <a:gd name="T39" fmla="*/ 22 h 33"/>
                <a:gd name="T40" fmla="*/ 31 w 33"/>
                <a:gd name="T41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33">
                  <a:moveTo>
                    <a:pt x="31" y="22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9" y="26"/>
                    <a:pt x="26" y="29"/>
                    <a:pt x="22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7" y="29"/>
                    <a:pt x="4" y="26"/>
                    <a:pt x="4" y="2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7"/>
                    <a:pt x="7" y="4"/>
                    <a:pt x="11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6" y="4"/>
                    <a:pt x="29" y="7"/>
                    <a:pt x="29" y="1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5"/>
                    <a:pt x="28" y="0"/>
                    <a:pt x="2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8"/>
                    <a:pt x="5" y="33"/>
                    <a:pt x="11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8" y="33"/>
                    <a:pt x="33" y="28"/>
                    <a:pt x="33" y="22"/>
                  </a:cubicBezTo>
                  <a:lnTo>
                    <a:pt x="31" y="2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28" name="Rectangle 73"/>
            <p:cNvSpPr>
              <a:spLocks noChangeArrowheads="1"/>
            </p:cNvSpPr>
            <p:nvPr/>
          </p:nvSpPr>
          <p:spPr bwMode="auto">
            <a:xfrm>
              <a:off x="11505210" y="6302020"/>
              <a:ext cx="2282509" cy="400191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29" name="Freeform 75"/>
            <p:cNvSpPr/>
            <p:nvPr/>
          </p:nvSpPr>
          <p:spPr bwMode="auto">
            <a:xfrm>
              <a:off x="12445450" y="5938799"/>
              <a:ext cx="473364" cy="110266"/>
            </a:xfrm>
            <a:custGeom>
              <a:avLst/>
              <a:gdLst>
                <a:gd name="T0" fmla="*/ 8 w 73"/>
                <a:gd name="T1" fmla="*/ 17 h 17"/>
                <a:gd name="T2" fmla="*/ 0 w 73"/>
                <a:gd name="T3" fmla="*/ 9 h 17"/>
                <a:gd name="T4" fmla="*/ 8 w 73"/>
                <a:gd name="T5" fmla="*/ 0 h 17"/>
                <a:gd name="T6" fmla="*/ 65 w 73"/>
                <a:gd name="T7" fmla="*/ 0 h 17"/>
                <a:gd name="T8" fmla="*/ 73 w 73"/>
                <a:gd name="T9" fmla="*/ 9 h 17"/>
                <a:gd name="T10" fmla="*/ 65 w 73"/>
                <a:gd name="T11" fmla="*/ 17 h 17"/>
                <a:gd name="T12" fmla="*/ 8 w 7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7">
                  <a:moveTo>
                    <a:pt x="8" y="17"/>
                  </a:moveTo>
                  <a:cubicBezTo>
                    <a:pt x="3" y="17"/>
                    <a:pt x="0" y="13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0" y="0"/>
                    <a:pt x="73" y="4"/>
                    <a:pt x="73" y="9"/>
                  </a:cubicBezTo>
                  <a:cubicBezTo>
                    <a:pt x="73" y="13"/>
                    <a:pt x="70" y="17"/>
                    <a:pt x="65" y="17"/>
                  </a:cubicBezTo>
                  <a:lnTo>
                    <a:pt x="8" y="1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30" name="Freeform 76"/>
            <p:cNvSpPr/>
            <p:nvPr/>
          </p:nvSpPr>
          <p:spPr bwMode="auto">
            <a:xfrm>
              <a:off x="12471388" y="5971232"/>
              <a:ext cx="421488" cy="45405"/>
            </a:xfrm>
            <a:custGeom>
              <a:avLst/>
              <a:gdLst>
                <a:gd name="T0" fmla="*/ 65 w 65"/>
                <a:gd name="T1" fmla="*/ 4 h 7"/>
                <a:gd name="T2" fmla="*/ 61 w 65"/>
                <a:gd name="T3" fmla="*/ 7 h 7"/>
                <a:gd name="T4" fmla="*/ 4 w 65"/>
                <a:gd name="T5" fmla="*/ 7 h 7"/>
                <a:gd name="T6" fmla="*/ 0 w 65"/>
                <a:gd name="T7" fmla="*/ 4 h 7"/>
                <a:gd name="T8" fmla="*/ 4 w 65"/>
                <a:gd name="T9" fmla="*/ 0 h 7"/>
                <a:gd name="T10" fmla="*/ 61 w 65"/>
                <a:gd name="T11" fmla="*/ 0 h 7"/>
                <a:gd name="T12" fmla="*/ 65 w 65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7">
                  <a:moveTo>
                    <a:pt x="65" y="4"/>
                  </a:moveTo>
                  <a:cubicBezTo>
                    <a:pt x="65" y="6"/>
                    <a:pt x="63" y="7"/>
                    <a:pt x="61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3" y="0"/>
                    <a:pt x="65" y="2"/>
                    <a:pt x="65" y="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31" name="Oval 77"/>
            <p:cNvSpPr>
              <a:spLocks noChangeArrowheads="1"/>
            </p:cNvSpPr>
            <p:nvPr/>
          </p:nvSpPr>
          <p:spPr bwMode="auto">
            <a:xfrm>
              <a:off x="12289824" y="5958259"/>
              <a:ext cx="71331" cy="7134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6966268" y="3190086"/>
            <a:ext cx="2168525" cy="4501782"/>
            <a:chOff x="11310678" y="5484773"/>
            <a:chExt cx="2665090" cy="5532633"/>
          </a:xfrm>
        </p:grpSpPr>
        <p:sp>
          <p:nvSpPr>
            <p:cNvPr id="33" name="Freeform 59"/>
            <p:cNvSpPr/>
            <p:nvPr/>
          </p:nvSpPr>
          <p:spPr bwMode="auto">
            <a:xfrm>
              <a:off x="11310678" y="5484773"/>
              <a:ext cx="2665090" cy="5532633"/>
            </a:xfrm>
            <a:custGeom>
              <a:avLst/>
              <a:gdLst>
                <a:gd name="T0" fmla="*/ 411 w 411"/>
                <a:gd name="T1" fmla="*/ 811 h 853"/>
                <a:gd name="T2" fmla="*/ 370 w 411"/>
                <a:gd name="T3" fmla="*/ 853 h 853"/>
                <a:gd name="T4" fmla="*/ 42 w 411"/>
                <a:gd name="T5" fmla="*/ 853 h 853"/>
                <a:gd name="T6" fmla="*/ 0 w 411"/>
                <a:gd name="T7" fmla="*/ 811 h 853"/>
                <a:gd name="T8" fmla="*/ 0 w 411"/>
                <a:gd name="T9" fmla="*/ 42 h 853"/>
                <a:gd name="T10" fmla="*/ 42 w 411"/>
                <a:gd name="T11" fmla="*/ 0 h 853"/>
                <a:gd name="T12" fmla="*/ 370 w 411"/>
                <a:gd name="T13" fmla="*/ 0 h 853"/>
                <a:gd name="T14" fmla="*/ 411 w 411"/>
                <a:gd name="T15" fmla="*/ 42 h 853"/>
                <a:gd name="T16" fmla="*/ 411 w 411"/>
                <a:gd name="T17" fmla="*/ 811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1" h="853">
                  <a:moveTo>
                    <a:pt x="411" y="811"/>
                  </a:moveTo>
                  <a:cubicBezTo>
                    <a:pt x="411" y="834"/>
                    <a:pt x="392" y="853"/>
                    <a:pt x="370" y="853"/>
                  </a:cubicBezTo>
                  <a:cubicBezTo>
                    <a:pt x="42" y="853"/>
                    <a:pt x="42" y="853"/>
                    <a:pt x="42" y="853"/>
                  </a:cubicBezTo>
                  <a:cubicBezTo>
                    <a:pt x="19" y="853"/>
                    <a:pt x="0" y="834"/>
                    <a:pt x="0" y="81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92" y="0"/>
                    <a:pt x="411" y="19"/>
                    <a:pt x="411" y="42"/>
                  </a:cubicBezTo>
                  <a:lnTo>
                    <a:pt x="411" y="81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36" name="Oval 61"/>
            <p:cNvSpPr>
              <a:spLocks noChangeArrowheads="1"/>
            </p:cNvSpPr>
            <p:nvPr/>
          </p:nvSpPr>
          <p:spPr bwMode="auto">
            <a:xfrm>
              <a:off x="12607558" y="5750705"/>
              <a:ext cx="77812" cy="778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39" name="Oval 62"/>
            <p:cNvSpPr>
              <a:spLocks noChangeArrowheads="1"/>
            </p:cNvSpPr>
            <p:nvPr/>
          </p:nvSpPr>
          <p:spPr bwMode="auto">
            <a:xfrm>
              <a:off x="12633495" y="5776649"/>
              <a:ext cx="19455" cy="194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40" name="Oval 63"/>
            <p:cNvSpPr>
              <a:spLocks noChangeArrowheads="1"/>
            </p:cNvSpPr>
            <p:nvPr/>
          </p:nvSpPr>
          <p:spPr bwMode="auto">
            <a:xfrm>
              <a:off x="12607558" y="5744216"/>
              <a:ext cx="77812" cy="778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41" name="Oval 64"/>
            <p:cNvSpPr>
              <a:spLocks noChangeArrowheads="1"/>
            </p:cNvSpPr>
            <p:nvPr/>
          </p:nvSpPr>
          <p:spPr bwMode="auto">
            <a:xfrm>
              <a:off x="12633495" y="5770161"/>
              <a:ext cx="19455" cy="194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42" name="Oval 65"/>
            <p:cNvSpPr>
              <a:spLocks noChangeArrowheads="1"/>
            </p:cNvSpPr>
            <p:nvPr/>
          </p:nvSpPr>
          <p:spPr bwMode="auto">
            <a:xfrm>
              <a:off x="12620526" y="5757189"/>
              <a:ext cx="51875" cy="518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43" name="Oval 66"/>
            <p:cNvSpPr>
              <a:spLocks noChangeArrowheads="1"/>
            </p:cNvSpPr>
            <p:nvPr/>
          </p:nvSpPr>
          <p:spPr bwMode="auto">
            <a:xfrm>
              <a:off x="12620526" y="5757189"/>
              <a:ext cx="51875" cy="518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44" name="Oval 67"/>
            <p:cNvSpPr>
              <a:spLocks noChangeArrowheads="1"/>
            </p:cNvSpPr>
            <p:nvPr/>
          </p:nvSpPr>
          <p:spPr bwMode="auto">
            <a:xfrm>
              <a:off x="12633495" y="5770161"/>
              <a:ext cx="25937" cy="2594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45" name="Oval 68"/>
            <p:cNvSpPr>
              <a:spLocks noChangeArrowheads="1"/>
            </p:cNvSpPr>
            <p:nvPr/>
          </p:nvSpPr>
          <p:spPr bwMode="auto">
            <a:xfrm>
              <a:off x="12633495" y="5770161"/>
              <a:ext cx="25937" cy="2594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46" name="Freeform 69"/>
            <p:cNvSpPr/>
            <p:nvPr/>
          </p:nvSpPr>
          <p:spPr bwMode="auto">
            <a:xfrm>
              <a:off x="12639982" y="5776649"/>
              <a:ext cx="6486" cy="64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47" name="Freeform 70"/>
            <p:cNvSpPr/>
            <p:nvPr/>
          </p:nvSpPr>
          <p:spPr bwMode="auto">
            <a:xfrm>
              <a:off x="12639982" y="5776649"/>
              <a:ext cx="6486" cy="64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48" name="Oval 71"/>
            <p:cNvSpPr>
              <a:spLocks noChangeArrowheads="1"/>
            </p:cNvSpPr>
            <p:nvPr/>
          </p:nvSpPr>
          <p:spPr bwMode="auto">
            <a:xfrm>
              <a:off x="12432481" y="10433658"/>
              <a:ext cx="421488" cy="42159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49" name="Freeform 72"/>
            <p:cNvSpPr/>
            <p:nvPr/>
          </p:nvSpPr>
          <p:spPr bwMode="auto">
            <a:xfrm>
              <a:off x="12536231" y="10537435"/>
              <a:ext cx="213987" cy="214043"/>
            </a:xfrm>
            <a:custGeom>
              <a:avLst/>
              <a:gdLst>
                <a:gd name="T0" fmla="*/ 31 w 33"/>
                <a:gd name="T1" fmla="*/ 22 h 33"/>
                <a:gd name="T2" fmla="*/ 29 w 33"/>
                <a:gd name="T3" fmla="*/ 22 h 33"/>
                <a:gd name="T4" fmla="*/ 22 w 33"/>
                <a:gd name="T5" fmla="*/ 29 h 33"/>
                <a:gd name="T6" fmla="*/ 11 w 33"/>
                <a:gd name="T7" fmla="*/ 29 h 33"/>
                <a:gd name="T8" fmla="*/ 4 w 33"/>
                <a:gd name="T9" fmla="*/ 22 h 33"/>
                <a:gd name="T10" fmla="*/ 4 w 33"/>
                <a:gd name="T11" fmla="*/ 11 h 33"/>
                <a:gd name="T12" fmla="*/ 11 w 33"/>
                <a:gd name="T13" fmla="*/ 4 h 33"/>
                <a:gd name="T14" fmla="*/ 22 w 33"/>
                <a:gd name="T15" fmla="*/ 4 h 33"/>
                <a:gd name="T16" fmla="*/ 29 w 33"/>
                <a:gd name="T17" fmla="*/ 11 h 33"/>
                <a:gd name="T18" fmla="*/ 29 w 33"/>
                <a:gd name="T19" fmla="*/ 22 h 33"/>
                <a:gd name="T20" fmla="*/ 31 w 33"/>
                <a:gd name="T21" fmla="*/ 22 h 33"/>
                <a:gd name="T22" fmla="*/ 33 w 33"/>
                <a:gd name="T23" fmla="*/ 22 h 33"/>
                <a:gd name="T24" fmla="*/ 33 w 33"/>
                <a:gd name="T25" fmla="*/ 11 h 33"/>
                <a:gd name="T26" fmla="*/ 22 w 33"/>
                <a:gd name="T27" fmla="*/ 0 h 33"/>
                <a:gd name="T28" fmla="*/ 11 w 33"/>
                <a:gd name="T29" fmla="*/ 0 h 33"/>
                <a:gd name="T30" fmla="*/ 0 w 33"/>
                <a:gd name="T31" fmla="*/ 11 h 33"/>
                <a:gd name="T32" fmla="*/ 0 w 33"/>
                <a:gd name="T33" fmla="*/ 22 h 33"/>
                <a:gd name="T34" fmla="*/ 11 w 33"/>
                <a:gd name="T35" fmla="*/ 33 h 33"/>
                <a:gd name="T36" fmla="*/ 22 w 33"/>
                <a:gd name="T37" fmla="*/ 33 h 33"/>
                <a:gd name="T38" fmla="*/ 33 w 33"/>
                <a:gd name="T39" fmla="*/ 22 h 33"/>
                <a:gd name="T40" fmla="*/ 31 w 33"/>
                <a:gd name="T41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33">
                  <a:moveTo>
                    <a:pt x="31" y="22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9" y="26"/>
                    <a:pt x="26" y="29"/>
                    <a:pt x="22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7" y="29"/>
                    <a:pt x="4" y="26"/>
                    <a:pt x="4" y="2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7"/>
                    <a:pt x="7" y="4"/>
                    <a:pt x="11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6" y="4"/>
                    <a:pt x="29" y="7"/>
                    <a:pt x="29" y="1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5"/>
                    <a:pt x="28" y="0"/>
                    <a:pt x="2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8"/>
                    <a:pt x="5" y="33"/>
                    <a:pt x="11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8" y="33"/>
                    <a:pt x="33" y="28"/>
                    <a:pt x="33" y="22"/>
                  </a:cubicBezTo>
                  <a:lnTo>
                    <a:pt x="31" y="2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50" name="Rectangle 73"/>
            <p:cNvSpPr>
              <a:spLocks noChangeArrowheads="1"/>
            </p:cNvSpPr>
            <p:nvPr/>
          </p:nvSpPr>
          <p:spPr bwMode="auto">
            <a:xfrm>
              <a:off x="11505210" y="6302020"/>
              <a:ext cx="2282509" cy="400191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51" name="Freeform 75"/>
            <p:cNvSpPr/>
            <p:nvPr/>
          </p:nvSpPr>
          <p:spPr bwMode="auto">
            <a:xfrm>
              <a:off x="12445450" y="5938799"/>
              <a:ext cx="473364" cy="110266"/>
            </a:xfrm>
            <a:custGeom>
              <a:avLst/>
              <a:gdLst>
                <a:gd name="T0" fmla="*/ 8 w 73"/>
                <a:gd name="T1" fmla="*/ 17 h 17"/>
                <a:gd name="T2" fmla="*/ 0 w 73"/>
                <a:gd name="T3" fmla="*/ 9 h 17"/>
                <a:gd name="T4" fmla="*/ 8 w 73"/>
                <a:gd name="T5" fmla="*/ 0 h 17"/>
                <a:gd name="T6" fmla="*/ 65 w 73"/>
                <a:gd name="T7" fmla="*/ 0 h 17"/>
                <a:gd name="T8" fmla="*/ 73 w 73"/>
                <a:gd name="T9" fmla="*/ 9 h 17"/>
                <a:gd name="T10" fmla="*/ 65 w 73"/>
                <a:gd name="T11" fmla="*/ 17 h 17"/>
                <a:gd name="T12" fmla="*/ 8 w 7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7">
                  <a:moveTo>
                    <a:pt x="8" y="17"/>
                  </a:moveTo>
                  <a:cubicBezTo>
                    <a:pt x="3" y="17"/>
                    <a:pt x="0" y="13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0" y="0"/>
                    <a:pt x="73" y="4"/>
                    <a:pt x="73" y="9"/>
                  </a:cubicBezTo>
                  <a:cubicBezTo>
                    <a:pt x="73" y="13"/>
                    <a:pt x="70" y="17"/>
                    <a:pt x="65" y="17"/>
                  </a:cubicBezTo>
                  <a:lnTo>
                    <a:pt x="8" y="1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52" name="Freeform 76"/>
            <p:cNvSpPr/>
            <p:nvPr/>
          </p:nvSpPr>
          <p:spPr bwMode="auto">
            <a:xfrm>
              <a:off x="12471388" y="5971232"/>
              <a:ext cx="421488" cy="45405"/>
            </a:xfrm>
            <a:custGeom>
              <a:avLst/>
              <a:gdLst>
                <a:gd name="T0" fmla="*/ 65 w 65"/>
                <a:gd name="T1" fmla="*/ 4 h 7"/>
                <a:gd name="T2" fmla="*/ 61 w 65"/>
                <a:gd name="T3" fmla="*/ 7 h 7"/>
                <a:gd name="T4" fmla="*/ 4 w 65"/>
                <a:gd name="T5" fmla="*/ 7 h 7"/>
                <a:gd name="T6" fmla="*/ 0 w 65"/>
                <a:gd name="T7" fmla="*/ 4 h 7"/>
                <a:gd name="T8" fmla="*/ 4 w 65"/>
                <a:gd name="T9" fmla="*/ 0 h 7"/>
                <a:gd name="T10" fmla="*/ 61 w 65"/>
                <a:gd name="T11" fmla="*/ 0 h 7"/>
                <a:gd name="T12" fmla="*/ 65 w 65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7">
                  <a:moveTo>
                    <a:pt x="65" y="4"/>
                  </a:moveTo>
                  <a:cubicBezTo>
                    <a:pt x="65" y="6"/>
                    <a:pt x="63" y="7"/>
                    <a:pt x="61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3" y="0"/>
                    <a:pt x="65" y="2"/>
                    <a:pt x="65" y="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53" name="Oval 77"/>
            <p:cNvSpPr>
              <a:spLocks noChangeArrowheads="1"/>
            </p:cNvSpPr>
            <p:nvPr/>
          </p:nvSpPr>
          <p:spPr bwMode="auto">
            <a:xfrm>
              <a:off x="12289824" y="5958259"/>
              <a:ext cx="71331" cy="7134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4526269" y="4478842"/>
            <a:ext cx="1939722" cy="4026796"/>
            <a:chOff x="11310678" y="5484773"/>
            <a:chExt cx="2665090" cy="5532633"/>
          </a:xfrm>
        </p:grpSpPr>
        <p:sp>
          <p:nvSpPr>
            <p:cNvPr id="55" name="Freeform 59"/>
            <p:cNvSpPr/>
            <p:nvPr/>
          </p:nvSpPr>
          <p:spPr bwMode="auto">
            <a:xfrm>
              <a:off x="11310678" y="5484773"/>
              <a:ext cx="2665090" cy="5532633"/>
            </a:xfrm>
            <a:custGeom>
              <a:avLst/>
              <a:gdLst>
                <a:gd name="T0" fmla="*/ 411 w 411"/>
                <a:gd name="T1" fmla="*/ 811 h 853"/>
                <a:gd name="T2" fmla="*/ 370 w 411"/>
                <a:gd name="T3" fmla="*/ 853 h 853"/>
                <a:gd name="T4" fmla="*/ 42 w 411"/>
                <a:gd name="T5" fmla="*/ 853 h 853"/>
                <a:gd name="T6" fmla="*/ 0 w 411"/>
                <a:gd name="T7" fmla="*/ 811 h 853"/>
                <a:gd name="T8" fmla="*/ 0 w 411"/>
                <a:gd name="T9" fmla="*/ 42 h 853"/>
                <a:gd name="T10" fmla="*/ 42 w 411"/>
                <a:gd name="T11" fmla="*/ 0 h 853"/>
                <a:gd name="T12" fmla="*/ 370 w 411"/>
                <a:gd name="T13" fmla="*/ 0 h 853"/>
                <a:gd name="T14" fmla="*/ 411 w 411"/>
                <a:gd name="T15" fmla="*/ 42 h 853"/>
                <a:gd name="T16" fmla="*/ 411 w 411"/>
                <a:gd name="T17" fmla="*/ 811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1" h="853">
                  <a:moveTo>
                    <a:pt x="411" y="811"/>
                  </a:moveTo>
                  <a:cubicBezTo>
                    <a:pt x="411" y="834"/>
                    <a:pt x="392" y="853"/>
                    <a:pt x="370" y="853"/>
                  </a:cubicBezTo>
                  <a:cubicBezTo>
                    <a:pt x="42" y="853"/>
                    <a:pt x="42" y="853"/>
                    <a:pt x="42" y="853"/>
                  </a:cubicBezTo>
                  <a:cubicBezTo>
                    <a:pt x="19" y="853"/>
                    <a:pt x="0" y="834"/>
                    <a:pt x="0" y="81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92" y="0"/>
                    <a:pt x="411" y="19"/>
                    <a:pt x="411" y="42"/>
                  </a:cubicBezTo>
                  <a:lnTo>
                    <a:pt x="411" y="81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57" name="Oval 61"/>
            <p:cNvSpPr>
              <a:spLocks noChangeArrowheads="1"/>
            </p:cNvSpPr>
            <p:nvPr/>
          </p:nvSpPr>
          <p:spPr bwMode="auto">
            <a:xfrm>
              <a:off x="12607558" y="5750705"/>
              <a:ext cx="77812" cy="778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58" name="Oval 62"/>
            <p:cNvSpPr>
              <a:spLocks noChangeArrowheads="1"/>
            </p:cNvSpPr>
            <p:nvPr/>
          </p:nvSpPr>
          <p:spPr bwMode="auto">
            <a:xfrm>
              <a:off x="12633495" y="5776649"/>
              <a:ext cx="19455" cy="194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59" name="Oval 63"/>
            <p:cNvSpPr>
              <a:spLocks noChangeArrowheads="1"/>
            </p:cNvSpPr>
            <p:nvPr/>
          </p:nvSpPr>
          <p:spPr bwMode="auto">
            <a:xfrm>
              <a:off x="12607558" y="5744216"/>
              <a:ext cx="77812" cy="778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60" name="Oval 64"/>
            <p:cNvSpPr>
              <a:spLocks noChangeArrowheads="1"/>
            </p:cNvSpPr>
            <p:nvPr/>
          </p:nvSpPr>
          <p:spPr bwMode="auto">
            <a:xfrm>
              <a:off x="12633495" y="5770161"/>
              <a:ext cx="19455" cy="194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61" name="Oval 65"/>
            <p:cNvSpPr>
              <a:spLocks noChangeArrowheads="1"/>
            </p:cNvSpPr>
            <p:nvPr/>
          </p:nvSpPr>
          <p:spPr bwMode="auto">
            <a:xfrm>
              <a:off x="12620526" y="5757189"/>
              <a:ext cx="51875" cy="518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62" name="Oval 66"/>
            <p:cNvSpPr>
              <a:spLocks noChangeArrowheads="1"/>
            </p:cNvSpPr>
            <p:nvPr/>
          </p:nvSpPr>
          <p:spPr bwMode="auto">
            <a:xfrm>
              <a:off x="12620526" y="5757189"/>
              <a:ext cx="51875" cy="518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63" name="Oval 67"/>
            <p:cNvSpPr>
              <a:spLocks noChangeArrowheads="1"/>
            </p:cNvSpPr>
            <p:nvPr/>
          </p:nvSpPr>
          <p:spPr bwMode="auto">
            <a:xfrm>
              <a:off x="12633495" y="5770161"/>
              <a:ext cx="25937" cy="2594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64" name="Oval 68"/>
            <p:cNvSpPr>
              <a:spLocks noChangeArrowheads="1"/>
            </p:cNvSpPr>
            <p:nvPr/>
          </p:nvSpPr>
          <p:spPr bwMode="auto">
            <a:xfrm>
              <a:off x="12633495" y="5770161"/>
              <a:ext cx="25937" cy="2594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65" name="Freeform 69"/>
            <p:cNvSpPr/>
            <p:nvPr/>
          </p:nvSpPr>
          <p:spPr bwMode="auto">
            <a:xfrm>
              <a:off x="12639982" y="5776649"/>
              <a:ext cx="6486" cy="64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66" name="Freeform 70"/>
            <p:cNvSpPr/>
            <p:nvPr/>
          </p:nvSpPr>
          <p:spPr bwMode="auto">
            <a:xfrm>
              <a:off x="12639982" y="5776649"/>
              <a:ext cx="6486" cy="64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67" name="Oval 71"/>
            <p:cNvSpPr>
              <a:spLocks noChangeArrowheads="1"/>
            </p:cNvSpPr>
            <p:nvPr/>
          </p:nvSpPr>
          <p:spPr bwMode="auto">
            <a:xfrm>
              <a:off x="12432481" y="10433658"/>
              <a:ext cx="421488" cy="42159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68" name="Freeform 72"/>
            <p:cNvSpPr/>
            <p:nvPr/>
          </p:nvSpPr>
          <p:spPr bwMode="auto">
            <a:xfrm>
              <a:off x="12536231" y="10537435"/>
              <a:ext cx="213987" cy="214043"/>
            </a:xfrm>
            <a:custGeom>
              <a:avLst/>
              <a:gdLst>
                <a:gd name="T0" fmla="*/ 31 w 33"/>
                <a:gd name="T1" fmla="*/ 22 h 33"/>
                <a:gd name="T2" fmla="*/ 29 w 33"/>
                <a:gd name="T3" fmla="*/ 22 h 33"/>
                <a:gd name="T4" fmla="*/ 22 w 33"/>
                <a:gd name="T5" fmla="*/ 29 h 33"/>
                <a:gd name="T6" fmla="*/ 11 w 33"/>
                <a:gd name="T7" fmla="*/ 29 h 33"/>
                <a:gd name="T8" fmla="*/ 4 w 33"/>
                <a:gd name="T9" fmla="*/ 22 h 33"/>
                <a:gd name="T10" fmla="*/ 4 w 33"/>
                <a:gd name="T11" fmla="*/ 11 h 33"/>
                <a:gd name="T12" fmla="*/ 11 w 33"/>
                <a:gd name="T13" fmla="*/ 4 h 33"/>
                <a:gd name="T14" fmla="*/ 22 w 33"/>
                <a:gd name="T15" fmla="*/ 4 h 33"/>
                <a:gd name="T16" fmla="*/ 29 w 33"/>
                <a:gd name="T17" fmla="*/ 11 h 33"/>
                <a:gd name="T18" fmla="*/ 29 w 33"/>
                <a:gd name="T19" fmla="*/ 22 h 33"/>
                <a:gd name="T20" fmla="*/ 31 w 33"/>
                <a:gd name="T21" fmla="*/ 22 h 33"/>
                <a:gd name="T22" fmla="*/ 33 w 33"/>
                <a:gd name="T23" fmla="*/ 22 h 33"/>
                <a:gd name="T24" fmla="*/ 33 w 33"/>
                <a:gd name="T25" fmla="*/ 11 h 33"/>
                <a:gd name="T26" fmla="*/ 22 w 33"/>
                <a:gd name="T27" fmla="*/ 0 h 33"/>
                <a:gd name="T28" fmla="*/ 11 w 33"/>
                <a:gd name="T29" fmla="*/ 0 h 33"/>
                <a:gd name="T30" fmla="*/ 0 w 33"/>
                <a:gd name="T31" fmla="*/ 11 h 33"/>
                <a:gd name="T32" fmla="*/ 0 w 33"/>
                <a:gd name="T33" fmla="*/ 22 h 33"/>
                <a:gd name="T34" fmla="*/ 11 w 33"/>
                <a:gd name="T35" fmla="*/ 33 h 33"/>
                <a:gd name="T36" fmla="*/ 22 w 33"/>
                <a:gd name="T37" fmla="*/ 33 h 33"/>
                <a:gd name="T38" fmla="*/ 33 w 33"/>
                <a:gd name="T39" fmla="*/ 22 h 33"/>
                <a:gd name="T40" fmla="*/ 31 w 33"/>
                <a:gd name="T41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33">
                  <a:moveTo>
                    <a:pt x="31" y="22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9" y="26"/>
                    <a:pt x="26" y="29"/>
                    <a:pt x="22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7" y="29"/>
                    <a:pt x="4" y="26"/>
                    <a:pt x="4" y="2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7"/>
                    <a:pt x="7" y="4"/>
                    <a:pt x="11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6" y="4"/>
                    <a:pt x="29" y="7"/>
                    <a:pt x="29" y="1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5"/>
                    <a:pt x="28" y="0"/>
                    <a:pt x="2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8"/>
                    <a:pt x="5" y="33"/>
                    <a:pt x="11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8" y="33"/>
                    <a:pt x="33" y="28"/>
                    <a:pt x="33" y="22"/>
                  </a:cubicBezTo>
                  <a:lnTo>
                    <a:pt x="31" y="2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69" name="Rectangle 73"/>
            <p:cNvSpPr>
              <a:spLocks noChangeArrowheads="1"/>
            </p:cNvSpPr>
            <p:nvPr/>
          </p:nvSpPr>
          <p:spPr bwMode="auto">
            <a:xfrm>
              <a:off x="11505210" y="6302020"/>
              <a:ext cx="2282509" cy="400191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70" name="Freeform 75"/>
            <p:cNvSpPr/>
            <p:nvPr/>
          </p:nvSpPr>
          <p:spPr bwMode="auto">
            <a:xfrm>
              <a:off x="12445450" y="5938799"/>
              <a:ext cx="473364" cy="110266"/>
            </a:xfrm>
            <a:custGeom>
              <a:avLst/>
              <a:gdLst>
                <a:gd name="T0" fmla="*/ 8 w 73"/>
                <a:gd name="T1" fmla="*/ 17 h 17"/>
                <a:gd name="T2" fmla="*/ 0 w 73"/>
                <a:gd name="T3" fmla="*/ 9 h 17"/>
                <a:gd name="T4" fmla="*/ 8 w 73"/>
                <a:gd name="T5" fmla="*/ 0 h 17"/>
                <a:gd name="T6" fmla="*/ 65 w 73"/>
                <a:gd name="T7" fmla="*/ 0 h 17"/>
                <a:gd name="T8" fmla="*/ 73 w 73"/>
                <a:gd name="T9" fmla="*/ 9 h 17"/>
                <a:gd name="T10" fmla="*/ 65 w 73"/>
                <a:gd name="T11" fmla="*/ 17 h 17"/>
                <a:gd name="T12" fmla="*/ 8 w 7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7">
                  <a:moveTo>
                    <a:pt x="8" y="17"/>
                  </a:moveTo>
                  <a:cubicBezTo>
                    <a:pt x="3" y="17"/>
                    <a:pt x="0" y="13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0" y="0"/>
                    <a:pt x="73" y="4"/>
                    <a:pt x="73" y="9"/>
                  </a:cubicBezTo>
                  <a:cubicBezTo>
                    <a:pt x="73" y="13"/>
                    <a:pt x="70" y="17"/>
                    <a:pt x="65" y="17"/>
                  </a:cubicBezTo>
                  <a:lnTo>
                    <a:pt x="8" y="1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71" name="Freeform 76"/>
            <p:cNvSpPr/>
            <p:nvPr/>
          </p:nvSpPr>
          <p:spPr bwMode="auto">
            <a:xfrm>
              <a:off x="12471388" y="5971232"/>
              <a:ext cx="421488" cy="45405"/>
            </a:xfrm>
            <a:custGeom>
              <a:avLst/>
              <a:gdLst>
                <a:gd name="T0" fmla="*/ 65 w 65"/>
                <a:gd name="T1" fmla="*/ 4 h 7"/>
                <a:gd name="T2" fmla="*/ 61 w 65"/>
                <a:gd name="T3" fmla="*/ 7 h 7"/>
                <a:gd name="T4" fmla="*/ 4 w 65"/>
                <a:gd name="T5" fmla="*/ 7 h 7"/>
                <a:gd name="T6" fmla="*/ 0 w 65"/>
                <a:gd name="T7" fmla="*/ 4 h 7"/>
                <a:gd name="T8" fmla="*/ 4 w 65"/>
                <a:gd name="T9" fmla="*/ 0 h 7"/>
                <a:gd name="T10" fmla="*/ 61 w 65"/>
                <a:gd name="T11" fmla="*/ 0 h 7"/>
                <a:gd name="T12" fmla="*/ 65 w 65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7">
                  <a:moveTo>
                    <a:pt x="65" y="4"/>
                  </a:moveTo>
                  <a:cubicBezTo>
                    <a:pt x="65" y="6"/>
                    <a:pt x="63" y="7"/>
                    <a:pt x="61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3" y="0"/>
                    <a:pt x="65" y="2"/>
                    <a:pt x="65" y="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72" name="Oval 77"/>
            <p:cNvSpPr>
              <a:spLocks noChangeArrowheads="1"/>
            </p:cNvSpPr>
            <p:nvPr/>
          </p:nvSpPr>
          <p:spPr bwMode="auto">
            <a:xfrm>
              <a:off x="12289824" y="5958259"/>
              <a:ext cx="71331" cy="7134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</p:grpSp>
      <p:sp>
        <p:nvSpPr>
          <p:cNvPr id="73" name="TextBox 72"/>
          <p:cNvSpPr txBox="1"/>
          <p:nvPr/>
        </p:nvSpPr>
        <p:spPr>
          <a:xfrm>
            <a:off x="2045027" y="2010239"/>
            <a:ext cx="2033488" cy="212365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6600" b="1" spc="100" dirty="0">
                <a:solidFill>
                  <a:schemeClr val="bg1"/>
                </a:solidFill>
                <a:cs typeface="+mn-ea"/>
                <a:sym typeface="+mn-lt"/>
              </a:rPr>
              <a:t>添加</a:t>
            </a:r>
            <a:endParaRPr lang="en-US" altLang="zh-CN" sz="6600" b="1" spc="100" dirty="0">
              <a:solidFill>
                <a:schemeClr val="bg1"/>
              </a:solidFill>
              <a:cs typeface="+mn-ea"/>
              <a:sym typeface="+mn-lt"/>
            </a:endParaRPr>
          </a:p>
          <a:p>
            <a:r>
              <a:rPr lang="zh-CN" altLang="en-US" sz="6600" b="1" spc="10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76" name="Subtitle 2"/>
          <p:cNvSpPr txBox="1"/>
          <p:nvPr/>
        </p:nvSpPr>
        <p:spPr>
          <a:xfrm>
            <a:off x="6329124" y="1186505"/>
            <a:ext cx="5108800" cy="1725635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120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 panose="020B0306030504020204"/>
                <a:ea typeface="+mn-ea"/>
                <a:cs typeface="Open Sans Light" panose="020B0306030504020204"/>
              </a:defRPr>
            </a:lvl1pPr>
            <a:lvl2pPr marL="108775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2pPr>
            <a:lvl3pPr marL="217551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3pPr>
            <a:lvl4pPr marL="326263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4pPr>
            <a:lvl5pPr marL="435038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5pPr>
            <a:lvl6pPr marL="5438140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1400" dirty="0">
                <a:solidFill>
                  <a:srgbClr val="523A2C"/>
                </a:solidFill>
                <a:latin typeface="+mn-lt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rgbClr val="523A2C"/>
                </a:solidFill>
                <a:latin typeface="+mn-lt"/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rgbClr val="523A2C"/>
                </a:solidFill>
                <a:latin typeface="+mn-lt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rgbClr val="523A2C"/>
                </a:solidFill>
                <a:latin typeface="+mn-lt"/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rgbClr val="523A2C"/>
                </a:solidFill>
                <a:latin typeface="+mn-lt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77" name="椭圆 76"/>
          <p:cNvSpPr/>
          <p:nvPr/>
        </p:nvSpPr>
        <p:spPr>
          <a:xfrm>
            <a:off x="1874199" y="4492498"/>
            <a:ext cx="414118" cy="414118"/>
          </a:xfrm>
          <a:prstGeom prst="ellipse">
            <a:avLst/>
          </a:prstGeom>
          <a:solidFill>
            <a:srgbClr val="0A5E75">
              <a:alpha val="80000"/>
            </a:srgbClr>
          </a:solidFill>
          <a:ln>
            <a:solidFill>
              <a:srgbClr val="0A5E75"/>
            </a:solidFill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1966198" y="258187"/>
            <a:ext cx="4000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单击此处添加标题文本</a:t>
            </a: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ubtitle 2"/>
          <p:cNvSpPr txBox="1"/>
          <p:nvPr/>
        </p:nvSpPr>
        <p:spPr>
          <a:xfrm>
            <a:off x="7527481" y="4534768"/>
            <a:ext cx="3601304" cy="266582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120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 panose="020B0306030504020204"/>
                <a:ea typeface="+mn-ea"/>
                <a:cs typeface="Open Sans Light" panose="020B0306030504020204"/>
              </a:defRPr>
            </a:lvl1pPr>
            <a:lvl2pPr marL="108775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2pPr>
            <a:lvl3pPr marL="217551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3pPr>
            <a:lvl4pPr marL="326263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4pPr>
            <a:lvl5pPr marL="435038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5pPr>
            <a:lvl6pPr marL="5438140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325"/>
              </a:lnSpc>
            </a:pPr>
            <a:r>
              <a:rPr lang="zh-CN" altLang="en-US" sz="850" dirty="0">
                <a:solidFill>
                  <a:srgbClr val="523A2C"/>
                </a:solidFill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50" dirty="0">
                <a:solidFill>
                  <a:srgbClr val="523A2C"/>
                </a:solidFill>
                <a:latin typeface="+mn-lt"/>
                <a:cs typeface="+mn-ea"/>
                <a:sym typeface="+mn-lt"/>
              </a:rPr>
              <a:t>……</a:t>
            </a:r>
            <a:endParaRPr lang="en-US" sz="850" dirty="0">
              <a:solidFill>
                <a:srgbClr val="523A2C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599692" y="4188632"/>
            <a:ext cx="1451038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zh-CN" altLang="en-US" sz="1000" dirty="0">
                <a:solidFill>
                  <a:srgbClr val="523A2C"/>
                </a:solidFill>
                <a:cs typeface="+mn-ea"/>
                <a:sym typeface="+mn-lt"/>
              </a:rPr>
              <a:t>单击此处添加标题文本</a:t>
            </a:r>
            <a:endParaRPr lang="en-US" sz="1000" dirty="0">
              <a:solidFill>
                <a:srgbClr val="523A2C"/>
              </a:solidFill>
              <a:cs typeface="+mn-ea"/>
              <a:sym typeface="+mn-lt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6664713" y="4220743"/>
            <a:ext cx="561144" cy="561144"/>
          </a:xfrm>
          <a:prstGeom prst="ellipse">
            <a:avLst/>
          </a:prstGeom>
          <a:solidFill>
            <a:schemeClr val="accent2">
              <a:alpha val="80000"/>
            </a:schemeClr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8" name="Subtitle 2"/>
          <p:cNvSpPr txBox="1"/>
          <p:nvPr/>
        </p:nvSpPr>
        <p:spPr>
          <a:xfrm>
            <a:off x="7527481" y="3518782"/>
            <a:ext cx="3601304" cy="266582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120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 panose="020B0306030504020204"/>
                <a:ea typeface="+mn-ea"/>
                <a:cs typeface="Open Sans Light" panose="020B0306030504020204"/>
              </a:defRPr>
            </a:lvl1pPr>
            <a:lvl2pPr marL="108775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2pPr>
            <a:lvl3pPr marL="217551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3pPr>
            <a:lvl4pPr marL="3262630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4pPr>
            <a:lvl5pPr marL="4350385" indent="0" algn="ctr" defTabSz="1087120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 panose="020B0606030504020204"/>
                <a:ea typeface="+mn-ea"/>
                <a:cs typeface="Open Sans" panose="020B0606030504020204"/>
              </a:defRPr>
            </a:lvl5pPr>
            <a:lvl6pPr marL="5438140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120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325"/>
              </a:lnSpc>
            </a:pPr>
            <a:r>
              <a:rPr lang="zh-CN" altLang="en-US" sz="850" dirty="0">
                <a:solidFill>
                  <a:srgbClr val="523A2C"/>
                </a:solidFill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50" dirty="0">
                <a:solidFill>
                  <a:srgbClr val="523A2C"/>
                </a:solidFill>
                <a:latin typeface="+mn-lt"/>
                <a:cs typeface="+mn-ea"/>
                <a:sym typeface="+mn-lt"/>
              </a:rPr>
              <a:t>……</a:t>
            </a:r>
            <a:endParaRPr lang="en-US" sz="850" dirty="0">
              <a:solidFill>
                <a:srgbClr val="523A2C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599692" y="3172646"/>
            <a:ext cx="1451038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zh-CN" altLang="en-US" sz="1000" dirty="0">
                <a:solidFill>
                  <a:srgbClr val="523A2C"/>
                </a:solidFill>
                <a:cs typeface="+mn-ea"/>
                <a:sym typeface="+mn-lt"/>
              </a:rPr>
              <a:t>单击此处添加标题文本</a:t>
            </a:r>
            <a:endParaRPr lang="en-US" sz="1000" dirty="0">
              <a:solidFill>
                <a:srgbClr val="523A2C"/>
              </a:solidFill>
              <a:cs typeface="+mn-ea"/>
              <a:sym typeface="+mn-lt"/>
            </a:endParaRPr>
          </a:p>
        </p:txBody>
      </p:sp>
      <p:sp>
        <p:nvSpPr>
          <p:cNvPr id="30" name="Oval 29"/>
          <p:cNvSpPr/>
          <p:nvPr/>
        </p:nvSpPr>
        <p:spPr>
          <a:xfrm>
            <a:off x="6664713" y="3204757"/>
            <a:ext cx="561144" cy="561144"/>
          </a:xfrm>
          <a:prstGeom prst="ellipse">
            <a:avLst/>
          </a:prstGeom>
          <a:solidFill>
            <a:schemeClr val="accent2">
              <a:alpha val="80000"/>
            </a:schemeClr>
          </a:solidFill>
          <a:ln>
            <a:noFill/>
          </a:ln>
          <a:effectLst>
            <a:reflection stA="40000" endPos="3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1" name="Shape 2629"/>
          <p:cNvSpPr/>
          <p:nvPr/>
        </p:nvSpPr>
        <p:spPr>
          <a:xfrm>
            <a:off x="6810371" y="3356946"/>
            <a:ext cx="279405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41" y="20618"/>
                </a:moveTo>
                <a:cubicBezTo>
                  <a:pt x="15826" y="20618"/>
                  <a:pt x="15226" y="20482"/>
                  <a:pt x="14660" y="20214"/>
                </a:cubicBezTo>
                <a:cubicBezTo>
                  <a:pt x="14607" y="20189"/>
                  <a:pt x="14552" y="20170"/>
                  <a:pt x="14497" y="20155"/>
                </a:cubicBezTo>
                <a:cubicBezTo>
                  <a:pt x="8918" y="17308"/>
                  <a:pt x="4295" y="12685"/>
                  <a:pt x="1448" y="7105"/>
                </a:cubicBezTo>
                <a:cubicBezTo>
                  <a:pt x="1432" y="7048"/>
                  <a:pt x="1412" y="6991"/>
                  <a:pt x="1386" y="6936"/>
                </a:cubicBezTo>
                <a:cubicBezTo>
                  <a:pt x="1117" y="6369"/>
                  <a:pt x="982" y="5770"/>
                  <a:pt x="982" y="5155"/>
                </a:cubicBezTo>
                <a:cubicBezTo>
                  <a:pt x="982" y="2774"/>
                  <a:pt x="3066" y="982"/>
                  <a:pt x="4417" y="982"/>
                </a:cubicBezTo>
                <a:cubicBezTo>
                  <a:pt x="4594" y="982"/>
                  <a:pt x="4711" y="1072"/>
                  <a:pt x="4764" y="1126"/>
                </a:cubicBezTo>
                <a:cubicBezTo>
                  <a:pt x="4776" y="1139"/>
                  <a:pt x="4798" y="1164"/>
                  <a:pt x="4831" y="1216"/>
                </a:cubicBezTo>
                <a:cubicBezTo>
                  <a:pt x="4848" y="1244"/>
                  <a:pt x="4867" y="1271"/>
                  <a:pt x="4887" y="1297"/>
                </a:cubicBezTo>
                <a:lnTo>
                  <a:pt x="8118" y="5453"/>
                </a:lnTo>
                <a:cubicBezTo>
                  <a:pt x="8143" y="5485"/>
                  <a:pt x="8170" y="5515"/>
                  <a:pt x="8199" y="5544"/>
                </a:cubicBezTo>
                <a:cubicBezTo>
                  <a:pt x="8253" y="5598"/>
                  <a:pt x="8343" y="5715"/>
                  <a:pt x="8343" y="5891"/>
                </a:cubicBezTo>
                <a:cubicBezTo>
                  <a:pt x="8343" y="5978"/>
                  <a:pt x="8319" y="6060"/>
                  <a:pt x="8272" y="6135"/>
                </a:cubicBezTo>
                <a:lnTo>
                  <a:pt x="7178" y="7221"/>
                </a:lnTo>
                <a:cubicBezTo>
                  <a:pt x="7173" y="7226"/>
                  <a:pt x="7168" y="7231"/>
                  <a:pt x="7163" y="7236"/>
                </a:cubicBezTo>
                <a:cubicBezTo>
                  <a:pt x="6767" y="7609"/>
                  <a:pt x="6541" y="8126"/>
                  <a:pt x="6541" y="8668"/>
                </a:cubicBezTo>
                <a:cubicBezTo>
                  <a:pt x="6541" y="9175"/>
                  <a:pt x="6738" y="9658"/>
                  <a:pt x="7080" y="10020"/>
                </a:cubicBezTo>
                <a:cubicBezTo>
                  <a:pt x="7092" y="10040"/>
                  <a:pt x="7105" y="10059"/>
                  <a:pt x="7119" y="10078"/>
                </a:cubicBezTo>
                <a:cubicBezTo>
                  <a:pt x="8325" y="11745"/>
                  <a:pt x="9807" y="13222"/>
                  <a:pt x="11525" y="14469"/>
                </a:cubicBezTo>
                <a:cubicBezTo>
                  <a:pt x="11538" y="14478"/>
                  <a:pt x="11551" y="14487"/>
                  <a:pt x="11565" y="14496"/>
                </a:cubicBezTo>
                <a:cubicBezTo>
                  <a:pt x="11928" y="14844"/>
                  <a:pt x="12414" y="15045"/>
                  <a:pt x="12924" y="15045"/>
                </a:cubicBezTo>
                <a:cubicBezTo>
                  <a:pt x="13436" y="15045"/>
                  <a:pt x="13930" y="14840"/>
                  <a:pt x="14297" y="14479"/>
                </a:cubicBezTo>
                <a:cubicBezTo>
                  <a:pt x="14316" y="14463"/>
                  <a:pt x="14335" y="14446"/>
                  <a:pt x="14352" y="14427"/>
                </a:cubicBezTo>
                <a:lnTo>
                  <a:pt x="15451" y="13320"/>
                </a:lnTo>
                <a:cubicBezTo>
                  <a:pt x="15529" y="13271"/>
                  <a:pt x="15611" y="13247"/>
                  <a:pt x="15697" y="13247"/>
                </a:cubicBezTo>
                <a:cubicBezTo>
                  <a:pt x="15874" y="13247"/>
                  <a:pt x="15990" y="13337"/>
                  <a:pt x="16044" y="13391"/>
                </a:cubicBezTo>
                <a:cubicBezTo>
                  <a:pt x="16073" y="13420"/>
                  <a:pt x="16103" y="13447"/>
                  <a:pt x="16135" y="13472"/>
                </a:cubicBezTo>
                <a:lnTo>
                  <a:pt x="20291" y="16704"/>
                </a:lnTo>
                <a:cubicBezTo>
                  <a:pt x="20317" y="16725"/>
                  <a:pt x="20345" y="16744"/>
                  <a:pt x="20374" y="16762"/>
                </a:cubicBezTo>
                <a:cubicBezTo>
                  <a:pt x="20426" y="16795"/>
                  <a:pt x="20449" y="16816"/>
                  <a:pt x="20461" y="16827"/>
                </a:cubicBezTo>
                <a:cubicBezTo>
                  <a:pt x="20515" y="16881"/>
                  <a:pt x="20605" y="16997"/>
                  <a:pt x="20605" y="17174"/>
                </a:cubicBezTo>
                <a:cubicBezTo>
                  <a:pt x="20605" y="17207"/>
                  <a:pt x="20606" y="17240"/>
                  <a:pt x="20610" y="17273"/>
                </a:cubicBezTo>
                <a:cubicBezTo>
                  <a:pt x="20533" y="18625"/>
                  <a:pt x="18769" y="20618"/>
                  <a:pt x="16441" y="20618"/>
                </a:cubicBezTo>
                <a:moveTo>
                  <a:pt x="21586" y="17174"/>
                </a:moveTo>
                <a:cubicBezTo>
                  <a:pt x="21586" y="16768"/>
                  <a:pt x="21421" y="16399"/>
                  <a:pt x="21155" y="16133"/>
                </a:cubicBezTo>
                <a:cubicBezTo>
                  <a:pt x="21077" y="16054"/>
                  <a:pt x="20988" y="15988"/>
                  <a:pt x="20893" y="15929"/>
                </a:cubicBezTo>
                <a:lnTo>
                  <a:pt x="16738" y="12697"/>
                </a:lnTo>
                <a:cubicBezTo>
                  <a:pt x="16471" y="12430"/>
                  <a:pt x="16104" y="12265"/>
                  <a:pt x="15697" y="12265"/>
                </a:cubicBezTo>
                <a:cubicBezTo>
                  <a:pt x="15364" y="12265"/>
                  <a:pt x="15060" y="12380"/>
                  <a:pt x="14815" y="12567"/>
                </a:cubicBezTo>
                <a:lnTo>
                  <a:pt x="13655" y="13736"/>
                </a:lnTo>
                <a:lnTo>
                  <a:pt x="13652" y="13733"/>
                </a:lnTo>
                <a:cubicBezTo>
                  <a:pt x="13473" y="13934"/>
                  <a:pt x="13214" y="14063"/>
                  <a:pt x="12924" y="14063"/>
                </a:cubicBezTo>
                <a:cubicBezTo>
                  <a:pt x="12592" y="14063"/>
                  <a:pt x="12300" y="13897"/>
                  <a:pt x="12122" y="13645"/>
                </a:cubicBezTo>
                <a:cubicBezTo>
                  <a:pt x="12116" y="13654"/>
                  <a:pt x="12107" y="13663"/>
                  <a:pt x="12101" y="13674"/>
                </a:cubicBezTo>
                <a:cubicBezTo>
                  <a:pt x="10497" y="12510"/>
                  <a:pt x="9076" y="11108"/>
                  <a:pt x="7914" y="9502"/>
                </a:cubicBezTo>
                <a:cubicBezTo>
                  <a:pt x="7925" y="9495"/>
                  <a:pt x="7935" y="9486"/>
                  <a:pt x="7947" y="9479"/>
                </a:cubicBezTo>
                <a:cubicBezTo>
                  <a:pt x="7691" y="9299"/>
                  <a:pt x="7523" y="9004"/>
                  <a:pt x="7523" y="8668"/>
                </a:cubicBezTo>
                <a:cubicBezTo>
                  <a:pt x="7523" y="8367"/>
                  <a:pt x="7659" y="8101"/>
                  <a:pt x="7871" y="7920"/>
                </a:cubicBezTo>
                <a:lnTo>
                  <a:pt x="7870" y="7918"/>
                </a:lnTo>
                <a:lnTo>
                  <a:pt x="9023" y="6773"/>
                </a:lnTo>
                <a:cubicBezTo>
                  <a:pt x="9211" y="6528"/>
                  <a:pt x="9325" y="6224"/>
                  <a:pt x="9325" y="5891"/>
                </a:cubicBezTo>
                <a:cubicBezTo>
                  <a:pt x="9325" y="5485"/>
                  <a:pt x="9160" y="5116"/>
                  <a:pt x="8893" y="4850"/>
                </a:cubicBezTo>
                <a:lnTo>
                  <a:pt x="5662" y="693"/>
                </a:lnTo>
                <a:cubicBezTo>
                  <a:pt x="5603" y="599"/>
                  <a:pt x="5537" y="510"/>
                  <a:pt x="5458" y="432"/>
                </a:cubicBezTo>
                <a:cubicBezTo>
                  <a:pt x="5191" y="165"/>
                  <a:pt x="4823" y="0"/>
                  <a:pt x="4417" y="0"/>
                </a:cubicBezTo>
                <a:cubicBezTo>
                  <a:pt x="2454" y="0"/>
                  <a:pt x="0" y="2308"/>
                  <a:pt x="0" y="5155"/>
                </a:cubicBezTo>
                <a:cubicBezTo>
                  <a:pt x="0" y="5943"/>
                  <a:pt x="183" y="6688"/>
                  <a:pt x="499" y="7356"/>
                </a:cubicBezTo>
                <a:lnTo>
                  <a:pt x="482" y="7373"/>
                </a:lnTo>
                <a:cubicBezTo>
                  <a:pt x="3435" y="13255"/>
                  <a:pt x="8343" y="18164"/>
                  <a:pt x="14224" y="21117"/>
                </a:cubicBezTo>
                <a:lnTo>
                  <a:pt x="14240" y="21101"/>
                </a:lnTo>
                <a:cubicBezTo>
                  <a:pt x="14908" y="21418"/>
                  <a:pt x="15652" y="21600"/>
                  <a:pt x="16441" y="21600"/>
                </a:cubicBezTo>
                <a:cubicBezTo>
                  <a:pt x="19287" y="21600"/>
                  <a:pt x="21594" y="19145"/>
                  <a:pt x="21594" y="17182"/>
                </a:cubicBezTo>
                <a:cubicBezTo>
                  <a:pt x="21594" y="17179"/>
                  <a:pt x="21594" y="17177"/>
                  <a:pt x="21594" y="17174"/>
                </a:cubicBezTo>
                <a:cubicBezTo>
                  <a:pt x="21594" y="17174"/>
                  <a:pt x="21586" y="17174"/>
                  <a:pt x="21586" y="17174"/>
                </a:cubicBezTo>
                <a:close/>
                <a:moveTo>
                  <a:pt x="11785" y="10800"/>
                </a:moveTo>
                <a:cubicBezTo>
                  <a:pt x="12326" y="10800"/>
                  <a:pt x="12766" y="10360"/>
                  <a:pt x="12766" y="9819"/>
                </a:cubicBezTo>
                <a:cubicBezTo>
                  <a:pt x="12766" y="9276"/>
                  <a:pt x="12326" y="8836"/>
                  <a:pt x="11785" y="8836"/>
                </a:cubicBezTo>
                <a:cubicBezTo>
                  <a:pt x="11242" y="8836"/>
                  <a:pt x="10803" y="9276"/>
                  <a:pt x="10803" y="9819"/>
                </a:cubicBezTo>
                <a:cubicBezTo>
                  <a:pt x="10803" y="10360"/>
                  <a:pt x="11242" y="10800"/>
                  <a:pt x="11785" y="10800"/>
                </a:cubicBezTo>
                <a:moveTo>
                  <a:pt x="11785" y="5891"/>
                </a:moveTo>
                <a:cubicBezTo>
                  <a:pt x="13953" y="5891"/>
                  <a:pt x="15711" y="7649"/>
                  <a:pt x="15711" y="9819"/>
                </a:cubicBezTo>
                <a:cubicBezTo>
                  <a:pt x="15711" y="10090"/>
                  <a:pt x="15930" y="10309"/>
                  <a:pt x="16201" y="10309"/>
                </a:cubicBezTo>
                <a:cubicBezTo>
                  <a:pt x="16472" y="10309"/>
                  <a:pt x="16692" y="10090"/>
                  <a:pt x="16692" y="9819"/>
                </a:cubicBezTo>
                <a:cubicBezTo>
                  <a:pt x="16692" y="7107"/>
                  <a:pt x="14495" y="4909"/>
                  <a:pt x="11785" y="4909"/>
                </a:cubicBezTo>
                <a:cubicBezTo>
                  <a:pt x="11513" y="4909"/>
                  <a:pt x="11294" y="5129"/>
                  <a:pt x="11294" y="5400"/>
                </a:cubicBezTo>
                <a:cubicBezTo>
                  <a:pt x="11294" y="5672"/>
                  <a:pt x="11513" y="5891"/>
                  <a:pt x="11785" y="5891"/>
                </a:cubicBezTo>
                <a:moveTo>
                  <a:pt x="11785" y="982"/>
                </a:moveTo>
                <a:cubicBezTo>
                  <a:pt x="16663" y="982"/>
                  <a:pt x="20618" y="4939"/>
                  <a:pt x="20618" y="9819"/>
                </a:cubicBezTo>
                <a:cubicBezTo>
                  <a:pt x="20618" y="10090"/>
                  <a:pt x="20838" y="10309"/>
                  <a:pt x="21109" y="10309"/>
                </a:cubicBezTo>
                <a:cubicBezTo>
                  <a:pt x="21380" y="10309"/>
                  <a:pt x="21600" y="10090"/>
                  <a:pt x="21600" y="9819"/>
                </a:cubicBezTo>
                <a:cubicBezTo>
                  <a:pt x="21600" y="4396"/>
                  <a:pt x="17206" y="0"/>
                  <a:pt x="11785" y="0"/>
                </a:cubicBezTo>
                <a:cubicBezTo>
                  <a:pt x="11513" y="0"/>
                  <a:pt x="11294" y="220"/>
                  <a:pt x="11294" y="491"/>
                </a:cubicBezTo>
                <a:cubicBezTo>
                  <a:pt x="11294" y="762"/>
                  <a:pt x="11513" y="982"/>
                  <a:pt x="11785" y="9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cs typeface="+mn-ea"/>
              <a:sym typeface="+mn-lt"/>
            </a:endParaRPr>
          </a:p>
        </p:txBody>
      </p:sp>
      <p:sp>
        <p:nvSpPr>
          <p:cNvPr id="32" name="Shape 2840"/>
          <p:cNvSpPr/>
          <p:nvPr/>
        </p:nvSpPr>
        <p:spPr>
          <a:xfrm>
            <a:off x="6805621" y="4374348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520"/>
                </a:moveTo>
                <a:lnTo>
                  <a:pt x="982" y="20520"/>
                </a:lnTo>
                <a:lnTo>
                  <a:pt x="982" y="14040"/>
                </a:lnTo>
                <a:lnTo>
                  <a:pt x="6907" y="14040"/>
                </a:lnTo>
                <a:cubicBezTo>
                  <a:pt x="7149" y="16170"/>
                  <a:pt x="8798" y="17820"/>
                  <a:pt x="10800" y="17820"/>
                </a:cubicBezTo>
                <a:cubicBezTo>
                  <a:pt x="12802" y="17820"/>
                  <a:pt x="14451" y="16170"/>
                  <a:pt x="14693" y="14040"/>
                </a:cubicBezTo>
                <a:lnTo>
                  <a:pt x="20618" y="14040"/>
                </a:lnTo>
                <a:cubicBezTo>
                  <a:pt x="20618" y="14040"/>
                  <a:pt x="20618" y="20520"/>
                  <a:pt x="20618" y="20520"/>
                </a:cubicBezTo>
                <a:close/>
                <a:moveTo>
                  <a:pt x="21544" y="13261"/>
                </a:moveTo>
                <a:lnTo>
                  <a:pt x="21548" y="13259"/>
                </a:lnTo>
                <a:lnTo>
                  <a:pt x="16639" y="2459"/>
                </a:lnTo>
                <a:lnTo>
                  <a:pt x="16635" y="2461"/>
                </a:lnTo>
                <a:cubicBezTo>
                  <a:pt x="16554" y="2284"/>
                  <a:pt x="16392" y="2160"/>
                  <a:pt x="16200" y="2160"/>
                </a:cubicBezTo>
                <a:lnTo>
                  <a:pt x="15709" y="2160"/>
                </a:lnTo>
                <a:cubicBezTo>
                  <a:pt x="15438" y="2160"/>
                  <a:pt x="15218" y="2402"/>
                  <a:pt x="15218" y="2700"/>
                </a:cubicBezTo>
                <a:cubicBezTo>
                  <a:pt x="15218" y="2999"/>
                  <a:pt x="15438" y="3240"/>
                  <a:pt x="15709" y="3240"/>
                </a:cubicBezTo>
                <a:lnTo>
                  <a:pt x="15897" y="3240"/>
                </a:lnTo>
                <a:lnTo>
                  <a:pt x="20315" y="12960"/>
                </a:lnTo>
                <a:lnTo>
                  <a:pt x="14236" y="12960"/>
                </a:lnTo>
                <a:cubicBezTo>
                  <a:pt x="13965" y="12960"/>
                  <a:pt x="13745" y="13202"/>
                  <a:pt x="13745" y="13500"/>
                </a:cubicBezTo>
                <a:cubicBezTo>
                  <a:pt x="13745" y="15290"/>
                  <a:pt x="12426" y="16740"/>
                  <a:pt x="10800" y="16740"/>
                </a:cubicBezTo>
                <a:cubicBezTo>
                  <a:pt x="9173" y="16740"/>
                  <a:pt x="7855" y="15290"/>
                  <a:pt x="7855" y="13500"/>
                </a:cubicBezTo>
                <a:cubicBezTo>
                  <a:pt x="7855" y="13202"/>
                  <a:pt x="7635" y="12960"/>
                  <a:pt x="7364" y="12960"/>
                </a:cubicBezTo>
                <a:lnTo>
                  <a:pt x="1285" y="12960"/>
                </a:lnTo>
                <a:lnTo>
                  <a:pt x="5703" y="3240"/>
                </a:lnTo>
                <a:lnTo>
                  <a:pt x="5891" y="3240"/>
                </a:lnTo>
                <a:cubicBezTo>
                  <a:pt x="6162" y="3240"/>
                  <a:pt x="6382" y="2999"/>
                  <a:pt x="6382" y="2700"/>
                </a:cubicBezTo>
                <a:cubicBezTo>
                  <a:pt x="6382" y="2402"/>
                  <a:pt x="6162" y="2160"/>
                  <a:pt x="5891" y="2160"/>
                </a:cubicBezTo>
                <a:lnTo>
                  <a:pt x="5400" y="2160"/>
                </a:lnTo>
                <a:cubicBezTo>
                  <a:pt x="5208" y="2160"/>
                  <a:pt x="5046" y="2284"/>
                  <a:pt x="4966" y="2461"/>
                </a:cubicBezTo>
                <a:lnTo>
                  <a:pt x="4961" y="2459"/>
                </a:lnTo>
                <a:lnTo>
                  <a:pt x="52" y="13259"/>
                </a:lnTo>
                <a:lnTo>
                  <a:pt x="57" y="13261"/>
                </a:lnTo>
                <a:cubicBezTo>
                  <a:pt x="23" y="13334"/>
                  <a:pt x="0" y="13413"/>
                  <a:pt x="0" y="13500"/>
                </a:cubicBezTo>
                <a:lnTo>
                  <a:pt x="0" y="21060"/>
                </a:lnTo>
                <a:cubicBezTo>
                  <a:pt x="0" y="21359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59"/>
                  <a:pt x="21600" y="21060"/>
                </a:cubicBezTo>
                <a:lnTo>
                  <a:pt x="21600" y="13500"/>
                </a:lnTo>
                <a:cubicBezTo>
                  <a:pt x="21600" y="13413"/>
                  <a:pt x="21577" y="13334"/>
                  <a:pt x="21544" y="13261"/>
                </a:cubicBezTo>
                <a:moveTo>
                  <a:pt x="7855" y="4320"/>
                </a:moveTo>
                <a:cubicBezTo>
                  <a:pt x="7990" y="4320"/>
                  <a:pt x="8113" y="4260"/>
                  <a:pt x="8202" y="4162"/>
                </a:cubicBezTo>
                <a:lnTo>
                  <a:pt x="10309" y="1844"/>
                </a:lnTo>
                <a:lnTo>
                  <a:pt x="10309" y="12420"/>
                </a:lnTo>
                <a:cubicBezTo>
                  <a:pt x="10309" y="12719"/>
                  <a:pt x="10529" y="12960"/>
                  <a:pt x="10800" y="12960"/>
                </a:cubicBezTo>
                <a:cubicBezTo>
                  <a:pt x="11071" y="12960"/>
                  <a:pt x="11291" y="12719"/>
                  <a:pt x="11291" y="12420"/>
                </a:cubicBezTo>
                <a:lnTo>
                  <a:pt x="11291" y="1844"/>
                </a:lnTo>
                <a:lnTo>
                  <a:pt x="13398" y="4162"/>
                </a:lnTo>
                <a:cubicBezTo>
                  <a:pt x="13487" y="4260"/>
                  <a:pt x="13610" y="4320"/>
                  <a:pt x="13745" y="4320"/>
                </a:cubicBezTo>
                <a:cubicBezTo>
                  <a:pt x="14017" y="4320"/>
                  <a:pt x="14236" y="4079"/>
                  <a:pt x="14236" y="3780"/>
                </a:cubicBezTo>
                <a:cubicBezTo>
                  <a:pt x="14236" y="3631"/>
                  <a:pt x="14181" y="3497"/>
                  <a:pt x="14093" y="3398"/>
                </a:cubicBezTo>
                <a:lnTo>
                  <a:pt x="11147" y="158"/>
                </a:lnTo>
                <a:cubicBezTo>
                  <a:pt x="11058" y="61"/>
                  <a:pt x="10936" y="0"/>
                  <a:pt x="10800" y="0"/>
                </a:cubicBezTo>
                <a:cubicBezTo>
                  <a:pt x="10664" y="0"/>
                  <a:pt x="10542" y="61"/>
                  <a:pt x="10453" y="158"/>
                </a:cubicBezTo>
                <a:lnTo>
                  <a:pt x="7507" y="3398"/>
                </a:lnTo>
                <a:cubicBezTo>
                  <a:pt x="7419" y="3497"/>
                  <a:pt x="7364" y="3631"/>
                  <a:pt x="7364" y="3780"/>
                </a:cubicBezTo>
                <a:cubicBezTo>
                  <a:pt x="7364" y="4079"/>
                  <a:pt x="7583" y="4320"/>
                  <a:pt x="7855" y="432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7965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cs typeface="+mn-ea"/>
              <a:sym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527481" y="1890236"/>
            <a:ext cx="3458588" cy="82163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ts val="2830"/>
              </a:lnSpc>
            </a:pPr>
            <a:r>
              <a:rPr lang="zh-CN" altLang="en-US" sz="4400" b="1" spc="100" dirty="0">
                <a:solidFill>
                  <a:srgbClr val="523A2C"/>
                </a:solidFill>
                <a:cs typeface="+mn-ea"/>
                <a:sym typeface="+mn-lt"/>
              </a:rPr>
              <a:t>单击此处</a:t>
            </a:r>
            <a:endParaRPr lang="en-US" altLang="zh-CN" sz="4400" b="1" spc="100" dirty="0">
              <a:solidFill>
                <a:srgbClr val="523A2C"/>
              </a:solidFill>
              <a:cs typeface="+mn-ea"/>
              <a:sym typeface="+mn-lt"/>
            </a:endParaRPr>
          </a:p>
          <a:p>
            <a:pPr>
              <a:lnSpc>
                <a:spcPts val="2830"/>
              </a:lnSpc>
            </a:pPr>
            <a:r>
              <a:rPr lang="zh-CN" altLang="en-US" sz="2700" b="1" spc="100" dirty="0">
                <a:solidFill>
                  <a:srgbClr val="523A2C"/>
                </a:solidFill>
                <a:cs typeface="+mn-ea"/>
                <a:sym typeface="+mn-lt"/>
              </a:rPr>
              <a:t>添加标题文本</a:t>
            </a:r>
            <a:endParaRPr lang="en-US" sz="2700" b="1" spc="100" dirty="0">
              <a:solidFill>
                <a:srgbClr val="523A2C"/>
              </a:solidFill>
              <a:cs typeface="+mn-ea"/>
              <a:sym typeface="+mn-lt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781835" y="1912541"/>
            <a:ext cx="5018357" cy="2888809"/>
            <a:chOff x="5898415" y="1976415"/>
            <a:chExt cx="5654530" cy="3255020"/>
          </a:xfrm>
        </p:grpSpPr>
        <p:sp>
          <p:nvSpPr>
            <p:cNvPr id="38" name="Freeform 45"/>
            <p:cNvSpPr/>
            <p:nvPr/>
          </p:nvSpPr>
          <p:spPr bwMode="auto">
            <a:xfrm>
              <a:off x="5898415" y="5105745"/>
              <a:ext cx="2848207" cy="125690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chemeClr val="accent2">
                <a:alpha val="80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40" name="Freeform 46"/>
            <p:cNvSpPr/>
            <p:nvPr/>
          </p:nvSpPr>
          <p:spPr bwMode="auto">
            <a:xfrm>
              <a:off x="8704736" y="5105745"/>
              <a:ext cx="2848207" cy="125690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chemeClr val="accent2">
                <a:alpha val="80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41" name="Freeform 47"/>
            <p:cNvSpPr/>
            <p:nvPr/>
          </p:nvSpPr>
          <p:spPr bwMode="auto">
            <a:xfrm>
              <a:off x="6455812" y="1976415"/>
              <a:ext cx="4581618" cy="3138999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43" name="Rectangle 50"/>
            <p:cNvSpPr>
              <a:spLocks noChangeArrowheads="1"/>
            </p:cNvSpPr>
            <p:nvPr/>
          </p:nvSpPr>
          <p:spPr bwMode="auto">
            <a:xfrm>
              <a:off x="5898415" y="5054180"/>
              <a:ext cx="5654530" cy="10312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44" name="Freeform 51"/>
            <p:cNvSpPr/>
            <p:nvPr/>
          </p:nvSpPr>
          <p:spPr bwMode="auto">
            <a:xfrm>
              <a:off x="8318101" y="5054180"/>
              <a:ext cx="811932" cy="58010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45" name="Rectangle 52"/>
            <p:cNvSpPr>
              <a:spLocks noChangeArrowheads="1"/>
            </p:cNvSpPr>
            <p:nvPr/>
          </p:nvSpPr>
          <p:spPr bwMode="auto">
            <a:xfrm>
              <a:off x="6623354" y="2189119"/>
              <a:ext cx="4249758" cy="268458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46" name="Oval 54"/>
            <p:cNvSpPr>
              <a:spLocks noChangeArrowheads="1"/>
            </p:cNvSpPr>
            <p:nvPr/>
          </p:nvSpPr>
          <p:spPr bwMode="auto">
            <a:xfrm>
              <a:off x="8720847" y="2076321"/>
              <a:ext cx="48330" cy="4834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47" name="Oval 55"/>
            <p:cNvSpPr>
              <a:spLocks noChangeArrowheads="1"/>
            </p:cNvSpPr>
            <p:nvPr/>
          </p:nvSpPr>
          <p:spPr bwMode="auto">
            <a:xfrm>
              <a:off x="8720847" y="2073099"/>
              <a:ext cx="48330" cy="45119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48" name="Oval 56"/>
            <p:cNvSpPr>
              <a:spLocks noChangeArrowheads="1"/>
            </p:cNvSpPr>
            <p:nvPr/>
          </p:nvSpPr>
          <p:spPr bwMode="auto">
            <a:xfrm>
              <a:off x="8730511" y="2079544"/>
              <a:ext cx="28999" cy="3222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49" name="Oval 57"/>
            <p:cNvSpPr>
              <a:spLocks noChangeArrowheads="1"/>
            </p:cNvSpPr>
            <p:nvPr/>
          </p:nvSpPr>
          <p:spPr bwMode="auto">
            <a:xfrm>
              <a:off x="8736955" y="2089212"/>
              <a:ext cx="16111" cy="16115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50" name="Freeform 58"/>
            <p:cNvSpPr/>
            <p:nvPr/>
          </p:nvSpPr>
          <p:spPr bwMode="auto">
            <a:xfrm>
              <a:off x="8743399" y="2092436"/>
              <a:ext cx="3223" cy="6446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</p:grpSp>
      <p:pic>
        <p:nvPicPr>
          <p:cNvPr id="6" name="图片占位符 5"/>
          <p:cNvPicPr>
            <a:picLocks noGrp="1"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92079" y="3158127"/>
            <a:ext cx="893111" cy="1556374"/>
          </a:xfrm>
          <a:prstGeom prst="rect">
            <a:avLst/>
          </a:prstGeom>
          <a:effectLst/>
        </p:spPr>
      </p:pic>
      <p:grpSp>
        <p:nvGrpSpPr>
          <p:cNvPr id="51" name="Group 50"/>
          <p:cNvGrpSpPr/>
          <p:nvPr/>
        </p:nvGrpSpPr>
        <p:grpSpPr>
          <a:xfrm>
            <a:off x="4917195" y="2842789"/>
            <a:ext cx="1041569" cy="2162261"/>
            <a:chOff x="11310678" y="5484773"/>
            <a:chExt cx="2665090" cy="5532633"/>
          </a:xfrm>
        </p:grpSpPr>
        <p:sp>
          <p:nvSpPr>
            <p:cNvPr id="52" name="Freeform 59"/>
            <p:cNvSpPr/>
            <p:nvPr/>
          </p:nvSpPr>
          <p:spPr bwMode="auto">
            <a:xfrm>
              <a:off x="11310678" y="5484773"/>
              <a:ext cx="2665090" cy="5532633"/>
            </a:xfrm>
            <a:custGeom>
              <a:avLst/>
              <a:gdLst>
                <a:gd name="T0" fmla="*/ 411 w 411"/>
                <a:gd name="T1" fmla="*/ 811 h 853"/>
                <a:gd name="T2" fmla="*/ 370 w 411"/>
                <a:gd name="T3" fmla="*/ 853 h 853"/>
                <a:gd name="T4" fmla="*/ 42 w 411"/>
                <a:gd name="T5" fmla="*/ 853 h 853"/>
                <a:gd name="T6" fmla="*/ 0 w 411"/>
                <a:gd name="T7" fmla="*/ 811 h 853"/>
                <a:gd name="T8" fmla="*/ 0 w 411"/>
                <a:gd name="T9" fmla="*/ 42 h 853"/>
                <a:gd name="T10" fmla="*/ 42 w 411"/>
                <a:gd name="T11" fmla="*/ 0 h 853"/>
                <a:gd name="T12" fmla="*/ 370 w 411"/>
                <a:gd name="T13" fmla="*/ 0 h 853"/>
                <a:gd name="T14" fmla="*/ 411 w 411"/>
                <a:gd name="T15" fmla="*/ 42 h 853"/>
                <a:gd name="T16" fmla="*/ 411 w 411"/>
                <a:gd name="T17" fmla="*/ 811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1" h="853">
                  <a:moveTo>
                    <a:pt x="411" y="811"/>
                  </a:moveTo>
                  <a:cubicBezTo>
                    <a:pt x="411" y="834"/>
                    <a:pt x="392" y="853"/>
                    <a:pt x="370" y="853"/>
                  </a:cubicBezTo>
                  <a:cubicBezTo>
                    <a:pt x="42" y="853"/>
                    <a:pt x="42" y="853"/>
                    <a:pt x="42" y="853"/>
                  </a:cubicBezTo>
                  <a:cubicBezTo>
                    <a:pt x="19" y="853"/>
                    <a:pt x="0" y="834"/>
                    <a:pt x="0" y="81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92" y="0"/>
                    <a:pt x="411" y="19"/>
                    <a:pt x="411" y="42"/>
                  </a:cubicBezTo>
                  <a:lnTo>
                    <a:pt x="411" y="81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54" name="Oval 61"/>
            <p:cNvSpPr>
              <a:spLocks noChangeArrowheads="1"/>
            </p:cNvSpPr>
            <p:nvPr/>
          </p:nvSpPr>
          <p:spPr bwMode="auto">
            <a:xfrm>
              <a:off x="12607558" y="5750705"/>
              <a:ext cx="77812" cy="778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55" name="Oval 62"/>
            <p:cNvSpPr>
              <a:spLocks noChangeArrowheads="1"/>
            </p:cNvSpPr>
            <p:nvPr/>
          </p:nvSpPr>
          <p:spPr bwMode="auto">
            <a:xfrm>
              <a:off x="12633495" y="5776649"/>
              <a:ext cx="19455" cy="194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56" name="Oval 63"/>
            <p:cNvSpPr>
              <a:spLocks noChangeArrowheads="1"/>
            </p:cNvSpPr>
            <p:nvPr/>
          </p:nvSpPr>
          <p:spPr bwMode="auto">
            <a:xfrm>
              <a:off x="12607558" y="5744216"/>
              <a:ext cx="77812" cy="7783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57" name="Oval 64"/>
            <p:cNvSpPr>
              <a:spLocks noChangeArrowheads="1"/>
            </p:cNvSpPr>
            <p:nvPr/>
          </p:nvSpPr>
          <p:spPr bwMode="auto">
            <a:xfrm>
              <a:off x="12633495" y="5770161"/>
              <a:ext cx="19455" cy="1946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58" name="Oval 65"/>
            <p:cNvSpPr>
              <a:spLocks noChangeArrowheads="1"/>
            </p:cNvSpPr>
            <p:nvPr/>
          </p:nvSpPr>
          <p:spPr bwMode="auto">
            <a:xfrm>
              <a:off x="12620526" y="5757189"/>
              <a:ext cx="51875" cy="518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59" name="Oval 66"/>
            <p:cNvSpPr>
              <a:spLocks noChangeArrowheads="1"/>
            </p:cNvSpPr>
            <p:nvPr/>
          </p:nvSpPr>
          <p:spPr bwMode="auto">
            <a:xfrm>
              <a:off x="12620526" y="5757189"/>
              <a:ext cx="51875" cy="5188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60" name="Oval 67"/>
            <p:cNvSpPr>
              <a:spLocks noChangeArrowheads="1"/>
            </p:cNvSpPr>
            <p:nvPr/>
          </p:nvSpPr>
          <p:spPr bwMode="auto">
            <a:xfrm>
              <a:off x="12633495" y="5770161"/>
              <a:ext cx="25937" cy="2594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61" name="Oval 68"/>
            <p:cNvSpPr>
              <a:spLocks noChangeArrowheads="1"/>
            </p:cNvSpPr>
            <p:nvPr/>
          </p:nvSpPr>
          <p:spPr bwMode="auto">
            <a:xfrm>
              <a:off x="12633495" y="5770161"/>
              <a:ext cx="25937" cy="2594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62" name="Freeform 69"/>
            <p:cNvSpPr/>
            <p:nvPr/>
          </p:nvSpPr>
          <p:spPr bwMode="auto">
            <a:xfrm>
              <a:off x="12639982" y="5776649"/>
              <a:ext cx="6486" cy="64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63" name="Freeform 70"/>
            <p:cNvSpPr/>
            <p:nvPr/>
          </p:nvSpPr>
          <p:spPr bwMode="auto">
            <a:xfrm>
              <a:off x="12639982" y="5776649"/>
              <a:ext cx="6486" cy="64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64" name="Oval 71"/>
            <p:cNvSpPr>
              <a:spLocks noChangeArrowheads="1"/>
            </p:cNvSpPr>
            <p:nvPr/>
          </p:nvSpPr>
          <p:spPr bwMode="auto">
            <a:xfrm>
              <a:off x="12432481" y="10433658"/>
              <a:ext cx="421488" cy="42159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65" name="Freeform 72"/>
            <p:cNvSpPr/>
            <p:nvPr/>
          </p:nvSpPr>
          <p:spPr bwMode="auto">
            <a:xfrm>
              <a:off x="12536231" y="10537435"/>
              <a:ext cx="213987" cy="214043"/>
            </a:xfrm>
            <a:custGeom>
              <a:avLst/>
              <a:gdLst>
                <a:gd name="T0" fmla="*/ 31 w 33"/>
                <a:gd name="T1" fmla="*/ 22 h 33"/>
                <a:gd name="T2" fmla="*/ 29 w 33"/>
                <a:gd name="T3" fmla="*/ 22 h 33"/>
                <a:gd name="T4" fmla="*/ 22 w 33"/>
                <a:gd name="T5" fmla="*/ 29 h 33"/>
                <a:gd name="T6" fmla="*/ 11 w 33"/>
                <a:gd name="T7" fmla="*/ 29 h 33"/>
                <a:gd name="T8" fmla="*/ 4 w 33"/>
                <a:gd name="T9" fmla="*/ 22 h 33"/>
                <a:gd name="T10" fmla="*/ 4 w 33"/>
                <a:gd name="T11" fmla="*/ 11 h 33"/>
                <a:gd name="T12" fmla="*/ 11 w 33"/>
                <a:gd name="T13" fmla="*/ 4 h 33"/>
                <a:gd name="T14" fmla="*/ 22 w 33"/>
                <a:gd name="T15" fmla="*/ 4 h 33"/>
                <a:gd name="T16" fmla="*/ 29 w 33"/>
                <a:gd name="T17" fmla="*/ 11 h 33"/>
                <a:gd name="T18" fmla="*/ 29 w 33"/>
                <a:gd name="T19" fmla="*/ 22 h 33"/>
                <a:gd name="T20" fmla="*/ 31 w 33"/>
                <a:gd name="T21" fmla="*/ 22 h 33"/>
                <a:gd name="T22" fmla="*/ 33 w 33"/>
                <a:gd name="T23" fmla="*/ 22 h 33"/>
                <a:gd name="T24" fmla="*/ 33 w 33"/>
                <a:gd name="T25" fmla="*/ 11 h 33"/>
                <a:gd name="T26" fmla="*/ 22 w 33"/>
                <a:gd name="T27" fmla="*/ 0 h 33"/>
                <a:gd name="T28" fmla="*/ 11 w 33"/>
                <a:gd name="T29" fmla="*/ 0 h 33"/>
                <a:gd name="T30" fmla="*/ 0 w 33"/>
                <a:gd name="T31" fmla="*/ 11 h 33"/>
                <a:gd name="T32" fmla="*/ 0 w 33"/>
                <a:gd name="T33" fmla="*/ 22 h 33"/>
                <a:gd name="T34" fmla="*/ 11 w 33"/>
                <a:gd name="T35" fmla="*/ 33 h 33"/>
                <a:gd name="T36" fmla="*/ 22 w 33"/>
                <a:gd name="T37" fmla="*/ 33 h 33"/>
                <a:gd name="T38" fmla="*/ 33 w 33"/>
                <a:gd name="T39" fmla="*/ 22 h 33"/>
                <a:gd name="T40" fmla="*/ 31 w 33"/>
                <a:gd name="T41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33">
                  <a:moveTo>
                    <a:pt x="31" y="22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9" y="26"/>
                    <a:pt x="26" y="29"/>
                    <a:pt x="22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7" y="29"/>
                    <a:pt x="4" y="26"/>
                    <a:pt x="4" y="2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7"/>
                    <a:pt x="7" y="4"/>
                    <a:pt x="11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6" y="4"/>
                    <a:pt x="29" y="7"/>
                    <a:pt x="29" y="1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5"/>
                    <a:pt x="28" y="0"/>
                    <a:pt x="2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8"/>
                    <a:pt x="5" y="33"/>
                    <a:pt x="11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8" y="33"/>
                    <a:pt x="33" y="28"/>
                    <a:pt x="33" y="22"/>
                  </a:cubicBezTo>
                  <a:lnTo>
                    <a:pt x="31" y="2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66" name="Rectangle 73"/>
            <p:cNvSpPr>
              <a:spLocks noChangeArrowheads="1"/>
            </p:cNvSpPr>
            <p:nvPr/>
          </p:nvSpPr>
          <p:spPr bwMode="auto">
            <a:xfrm>
              <a:off x="11505210" y="6302020"/>
              <a:ext cx="2282509" cy="400191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67" name="Freeform 75"/>
            <p:cNvSpPr/>
            <p:nvPr/>
          </p:nvSpPr>
          <p:spPr bwMode="auto">
            <a:xfrm>
              <a:off x="12445450" y="5938799"/>
              <a:ext cx="473364" cy="110266"/>
            </a:xfrm>
            <a:custGeom>
              <a:avLst/>
              <a:gdLst>
                <a:gd name="T0" fmla="*/ 8 w 73"/>
                <a:gd name="T1" fmla="*/ 17 h 17"/>
                <a:gd name="T2" fmla="*/ 0 w 73"/>
                <a:gd name="T3" fmla="*/ 9 h 17"/>
                <a:gd name="T4" fmla="*/ 8 w 73"/>
                <a:gd name="T5" fmla="*/ 0 h 17"/>
                <a:gd name="T6" fmla="*/ 65 w 73"/>
                <a:gd name="T7" fmla="*/ 0 h 17"/>
                <a:gd name="T8" fmla="*/ 73 w 73"/>
                <a:gd name="T9" fmla="*/ 9 h 17"/>
                <a:gd name="T10" fmla="*/ 65 w 73"/>
                <a:gd name="T11" fmla="*/ 17 h 17"/>
                <a:gd name="T12" fmla="*/ 8 w 7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7">
                  <a:moveTo>
                    <a:pt x="8" y="17"/>
                  </a:moveTo>
                  <a:cubicBezTo>
                    <a:pt x="3" y="17"/>
                    <a:pt x="0" y="13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0" y="0"/>
                    <a:pt x="73" y="4"/>
                    <a:pt x="73" y="9"/>
                  </a:cubicBezTo>
                  <a:cubicBezTo>
                    <a:pt x="73" y="13"/>
                    <a:pt x="70" y="17"/>
                    <a:pt x="65" y="17"/>
                  </a:cubicBezTo>
                  <a:lnTo>
                    <a:pt x="8" y="1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68" name="Freeform 76"/>
            <p:cNvSpPr/>
            <p:nvPr/>
          </p:nvSpPr>
          <p:spPr bwMode="auto">
            <a:xfrm>
              <a:off x="12471388" y="5971232"/>
              <a:ext cx="421488" cy="45405"/>
            </a:xfrm>
            <a:custGeom>
              <a:avLst/>
              <a:gdLst>
                <a:gd name="T0" fmla="*/ 65 w 65"/>
                <a:gd name="T1" fmla="*/ 4 h 7"/>
                <a:gd name="T2" fmla="*/ 61 w 65"/>
                <a:gd name="T3" fmla="*/ 7 h 7"/>
                <a:gd name="T4" fmla="*/ 4 w 65"/>
                <a:gd name="T5" fmla="*/ 7 h 7"/>
                <a:gd name="T6" fmla="*/ 0 w 65"/>
                <a:gd name="T7" fmla="*/ 4 h 7"/>
                <a:gd name="T8" fmla="*/ 4 w 65"/>
                <a:gd name="T9" fmla="*/ 0 h 7"/>
                <a:gd name="T10" fmla="*/ 61 w 65"/>
                <a:gd name="T11" fmla="*/ 0 h 7"/>
                <a:gd name="T12" fmla="*/ 65 w 65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7">
                  <a:moveTo>
                    <a:pt x="65" y="4"/>
                  </a:moveTo>
                  <a:cubicBezTo>
                    <a:pt x="65" y="6"/>
                    <a:pt x="63" y="7"/>
                    <a:pt x="61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3" y="0"/>
                    <a:pt x="65" y="2"/>
                    <a:pt x="65" y="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  <p:sp>
          <p:nvSpPr>
            <p:cNvPr id="69" name="Oval 77"/>
            <p:cNvSpPr>
              <a:spLocks noChangeArrowheads="1"/>
            </p:cNvSpPr>
            <p:nvPr/>
          </p:nvSpPr>
          <p:spPr bwMode="auto">
            <a:xfrm>
              <a:off x="12289824" y="5958259"/>
              <a:ext cx="71331" cy="7134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id-ID" sz="900" dirty="0">
                <a:cs typeface="+mn-ea"/>
                <a:sym typeface="+mn-lt"/>
              </a:endParaRPr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1966198" y="258187"/>
            <a:ext cx="4000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单击此处添加标题文本</a:t>
            </a: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圆角矩形 39"/>
          <p:cNvSpPr/>
          <p:nvPr/>
        </p:nvSpPr>
        <p:spPr>
          <a:xfrm>
            <a:off x="292100" y="292100"/>
            <a:ext cx="11595100" cy="6261100"/>
          </a:xfrm>
          <a:prstGeom prst="roundRect">
            <a:avLst>
              <a:gd name="adj" fmla="val 0"/>
            </a:avLst>
          </a:prstGeom>
          <a:noFill/>
          <a:ln w="38100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303" y="1206500"/>
            <a:ext cx="3062287" cy="565150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370"/>
          <a:stretch/>
        </p:blipFill>
        <p:spPr>
          <a:xfrm>
            <a:off x="-17303" y="0"/>
            <a:ext cx="11150600" cy="61468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28614" y="0"/>
            <a:ext cx="4880689" cy="414845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286272" y="914074"/>
            <a:ext cx="393493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目录</a:t>
            </a:r>
          </a:p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CONTENTS</a:t>
            </a:r>
          </a:p>
        </p:txBody>
      </p:sp>
      <p:sp>
        <p:nvSpPr>
          <p:cNvPr id="17" name="矩形 16"/>
          <p:cNvSpPr/>
          <p:nvPr/>
        </p:nvSpPr>
        <p:spPr>
          <a:xfrm>
            <a:off x="1324372" y="2301399"/>
            <a:ext cx="4544695" cy="1383030"/>
          </a:xfrm>
          <a:prstGeom prst="rect">
            <a:avLst/>
          </a:prstGeom>
          <a:solidFill>
            <a:srgbClr val="0A5E75"/>
          </a:solidFill>
          <a:ln>
            <a:noFill/>
          </a:ln>
          <a:effectLst>
            <a:outerShdw blurRad="723900" dist="38100" dir="2700000" sx="104000" sy="104000" algn="tl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24372" y="2703354"/>
            <a:ext cx="8928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360692" y="2625249"/>
            <a:ext cx="32791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361327" y="2976404"/>
            <a:ext cx="336994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324372" y="3943509"/>
            <a:ext cx="4544695" cy="122047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23900" dist="38100" dir="2700000" sx="104000" sy="104000" algn="tl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324372" y="4236244"/>
            <a:ext cx="8928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2360692" y="4176554"/>
            <a:ext cx="32791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2360692" y="4527709"/>
            <a:ext cx="3279140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317734" y="2301399"/>
            <a:ext cx="4544695" cy="138303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23900" dist="38100" dir="2700000" sx="104000" sy="104000" algn="tl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317734" y="2703354"/>
            <a:ext cx="8928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7354054" y="2625249"/>
            <a:ext cx="32791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354689" y="2976404"/>
            <a:ext cx="3354070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317734" y="3943509"/>
            <a:ext cx="4544695" cy="1220470"/>
          </a:xfrm>
          <a:prstGeom prst="rect">
            <a:avLst/>
          </a:prstGeom>
          <a:solidFill>
            <a:srgbClr val="0A5E75"/>
          </a:solidFill>
          <a:ln>
            <a:noFill/>
          </a:ln>
          <a:effectLst>
            <a:outerShdw blurRad="723900" dist="38100" dir="2700000" sx="104000" sy="104000" algn="tl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317734" y="4236244"/>
            <a:ext cx="8928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7354054" y="4176554"/>
            <a:ext cx="32791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7354054" y="4527709"/>
            <a:ext cx="3279140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6FB8876-FE39-8B75-AF28-BD715B0C48B4}"/>
              </a:ext>
            </a:extLst>
          </p:cNvPr>
          <p:cNvSpPr txBox="1"/>
          <p:nvPr/>
        </p:nvSpPr>
        <p:spPr>
          <a:xfrm>
            <a:off x="-103225600" y="-5230546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5,1P,P,T模板网   ww,w.5,1  pp tm ob an.c om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14406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360040" y="5005185"/>
            <a:ext cx="8727020" cy="712055"/>
            <a:chOff x="1757817" y="4216189"/>
            <a:chExt cx="8723312" cy="949408"/>
          </a:xfrm>
        </p:grpSpPr>
        <p:sp>
          <p:nvSpPr>
            <p:cNvPr id="7" name="TextBox 42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/>
            <p:nvPr/>
          </p:nvSpPr>
          <p:spPr>
            <a:xfrm>
              <a:off x="1757817" y="4216189"/>
              <a:ext cx="3376612" cy="4514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8" name="矩形 1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>
              <a:spLocks noChangeArrowheads="1"/>
            </p:cNvSpPr>
            <p:nvPr/>
          </p:nvSpPr>
          <p:spPr bwMode="auto">
            <a:xfrm>
              <a:off x="1757817" y="4714191"/>
              <a:ext cx="8723312" cy="45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200</a:t>
              </a: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5</a:t>
              </a: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284457" y="861237"/>
            <a:ext cx="9635180" cy="3688691"/>
            <a:chOff x="1653042" y="1184955"/>
            <a:chExt cx="8705850" cy="3031594"/>
          </a:xfrm>
        </p:grpSpPr>
        <p:cxnSp>
          <p:nvCxnSpPr>
            <p:cNvPr id="10" name="直接连接符 9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CxnSpPr/>
            <p:nvPr/>
          </p:nvCxnSpPr>
          <p:spPr>
            <a:xfrm>
              <a:off x="2014992" y="1821542"/>
              <a:ext cx="834072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CxnSpPr/>
            <p:nvPr/>
          </p:nvCxnSpPr>
          <p:spPr>
            <a:xfrm>
              <a:off x="2014992" y="2227942"/>
              <a:ext cx="834072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CxnSpPr/>
            <p:nvPr/>
          </p:nvCxnSpPr>
          <p:spPr>
            <a:xfrm>
              <a:off x="2014992" y="2677205"/>
              <a:ext cx="834072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CxnSpPr/>
            <p:nvPr/>
          </p:nvCxnSpPr>
          <p:spPr>
            <a:xfrm>
              <a:off x="2014992" y="3094717"/>
              <a:ext cx="834072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CxnSpPr/>
            <p:nvPr/>
          </p:nvCxnSpPr>
          <p:spPr>
            <a:xfrm>
              <a:off x="2014992" y="3551917"/>
              <a:ext cx="834072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任意多边形 6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/>
            <p:nvPr/>
          </p:nvSpPr>
          <p:spPr>
            <a:xfrm>
              <a:off x="2362654" y="1500867"/>
              <a:ext cx="7804150" cy="1487488"/>
            </a:xfrm>
            <a:custGeom>
              <a:avLst/>
              <a:gdLst>
                <a:gd name="connsiteX0" fmla="*/ 0 w 7803931"/>
                <a:gd name="connsiteY0" fmla="*/ 620996 h 1487794"/>
                <a:gd name="connsiteX1" fmla="*/ 709448 w 7803931"/>
                <a:gd name="connsiteY1" fmla="*/ 1409272 h 1487794"/>
                <a:gd name="connsiteX2" fmla="*/ 1450427 w 7803931"/>
                <a:gd name="connsiteY2" fmla="*/ 952072 h 1487794"/>
                <a:gd name="connsiteX3" fmla="*/ 2112579 w 7803931"/>
                <a:gd name="connsiteY3" fmla="*/ 510637 h 1487794"/>
                <a:gd name="connsiteX4" fmla="*/ 2837793 w 7803931"/>
                <a:gd name="connsiteY4" fmla="*/ 841713 h 1487794"/>
                <a:gd name="connsiteX5" fmla="*/ 3610303 w 7803931"/>
                <a:gd name="connsiteY5" fmla="*/ 605230 h 1487794"/>
                <a:gd name="connsiteX6" fmla="*/ 4745420 w 7803931"/>
                <a:gd name="connsiteY6" fmla="*/ 21906 h 1487794"/>
                <a:gd name="connsiteX7" fmla="*/ 5423337 w 7803931"/>
                <a:gd name="connsiteY7" fmla="*/ 1456568 h 1487794"/>
                <a:gd name="connsiteX8" fmla="*/ 6321972 w 7803931"/>
                <a:gd name="connsiteY8" fmla="*/ 952072 h 1487794"/>
                <a:gd name="connsiteX9" fmla="*/ 7141779 w 7803931"/>
                <a:gd name="connsiteY9" fmla="*/ 274154 h 1487794"/>
                <a:gd name="connsiteX10" fmla="*/ 7803931 w 7803931"/>
                <a:gd name="connsiteY10" fmla="*/ 211092 h 1487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803931" h="1487794">
                  <a:moveTo>
                    <a:pt x="0" y="620996"/>
                  </a:moveTo>
                  <a:cubicBezTo>
                    <a:pt x="233855" y="987544"/>
                    <a:pt x="467710" y="1354093"/>
                    <a:pt x="709448" y="1409272"/>
                  </a:cubicBezTo>
                  <a:cubicBezTo>
                    <a:pt x="951186" y="1464451"/>
                    <a:pt x="1216572" y="1101844"/>
                    <a:pt x="1450427" y="952072"/>
                  </a:cubicBezTo>
                  <a:cubicBezTo>
                    <a:pt x="1684282" y="802300"/>
                    <a:pt x="1881352" y="529030"/>
                    <a:pt x="2112579" y="510637"/>
                  </a:cubicBezTo>
                  <a:cubicBezTo>
                    <a:pt x="2343806" y="492244"/>
                    <a:pt x="2588172" y="825948"/>
                    <a:pt x="2837793" y="841713"/>
                  </a:cubicBezTo>
                  <a:cubicBezTo>
                    <a:pt x="3087414" y="857478"/>
                    <a:pt x="3292365" y="741864"/>
                    <a:pt x="3610303" y="605230"/>
                  </a:cubicBezTo>
                  <a:cubicBezTo>
                    <a:pt x="3928241" y="468596"/>
                    <a:pt x="4443248" y="-119984"/>
                    <a:pt x="4745420" y="21906"/>
                  </a:cubicBezTo>
                  <a:cubicBezTo>
                    <a:pt x="5047592" y="163796"/>
                    <a:pt x="5160578" y="1301540"/>
                    <a:pt x="5423337" y="1456568"/>
                  </a:cubicBezTo>
                  <a:cubicBezTo>
                    <a:pt x="5686096" y="1611596"/>
                    <a:pt x="6035565" y="1149141"/>
                    <a:pt x="6321972" y="952072"/>
                  </a:cubicBezTo>
                  <a:cubicBezTo>
                    <a:pt x="6608379" y="755003"/>
                    <a:pt x="6894786" y="397651"/>
                    <a:pt x="7141779" y="274154"/>
                  </a:cubicBezTo>
                  <a:cubicBezTo>
                    <a:pt x="7388772" y="150657"/>
                    <a:pt x="7596351" y="180874"/>
                    <a:pt x="7803931" y="211092"/>
                  </a:cubicBezTo>
                </a:path>
              </a:pathLst>
            </a:custGeom>
            <a:noFill/>
            <a:ln>
              <a:solidFill>
                <a:schemeClr val="bg1">
                  <a:lumMod val="6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TextBox 8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1653042" y="1184955"/>
              <a:ext cx="322263" cy="2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5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6</a:t>
              </a: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TextBox 19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1653042" y="1621518"/>
              <a:ext cx="322263" cy="2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5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5</a:t>
              </a: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TextBox 20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1668917" y="2043792"/>
              <a:ext cx="322263" cy="2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5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TextBox 21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1668917" y="2462892"/>
              <a:ext cx="322263" cy="2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5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TextBox 23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1668917" y="2908980"/>
              <a:ext cx="322263" cy="2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5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TextBox 24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1668917" y="3328080"/>
              <a:ext cx="322263" cy="2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5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TextBox 2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1668917" y="3737654"/>
              <a:ext cx="322263" cy="2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5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0</a:t>
              </a: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TextBox 28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2248354" y="4012292"/>
              <a:ext cx="322263" cy="2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5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TextBox 29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2940505" y="4012292"/>
              <a:ext cx="323851" cy="2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5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TextBox 30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3634242" y="4012292"/>
              <a:ext cx="323851" cy="2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5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TextBox 31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4332742" y="4012292"/>
              <a:ext cx="322263" cy="2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5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TextBox 32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5005842" y="4012292"/>
              <a:ext cx="323851" cy="2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5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5</a:t>
              </a: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TextBox 34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5726567" y="4012292"/>
              <a:ext cx="323851" cy="2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5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6</a:t>
              </a: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TextBox 3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6404430" y="4012292"/>
              <a:ext cx="322263" cy="2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5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7</a:t>
              </a: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TextBox 36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7131504" y="4012292"/>
              <a:ext cx="323851" cy="2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5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8</a:t>
              </a: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TextBox 37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7810954" y="4012292"/>
              <a:ext cx="322263" cy="2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5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9</a:t>
              </a: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TextBox 38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8425317" y="4012292"/>
              <a:ext cx="542925" cy="2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5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10</a:t>
              </a: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TextBox 39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9077779" y="4012292"/>
              <a:ext cx="542925" cy="2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5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11</a:t>
              </a: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TextBox 40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9815967" y="4012292"/>
              <a:ext cx="542925" cy="204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15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12</a:t>
              </a: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椭圆 34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/>
            <p:nvPr/>
          </p:nvSpPr>
          <p:spPr>
            <a:xfrm>
              <a:off x="2311854" y="2062842"/>
              <a:ext cx="107950" cy="107950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椭圆 3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/>
            <p:nvPr/>
          </p:nvSpPr>
          <p:spPr>
            <a:xfrm>
              <a:off x="3048454" y="2850242"/>
              <a:ext cx="107950" cy="107950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椭圆 36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/>
            <p:nvPr/>
          </p:nvSpPr>
          <p:spPr>
            <a:xfrm>
              <a:off x="3742192" y="2408917"/>
              <a:ext cx="107950" cy="107950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椭圆 37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/>
            <p:nvPr/>
          </p:nvSpPr>
          <p:spPr>
            <a:xfrm>
              <a:off x="4412117" y="1989817"/>
              <a:ext cx="107950" cy="107950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椭圆 38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/>
            <p:nvPr/>
          </p:nvSpPr>
          <p:spPr>
            <a:xfrm>
              <a:off x="5113792" y="2300967"/>
              <a:ext cx="107950" cy="107950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椭圆 39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/>
            <p:nvPr/>
          </p:nvSpPr>
          <p:spPr>
            <a:xfrm>
              <a:off x="5786892" y="2097767"/>
              <a:ext cx="107950" cy="107950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椭圆 40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/>
            <p:nvPr/>
          </p:nvSpPr>
          <p:spPr>
            <a:xfrm>
              <a:off x="6529842" y="1642155"/>
              <a:ext cx="107950" cy="107950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椭圆 41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/>
            <p:nvPr/>
          </p:nvSpPr>
          <p:spPr>
            <a:xfrm>
              <a:off x="7187067" y="1567542"/>
              <a:ext cx="107950" cy="107950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椭圆 42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/>
            <p:nvPr/>
          </p:nvSpPr>
          <p:spPr>
            <a:xfrm>
              <a:off x="7850642" y="2904217"/>
              <a:ext cx="107950" cy="107950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椭圆 43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/>
            <p:nvPr/>
          </p:nvSpPr>
          <p:spPr>
            <a:xfrm>
              <a:off x="8588829" y="2416855"/>
              <a:ext cx="107950" cy="107950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椭圆 44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/>
            <p:nvPr/>
          </p:nvSpPr>
          <p:spPr>
            <a:xfrm>
              <a:off x="9257167" y="1853292"/>
              <a:ext cx="107950" cy="107950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椭圆 4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/>
            <p:nvPr/>
          </p:nvSpPr>
          <p:spPr>
            <a:xfrm>
              <a:off x="10100129" y="1681842"/>
              <a:ext cx="107950" cy="107950"/>
            </a:xfrm>
            <a:prstGeom prst="ellipse">
              <a:avLst/>
            </a:prstGeom>
            <a:solidFill>
              <a:schemeClr val="accent1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1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1966198" y="258187"/>
            <a:ext cx="4000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单击此处添加标题文本</a:t>
            </a: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26"/>
          <p:cNvSpPr/>
          <p:nvPr/>
        </p:nvSpPr>
        <p:spPr>
          <a:xfrm>
            <a:off x="863796" y="3015911"/>
            <a:ext cx="3093248" cy="1871999"/>
          </a:xfrm>
          <a:custGeom>
            <a:avLst/>
            <a:gdLst>
              <a:gd name="connsiteX0" fmla="*/ 0 w 1523036"/>
              <a:gd name="connsiteY0" fmla="*/ 1312962 h 1312962"/>
              <a:gd name="connsiteX1" fmla="*/ 761518 w 1523036"/>
              <a:gd name="connsiteY1" fmla="*/ 0 h 1312962"/>
              <a:gd name="connsiteX2" fmla="*/ 1523036 w 1523036"/>
              <a:gd name="connsiteY2" fmla="*/ 1312962 h 1312962"/>
              <a:gd name="connsiteX3" fmla="*/ 0 w 1523036"/>
              <a:gd name="connsiteY3" fmla="*/ 1312962 h 1312962"/>
              <a:gd name="connsiteX0-1" fmla="*/ 0 w 1523036"/>
              <a:gd name="connsiteY0-2" fmla="*/ 1122131 h 1122131"/>
              <a:gd name="connsiteX1-3" fmla="*/ 761518 w 1523036"/>
              <a:gd name="connsiteY1-4" fmla="*/ 0 h 1122131"/>
              <a:gd name="connsiteX2-5" fmla="*/ 1523036 w 1523036"/>
              <a:gd name="connsiteY2-6" fmla="*/ 1122131 h 1122131"/>
              <a:gd name="connsiteX3-7" fmla="*/ 0 w 1523036"/>
              <a:gd name="connsiteY3-8" fmla="*/ 1122131 h 1122131"/>
              <a:gd name="connsiteX0-9" fmla="*/ 0 w 1523036"/>
              <a:gd name="connsiteY0-10" fmla="*/ 1122198 h 1122198"/>
              <a:gd name="connsiteX1-11" fmla="*/ 761518 w 1523036"/>
              <a:gd name="connsiteY1-12" fmla="*/ 67 h 1122198"/>
              <a:gd name="connsiteX2-13" fmla="*/ 1523036 w 1523036"/>
              <a:gd name="connsiteY2-14" fmla="*/ 1122198 h 1122198"/>
              <a:gd name="connsiteX3-15" fmla="*/ 0 w 1523036"/>
              <a:gd name="connsiteY3-16" fmla="*/ 1122198 h 1122198"/>
              <a:gd name="connsiteX0-17" fmla="*/ 0 w 1523036"/>
              <a:gd name="connsiteY0-18" fmla="*/ 1678761 h 1678761"/>
              <a:gd name="connsiteX1-19" fmla="*/ 769469 w 1523036"/>
              <a:gd name="connsiteY1-20" fmla="*/ 39 h 1678761"/>
              <a:gd name="connsiteX2-21" fmla="*/ 1523036 w 1523036"/>
              <a:gd name="connsiteY2-22" fmla="*/ 1678761 h 1678761"/>
              <a:gd name="connsiteX3-23" fmla="*/ 0 w 1523036"/>
              <a:gd name="connsiteY3-24" fmla="*/ 1678761 h 1678761"/>
              <a:gd name="connsiteX0-25" fmla="*/ 0 w 1523036"/>
              <a:gd name="connsiteY0-26" fmla="*/ 1678756 h 1678756"/>
              <a:gd name="connsiteX1-27" fmla="*/ 769469 w 1523036"/>
              <a:gd name="connsiteY1-28" fmla="*/ 34 h 1678756"/>
              <a:gd name="connsiteX2-29" fmla="*/ 1523036 w 1523036"/>
              <a:gd name="connsiteY2-30" fmla="*/ 1678756 h 1678756"/>
              <a:gd name="connsiteX3-31" fmla="*/ 0 w 1523036"/>
              <a:gd name="connsiteY3-32" fmla="*/ 1678756 h 16787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0A5E7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Isosceles Triangle 26"/>
          <p:cNvSpPr/>
          <p:nvPr/>
        </p:nvSpPr>
        <p:spPr>
          <a:xfrm>
            <a:off x="1741909" y="3440972"/>
            <a:ext cx="3093248" cy="1431699"/>
          </a:xfrm>
          <a:custGeom>
            <a:avLst/>
            <a:gdLst>
              <a:gd name="connsiteX0" fmla="*/ 0 w 1523036"/>
              <a:gd name="connsiteY0" fmla="*/ 1312962 h 1312962"/>
              <a:gd name="connsiteX1" fmla="*/ 761518 w 1523036"/>
              <a:gd name="connsiteY1" fmla="*/ 0 h 1312962"/>
              <a:gd name="connsiteX2" fmla="*/ 1523036 w 1523036"/>
              <a:gd name="connsiteY2" fmla="*/ 1312962 h 1312962"/>
              <a:gd name="connsiteX3" fmla="*/ 0 w 1523036"/>
              <a:gd name="connsiteY3" fmla="*/ 1312962 h 1312962"/>
              <a:gd name="connsiteX0-1" fmla="*/ 0 w 1523036"/>
              <a:gd name="connsiteY0-2" fmla="*/ 1122131 h 1122131"/>
              <a:gd name="connsiteX1-3" fmla="*/ 761518 w 1523036"/>
              <a:gd name="connsiteY1-4" fmla="*/ 0 h 1122131"/>
              <a:gd name="connsiteX2-5" fmla="*/ 1523036 w 1523036"/>
              <a:gd name="connsiteY2-6" fmla="*/ 1122131 h 1122131"/>
              <a:gd name="connsiteX3-7" fmla="*/ 0 w 1523036"/>
              <a:gd name="connsiteY3-8" fmla="*/ 1122131 h 1122131"/>
              <a:gd name="connsiteX0-9" fmla="*/ 0 w 1523036"/>
              <a:gd name="connsiteY0-10" fmla="*/ 1122198 h 1122198"/>
              <a:gd name="connsiteX1-11" fmla="*/ 761518 w 1523036"/>
              <a:gd name="connsiteY1-12" fmla="*/ 67 h 1122198"/>
              <a:gd name="connsiteX2-13" fmla="*/ 1523036 w 1523036"/>
              <a:gd name="connsiteY2-14" fmla="*/ 1122198 h 1122198"/>
              <a:gd name="connsiteX3-15" fmla="*/ 0 w 1523036"/>
              <a:gd name="connsiteY3-16" fmla="*/ 1122198 h 1122198"/>
              <a:gd name="connsiteX0-17" fmla="*/ 0 w 1523036"/>
              <a:gd name="connsiteY0-18" fmla="*/ 1678761 h 1678761"/>
              <a:gd name="connsiteX1-19" fmla="*/ 769469 w 1523036"/>
              <a:gd name="connsiteY1-20" fmla="*/ 39 h 1678761"/>
              <a:gd name="connsiteX2-21" fmla="*/ 1523036 w 1523036"/>
              <a:gd name="connsiteY2-22" fmla="*/ 1678761 h 1678761"/>
              <a:gd name="connsiteX3-23" fmla="*/ 0 w 1523036"/>
              <a:gd name="connsiteY3-24" fmla="*/ 1678761 h 1678761"/>
              <a:gd name="connsiteX0-25" fmla="*/ 0 w 1523036"/>
              <a:gd name="connsiteY0-26" fmla="*/ 1678756 h 1678756"/>
              <a:gd name="connsiteX1-27" fmla="*/ 769469 w 1523036"/>
              <a:gd name="connsiteY1-28" fmla="*/ 34 h 1678756"/>
              <a:gd name="connsiteX2-29" fmla="*/ 1523036 w 1523036"/>
              <a:gd name="connsiteY2-30" fmla="*/ 1678756 h 1678756"/>
              <a:gd name="connsiteX3-31" fmla="*/ 0 w 1523036"/>
              <a:gd name="connsiteY3-32" fmla="*/ 1678756 h 16787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0A5E7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Isosceles Triangle 26"/>
          <p:cNvSpPr/>
          <p:nvPr/>
        </p:nvSpPr>
        <p:spPr>
          <a:xfrm>
            <a:off x="2626373" y="4143276"/>
            <a:ext cx="3093248" cy="729394"/>
          </a:xfrm>
          <a:custGeom>
            <a:avLst/>
            <a:gdLst>
              <a:gd name="connsiteX0" fmla="*/ 0 w 1523036"/>
              <a:gd name="connsiteY0" fmla="*/ 1312962 h 1312962"/>
              <a:gd name="connsiteX1" fmla="*/ 761518 w 1523036"/>
              <a:gd name="connsiteY1" fmla="*/ 0 h 1312962"/>
              <a:gd name="connsiteX2" fmla="*/ 1523036 w 1523036"/>
              <a:gd name="connsiteY2" fmla="*/ 1312962 h 1312962"/>
              <a:gd name="connsiteX3" fmla="*/ 0 w 1523036"/>
              <a:gd name="connsiteY3" fmla="*/ 1312962 h 1312962"/>
              <a:gd name="connsiteX0-1" fmla="*/ 0 w 1523036"/>
              <a:gd name="connsiteY0-2" fmla="*/ 1122131 h 1122131"/>
              <a:gd name="connsiteX1-3" fmla="*/ 761518 w 1523036"/>
              <a:gd name="connsiteY1-4" fmla="*/ 0 h 1122131"/>
              <a:gd name="connsiteX2-5" fmla="*/ 1523036 w 1523036"/>
              <a:gd name="connsiteY2-6" fmla="*/ 1122131 h 1122131"/>
              <a:gd name="connsiteX3-7" fmla="*/ 0 w 1523036"/>
              <a:gd name="connsiteY3-8" fmla="*/ 1122131 h 1122131"/>
              <a:gd name="connsiteX0-9" fmla="*/ 0 w 1523036"/>
              <a:gd name="connsiteY0-10" fmla="*/ 1122198 h 1122198"/>
              <a:gd name="connsiteX1-11" fmla="*/ 761518 w 1523036"/>
              <a:gd name="connsiteY1-12" fmla="*/ 67 h 1122198"/>
              <a:gd name="connsiteX2-13" fmla="*/ 1523036 w 1523036"/>
              <a:gd name="connsiteY2-14" fmla="*/ 1122198 h 1122198"/>
              <a:gd name="connsiteX3-15" fmla="*/ 0 w 1523036"/>
              <a:gd name="connsiteY3-16" fmla="*/ 1122198 h 1122198"/>
              <a:gd name="connsiteX0-17" fmla="*/ 0 w 1523036"/>
              <a:gd name="connsiteY0-18" fmla="*/ 1678761 h 1678761"/>
              <a:gd name="connsiteX1-19" fmla="*/ 769469 w 1523036"/>
              <a:gd name="connsiteY1-20" fmla="*/ 39 h 1678761"/>
              <a:gd name="connsiteX2-21" fmla="*/ 1523036 w 1523036"/>
              <a:gd name="connsiteY2-22" fmla="*/ 1678761 h 1678761"/>
              <a:gd name="connsiteX3-23" fmla="*/ 0 w 1523036"/>
              <a:gd name="connsiteY3-24" fmla="*/ 1678761 h 1678761"/>
              <a:gd name="connsiteX0-25" fmla="*/ 0 w 1523036"/>
              <a:gd name="connsiteY0-26" fmla="*/ 1678756 h 1678756"/>
              <a:gd name="connsiteX1-27" fmla="*/ 769469 w 1523036"/>
              <a:gd name="connsiteY1-28" fmla="*/ 34 h 1678756"/>
              <a:gd name="connsiteX2-29" fmla="*/ 1523036 w 1523036"/>
              <a:gd name="connsiteY2-30" fmla="*/ 1678756 h 1678756"/>
              <a:gd name="connsiteX3-31" fmla="*/ 0 w 1523036"/>
              <a:gd name="connsiteY3-32" fmla="*/ 1678756 h 16787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chemeClr val="accent1">
              <a:alpha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Isosceles Triangle 26"/>
          <p:cNvSpPr/>
          <p:nvPr/>
        </p:nvSpPr>
        <p:spPr>
          <a:xfrm>
            <a:off x="3510836" y="3936670"/>
            <a:ext cx="3093248" cy="936001"/>
          </a:xfrm>
          <a:custGeom>
            <a:avLst/>
            <a:gdLst>
              <a:gd name="connsiteX0" fmla="*/ 0 w 1523036"/>
              <a:gd name="connsiteY0" fmla="*/ 1312962 h 1312962"/>
              <a:gd name="connsiteX1" fmla="*/ 761518 w 1523036"/>
              <a:gd name="connsiteY1" fmla="*/ 0 h 1312962"/>
              <a:gd name="connsiteX2" fmla="*/ 1523036 w 1523036"/>
              <a:gd name="connsiteY2" fmla="*/ 1312962 h 1312962"/>
              <a:gd name="connsiteX3" fmla="*/ 0 w 1523036"/>
              <a:gd name="connsiteY3" fmla="*/ 1312962 h 1312962"/>
              <a:gd name="connsiteX0-1" fmla="*/ 0 w 1523036"/>
              <a:gd name="connsiteY0-2" fmla="*/ 1122131 h 1122131"/>
              <a:gd name="connsiteX1-3" fmla="*/ 761518 w 1523036"/>
              <a:gd name="connsiteY1-4" fmla="*/ 0 h 1122131"/>
              <a:gd name="connsiteX2-5" fmla="*/ 1523036 w 1523036"/>
              <a:gd name="connsiteY2-6" fmla="*/ 1122131 h 1122131"/>
              <a:gd name="connsiteX3-7" fmla="*/ 0 w 1523036"/>
              <a:gd name="connsiteY3-8" fmla="*/ 1122131 h 1122131"/>
              <a:gd name="connsiteX0-9" fmla="*/ 0 w 1523036"/>
              <a:gd name="connsiteY0-10" fmla="*/ 1122198 h 1122198"/>
              <a:gd name="connsiteX1-11" fmla="*/ 761518 w 1523036"/>
              <a:gd name="connsiteY1-12" fmla="*/ 67 h 1122198"/>
              <a:gd name="connsiteX2-13" fmla="*/ 1523036 w 1523036"/>
              <a:gd name="connsiteY2-14" fmla="*/ 1122198 h 1122198"/>
              <a:gd name="connsiteX3-15" fmla="*/ 0 w 1523036"/>
              <a:gd name="connsiteY3-16" fmla="*/ 1122198 h 1122198"/>
              <a:gd name="connsiteX0-17" fmla="*/ 0 w 1523036"/>
              <a:gd name="connsiteY0-18" fmla="*/ 1678761 h 1678761"/>
              <a:gd name="connsiteX1-19" fmla="*/ 769469 w 1523036"/>
              <a:gd name="connsiteY1-20" fmla="*/ 39 h 1678761"/>
              <a:gd name="connsiteX2-21" fmla="*/ 1523036 w 1523036"/>
              <a:gd name="connsiteY2-22" fmla="*/ 1678761 h 1678761"/>
              <a:gd name="connsiteX3-23" fmla="*/ 0 w 1523036"/>
              <a:gd name="connsiteY3-24" fmla="*/ 1678761 h 1678761"/>
              <a:gd name="connsiteX0-25" fmla="*/ 0 w 1523036"/>
              <a:gd name="connsiteY0-26" fmla="*/ 1678756 h 1678756"/>
              <a:gd name="connsiteX1-27" fmla="*/ 769469 w 1523036"/>
              <a:gd name="connsiteY1-28" fmla="*/ 34 h 1678756"/>
              <a:gd name="connsiteX2-29" fmla="*/ 1523036 w 1523036"/>
              <a:gd name="connsiteY2-30" fmla="*/ 1678756 h 1678756"/>
              <a:gd name="connsiteX3-31" fmla="*/ 0 w 1523036"/>
              <a:gd name="connsiteY3-32" fmla="*/ 1678756 h 16787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0A5E7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Isosceles Triangle 26"/>
          <p:cNvSpPr/>
          <p:nvPr/>
        </p:nvSpPr>
        <p:spPr>
          <a:xfrm>
            <a:off x="4395300" y="3792126"/>
            <a:ext cx="3093248" cy="1080545"/>
          </a:xfrm>
          <a:custGeom>
            <a:avLst/>
            <a:gdLst>
              <a:gd name="connsiteX0" fmla="*/ 0 w 1523036"/>
              <a:gd name="connsiteY0" fmla="*/ 1312962 h 1312962"/>
              <a:gd name="connsiteX1" fmla="*/ 761518 w 1523036"/>
              <a:gd name="connsiteY1" fmla="*/ 0 h 1312962"/>
              <a:gd name="connsiteX2" fmla="*/ 1523036 w 1523036"/>
              <a:gd name="connsiteY2" fmla="*/ 1312962 h 1312962"/>
              <a:gd name="connsiteX3" fmla="*/ 0 w 1523036"/>
              <a:gd name="connsiteY3" fmla="*/ 1312962 h 1312962"/>
              <a:gd name="connsiteX0-1" fmla="*/ 0 w 1523036"/>
              <a:gd name="connsiteY0-2" fmla="*/ 1122131 h 1122131"/>
              <a:gd name="connsiteX1-3" fmla="*/ 761518 w 1523036"/>
              <a:gd name="connsiteY1-4" fmla="*/ 0 h 1122131"/>
              <a:gd name="connsiteX2-5" fmla="*/ 1523036 w 1523036"/>
              <a:gd name="connsiteY2-6" fmla="*/ 1122131 h 1122131"/>
              <a:gd name="connsiteX3-7" fmla="*/ 0 w 1523036"/>
              <a:gd name="connsiteY3-8" fmla="*/ 1122131 h 1122131"/>
              <a:gd name="connsiteX0-9" fmla="*/ 0 w 1523036"/>
              <a:gd name="connsiteY0-10" fmla="*/ 1122198 h 1122198"/>
              <a:gd name="connsiteX1-11" fmla="*/ 761518 w 1523036"/>
              <a:gd name="connsiteY1-12" fmla="*/ 67 h 1122198"/>
              <a:gd name="connsiteX2-13" fmla="*/ 1523036 w 1523036"/>
              <a:gd name="connsiteY2-14" fmla="*/ 1122198 h 1122198"/>
              <a:gd name="connsiteX3-15" fmla="*/ 0 w 1523036"/>
              <a:gd name="connsiteY3-16" fmla="*/ 1122198 h 1122198"/>
              <a:gd name="connsiteX0-17" fmla="*/ 0 w 1523036"/>
              <a:gd name="connsiteY0-18" fmla="*/ 1678761 h 1678761"/>
              <a:gd name="connsiteX1-19" fmla="*/ 769469 w 1523036"/>
              <a:gd name="connsiteY1-20" fmla="*/ 39 h 1678761"/>
              <a:gd name="connsiteX2-21" fmla="*/ 1523036 w 1523036"/>
              <a:gd name="connsiteY2-22" fmla="*/ 1678761 h 1678761"/>
              <a:gd name="connsiteX3-23" fmla="*/ 0 w 1523036"/>
              <a:gd name="connsiteY3-24" fmla="*/ 1678761 h 1678761"/>
              <a:gd name="connsiteX0-25" fmla="*/ 0 w 1523036"/>
              <a:gd name="connsiteY0-26" fmla="*/ 1678756 h 1678756"/>
              <a:gd name="connsiteX1-27" fmla="*/ 769469 w 1523036"/>
              <a:gd name="connsiteY1-28" fmla="*/ 34 h 1678756"/>
              <a:gd name="connsiteX2-29" fmla="*/ 1523036 w 1523036"/>
              <a:gd name="connsiteY2-30" fmla="*/ 1678756 h 1678756"/>
              <a:gd name="connsiteX3-31" fmla="*/ 0 w 1523036"/>
              <a:gd name="connsiteY3-32" fmla="*/ 1678756 h 16787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0A5E7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Freeform 7"/>
          <p:cNvSpPr>
            <a:spLocks noEditPoints="1"/>
          </p:cNvSpPr>
          <p:nvPr/>
        </p:nvSpPr>
        <p:spPr bwMode="auto">
          <a:xfrm>
            <a:off x="2194680" y="2146244"/>
            <a:ext cx="431692" cy="702696"/>
          </a:xfrm>
          <a:custGeom>
            <a:avLst/>
            <a:gdLst>
              <a:gd name="T0" fmla="*/ 53 w 106"/>
              <a:gd name="T1" fmla="*/ 0 h 181"/>
              <a:gd name="T2" fmla="*/ 0 w 106"/>
              <a:gd name="T3" fmla="*/ 53 h 181"/>
              <a:gd name="T4" fmla="*/ 53 w 106"/>
              <a:gd name="T5" fmla="*/ 181 h 181"/>
              <a:gd name="T6" fmla="*/ 106 w 106"/>
              <a:gd name="T7" fmla="*/ 53 h 181"/>
              <a:gd name="T8" fmla="*/ 53 w 106"/>
              <a:gd name="T9" fmla="*/ 0 h 181"/>
              <a:gd name="T10" fmla="*/ 53 w 106"/>
              <a:gd name="T11" fmla="*/ 90 h 181"/>
              <a:gd name="T12" fmla="*/ 15 w 106"/>
              <a:gd name="T13" fmla="*/ 52 h 181"/>
              <a:gd name="T14" fmla="*/ 53 w 106"/>
              <a:gd name="T15" fmla="*/ 13 h 181"/>
              <a:gd name="T16" fmla="*/ 92 w 106"/>
              <a:gd name="T17" fmla="*/ 52 h 181"/>
              <a:gd name="T18" fmla="*/ 53 w 106"/>
              <a:gd name="T19" fmla="*/ 9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6" h="181">
                <a:moveTo>
                  <a:pt x="53" y="0"/>
                </a:moveTo>
                <a:cubicBezTo>
                  <a:pt x="24" y="0"/>
                  <a:pt x="0" y="24"/>
                  <a:pt x="0" y="53"/>
                </a:cubicBezTo>
                <a:cubicBezTo>
                  <a:pt x="0" y="83"/>
                  <a:pt x="53" y="181"/>
                  <a:pt x="53" y="181"/>
                </a:cubicBezTo>
                <a:cubicBezTo>
                  <a:pt x="53" y="181"/>
                  <a:pt x="106" y="83"/>
                  <a:pt x="106" y="53"/>
                </a:cubicBezTo>
                <a:cubicBezTo>
                  <a:pt x="106" y="24"/>
                  <a:pt x="82" y="0"/>
                  <a:pt x="53" y="0"/>
                </a:cubicBezTo>
                <a:close/>
                <a:moveTo>
                  <a:pt x="53" y="90"/>
                </a:moveTo>
                <a:cubicBezTo>
                  <a:pt x="32" y="90"/>
                  <a:pt x="15" y="73"/>
                  <a:pt x="15" y="52"/>
                </a:cubicBezTo>
                <a:cubicBezTo>
                  <a:pt x="15" y="30"/>
                  <a:pt x="32" y="13"/>
                  <a:pt x="53" y="13"/>
                </a:cubicBezTo>
                <a:cubicBezTo>
                  <a:pt x="75" y="13"/>
                  <a:pt x="92" y="30"/>
                  <a:pt x="92" y="52"/>
                </a:cubicBezTo>
                <a:cubicBezTo>
                  <a:pt x="92" y="73"/>
                  <a:pt x="75" y="90"/>
                  <a:pt x="53" y="90"/>
                </a:cubicBezTo>
                <a:close/>
              </a:path>
            </a:pathLst>
          </a:custGeom>
          <a:solidFill>
            <a:srgbClr val="0A5E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Freeform 7"/>
          <p:cNvSpPr>
            <a:spLocks noEditPoints="1"/>
          </p:cNvSpPr>
          <p:nvPr/>
        </p:nvSpPr>
        <p:spPr bwMode="auto">
          <a:xfrm>
            <a:off x="3093658" y="2586353"/>
            <a:ext cx="431692" cy="702696"/>
          </a:xfrm>
          <a:custGeom>
            <a:avLst/>
            <a:gdLst>
              <a:gd name="T0" fmla="*/ 53 w 106"/>
              <a:gd name="T1" fmla="*/ 0 h 181"/>
              <a:gd name="T2" fmla="*/ 0 w 106"/>
              <a:gd name="T3" fmla="*/ 53 h 181"/>
              <a:gd name="T4" fmla="*/ 53 w 106"/>
              <a:gd name="T5" fmla="*/ 181 h 181"/>
              <a:gd name="T6" fmla="*/ 106 w 106"/>
              <a:gd name="T7" fmla="*/ 53 h 181"/>
              <a:gd name="T8" fmla="*/ 53 w 106"/>
              <a:gd name="T9" fmla="*/ 0 h 181"/>
              <a:gd name="T10" fmla="*/ 53 w 106"/>
              <a:gd name="T11" fmla="*/ 90 h 181"/>
              <a:gd name="T12" fmla="*/ 15 w 106"/>
              <a:gd name="T13" fmla="*/ 52 h 181"/>
              <a:gd name="T14" fmla="*/ 53 w 106"/>
              <a:gd name="T15" fmla="*/ 13 h 181"/>
              <a:gd name="T16" fmla="*/ 92 w 106"/>
              <a:gd name="T17" fmla="*/ 52 h 181"/>
              <a:gd name="T18" fmla="*/ 53 w 106"/>
              <a:gd name="T19" fmla="*/ 9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6" h="181">
                <a:moveTo>
                  <a:pt x="53" y="0"/>
                </a:moveTo>
                <a:cubicBezTo>
                  <a:pt x="24" y="0"/>
                  <a:pt x="0" y="24"/>
                  <a:pt x="0" y="53"/>
                </a:cubicBezTo>
                <a:cubicBezTo>
                  <a:pt x="0" y="83"/>
                  <a:pt x="53" y="181"/>
                  <a:pt x="53" y="181"/>
                </a:cubicBezTo>
                <a:cubicBezTo>
                  <a:pt x="53" y="181"/>
                  <a:pt x="106" y="83"/>
                  <a:pt x="106" y="53"/>
                </a:cubicBezTo>
                <a:cubicBezTo>
                  <a:pt x="106" y="24"/>
                  <a:pt x="82" y="0"/>
                  <a:pt x="53" y="0"/>
                </a:cubicBezTo>
                <a:close/>
                <a:moveTo>
                  <a:pt x="53" y="90"/>
                </a:moveTo>
                <a:cubicBezTo>
                  <a:pt x="32" y="90"/>
                  <a:pt x="15" y="73"/>
                  <a:pt x="15" y="52"/>
                </a:cubicBezTo>
                <a:cubicBezTo>
                  <a:pt x="15" y="30"/>
                  <a:pt x="32" y="13"/>
                  <a:pt x="53" y="13"/>
                </a:cubicBezTo>
                <a:cubicBezTo>
                  <a:pt x="75" y="13"/>
                  <a:pt x="92" y="30"/>
                  <a:pt x="92" y="52"/>
                </a:cubicBezTo>
                <a:cubicBezTo>
                  <a:pt x="92" y="73"/>
                  <a:pt x="75" y="90"/>
                  <a:pt x="53" y="90"/>
                </a:cubicBezTo>
                <a:close/>
              </a:path>
            </a:pathLst>
          </a:custGeom>
          <a:solidFill>
            <a:srgbClr val="0A5E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4015702" y="3232140"/>
            <a:ext cx="431692" cy="702696"/>
          </a:xfrm>
          <a:custGeom>
            <a:avLst/>
            <a:gdLst>
              <a:gd name="T0" fmla="*/ 53 w 106"/>
              <a:gd name="T1" fmla="*/ 0 h 181"/>
              <a:gd name="T2" fmla="*/ 0 w 106"/>
              <a:gd name="T3" fmla="*/ 53 h 181"/>
              <a:gd name="T4" fmla="*/ 53 w 106"/>
              <a:gd name="T5" fmla="*/ 181 h 181"/>
              <a:gd name="T6" fmla="*/ 106 w 106"/>
              <a:gd name="T7" fmla="*/ 53 h 181"/>
              <a:gd name="T8" fmla="*/ 53 w 106"/>
              <a:gd name="T9" fmla="*/ 0 h 181"/>
              <a:gd name="T10" fmla="*/ 53 w 106"/>
              <a:gd name="T11" fmla="*/ 90 h 181"/>
              <a:gd name="T12" fmla="*/ 15 w 106"/>
              <a:gd name="T13" fmla="*/ 52 h 181"/>
              <a:gd name="T14" fmla="*/ 53 w 106"/>
              <a:gd name="T15" fmla="*/ 13 h 181"/>
              <a:gd name="T16" fmla="*/ 92 w 106"/>
              <a:gd name="T17" fmla="*/ 52 h 181"/>
              <a:gd name="T18" fmla="*/ 53 w 106"/>
              <a:gd name="T19" fmla="*/ 9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6" h="181">
                <a:moveTo>
                  <a:pt x="53" y="0"/>
                </a:moveTo>
                <a:cubicBezTo>
                  <a:pt x="24" y="0"/>
                  <a:pt x="0" y="24"/>
                  <a:pt x="0" y="53"/>
                </a:cubicBezTo>
                <a:cubicBezTo>
                  <a:pt x="0" y="83"/>
                  <a:pt x="53" y="181"/>
                  <a:pt x="53" y="181"/>
                </a:cubicBezTo>
                <a:cubicBezTo>
                  <a:pt x="53" y="181"/>
                  <a:pt x="106" y="83"/>
                  <a:pt x="106" y="53"/>
                </a:cubicBezTo>
                <a:cubicBezTo>
                  <a:pt x="106" y="24"/>
                  <a:pt x="82" y="0"/>
                  <a:pt x="53" y="0"/>
                </a:cubicBezTo>
                <a:close/>
                <a:moveTo>
                  <a:pt x="53" y="90"/>
                </a:moveTo>
                <a:cubicBezTo>
                  <a:pt x="32" y="90"/>
                  <a:pt x="15" y="73"/>
                  <a:pt x="15" y="52"/>
                </a:cubicBezTo>
                <a:cubicBezTo>
                  <a:pt x="15" y="30"/>
                  <a:pt x="32" y="13"/>
                  <a:pt x="53" y="13"/>
                </a:cubicBezTo>
                <a:cubicBezTo>
                  <a:pt x="75" y="13"/>
                  <a:pt x="92" y="30"/>
                  <a:pt x="92" y="52"/>
                </a:cubicBezTo>
                <a:cubicBezTo>
                  <a:pt x="92" y="73"/>
                  <a:pt x="75" y="90"/>
                  <a:pt x="53" y="90"/>
                </a:cubicBezTo>
                <a:close/>
              </a:path>
            </a:pathLst>
          </a:custGeom>
          <a:solidFill>
            <a:srgbClr val="0A5E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Freeform 7"/>
          <p:cNvSpPr>
            <a:spLocks noEditPoints="1"/>
          </p:cNvSpPr>
          <p:nvPr/>
        </p:nvSpPr>
        <p:spPr bwMode="auto">
          <a:xfrm>
            <a:off x="4857506" y="3033420"/>
            <a:ext cx="431692" cy="702696"/>
          </a:xfrm>
          <a:custGeom>
            <a:avLst/>
            <a:gdLst>
              <a:gd name="T0" fmla="*/ 53 w 106"/>
              <a:gd name="T1" fmla="*/ 0 h 181"/>
              <a:gd name="T2" fmla="*/ 0 w 106"/>
              <a:gd name="T3" fmla="*/ 53 h 181"/>
              <a:gd name="T4" fmla="*/ 53 w 106"/>
              <a:gd name="T5" fmla="*/ 181 h 181"/>
              <a:gd name="T6" fmla="*/ 106 w 106"/>
              <a:gd name="T7" fmla="*/ 53 h 181"/>
              <a:gd name="T8" fmla="*/ 53 w 106"/>
              <a:gd name="T9" fmla="*/ 0 h 181"/>
              <a:gd name="T10" fmla="*/ 53 w 106"/>
              <a:gd name="T11" fmla="*/ 90 h 181"/>
              <a:gd name="T12" fmla="*/ 15 w 106"/>
              <a:gd name="T13" fmla="*/ 52 h 181"/>
              <a:gd name="T14" fmla="*/ 53 w 106"/>
              <a:gd name="T15" fmla="*/ 13 h 181"/>
              <a:gd name="T16" fmla="*/ 92 w 106"/>
              <a:gd name="T17" fmla="*/ 52 h 181"/>
              <a:gd name="T18" fmla="*/ 53 w 106"/>
              <a:gd name="T19" fmla="*/ 9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6" h="181">
                <a:moveTo>
                  <a:pt x="53" y="0"/>
                </a:moveTo>
                <a:cubicBezTo>
                  <a:pt x="24" y="0"/>
                  <a:pt x="0" y="24"/>
                  <a:pt x="0" y="53"/>
                </a:cubicBezTo>
                <a:cubicBezTo>
                  <a:pt x="0" y="83"/>
                  <a:pt x="53" y="181"/>
                  <a:pt x="53" y="181"/>
                </a:cubicBezTo>
                <a:cubicBezTo>
                  <a:pt x="53" y="181"/>
                  <a:pt x="106" y="83"/>
                  <a:pt x="106" y="53"/>
                </a:cubicBezTo>
                <a:cubicBezTo>
                  <a:pt x="106" y="24"/>
                  <a:pt x="82" y="0"/>
                  <a:pt x="53" y="0"/>
                </a:cubicBezTo>
                <a:close/>
                <a:moveTo>
                  <a:pt x="53" y="90"/>
                </a:moveTo>
                <a:cubicBezTo>
                  <a:pt x="32" y="90"/>
                  <a:pt x="15" y="73"/>
                  <a:pt x="15" y="52"/>
                </a:cubicBezTo>
                <a:cubicBezTo>
                  <a:pt x="15" y="30"/>
                  <a:pt x="32" y="13"/>
                  <a:pt x="53" y="13"/>
                </a:cubicBezTo>
                <a:cubicBezTo>
                  <a:pt x="75" y="13"/>
                  <a:pt x="92" y="30"/>
                  <a:pt x="92" y="52"/>
                </a:cubicBezTo>
                <a:cubicBezTo>
                  <a:pt x="92" y="73"/>
                  <a:pt x="75" y="90"/>
                  <a:pt x="53" y="90"/>
                </a:cubicBezTo>
                <a:close/>
              </a:path>
            </a:pathLst>
          </a:custGeom>
          <a:solidFill>
            <a:srgbClr val="0A5E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Freeform 7"/>
          <p:cNvSpPr>
            <a:spLocks noEditPoints="1"/>
          </p:cNvSpPr>
          <p:nvPr/>
        </p:nvSpPr>
        <p:spPr bwMode="auto">
          <a:xfrm>
            <a:off x="5730160" y="2881826"/>
            <a:ext cx="431692" cy="702696"/>
          </a:xfrm>
          <a:custGeom>
            <a:avLst/>
            <a:gdLst>
              <a:gd name="T0" fmla="*/ 53 w 106"/>
              <a:gd name="T1" fmla="*/ 0 h 181"/>
              <a:gd name="T2" fmla="*/ 0 w 106"/>
              <a:gd name="T3" fmla="*/ 53 h 181"/>
              <a:gd name="T4" fmla="*/ 53 w 106"/>
              <a:gd name="T5" fmla="*/ 181 h 181"/>
              <a:gd name="T6" fmla="*/ 106 w 106"/>
              <a:gd name="T7" fmla="*/ 53 h 181"/>
              <a:gd name="T8" fmla="*/ 53 w 106"/>
              <a:gd name="T9" fmla="*/ 0 h 181"/>
              <a:gd name="T10" fmla="*/ 53 w 106"/>
              <a:gd name="T11" fmla="*/ 90 h 181"/>
              <a:gd name="T12" fmla="*/ 15 w 106"/>
              <a:gd name="T13" fmla="*/ 52 h 181"/>
              <a:gd name="T14" fmla="*/ 53 w 106"/>
              <a:gd name="T15" fmla="*/ 13 h 181"/>
              <a:gd name="T16" fmla="*/ 92 w 106"/>
              <a:gd name="T17" fmla="*/ 52 h 181"/>
              <a:gd name="T18" fmla="*/ 53 w 106"/>
              <a:gd name="T19" fmla="*/ 9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6" h="181">
                <a:moveTo>
                  <a:pt x="53" y="0"/>
                </a:moveTo>
                <a:cubicBezTo>
                  <a:pt x="24" y="0"/>
                  <a:pt x="0" y="24"/>
                  <a:pt x="0" y="53"/>
                </a:cubicBezTo>
                <a:cubicBezTo>
                  <a:pt x="0" y="83"/>
                  <a:pt x="53" y="181"/>
                  <a:pt x="53" y="181"/>
                </a:cubicBezTo>
                <a:cubicBezTo>
                  <a:pt x="53" y="181"/>
                  <a:pt x="106" y="83"/>
                  <a:pt x="106" y="53"/>
                </a:cubicBezTo>
                <a:cubicBezTo>
                  <a:pt x="106" y="24"/>
                  <a:pt x="82" y="0"/>
                  <a:pt x="53" y="0"/>
                </a:cubicBezTo>
                <a:close/>
                <a:moveTo>
                  <a:pt x="53" y="90"/>
                </a:moveTo>
                <a:cubicBezTo>
                  <a:pt x="32" y="90"/>
                  <a:pt x="15" y="73"/>
                  <a:pt x="15" y="52"/>
                </a:cubicBezTo>
                <a:cubicBezTo>
                  <a:pt x="15" y="30"/>
                  <a:pt x="32" y="13"/>
                  <a:pt x="53" y="13"/>
                </a:cubicBezTo>
                <a:cubicBezTo>
                  <a:pt x="75" y="13"/>
                  <a:pt x="92" y="30"/>
                  <a:pt x="92" y="52"/>
                </a:cubicBezTo>
                <a:cubicBezTo>
                  <a:pt x="92" y="73"/>
                  <a:pt x="75" y="90"/>
                  <a:pt x="53" y="90"/>
                </a:cubicBezTo>
                <a:close/>
              </a:path>
            </a:pathLst>
          </a:custGeom>
          <a:solidFill>
            <a:srgbClr val="0A5E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2231446" y="2243511"/>
            <a:ext cx="369168" cy="2077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7755"/>
            <a:r>
              <a:rPr lang="id-ID" sz="105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8</a:t>
            </a:r>
            <a:r>
              <a:rPr lang="en-US" sz="105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0%</a:t>
            </a:r>
            <a:endParaRPr lang="en-US" sz="800" dirty="0">
              <a:solidFill>
                <a:prstClr val="white">
                  <a:lumMod val="6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5761422" y="2977630"/>
            <a:ext cx="369168" cy="2077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7755"/>
            <a:r>
              <a:rPr lang="id-ID" sz="105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65</a:t>
            </a:r>
            <a:r>
              <a:rPr lang="en-US" sz="105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%</a:t>
            </a:r>
            <a:endParaRPr lang="en-US" sz="800" dirty="0">
              <a:solidFill>
                <a:prstClr val="white">
                  <a:lumMod val="6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3131885" y="2676756"/>
            <a:ext cx="369168" cy="2077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7755"/>
            <a:r>
              <a:rPr lang="id-ID" sz="105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30</a:t>
            </a:r>
            <a:r>
              <a:rPr lang="en-US" sz="105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%</a:t>
            </a:r>
            <a:endParaRPr lang="en-US" sz="800" dirty="0">
              <a:solidFill>
                <a:prstClr val="white">
                  <a:lumMod val="6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4046684" y="3329585"/>
            <a:ext cx="369168" cy="2077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7755"/>
            <a:r>
              <a:rPr lang="id-ID" sz="105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50</a:t>
            </a:r>
            <a:r>
              <a:rPr lang="en-US" sz="105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%</a:t>
            </a:r>
            <a:endParaRPr lang="en-US" sz="800" dirty="0">
              <a:solidFill>
                <a:prstClr val="white">
                  <a:lumMod val="6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4890136" y="3126696"/>
            <a:ext cx="369168" cy="2077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7755"/>
            <a:r>
              <a:rPr lang="id-ID" sz="105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35%</a:t>
            </a:r>
            <a:endParaRPr lang="en-US" sz="800" dirty="0">
              <a:solidFill>
                <a:prstClr val="white">
                  <a:lumMod val="6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7" name="Title 13"/>
          <p:cNvSpPr txBox="1"/>
          <p:nvPr/>
        </p:nvSpPr>
        <p:spPr>
          <a:xfrm>
            <a:off x="1601866" y="4892403"/>
            <a:ext cx="1299850" cy="466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r>
              <a:rPr lang="en-US" altLang="zh-CN" sz="1200" dirty="0">
                <a:solidFill>
                  <a:prstClr val="white">
                    <a:lumMod val="50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en-US" sz="1200" dirty="0">
              <a:solidFill>
                <a:prstClr val="white">
                  <a:lumMod val="50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Title 13"/>
          <p:cNvSpPr txBox="1"/>
          <p:nvPr/>
        </p:nvSpPr>
        <p:spPr>
          <a:xfrm>
            <a:off x="2616222" y="4890816"/>
            <a:ext cx="1299850" cy="466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标题</a:t>
            </a:r>
            <a:r>
              <a:rPr lang="en-US" altLang="zh-CN" sz="12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19" name="Title 13"/>
          <p:cNvSpPr txBox="1"/>
          <p:nvPr/>
        </p:nvSpPr>
        <p:spPr>
          <a:xfrm>
            <a:off x="3522575" y="4887335"/>
            <a:ext cx="1299850" cy="466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标题</a:t>
            </a:r>
            <a:r>
              <a:rPr lang="en-US" altLang="zh-CN" sz="12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20" name="Title 13"/>
          <p:cNvSpPr txBox="1"/>
          <p:nvPr/>
        </p:nvSpPr>
        <p:spPr>
          <a:xfrm>
            <a:off x="4411190" y="4890816"/>
            <a:ext cx="1299850" cy="466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标题</a:t>
            </a:r>
            <a:r>
              <a:rPr lang="en-US" altLang="zh-CN" sz="12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4</a:t>
            </a:r>
          </a:p>
        </p:txBody>
      </p:sp>
      <p:sp>
        <p:nvSpPr>
          <p:cNvPr id="21" name="Title 13"/>
          <p:cNvSpPr txBox="1"/>
          <p:nvPr/>
        </p:nvSpPr>
        <p:spPr>
          <a:xfrm>
            <a:off x="5311009" y="4890816"/>
            <a:ext cx="1299850" cy="4665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标题</a:t>
            </a:r>
            <a:r>
              <a:rPr lang="en-US" altLang="zh-CN" sz="12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5</a:t>
            </a:r>
          </a:p>
        </p:txBody>
      </p:sp>
      <p:cxnSp>
        <p:nvCxnSpPr>
          <p:cNvPr id="22" name="Straight Connector 46"/>
          <p:cNvCxnSpPr/>
          <p:nvPr/>
        </p:nvCxnSpPr>
        <p:spPr>
          <a:xfrm>
            <a:off x="792438" y="4963248"/>
            <a:ext cx="6768000" cy="0"/>
          </a:xfrm>
          <a:prstGeom prst="line">
            <a:avLst/>
          </a:prstGeom>
          <a:noFill/>
          <a:ln w="50800" cap="flat" cmpd="sng" algn="ctr">
            <a:solidFill>
              <a:sysClr val="windowText" lastClr="000000">
                <a:lumMod val="85000"/>
                <a:lumOff val="15000"/>
              </a:sysClr>
            </a:solidFill>
            <a:prstDash val="solid"/>
            <a:miter lim="800000"/>
            <a:headEnd type="diamond" w="sm" len="sm"/>
            <a:tailEnd type="diamond" w="sm" len="sm"/>
          </a:ln>
          <a:effectLst/>
        </p:spPr>
      </p:cxnSp>
      <p:sp>
        <p:nvSpPr>
          <p:cNvPr id="23" name="TextBox 47"/>
          <p:cNvSpPr txBox="1"/>
          <p:nvPr/>
        </p:nvSpPr>
        <p:spPr>
          <a:xfrm>
            <a:off x="7807960" y="1486283"/>
            <a:ext cx="184858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4" name="TextBox 48"/>
          <p:cNvSpPr txBox="1"/>
          <p:nvPr/>
        </p:nvSpPr>
        <p:spPr>
          <a:xfrm>
            <a:off x="7807960" y="1863811"/>
            <a:ext cx="36855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z="14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TextBox 49"/>
          <p:cNvSpPr txBox="1"/>
          <p:nvPr/>
        </p:nvSpPr>
        <p:spPr>
          <a:xfrm>
            <a:off x="7848048" y="3440972"/>
            <a:ext cx="3400101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27" name="TextBox 51"/>
          <p:cNvSpPr txBox="1"/>
          <p:nvPr/>
        </p:nvSpPr>
        <p:spPr>
          <a:xfrm>
            <a:off x="7807960" y="2445115"/>
            <a:ext cx="19688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sz="72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80%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1966198" y="258187"/>
            <a:ext cx="4000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圆角矩形 39"/>
          <p:cNvSpPr/>
          <p:nvPr/>
        </p:nvSpPr>
        <p:spPr>
          <a:xfrm>
            <a:off x="292100" y="292100"/>
            <a:ext cx="11595100" cy="6261100"/>
          </a:xfrm>
          <a:prstGeom prst="roundRect">
            <a:avLst>
              <a:gd name="adj" fmla="val 0"/>
            </a:avLst>
          </a:prstGeom>
          <a:noFill/>
          <a:ln w="38100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303" y="1206500"/>
            <a:ext cx="3062287" cy="565150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370"/>
          <a:stretch/>
        </p:blipFill>
        <p:spPr>
          <a:xfrm>
            <a:off x="-17303" y="0"/>
            <a:ext cx="11150600" cy="61468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966198" y="2792103"/>
            <a:ext cx="8255000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500" dirty="0">
                <a:solidFill>
                  <a:schemeClr val="tx1">
                    <a:lumMod val="85000"/>
                    <a:lumOff val="15000"/>
                  </a:schemeClr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谢谢聆听！</a:t>
            </a:r>
            <a:r>
              <a:rPr lang="en-US" altLang="zh-CN" sz="5500" dirty="0">
                <a:solidFill>
                  <a:schemeClr val="tx1">
                    <a:lumMod val="85000"/>
                    <a:lumOff val="15000"/>
                  </a:schemeClr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THANKS</a:t>
            </a:r>
            <a:endParaRPr lang="zh-CN" altLang="en-US" sz="5500" dirty="0">
              <a:solidFill>
                <a:schemeClr val="tx1">
                  <a:lumMod val="85000"/>
                  <a:lumOff val="15000"/>
                </a:schemeClr>
              </a:solidFill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172392" y="4498587"/>
            <a:ext cx="1847215" cy="438150"/>
          </a:xfrm>
          <a:prstGeom prst="roundRect">
            <a:avLst>
              <a:gd name="adj" fmla="val 0"/>
            </a:avLst>
          </a:prstGeom>
          <a:solidFill>
            <a:srgbClr val="0A5E75"/>
          </a:solidFill>
          <a:ln>
            <a:noFill/>
          </a:ln>
          <a:effectLst>
            <a:outerShdw blurRad="165100" dist="1524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cs typeface="+mn-ea"/>
                <a:sym typeface="+mn-lt"/>
              </a:rPr>
              <a:t>汇报人：</a:t>
            </a:r>
            <a:r>
              <a:rPr lang="en-US" altLang="zh-CN" sz="1100" dirty="0">
                <a:cs typeface="+mn-ea"/>
                <a:sym typeface="+mn-lt"/>
              </a:rPr>
              <a:t>51PPT</a:t>
            </a:r>
            <a:r>
              <a:rPr lang="zh-CN" altLang="en-US" sz="1100" dirty="0">
                <a:cs typeface="+mn-ea"/>
                <a:sym typeface="+mn-lt"/>
              </a:rPr>
              <a:t>模板网</a:t>
            </a:r>
          </a:p>
        </p:txBody>
      </p:sp>
      <p:grpSp>
        <p:nvGrpSpPr>
          <p:cNvPr id="30" name="组合 29"/>
          <p:cNvGrpSpPr/>
          <p:nvPr/>
        </p:nvGrpSpPr>
        <p:grpSpPr>
          <a:xfrm rot="10800000">
            <a:off x="5772149" y="5372347"/>
            <a:ext cx="647700" cy="647700"/>
            <a:chOff x="6173629" y="4803140"/>
            <a:chExt cx="647700" cy="647700"/>
          </a:xfrm>
        </p:grpSpPr>
        <p:sp>
          <p:nvSpPr>
            <p:cNvPr id="8" name="椭圆 7"/>
            <p:cNvSpPr/>
            <p:nvPr/>
          </p:nvSpPr>
          <p:spPr>
            <a:xfrm>
              <a:off x="6173629" y="4803140"/>
              <a:ext cx="647700" cy="647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406400" dist="50800" sx="104000" sy="104000" algn="ctr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cxnSp>
          <p:nvCxnSpPr>
            <p:cNvPr id="9" name="直接箭头连接符 8"/>
            <p:cNvCxnSpPr/>
            <p:nvPr/>
          </p:nvCxnSpPr>
          <p:spPr>
            <a:xfrm>
              <a:off x="6497479" y="4943475"/>
              <a:ext cx="0" cy="367665"/>
            </a:xfrm>
            <a:prstGeom prst="straightConnector1">
              <a:avLst/>
            </a:prstGeom>
            <a:ln>
              <a:solidFill>
                <a:srgbClr val="8EC5BA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28614" y="0"/>
            <a:ext cx="4880689" cy="4148455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3390900" y="3741587"/>
            <a:ext cx="5410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工作总结  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/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  工作汇报  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/  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述职报告  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/  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年中总结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2847393" y="1202055"/>
            <a:ext cx="64926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tx1">
                    <a:lumMod val="85000"/>
                    <a:lumOff val="15000"/>
                  </a:schemeClr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2021</a:t>
            </a:r>
            <a:endParaRPr lang="zh-CN" altLang="en-US" sz="9600" dirty="0">
              <a:solidFill>
                <a:schemeClr val="tx1">
                  <a:lumMod val="85000"/>
                  <a:lumOff val="15000"/>
                </a:schemeClr>
              </a:solidFill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9456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60023" y="3178629"/>
            <a:ext cx="482055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2464940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3000">
        <p14:pan dir="u"/>
      </p:transition>
    </mc:Choice>
    <mc:Fallback xmlns="">
      <p:transition spd="slow" advClick="0" advTm="3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圆角矩形 39"/>
          <p:cNvSpPr/>
          <p:nvPr/>
        </p:nvSpPr>
        <p:spPr>
          <a:xfrm>
            <a:off x="292100" y="292100"/>
            <a:ext cx="11595100" cy="6261100"/>
          </a:xfrm>
          <a:prstGeom prst="roundRect">
            <a:avLst>
              <a:gd name="adj" fmla="val 0"/>
            </a:avLst>
          </a:prstGeom>
          <a:noFill/>
          <a:ln w="38100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303" y="1206500"/>
            <a:ext cx="3062287" cy="56515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28614" y="0"/>
            <a:ext cx="4880689" cy="414845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122182" y="1241751"/>
            <a:ext cx="393493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tx1">
                    <a:lumMod val="85000"/>
                    <a:lumOff val="15000"/>
                  </a:schemeClr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01</a:t>
            </a:r>
            <a:endParaRPr lang="zh-CN" altLang="en-US" sz="11500" dirty="0">
              <a:solidFill>
                <a:schemeClr val="tx1">
                  <a:lumMod val="85000"/>
                  <a:lumOff val="15000"/>
                </a:schemeClr>
              </a:solidFill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966198" y="2927476"/>
            <a:ext cx="8255000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500" dirty="0">
                <a:solidFill>
                  <a:schemeClr val="tx1">
                    <a:lumMod val="85000"/>
                    <a:lumOff val="15000"/>
                  </a:schemeClr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" name="矩形 1"/>
          <p:cNvSpPr/>
          <p:nvPr/>
        </p:nvSpPr>
        <p:spPr>
          <a:xfrm>
            <a:off x="3585091" y="3934965"/>
            <a:ext cx="5009118" cy="7984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/>
              <a:t>此处添加详细文本描述，文字内容建议与标题相关尽量简洁生动……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3835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Oval 26"/>
          <p:cNvSpPr/>
          <p:nvPr/>
        </p:nvSpPr>
        <p:spPr>
          <a:xfrm>
            <a:off x="9350287" y="1753268"/>
            <a:ext cx="1123570" cy="1123570"/>
          </a:xfrm>
          <a:prstGeom prst="ellipse">
            <a:avLst/>
          </a:prstGeom>
          <a:solidFill>
            <a:srgbClr val="0A5E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Freeform 28"/>
          <p:cNvSpPr>
            <a:spLocks noEditPoints="1"/>
          </p:cNvSpPr>
          <p:nvPr/>
        </p:nvSpPr>
        <p:spPr bwMode="auto">
          <a:xfrm>
            <a:off x="9706538" y="2030714"/>
            <a:ext cx="411068" cy="568679"/>
          </a:xfrm>
          <a:custGeom>
            <a:avLst/>
            <a:gdLst>
              <a:gd name="T0" fmla="*/ 143 w 168"/>
              <a:gd name="T1" fmla="*/ 65 h 232"/>
              <a:gd name="T2" fmla="*/ 113 w 168"/>
              <a:gd name="T3" fmla="*/ 38 h 232"/>
              <a:gd name="T4" fmla="*/ 141 w 168"/>
              <a:gd name="T5" fmla="*/ 38 h 232"/>
              <a:gd name="T6" fmla="*/ 147 w 168"/>
              <a:gd name="T7" fmla="*/ 33 h 232"/>
              <a:gd name="T8" fmla="*/ 154 w 168"/>
              <a:gd name="T9" fmla="*/ 5 h 232"/>
              <a:gd name="T10" fmla="*/ 155 w 168"/>
              <a:gd name="T11" fmla="*/ 0 h 232"/>
              <a:gd name="T12" fmla="*/ 13 w 168"/>
              <a:gd name="T13" fmla="*/ 0 h 232"/>
              <a:gd name="T14" fmla="*/ 14 w 168"/>
              <a:gd name="T15" fmla="*/ 5 h 232"/>
              <a:gd name="T16" fmla="*/ 21 w 168"/>
              <a:gd name="T17" fmla="*/ 33 h 232"/>
              <a:gd name="T18" fmla="*/ 27 w 168"/>
              <a:gd name="T19" fmla="*/ 38 h 232"/>
              <a:gd name="T20" fmla="*/ 55 w 168"/>
              <a:gd name="T21" fmla="*/ 38 h 232"/>
              <a:gd name="T22" fmla="*/ 25 w 168"/>
              <a:gd name="T23" fmla="*/ 65 h 232"/>
              <a:gd name="T24" fmla="*/ 15 w 168"/>
              <a:gd name="T25" fmla="*/ 132 h 232"/>
              <a:gd name="T26" fmla="*/ 84 w 168"/>
              <a:gd name="T27" fmla="*/ 232 h 232"/>
              <a:gd name="T28" fmla="*/ 153 w 168"/>
              <a:gd name="T29" fmla="*/ 132 h 232"/>
              <a:gd name="T30" fmla="*/ 143 w 168"/>
              <a:gd name="T31" fmla="*/ 65 h 232"/>
              <a:gd name="T32" fmla="*/ 134 w 168"/>
              <a:gd name="T33" fmla="*/ 119 h 232"/>
              <a:gd name="T34" fmla="*/ 93 w 168"/>
              <a:gd name="T35" fmla="*/ 177 h 232"/>
              <a:gd name="T36" fmla="*/ 93 w 168"/>
              <a:gd name="T37" fmla="*/ 134 h 232"/>
              <a:gd name="T38" fmla="*/ 97 w 168"/>
              <a:gd name="T39" fmla="*/ 126 h 232"/>
              <a:gd name="T40" fmla="*/ 102 w 168"/>
              <a:gd name="T41" fmla="*/ 114 h 232"/>
              <a:gd name="T42" fmla="*/ 84 w 168"/>
              <a:gd name="T43" fmla="*/ 96 h 232"/>
              <a:gd name="T44" fmla="*/ 66 w 168"/>
              <a:gd name="T45" fmla="*/ 114 h 232"/>
              <a:gd name="T46" fmla="*/ 71 w 168"/>
              <a:gd name="T47" fmla="*/ 126 h 232"/>
              <a:gd name="T48" fmla="*/ 74 w 168"/>
              <a:gd name="T49" fmla="*/ 134 h 232"/>
              <a:gd name="T50" fmla="*/ 74 w 168"/>
              <a:gd name="T51" fmla="*/ 177 h 232"/>
              <a:gd name="T52" fmla="*/ 34 w 168"/>
              <a:gd name="T53" fmla="*/ 119 h 232"/>
              <a:gd name="T54" fmla="*/ 40 w 168"/>
              <a:gd name="T55" fmla="*/ 83 h 232"/>
              <a:gd name="T56" fmla="*/ 84 w 168"/>
              <a:gd name="T57" fmla="*/ 44 h 232"/>
              <a:gd name="T58" fmla="*/ 127 w 168"/>
              <a:gd name="T59" fmla="*/ 82 h 232"/>
              <a:gd name="T60" fmla="*/ 128 w 168"/>
              <a:gd name="T61" fmla="*/ 83 h 232"/>
              <a:gd name="T62" fmla="*/ 134 w 168"/>
              <a:gd name="T63" fmla="*/ 119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8" h="232">
                <a:moveTo>
                  <a:pt x="143" y="65"/>
                </a:moveTo>
                <a:cubicBezTo>
                  <a:pt x="113" y="38"/>
                  <a:pt x="113" y="38"/>
                  <a:pt x="113" y="38"/>
                </a:cubicBezTo>
                <a:cubicBezTo>
                  <a:pt x="141" y="38"/>
                  <a:pt x="141" y="38"/>
                  <a:pt x="141" y="38"/>
                </a:cubicBezTo>
                <a:cubicBezTo>
                  <a:pt x="143" y="38"/>
                  <a:pt x="146" y="36"/>
                  <a:pt x="147" y="33"/>
                </a:cubicBezTo>
                <a:cubicBezTo>
                  <a:pt x="154" y="5"/>
                  <a:pt x="154" y="5"/>
                  <a:pt x="154" y="5"/>
                </a:cubicBezTo>
                <a:cubicBezTo>
                  <a:pt x="155" y="0"/>
                  <a:pt x="155" y="0"/>
                  <a:pt x="155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5"/>
                  <a:pt x="14" y="5"/>
                  <a:pt x="14" y="5"/>
                </a:cubicBezTo>
                <a:cubicBezTo>
                  <a:pt x="21" y="33"/>
                  <a:pt x="21" y="33"/>
                  <a:pt x="21" y="33"/>
                </a:cubicBezTo>
                <a:cubicBezTo>
                  <a:pt x="22" y="36"/>
                  <a:pt x="24" y="38"/>
                  <a:pt x="27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25" y="65"/>
                  <a:pt x="25" y="65"/>
                  <a:pt x="25" y="65"/>
                </a:cubicBezTo>
                <a:cubicBezTo>
                  <a:pt x="5" y="81"/>
                  <a:pt x="0" y="111"/>
                  <a:pt x="15" y="132"/>
                </a:cubicBezTo>
                <a:cubicBezTo>
                  <a:pt x="84" y="232"/>
                  <a:pt x="84" y="232"/>
                  <a:pt x="84" y="232"/>
                </a:cubicBezTo>
                <a:cubicBezTo>
                  <a:pt x="153" y="132"/>
                  <a:pt x="153" y="132"/>
                  <a:pt x="153" y="132"/>
                </a:cubicBezTo>
                <a:cubicBezTo>
                  <a:pt x="168" y="111"/>
                  <a:pt x="163" y="81"/>
                  <a:pt x="143" y="65"/>
                </a:cubicBezTo>
                <a:close/>
                <a:moveTo>
                  <a:pt x="134" y="119"/>
                </a:moveTo>
                <a:cubicBezTo>
                  <a:pt x="93" y="177"/>
                  <a:pt x="93" y="177"/>
                  <a:pt x="93" y="177"/>
                </a:cubicBezTo>
                <a:cubicBezTo>
                  <a:pt x="93" y="134"/>
                  <a:pt x="93" y="134"/>
                  <a:pt x="93" y="134"/>
                </a:cubicBezTo>
                <a:cubicBezTo>
                  <a:pt x="93" y="131"/>
                  <a:pt x="95" y="128"/>
                  <a:pt x="97" y="126"/>
                </a:cubicBezTo>
                <a:cubicBezTo>
                  <a:pt x="100" y="123"/>
                  <a:pt x="102" y="119"/>
                  <a:pt x="102" y="114"/>
                </a:cubicBezTo>
                <a:cubicBezTo>
                  <a:pt x="102" y="104"/>
                  <a:pt x="94" y="96"/>
                  <a:pt x="84" y="96"/>
                </a:cubicBezTo>
                <a:cubicBezTo>
                  <a:pt x="74" y="96"/>
                  <a:pt x="66" y="104"/>
                  <a:pt x="66" y="114"/>
                </a:cubicBezTo>
                <a:cubicBezTo>
                  <a:pt x="66" y="119"/>
                  <a:pt x="68" y="123"/>
                  <a:pt x="71" y="126"/>
                </a:cubicBezTo>
                <a:cubicBezTo>
                  <a:pt x="73" y="128"/>
                  <a:pt x="74" y="131"/>
                  <a:pt x="74" y="134"/>
                </a:cubicBezTo>
                <a:cubicBezTo>
                  <a:pt x="74" y="177"/>
                  <a:pt x="74" y="177"/>
                  <a:pt x="74" y="177"/>
                </a:cubicBezTo>
                <a:cubicBezTo>
                  <a:pt x="34" y="119"/>
                  <a:pt x="34" y="119"/>
                  <a:pt x="34" y="119"/>
                </a:cubicBezTo>
                <a:cubicBezTo>
                  <a:pt x="26" y="108"/>
                  <a:pt x="29" y="91"/>
                  <a:pt x="40" y="83"/>
                </a:cubicBezTo>
                <a:cubicBezTo>
                  <a:pt x="84" y="44"/>
                  <a:pt x="84" y="44"/>
                  <a:pt x="84" y="44"/>
                </a:cubicBezTo>
                <a:cubicBezTo>
                  <a:pt x="127" y="82"/>
                  <a:pt x="127" y="82"/>
                  <a:pt x="127" y="82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39" y="91"/>
                  <a:pt x="142" y="108"/>
                  <a:pt x="134" y="1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endParaRPr lang="en-GB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Oval 28"/>
          <p:cNvSpPr/>
          <p:nvPr/>
        </p:nvSpPr>
        <p:spPr>
          <a:xfrm>
            <a:off x="6824827" y="1753268"/>
            <a:ext cx="1123570" cy="1123570"/>
          </a:xfrm>
          <a:prstGeom prst="ellipse">
            <a:avLst/>
          </a:prstGeom>
          <a:solidFill>
            <a:srgbClr val="0A5E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Freeform 58"/>
          <p:cNvSpPr>
            <a:spLocks noEditPoints="1"/>
          </p:cNvSpPr>
          <p:nvPr/>
        </p:nvSpPr>
        <p:spPr bwMode="auto">
          <a:xfrm>
            <a:off x="7091623" y="2041363"/>
            <a:ext cx="589979" cy="547380"/>
          </a:xfrm>
          <a:custGeom>
            <a:avLst/>
            <a:gdLst>
              <a:gd name="T0" fmla="*/ 142 w 241"/>
              <a:gd name="T1" fmla="*/ 137 h 224"/>
              <a:gd name="T2" fmla="*/ 150 w 241"/>
              <a:gd name="T3" fmla="*/ 97 h 224"/>
              <a:gd name="T4" fmla="*/ 132 w 241"/>
              <a:gd name="T5" fmla="*/ 115 h 224"/>
              <a:gd name="T6" fmla="*/ 110 w 241"/>
              <a:gd name="T7" fmla="*/ 115 h 224"/>
              <a:gd name="T8" fmla="*/ 110 w 241"/>
              <a:gd name="T9" fmla="*/ 92 h 224"/>
              <a:gd name="T10" fmla="*/ 127 w 241"/>
              <a:gd name="T11" fmla="*/ 74 h 224"/>
              <a:gd name="T12" fmla="*/ 88 w 241"/>
              <a:gd name="T13" fmla="*/ 83 h 224"/>
              <a:gd name="T14" fmla="*/ 78 w 241"/>
              <a:gd name="T15" fmla="*/ 120 h 224"/>
              <a:gd name="T16" fmla="*/ 3 w 241"/>
              <a:gd name="T17" fmla="*/ 195 h 224"/>
              <a:gd name="T18" fmla="*/ 3 w 241"/>
              <a:gd name="T19" fmla="*/ 206 h 224"/>
              <a:gd name="T20" fmla="*/ 19 w 241"/>
              <a:gd name="T21" fmla="*/ 222 h 224"/>
              <a:gd name="T22" fmla="*/ 25 w 241"/>
              <a:gd name="T23" fmla="*/ 224 h 224"/>
              <a:gd name="T24" fmla="*/ 30 w 241"/>
              <a:gd name="T25" fmla="*/ 222 h 224"/>
              <a:gd name="T26" fmla="*/ 105 w 241"/>
              <a:gd name="T27" fmla="*/ 147 h 224"/>
              <a:gd name="T28" fmla="*/ 142 w 241"/>
              <a:gd name="T29" fmla="*/ 137 h 224"/>
              <a:gd name="T30" fmla="*/ 27 w 241"/>
              <a:gd name="T31" fmla="*/ 206 h 224"/>
              <a:gd name="T32" fmla="*/ 19 w 241"/>
              <a:gd name="T33" fmla="*/ 206 h 224"/>
              <a:gd name="T34" fmla="*/ 19 w 241"/>
              <a:gd name="T35" fmla="*/ 198 h 224"/>
              <a:gd name="T36" fmla="*/ 27 w 241"/>
              <a:gd name="T37" fmla="*/ 198 h 224"/>
              <a:gd name="T38" fmla="*/ 27 w 241"/>
              <a:gd name="T39" fmla="*/ 206 h 224"/>
              <a:gd name="T40" fmla="*/ 236 w 241"/>
              <a:gd name="T41" fmla="*/ 0 h 224"/>
              <a:gd name="T42" fmla="*/ 19 w 241"/>
              <a:gd name="T43" fmla="*/ 0 h 224"/>
              <a:gd name="T44" fmla="*/ 14 w 241"/>
              <a:gd name="T45" fmla="*/ 5 h 224"/>
              <a:gd name="T46" fmla="*/ 14 w 241"/>
              <a:gd name="T47" fmla="*/ 171 h 224"/>
              <a:gd name="T48" fmla="*/ 38 w 241"/>
              <a:gd name="T49" fmla="*/ 147 h 224"/>
              <a:gd name="T50" fmla="*/ 38 w 241"/>
              <a:gd name="T51" fmla="*/ 48 h 224"/>
              <a:gd name="T52" fmla="*/ 217 w 241"/>
              <a:gd name="T53" fmla="*/ 48 h 224"/>
              <a:gd name="T54" fmla="*/ 217 w 241"/>
              <a:gd name="T55" fmla="*/ 170 h 224"/>
              <a:gd name="T56" fmla="*/ 95 w 241"/>
              <a:gd name="T57" fmla="*/ 170 h 224"/>
              <a:gd name="T58" fmla="*/ 72 w 241"/>
              <a:gd name="T59" fmla="*/ 193 h 224"/>
              <a:gd name="T60" fmla="*/ 222 w 241"/>
              <a:gd name="T61" fmla="*/ 193 h 224"/>
              <a:gd name="T62" fmla="*/ 241 w 241"/>
              <a:gd name="T63" fmla="*/ 175 h 224"/>
              <a:gd name="T64" fmla="*/ 241 w 241"/>
              <a:gd name="T65" fmla="*/ 5 h 224"/>
              <a:gd name="T66" fmla="*/ 236 w 241"/>
              <a:gd name="T67" fmla="*/ 0 h 224"/>
              <a:gd name="T68" fmla="*/ 47 w 241"/>
              <a:gd name="T69" fmla="*/ 32 h 224"/>
              <a:gd name="T70" fmla="*/ 39 w 241"/>
              <a:gd name="T71" fmla="*/ 24 h 224"/>
              <a:gd name="T72" fmla="*/ 47 w 241"/>
              <a:gd name="T73" fmla="*/ 15 h 224"/>
              <a:gd name="T74" fmla="*/ 55 w 241"/>
              <a:gd name="T75" fmla="*/ 24 h 224"/>
              <a:gd name="T76" fmla="*/ 47 w 241"/>
              <a:gd name="T77" fmla="*/ 32 h 224"/>
              <a:gd name="T78" fmla="*/ 77 w 241"/>
              <a:gd name="T79" fmla="*/ 32 h 224"/>
              <a:gd name="T80" fmla="*/ 69 w 241"/>
              <a:gd name="T81" fmla="*/ 24 h 224"/>
              <a:gd name="T82" fmla="*/ 77 w 241"/>
              <a:gd name="T83" fmla="*/ 15 h 224"/>
              <a:gd name="T84" fmla="*/ 85 w 241"/>
              <a:gd name="T85" fmla="*/ 24 h 224"/>
              <a:gd name="T86" fmla="*/ 77 w 241"/>
              <a:gd name="T87" fmla="*/ 32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41" h="224">
                <a:moveTo>
                  <a:pt x="142" y="137"/>
                </a:moveTo>
                <a:cubicBezTo>
                  <a:pt x="153" y="126"/>
                  <a:pt x="155" y="110"/>
                  <a:pt x="150" y="97"/>
                </a:cubicBezTo>
                <a:cubicBezTo>
                  <a:pt x="132" y="115"/>
                  <a:pt x="132" y="115"/>
                  <a:pt x="132" y="115"/>
                </a:cubicBezTo>
                <a:cubicBezTo>
                  <a:pt x="126" y="121"/>
                  <a:pt x="116" y="121"/>
                  <a:pt x="110" y="115"/>
                </a:cubicBezTo>
                <a:cubicBezTo>
                  <a:pt x="104" y="108"/>
                  <a:pt x="104" y="98"/>
                  <a:pt x="110" y="92"/>
                </a:cubicBezTo>
                <a:cubicBezTo>
                  <a:pt x="127" y="74"/>
                  <a:pt x="127" y="74"/>
                  <a:pt x="127" y="74"/>
                </a:cubicBezTo>
                <a:cubicBezTo>
                  <a:pt x="114" y="70"/>
                  <a:pt x="99" y="73"/>
                  <a:pt x="88" y="83"/>
                </a:cubicBezTo>
                <a:cubicBezTo>
                  <a:pt x="78" y="93"/>
                  <a:pt x="75" y="107"/>
                  <a:pt x="78" y="120"/>
                </a:cubicBezTo>
                <a:cubicBezTo>
                  <a:pt x="3" y="195"/>
                  <a:pt x="3" y="195"/>
                  <a:pt x="3" y="195"/>
                </a:cubicBezTo>
                <a:cubicBezTo>
                  <a:pt x="0" y="198"/>
                  <a:pt x="0" y="203"/>
                  <a:pt x="3" y="206"/>
                </a:cubicBezTo>
                <a:cubicBezTo>
                  <a:pt x="19" y="222"/>
                  <a:pt x="19" y="222"/>
                  <a:pt x="19" y="222"/>
                </a:cubicBezTo>
                <a:cubicBezTo>
                  <a:pt x="21" y="223"/>
                  <a:pt x="23" y="224"/>
                  <a:pt x="25" y="224"/>
                </a:cubicBezTo>
                <a:cubicBezTo>
                  <a:pt x="27" y="224"/>
                  <a:pt x="29" y="223"/>
                  <a:pt x="30" y="222"/>
                </a:cubicBezTo>
                <a:cubicBezTo>
                  <a:pt x="105" y="147"/>
                  <a:pt x="105" y="147"/>
                  <a:pt x="105" y="147"/>
                </a:cubicBezTo>
                <a:cubicBezTo>
                  <a:pt x="118" y="150"/>
                  <a:pt x="132" y="147"/>
                  <a:pt x="142" y="137"/>
                </a:cubicBezTo>
                <a:close/>
                <a:moveTo>
                  <a:pt x="27" y="206"/>
                </a:moveTo>
                <a:cubicBezTo>
                  <a:pt x="25" y="208"/>
                  <a:pt x="21" y="208"/>
                  <a:pt x="19" y="206"/>
                </a:cubicBezTo>
                <a:cubicBezTo>
                  <a:pt x="17" y="204"/>
                  <a:pt x="17" y="200"/>
                  <a:pt x="19" y="198"/>
                </a:cubicBezTo>
                <a:cubicBezTo>
                  <a:pt x="21" y="195"/>
                  <a:pt x="25" y="195"/>
                  <a:pt x="27" y="198"/>
                </a:cubicBezTo>
                <a:cubicBezTo>
                  <a:pt x="30" y="200"/>
                  <a:pt x="30" y="204"/>
                  <a:pt x="27" y="206"/>
                </a:cubicBezTo>
                <a:close/>
                <a:moveTo>
                  <a:pt x="236" y="0"/>
                </a:moveTo>
                <a:cubicBezTo>
                  <a:pt x="19" y="0"/>
                  <a:pt x="19" y="0"/>
                  <a:pt x="19" y="0"/>
                </a:cubicBezTo>
                <a:cubicBezTo>
                  <a:pt x="16" y="0"/>
                  <a:pt x="14" y="2"/>
                  <a:pt x="14" y="5"/>
                </a:cubicBezTo>
                <a:cubicBezTo>
                  <a:pt x="14" y="171"/>
                  <a:pt x="14" y="171"/>
                  <a:pt x="14" y="171"/>
                </a:cubicBezTo>
                <a:cubicBezTo>
                  <a:pt x="38" y="147"/>
                  <a:pt x="38" y="147"/>
                  <a:pt x="38" y="147"/>
                </a:cubicBezTo>
                <a:cubicBezTo>
                  <a:pt x="38" y="48"/>
                  <a:pt x="38" y="48"/>
                  <a:pt x="38" y="48"/>
                </a:cubicBezTo>
                <a:cubicBezTo>
                  <a:pt x="217" y="48"/>
                  <a:pt x="217" y="48"/>
                  <a:pt x="217" y="48"/>
                </a:cubicBezTo>
                <a:cubicBezTo>
                  <a:pt x="217" y="170"/>
                  <a:pt x="217" y="170"/>
                  <a:pt x="217" y="170"/>
                </a:cubicBezTo>
                <a:cubicBezTo>
                  <a:pt x="95" y="170"/>
                  <a:pt x="95" y="170"/>
                  <a:pt x="95" y="170"/>
                </a:cubicBezTo>
                <a:cubicBezTo>
                  <a:pt x="72" y="193"/>
                  <a:pt x="72" y="193"/>
                  <a:pt x="72" y="193"/>
                </a:cubicBezTo>
                <a:cubicBezTo>
                  <a:pt x="222" y="193"/>
                  <a:pt x="222" y="193"/>
                  <a:pt x="222" y="193"/>
                </a:cubicBezTo>
                <a:cubicBezTo>
                  <a:pt x="233" y="193"/>
                  <a:pt x="241" y="185"/>
                  <a:pt x="241" y="175"/>
                </a:cubicBezTo>
                <a:cubicBezTo>
                  <a:pt x="241" y="5"/>
                  <a:pt x="241" y="5"/>
                  <a:pt x="241" y="5"/>
                </a:cubicBezTo>
                <a:cubicBezTo>
                  <a:pt x="241" y="2"/>
                  <a:pt x="239" y="0"/>
                  <a:pt x="236" y="0"/>
                </a:cubicBezTo>
                <a:close/>
                <a:moveTo>
                  <a:pt x="47" y="32"/>
                </a:moveTo>
                <a:cubicBezTo>
                  <a:pt x="42" y="32"/>
                  <a:pt x="39" y="28"/>
                  <a:pt x="39" y="24"/>
                </a:cubicBezTo>
                <a:cubicBezTo>
                  <a:pt x="39" y="19"/>
                  <a:pt x="42" y="15"/>
                  <a:pt x="47" y="15"/>
                </a:cubicBezTo>
                <a:cubicBezTo>
                  <a:pt x="52" y="15"/>
                  <a:pt x="55" y="19"/>
                  <a:pt x="55" y="24"/>
                </a:cubicBezTo>
                <a:cubicBezTo>
                  <a:pt x="55" y="28"/>
                  <a:pt x="52" y="32"/>
                  <a:pt x="47" y="32"/>
                </a:cubicBezTo>
                <a:close/>
                <a:moveTo>
                  <a:pt x="77" y="32"/>
                </a:moveTo>
                <a:cubicBezTo>
                  <a:pt x="72" y="32"/>
                  <a:pt x="69" y="28"/>
                  <a:pt x="69" y="24"/>
                </a:cubicBezTo>
                <a:cubicBezTo>
                  <a:pt x="69" y="19"/>
                  <a:pt x="72" y="15"/>
                  <a:pt x="77" y="15"/>
                </a:cubicBezTo>
                <a:cubicBezTo>
                  <a:pt x="81" y="15"/>
                  <a:pt x="85" y="19"/>
                  <a:pt x="85" y="24"/>
                </a:cubicBezTo>
                <a:cubicBezTo>
                  <a:pt x="85" y="28"/>
                  <a:pt x="81" y="32"/>
                  <a:pt x="77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endParaRPr lang="en-GB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Oval 30"/>
          <p:cNvSpPr/>
          <p:nvPr/>
        </p:nvSpPr>
        <p:spPr>
          <a:xfrm>
            <a:off x="4402691" y="1753268"/>
            <a:ext cx="1123570" cy="1123570"/>
          </a:xfrm>
          <a:prstGeom prst="ellipse">
            <a:avLst/>
          </a:prstGeom>
          <a:solidFill>
            <a:srgbClr val="0A5E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5" name="Freeform 59"/>
          <p:cNvSpPr>
            <a:spLocks noEditPoints="1"/>
          </p:cNvSpPr>
          <p:nvPr/>
        </p:nvSpPr>
        <p:spPr bwMode="auto">
          <a:xfrm>
            <a:off x="4685461" y="2075441"/>
            <a:ext cx="558029" cy="479224"/>
          </a:xfrm>
          <a:custGeom>
            <a:avLst/>
            <a:gdLst>
              <a:gd name="T0" fmla="*/ 223 w 228"/>
              <a:gd name="T1" fmla="*/ 0 h 196"/>
              <a:gd name="T2" fmla="*/ 210 w 228"/>
              <a:gd name="T3" fmla="*/ 0 h 196"/>
              <a:gd name="T4" fmla="*/ 205 w 228"/>
              <a:gd name="T5" fmla="*/ 5 h 196"/>
              <a:gd name="T6" fmla="*/ 205 w 228"/>
              <a:gd name="T7" fmla="*/ 10 h 196"/>
              <a:gd name="T8" fmla="*/ 20 w 228"/>
              <a:gd name="T9" fmla="*/ 42 h 196"/>
              <a:gd name="T10" fmla="*/ 20 w 228"/>
              <a:gd name="T11" fmla="*/ 40 h 196"/>
              <a:gd name="T12" fmla="*/ 15 w 228"/>
              <a:gd name="T13" fmla="*/ 35 h 196"/>
              <a:gd name="T14" fmla="*/ 5 w 228"/>
              <a:gd name="T15" fmla="*/ 35 h 196"/>
              <a:gd name="T16" fmla="*/ 0 w 228"/>
              <a:gd name="T17" fmla="*/ 40 h 196"/>
              <a:gd name="T18" fmla="*/ 0 w 228"/>
              <a:gd name="T19" fmla="*/ 45 h 196"/>
              <a:gd name="T20" fmla="*/ 0 w 228"/>
              <a:gd name="T21" fmla="*/ 135 h 196"/>
              <a:gd name="T22" fmla="*/ 0 w 228"/>
              <a:gd name="T23" fmla="*/ 140 h 196"/>
              <a:gd name="T24" fmla="*/ 5 w 228"/>
              <a:gd name="T25" fmla="*/ 145 h 196"/>
              <a:gd name="T26" fmla="*/ 15 w 228"/>
              <a:gd name="T27" fmla="*/ 145 h 196"/>
              <a:gd name="T28" fmla="*/ 20 w 228"/>
              <a:gd name="T29" fmla="*/ 140 h 196"/>
              <a:gd name="T30" fmla="*/ 20 w 228"/>
              <a:gd name="T31" fmla="*/ 138 h 196"/>
              <a:gd name="T32" fmla="*/ 70 w 228"/>
              <a:gd name="T33" fmla="*/ 147 h 196"/>
              <a:gd name="T34" fmla="*/ 70 w 228"/>
              <a:gd name="T35" fmla="*/ 148 h 196"/>
              <a:gd name="T36" fmla="*/ 117 w 228"/>
              <a:gd name="T37" fmla="*/ 196 h 196"/>
              <a:gd name="T38" fmla="*/ 162 w 228"/>
              <a:gd name="T39" fmla="*/ 162 h 196"/>
              <a:gd name="T40" fmla="*/ 205 w 228"/>
              <a:gd name="T41" fmla="*/ 170 h 196"/>
              <a:gd name="T42" fmla="*/ 205 w 228"/>
              <a:gd name="T43" fmla="*/ 175 h 196"/>
              <a:gd name="T44" fmla="*/ 210 w 228"/>
              <a:gd name="T45" fmla="*/ 180 h 196"/>
              <a:gd name="T46" fmla="*/ 223 w 228"/>
              <a:gd name="T47" fmla="*/ 180 h 196"/>
              <a:gd name="T48" fmla="*/ 228 w 228"/>
              <a:gd name="T49" fmla="*/ 175 h 196"/>
              <a:gd name="T50" fmla="*/ 228 w 228"/>
              <a:gd name="T51" fmla="*/ 5 h 196"/>
              <a:gd name="T52" fmla="*/ 223 w 228"/>
              <a:gd name="T53" fmla="*/ 0 h 196"/>
              <a:gd name="T54" fmla="*/ 117 w 228"/>
              <a:gd name="T55" fmla="*/ 177 h 196"/>
              <a:gd name="T56" fmla="*/ 89 w 228"/>
              <a:gd name="T57" fmla="*/ 150 h 196"/>
              <a:gd name="T58" fmla="*/ 143 w 228"/>
              <a:gd name="T59" fmla="*/ 159 h 196"/>
              <a:gd name="T60" fmla="*/ 117 w 228"/>
              <a:gd name="T61" fmla="*/ 177 h 196"/>
              <a:gd name="T62" fmla="*/ 199 w 228"/>
              <a:gd name="T63" fmla="*/ 53 h 196"/>
              <a:gd name="T64" fmla="*/ 31 w 228"/>
              <a:gd name="T65" fmla="*/ 76 h 196"/>
              <a:gd name="T66" fmla="*/ 30 w 228"/>
              <a:gd name="T67" fmla="*/ 76 h 196"/>
              <a:gd name="T68" fmla="*/ 23 w 228"/>
              <a:gd name="T69" fmla="*/ 70 h 196"/>
              <a:gd name="T70" fmla="*/ 29 w 228"/>
              <a:gd name="T71" fmla="*/ 62 h 196"/>
              <a:gd name="T72" fmla="*/ 197 w 228"/>
              <a:gd name="T73" fmla="*/ 39 h 196"/>
              <a:gd name="T74" fmla="*/ 205 w 228"/>
              <a:gd name="T75" fmla="*/ 45 h 196"/>
              <a:gd name="T76" fmla="*/ 199 w 228"/>
              <a:gd name="T77" fmla="*/ 53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28" h="196">
                <a:moveTo>
                  <a:pt x="223" y="0"/>
                </a:moveTo>
                <a:cubicBezTo>
                  <a:pt x="210" y="0"/>
                  <a:pt x="210" y="0"/>
                  <a:pt x="210" y="0"/>
                </a:cubicBezTo>
                <a:cubicBezTo>
                  <a:pt x="207" y="0"/>
                  <a:pt x="205" y="2"/>
                  <a:pt x="205" y="5"/>
                </a:cubicBezTo>
                <a:cubicBezTo>
                  <a:pt x="205" y="10"/>
                  <a:pt x="205" y="10"/>
                  <a:pt x="205" y="10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37"/>
                  <a:pt x="18" y="35"/>
                  <a:pt x="1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2" y="35"/>
                  <a:pt x="0" y="37"/>
                  <a:pt x="0" y="40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3"/>
                  <a:pt x="2" y="145"/>
                  <a:pt x="5" y="145"/>
                </a:cubicBezTo>
                <a:cubicBezTo>
                  <a:pt x="15" y="145"/>
                  <a:pt x="15" y="145"/>
                  <a:pt x="15" y="145"/>
                </a:cubicBezTo>
                <a:cubicBezTo>
                  <a:pt x="18" y="145"/>
                  <a:pt x="20" y="143"/>
                  <a:pt x="20" y="140"/>
                </a:cubicBezTo>
                <a:cubicBezTo>
                  <a:pt x="20" y="138"/>
                  <a:pt x="20" y="138"/>
                  <a:pt x="20" y="138"/>
                </a:cubicBezTo>
                <a:cubicBezTo>
                  <a:pt x="70" y="147"/>
                  <a:pt x="70" y="147"/>
                  <a:pt x="70" y="147"/>
                </a:cubicBezTo>
                <a:cubicBezTo>
                  <a:pt x="70" y="147"/>
                  <a:pt x="70" y="148"/>
                  <a:pt x="70" y="148"/>
                </a:cubicBezTo>
                <a:cubicBezTo>
                  <a:pt x="70" y="175"/>
                  <a:pt x="91" y="196"/>
                  <a:pt x="117" y="196"/>
                </a:cubicBezTo>
                <a:cubicBezTo>
                  <a:pt x="138" y="196"/>
                  <a:pt x="156" y="182"/>
                  <a:pt x="162" y="162"/>
                </a:cubicBezTo>
                <a:cubicBezTo>
                  <a:pt x="205" y="170"/>
                  <a:pt x="205" y="170"/>
                  <a:pt x="205" y="170"/>
                </a:cubicBezTo>
                <a:cubicBezTo>
                  <a:pt x="205" y="175"/>
                  <a:pt x="205" y="175"/>
                  <a:pt x="205" y="175"/>
                </a:cubicBezTo>
                <a:cubicBezTo>
                  <a:pt x="205" y="178"/>
                  <a:pt x="207" y="180"/>
                  <a:pt x="210" y="180"/>
                </a:cubicBezTo>
                <a:cubicBezTo>
                  <a:pt x="223" y="180"/>
                  <a:pt x="223" y="180"/>
                  <a:pt x="223" y="180"/>
                </a:cubicBezTo>
                <a:cubicBezTo>
                  <a:pt x="226" y="180"/>
                  <a:pt x="228" y="178"/>
                  <a:pt x="228" y="175"/>
                </a:cubicBezTo>
                <a:cubicBezTo>
                  <a:pt x="228" y="5"/>
                  <a:pt x="228" y="5"/>
                  <a:pt x="228" y="5"/>
                </a:cubicBezTo>
                <a:cubicBezTo>
                  <a:pt x="228" y="2"/>
                  <a:pt x="226" y="0"/>
                  <a:pt x="223" y="0"/>
                </a:cubicBezTo>
                <a:moveTo>
                  <a:pt x="117" y="177"/>
                </a:moveTo>
                <a:cubicBezTo>
                  <a:pt x="102" y="177"/>
                  <a:pt x="90" y="165"/>
                  <a:pt x="89" y="150"/>
                </a:cubicBezTo>
                <a:cubicBezTo>
                  <a:pt x="143" y="159"/>
                  <a:pt x="143" y="159"/>
                  <a:pt x="143" y="159"/>
                </a:cubicBezTo>
                <a:cubicBezTo>
                  <a:pt x="139" y="170"/>
                  <a:pt x="129" y="177"/>
                  <a:pt x="117" y="177"/>
                </a:cubicBezTo>
                <a:moveTo>
                  <a:pt x="199" y="53"/>
                </a:moveTo>
                <a:cubicBezTo>
                  <a:pt x="31" y="76"/>
                  <a:pt x="31" y="76"/>
                  <a:pt x="31" y="76"/>
                </a:cubicBezTo>
                <a:cubicBezTo>
                  <a:pt x="30" y="76"/>
                  <a:pt x="30" y="76"/>
                  <a:pt x="30" y="76"/>
                </a:cubicBezTo>
                <a:cubicBezTo>
                  <a:pt x="26" y="76"/>
                  <a:pt x="23" y="73"/>
                  <a:pt x="23" y="70"/>
                </a:cubicBezTo>
                <a:cubicBezTo>
                  <a:pt x="22" y="66"/>
                  <a:pt x="25" y="62"/>
                  <a:pt x="29" y="62"/>
                </a:cubicBezTo>
                <a:cubicBezTo>
                  <a:pt x="197" y="39"/>
                  <a:pt x="197" y="39"/>
                  <a:pt x="197" y="39"/>
                </a:cubicBezTo>
                <a:cubicBezTo>
                  <a:pt x="201" y="38"/>
                  <a:pt x="204" y="41"/>
                  <a:pt x="205" y="45"/>
                </a:cubicBezTo>
                <a:cubicBezTo>
                  <a:pt x="205" y="49"/>
                  <a:pt x="203" y="52"/>
                  <a:pt x="199" y="5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endParaRPr lang="en-GB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Oval 32"/>
          <p:cNvSpPr/>
          <p:nvPr/>
        </p:nvSpPr>
        <p:spPr>
          <a:xfrm>
            <a:off x="1901211" y="1772183"/>
            <a:ext cx="1123570" cy="1123570"/>
          </a:xfrm>
          <a:prstGeom prst="ellipse">
            <a:avLst/>
          </a:prstGeom>
          <a:solidFill>
            <a:srgbClr val="0A5E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Freeform 24"/>
          <p:cNvSpPr>
            <a:spLocks noEditPoints="1"/>
          </p:cNvSpPr>
          <p:nvPr/>
        </p:nvSpPr>
        <p:spPr bwMode="auto">
          <a:xfrm>
            <a:off x="2169073" y="2001707"/>
            <a:ext cx="587847" cy="664522"/>
          </a:xfrm>
          <a:custGeom>
            <a:avLst/>
            <a:gdLst>
              <a:gd name="T0" fmla="*/ 62 w 240"/>
              <a:gd name="T1" fmla="*/ 49 h 272"/>
              <a:gd name="T2" fmla="*/ 35 w 240"/>
              <a:gd name="T3" fmla="*/ 35 h 272"/>
              <a:gd name="T4" fmla="*/ 49 w 240"/>
              <a:gd name="T5" fmla="*/ 62 h 272"/>
              <a:gd name="T6" fmla="*/ 62 w 240"/>
              <a:gd name="T7" fmla="*/ 62 h 272"/>
              <a:gd name="T8" fmla="*/ 9 w 240"/>
              <a:gd name="T9" fmla="*/ 111 h 272"/>
              <a:gd name="T10" fmla="*/ 9 w 240"/>
              <a:gd name="T11" fmla="*/ 130 h 272"/>
              <a:gd name="T12" fmla="*/ 38 w 240"/>
              <a:gd name="T13" fmla="*/ 120 h 272"/>
              <a:gd name="T14" fmla="*/ 120 w 240"/>
              <a:gd name="T15" fmla="*/ 38 h 272"/>
              <a:gd name="T16" fmla="*/ 129 w 240"/>
              <a:gd name="T17" fmla="*/ 10 h 272"/>
              <a:gd name="T18" fmla="*/ 111 w 240"/>
              <a:gd name="T19" fmla="*/ 10 h 272"/>
              <a:gd name="T20" fmla="*/ 120 w 240"/>
              <a:gd name="T21" fmla="*/ 38 h 272"/>
              <a:gd name="T22" fmla="*/ 107 w 240"/>
              <a:gd name="T23" fmla="*/ 272 h 272"/>
              <a:gd name="T24" fmla="*/ 153 w 240"/>
              <a:gd name="T25" fmla="*/ 253 h 272"/>
              <a:gd name="T26" fmla="*/ 87 w 240"/>
              <a:gd name="T27" fmla="*/ 244 h 272"/>
              <a:gd name="T28" fmla="*/ 205 w 240"/>
              <a:gd name="T29" fmla="*/ 35 h 272"/>
              <a:gd name="T30" fmla="*/ 178 w 240"/>
              <a:gd name="T31" fmla="*/ 49 h 272"/>
              <a:gd name="T32" fmla="*/ 185 w 240"/>
              <a:gd name="T33" fmla="*/ 65 h 272"/>
              <a:gd name="T34" fmla="*/ 205 w 240"/>
              <a:gd name="T35" fmla="*/ 49 h 272"/>
              <a:gd name="T36" fmla="*/ 120 w 240"/>
              <a:gd name="T37" fmla="*/ 49 h 272"/>
              <a:gd name="T38" fmla="*/ 61 w 240"/>
              <a:gd name="T39" fmla="*/ 156 h 272"/>
              <a:gd name="T40" fmla="*/ 78 w 240"/>
              <a:gd name="T41" fmla="*/ 186 h 272"/>
              <a:gd name="T42" fmla="*/ 75 w 240"/>
              <a:gd name="T43" fmla="*/ 199 h 272"/>
              <a:gd name="T44" fmla="*/ 69 w 240"/>
              <a:gd name="T45" fmla="*/ 229 h 272"/>
              <a:gd name="T46" fmla="*/ 166 w 240"/>
              <a:gd name="T47" fmla="*/ 235 h 272"/>
              <a:gd name="T48" fmla="*/ 171 w 240"/>
              <a:gd name="T49" fmla="*/ 204 h 272"/>
              <a:gd name="T50" fmla="*/ 162 w 240"/>
              <a:gd name="T51" fmla="*/ 199 h 272"/>
              <a:gd name="T52" fmla="*/ 178 w 240"/>
              <a:gd name="T53" fmla="*/ 158 h 272"/>
              <a:gd name="T54" fmla="*/ 120 w 240"/>
              <a:gd name="T55" fmla="*/ 49 h 272"/>
              <a:gd name="T56" fmla="*/ 117 w 240"/>
              <a:gd name="T57" fmla="*/ 136 h 272"/>
              <a:gd name="T58" fmla="*/ 120 w 240"/>
              <a:gd name="T59" fmla="*/ 170 h 272"/>
              <a:gd name="T60" fmla="*/ 143 w 240"/>
              <a:gd name="T61" fmla="*/ 186 h 272"/>
              <a:gd name="T62" fmla="*/ 127 w 240"/>
              <a:gd name="T63" fmla="*/ 199 h 272"/>
              <a:gd name="T64" fmla="*/ 141 w 240"/>
              <a:gd name="T65" fmla="*/ 136 h 272"/>
              <a:gd name="T66" fmla="*/ 141 w 240"/>
              <a:gd name="T67" fmla="*/ 107 h 272"/>
              <a:gd name="T68" fmla="*/ 125 w 240"/>
              <a:gd name="T69" fmla="*/ 127 h 272"/>
              <a:gd name="T70" fmla="*/ 111 w 240"/>
              <a:gd name="T71" fmla="*/ 111 h 272"/>
              <a:gd name="T72" fmla="*/ 85 w 240"/>
              <a:gd name="T73" fmla="*/ 122 h 272"/>
              <a:gd name="T74" fmla="*/ 107 w 240"/>
              <a:gd name="T75" fmla="*/ 136 h 272"/>
              <a:gd name="T76" fmla="*/ 97 w 240"/>
              <a:gd name="T77" fmla="*/ 199 h 272"/>
              <a:gd name="T78" fmla="*/ 78 w 240"/>
              <a:gd name="T79" fmla="*/ 147 h 272"/>
              <a:gd name="T80" fmla="*/ 77 w 240"/>
              <a:gd name="T81" fmla="*/ 146 h 272"/>
              <a:gd name="T82" fmla="*/ 120 w 240"/>
              <a:gd name="T83" fmla="*/ 68 h 272"/>
              <a:gd name="T84" fmla="*/ 162 w 240"/>
              <a:gd name="T85" fmla="*/ 147 h 272"/>
              <a:gd name="T86" fmla="*/ 138 w 240"/>
              <a:gd name="T87" fmla="*/ 117 h 272"/>
              <a:gd name="T88" fmla="*/ 147 w 240"/>
              <a:gd name="T89" fmla="*/ 122 h 272"/>
              <a:gd name="T90" fmla="*/ 135 w 240"/>
              <a:gd name="T91" fmla="*/ 127 h 272"/>
              <a:gd name="T92" fmla="*/ 100 w 240"/>
              <a:gd name="T93" fmla="*/ 127 h 272"/>
              <a:gd name="T94" fmla="*/ 100 w 240"/>
              <a:gd name="T95" fmla="*/ 116 h 272"/>
              <a:gd name="T96" fmla="*/ 107 w 240"/>
              <a:gd name="T97" fmla="*/ 127 h 272"/>
              <a:gd name="T98" fmla="*/ 212 w 240"/>
              <a:gd name="T99" fmla="*/ 111 h 272"/>
              <a:gd name="T100" fmla="*/ 212 w 240"/>
              <a:gd name="T101" fmla="*/ 130 h 272"/>
              <a:gd name="T102" fmla="*/ 240 w 240"/>
              <a:gd name="T103" fmla="*/ 12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40" h="272">
                <a:moveTo>
                  <a:pt x="62" y="62"/>
                </a:moveTo>
                <a:cubicBezTo>
                  <a:pt x="66" y="58"/>
                  <a:pt x="66" y="52"/>
                  <a:pt x="62" y="49"/>
                </a:cubicBezTo>
                <a:cubicBezTo>
                  <a:pt x="49" y="35"/>
                  <a:pt x="49" y="35"/>
                  <a:pt x="49" y="35"/>
                </a:cubicBezTo>
                <a:cubicBezTo>
                  <a:pt x="45" y="32"/>
                  <a:pt x="39" y="32"/>
                  <a:pt x="35" y="35"/>
                </a:cubicBezTo>
                <a:cubicBezTo>
                  <a:pt x="32" y="39"/>
                  <a:pt x="32" y="45"/>
                  <a:pt x="35" y="49"/>
                </a:cubicBezTo>
                <a:cubicBezTo>
                  <a:pt x="49" y="62"/>
                  <a:pt x="49" y="62"/>
                  <a:pt x="49" y="62"/>
                </a:cubicBezTo>
                <a:cubicBezTo>
                  <a:pt x="50" y="64"/>
                  <a:pt x="53" y="65"/>
                  <a:pt x="55" y="65"/>
                </a:cubicBezTo>
                <a:cubicBezTo>
                  <a:pt x="58" y="65"/>
                  <a:pt x="60" y="64"/>
                  <a:pt x="62" y="62"/>
                </a:cubicBezTo>
                <a:moveTo>
                  <a:pt x="28" y="111"/>
                </a:moveTo>
                <a:cubicBezTo>
                  <a:pt x="9" y="111"/>
                  <a:pt x="9" y="111"/>
                  <a:pt x="9" y="111"/>
                </a:cubicBezTo>
                <a:cubicBezTo>
                  <a:pt x="4" y="111"/>
                  <a:pt x="0" y="115"/>
                  <a:pt x="0" y="120"/>
                </a:cubicBezTo>
                <a:cubicBezTo>
                  <a:pt x="0" y="125"/>
                  <a:pt x="4" y="130"/>
                  <a:pt x="9" y="130"/>
                </a:cubicBezTo>
                <a:cubicBezTo>
                  <a:pt x="28" y="130"/>
                  <a:pt x="28" y="130"/>
                  <a:pt x="28" y="130"/>
                </a:cubicBezTo>
                <a:cubicBezTo>
                  <a:pt x="34" y="130"/>
                  <a:pt x="38" y="125"/>
                  <a:pt x="38" y="120"/>
                </a:cubicBezTo>
                <a:cubicBezTo>
                  <a:pt x="38" y="115"/>
                  <a:pt x="34" y="111"/>
                  <a:pt x="28" y="111"/>
                </a:cubicBezTo>
                <a:moveTo>
                  <a:pt x="120" y="38"/>
                </a:moveTo>
                <a:cubicBezTo>
                  <a:pt x="125" y="38"/>
                  <a:pt x="129" y="34"/>
                  <a:pt x="129" y="29"/>
                </a:cubicBezTo>
                <a:cubicBezTo>
                  <a:pt x="129" y="10"/>
                  <a:pt x="129" y="10"/>
                  <a:pt x="129" y="10"/>
                </a:cubicBezTo>
                <a:cubicBezTo>
                  <a:pt x="129" y="4"/>
                  <a:pt x="125" y="0"/>
                  <a:pt x="120" y="0"/>
                </a:cubicBezTo>
                <a:cubicBezTo>
                  <a:pt x="115" y="0"/>
                  <a:pt x="111" y="4"/>
                  <a:pt x="111" y="10"/>
                </a:cubicBezTo>
                <a:cubicBezTo>
                  <a:pt x="111" y="29"/>
                  <a:pt x="111" y="29"/>
                  <a:pt x="111" y="29"/>
                </a:cubicBezTo>
                <a:cubicBezTo>
                  <a:pt x="111" y="34"/>
                  <a:pt x="115" y="38"/>
                  <a:pt x="120" y="38"/>
                </a:cubicBezTo>
                <a:moveTo>
                  <a:pt x="87" y="253"/>
                </a:moveTo>
                <a:cubicBezTo>
                  <a:pt x="87" y="264"/>
                  <a:pt x="96" y="272"/>
                  <a:pt x="107" y="272"/>
                </a:cubicBezTo>
                <a:cubicBezTo>
                  <a:pt x="133" y="272"/>
                  <a:pt x="133" y="272"/>
                  <a:pt x="133" y="272"/>
                </a:cubicBezTo>
                <a:cubicBezTo>
                  <a:pt x="144" y="272"/>
                  <a:pt x="153" y="264"/>
                  <a:pt x="153" y="253"/>
                </a:cubicBezTo>
                <a:cubicBezTo>
                  <a:pt x="153" y="244"/>
                  <a:pt x="153" y="244"/>
                  <a:pt x="153" y="244"/>
                </a:cubicBezTo>
                <a:cubicBezTo>
                  <a:pt x="87" y="244"/>
                  <a:pt x="87" y="244"/>
                  <a:pt x="87" y="244"/>
                </a:cubicBezTo>
                <a:cubicBezTo>
                  <a:pt x="87" y="253"/>
                  <a:pt x="87" y="253"/>
                  <a:pt x="87" y="253"/>
                </a:cubicBezTo>
                <a:close/>
                <a:moveTo>
                  <a:pt x="205" y="35"/>
                </a:moveTo>
                <a:cubicBezTo>
                  <a:pt x="201" y="32"/>
                  <a:pt x="195" y="32"/>
                  <a:pt x="192" y="35"/>
                </a:cubicBezTo>
                <a:cubicBezTo>
                  <a:pt x="178" y="49"/>
                  <a:pt x="178" y="49"/>
                  <a:pt x="178" y="49"/>
                </a:cubicBezTo>
                <a:cubicBezTo>
                  <a:pt x="174" y="52"/>
                  <a:pt x="174" y="58"/>
                  <a:pt x="178" y="62"/>
                </a:cubicBezTo>
                <a:cubicBezTo>
                  <a:pt x="180" y="64"/>
                  <a:pt x="182" y="65"/>
                  <a:pt x="185" y="65"/>
                </a:cubicBezTo>
                <a:cubicBezTo>
                  <a:pt x="187" y="65"/>
                  <a:pt x="190" y="64"/>
                  <a:pt x="192" y="62"/>
                </a:cubicBezTo>
                <a:cubicBezTo>
                  <a:pt x="205" y="49"/>
                  <a:pt x="205" y="49"/>
                  <a:pt x="205" y="49"/>
                </a:cubicBezTo>
                <a:cubicBezTo>
                  <a:pt x="209" y="45"/>
                  <a:pt x="209" y="39"/>
                  <a:pt x="205" y="35"/>
                </a:cubicBezTo>
                <a:moveTo>
                  <a:pt x="120" y="49"/>
                </a:moveTo>
                <a:cubicBezTo>
                  <a:pt x="81" y="49"/>
                  <a:pt x="50" y="80"/>
                  <a:pt x="50" y="118"/>
                </a:cubicBezTo>
                <a:cubicBezTo>
                  <a:pt x="50" y="132"/>
                  <a:pt x="54" y="145"/>
                  <a:pt x="61" y="156"/>
                </a:cubicBezTo>
                <a:cubicBezTo>
                  <a:pt x="62" y="157"/>
                  <a:pt x="62" y="158"/>
                  <a:pt x="62" y="158"/>
                </a:cubicBezTo>
                <a:cubicBezTo>
                  <a:pt x="75" y="176"/>
                  <a:pt x="78" y="182"/>
                  <a:pt x="78" y="186"/>
                </a:cubicBezTo>
                <a:cubicBezTo>
                  <a:pt x="78" y="199"/>
                  <a:pt x="78" y="199"/>
                  <a:pt x="78" y="199"/>
                </a:cubicBezTo>
                <a:cubicBezTo>
                  <a:pt x="75" y="199"/>
                  <a:pt x="75" y="199"/>
                  <a:pt x="75" y="199"/>
                </a:cubicBezTo>
                <a:cubicBezTo>
                  <a:pt x="71" y="199"/>
                  <a:pt x="69" y="200"/>
                  <a:pt x="69" y="204"/>
                </a:cubicBezTo>
                <a:cubicBezTo>
                  <a:pt x="69" y="229"/>
                  <a:pt x="69" y="229"/>
                  <a:pt x="69" y="229"/>
                </a:cubicBezTo>
                <a:cubicBezTo>
                  <a:pt x="69" y="233"/>
                  <a:pt x="71" y="235"/>
                  <a:pt x="75" y="235"/>
                </a:cubicBezTo>
                <a:cubicBezTo>
                  <a:pt x="166" y="235"/>
                  <a:pt x="166" y="235"/>
                  <a:pt x="166" y="235"/>
                </a:cubicBezTo>
                <a:cubicBezTo>
                  <a:pt x="169" y="235"/>
                  <a:pt x="171" y="233"/>
                  <a:pt x="171" y="229"/>
                </a:cubicBezTo>
                <a:cubicBezTo>
                  <a:pt x="171" y="204"/>
                  <a:pt x="171" y="204"/>
                  <a:pt x="171" y="204"/>
                </a:cubicBezTo>
                <a:cubicBezTo>
                  <a:pt x="171" y="200"/>
                  <a:pt x="169" y="199"/>
                  <a:pt x="166" y="199"/>
                </a:cubicBezTo>
                <a:cubicBezTo>
                  <a:pt x="162" y="199"/>
                  <a:pt x="162" y="199"/>
                  <a:pt x="162" y="199"/>
                </a:cubicBezTo>
                <a:cubicBezTo>
                  <a:pt x="162" y="186"/>
                  <a:pt x="162" y="186"/>
                  <a:pt x="162" y="186"/>
                </a:cubicBezTo>
                <a:cubicBezTo>
                  <a:pt x="162" y="183"/>
                  <a:pt x="163" y="178"/>
                  <a:pt x="178" y="158"/>
                </a:cubicBezTo>
                <a:cubicBezTo>
                  <a:pt x="186" y="146"/>
                  <a:pt x="190" y="133"/>
                  <a:pt x="190" y="118"/>
                </a:cubicBezTo>
                <a:cubicBezTo>
                  <a:pt x="190" y="80"/>
                  <a:pt x="159" y="49"/>
                  <a:pt x="120" y="49"/>
                </a:cubicBezTo>
                <a:moveTo>
                  <a:pt x="120" y="170"/>
                </a:moveTo>
                <a:cubicBezTo>
                  <a:pt x="117" y="136"/>
                  <a:pt x="117" y="136"/>
                  <a:pt x="117" y="136"/>
                </a:cubicBezTo>
                <a:cubicBezTo>
                  <a:pt x="124" y="136"/>
                  <a:pt x="124" y="136"/>
                  <a:pt x="124" y="136"/>
                </a:cubicBezTo>
                <a:lnTo>
                  <a:pt x="120" y="170"/>
                </a:lnTo>
                <a:close/>
                <a:moveTo>
                  <a:pt x="162" y="147"/>
                </a:moveTo>
                <a:cubicBezTo>
                  <a:pt x="147" y="168"/>
                  <a:pt x="143" y="176"/>
                  <a:pt x="143" y="186"/>
                </a:cubicBezTo>
                <a:cubicBezTo>
                  <a:pt x="143" y="199"/>
                  <a:pt x="143" y="199"/>
                  <a:pt x="143" y="199"/>
                </a:cubicBezTo>
                <a:cubicBezTo>
                  <a:pt x="127" y="199"/>
                  <a:pt x="127" y="199"/>
                  <a:pt x="127" y="199"/>
                </a:cubicBezTo>
                <a:cubicBezTo>
                  <a:pt x="134" y="136"/>
                  <a:pt x="134" y="136"/>
                  <a:pt x="134" y="136"/>
                </a:cubicBezTo>
                <a:cubicBezTo>
                  <a:pt x="141" y="136"/>
                  <a:pt x="141" y="136"/>
                  <a:pt x="141" y="136"/>
                </a:cubicBezTo>
                <a:cubicBezTo>
                  <a:pt x="149" y="136"/>
                  <a:pt x="156" y="130"/>
                  <a:pt x="156" y="122"/>
                </a:cubicBezTo>
                <a:cubicBezTo>
                  <a:pt x="156" y="113"/>
                  <a:pt x="149" y="107"/>
                  <a:pt x="141" y="107"/>
                </a:cubicBezTo>
                <a:cubicBezTo>
                  <a:pt x="137" y="107"/>
                  <a:pt x="134" y="108"/>
                  <a:pt x="131" y="111"/>
                </a:cubicBezTo>
                <a:cubicBezTo>
                  <a:pt x="127" y="115"/>
                  <a:pt x="125" y="122"/>
                  <a:pt x="125" y="127"/>
                </a:cubicBezTo>
                <a:cubicBezTo>
                  <a:pt x="116" y="127"/>
                  <a:pt x="116" y="127"/>
                  <a:pt x="116" y="127"/>
                </a:cubicBezTo>
                <a:cubicBezTo>
                  <a:pt x="116" y="122"/>
                  <a:pt x="115" y="116"/>
                  <a:pt x="111" y="111"/>
                </a:cubicBezTo>
                <a:cubicBezTo>
                  <a:pt x="108" y="108"/>
                  <a:pt x="104" y="107"/>
                  <a:pt x="100" y="107"/>
                </a:cubicBezTo>
                <a:cubicBezTo>
                  <a:pt x="92" y="107"/>
                  <a:pt x="85" y="113"/>
                  <a:pt x="85" y="122"/>
                </a:cubicBezTo>
                <a:cubicBezTo>
                  <a:pt x="85" y="130"/>
                  <a:pt x="92" y="136"/>
                  <a:pt x="100" y="136"/>
                </a:cubicBezTo>
                <a:cubicBezTo>
                  <a:pt x="107" y="136"/>
                  <a:pt x="107" y="136"/>
                  <a:pt x="107" y="136"/>
                </a:cubicBezTo>
                <a:cubicBezTo>
                  <a:pt x="114" y="199"/>
                  <a:pt x="114" y="199"/>
                  <a:pt x="114" y="199"/>
                </a:cubicBezTo>
                <a:cubicBezTo>
                  <a:pt x="97" y="199"/>
                  <a:pt x="97" y="199"/>
                  <a:pt x="97" y="199"/>
                </a:cubicBezTo>
                <a:cubicBezTo>
                  <a:pt x="97" y="186"/>
                  <a:pt x="97" y="186"/>
                  <a:pt x="97" y="186"/>
                </a:cubicBezTo>
                <a:cubicBezTo>
                  <a:pt x="97" y="177"/>
                  <a:pt x="93" y="168"/>
                  <a:pt x="78" y="147"/>
                </a:cubicBezTo>
                <a:cubicBezTo>
                  <a:pt x="78" y="147"/>
                  <a:pt x="78" y="147"/>
                  <a:pt x="78" y="147"/>
                </a:cubicBezTo>
                <a:cubicBezTo>
                  <a:pt x="77" y="146"/>
                  <a:pt x="77" y="146"/>
                  <a:pt x="77" y="146"/>
                </a:cubicBezTo>
                <a:cubicBezTo>
                  <a:pt x="71" y="138"/>
                  <a:pt x="68" y="128"/>
                  <a:pt x="68" y="118"/>
                </a:cubicBezTo>
                <a:cubicBezTo>
                  <a:pt x="68" y="91"/>
                  <a:pt x="92" y="68"/>
                  <a:pt x="120" y="68"/>
                </a:cubicBezTo>
                <a:cubicBezTo>
                  <a:pt x="148" y="68"/>
                  <a:pt x="172" y="91"/>
                  <a:pt x="172" y="118"/>
                </a:cubicBezTo>
                <a:cubicBezTo>
                  <a:pt x="172" y="129"/>
                  <a:pt x="168" y="139"/>
                  <a:pt x="162" y="147"/>
                </a:cubicBezTo>
                <a:moveTo>
                  <a:pt x="135" y="127"/>
                </a:moveTo>
                <a:cubicBezTo>
                  <a:pt x="135" y="124"/>
                  <a:pt x="136" y="119"/>
                  <a:pt x="138" y="117"/>
                </a:cubicBezTo>
                <a:cubicBezTo>
                  <a:pt x="139" y="116"/>
                  <a:pt x="140" y="116"/>
                  <a:pt x="141" y="116"/>
                </a:cubicBezTo>
                <a:cubicBezTo>
                  <a:pt x="144" y="116"/>
                  <a:pt x="147" y="119"/>
                  <a:pt x="147" y="122"/>
                </a:cubicBezTo>
                <a:cubicBezTo>
                  <a:pt x="147" y="125"/>
                  <a:pt x="144" y="127"/>
                  <a:pt x="141" y="127"/>
                </a:cubicBezTo>
                <a:cubicBezTo>
                  <a:pt x="135" y="127"/>
                  <a:pt x="135" y="127"/>
                  <a:pt x="135" y="127"/>
                </a:cubicBezTo>
                <a:close/>
                <a:moveTo>
                  <a:pt x="107" y="127"/>
                </a:moveTo>
                <a:cubicBezTo>
                  <a:pt x="100" y="127"/>
                  <a:pt x="100" y="127"/>
                  <a:pt x="100" y="127"/>
                </a:cubicBezTo>
                <a:cubicBezTo>
                  <a:pt x="97" y="127"/>
                  <a:pt x="94" y="125"/>
                  <a:pt x="94" y="122"/>
                </a:cubicBezTo>
                <a:cubicBezTo>
                  <a:pt x="94" y="119"/>
                  <a:pt x="97" y="116"/>
                  <a:pt x="100" y="116"/>
                </a:cubicBezTo>
                <a:cubicBezTo>
                  <a:pt x="102" y="116"/>
                  <a:pt x="103" y="117"/>
                  <a:pt x="104" y="118"/>
                </a:cubicBezTo>
                <a:cubicBezTo>
                  <a:pt x="106" y="120"/>
                  <a:pt x="107" y="124"/>
                  <a:pt x="107" y="127"/>
                </a:cubicBezTo>
                <a:moveTo>
                  <a:pt x="231" y="111"/>
                </a:moveTo>
                <a:cubicBezTo>
                  <a:pt x="212" y="111"/>
                  <a:pt x="212" y="111"/>
                  <a:pt x="212" y="111"/>
                </a:cubicBezTo>
                <a:cubicBezTo>
                  <a:pt x="206" y="111"/>
                  <a:pt x="202" y="115"/>
                  <a:pt x="202" y="120"/>
                </a:cubicBezTo>
                <a:cubicBezTo>
                  <a:pt x="202" y="125"/>
                  <a:pt x="206" y="130"/>
                  <a:pt x="212" y="130"/>
                </a:cubicBezTo>
                <a:cubicBezTo>
                  <a:pt x="231" y="130"/>
                  <a:pt x="231" y="130"/>
                  <a:pt x="231" y="130"/>
                </a:cubicBezTo>
                <a:cubicBezTo>
                  <a:pt x="236" y="130"/>
                  <a:pt x="240" y="125"/>
                  <a:pt x="240" y="120"/>
                </a:cubicBezTo>
                <a:cubicBezTo>
                  <a:pt x="240" y="115"/>
                  <a:pt x="236" y="111"/>
                  <a:pt x="231" y="11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endParaRPr lang="en-GB" sz="105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Rectangle 34"/>
          <p:cNvSpPr/>
          <p:nvPr/>
        </p:nvSpPr>
        <p:spPr>
          <a:xfrm>
            <a:off x="2143839" y="3110482"/>
            <a:ext cx="63831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59" name="Rectangle 35"/>
          <p:cNvSpPr/>
          <p:nvPr/>
        </p:nvSpPr>
        <p:spPr>
          <a:xfrm>
            <a:off x="4635700" y="3094773"/>
            <a:ext cx="6575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60" name="Rectangle 36"/>
          <p:cNvSpPr/>
          <p:nvPr/>
        </p:nvSpPr>
        <p:spPr>
          <a:xfrm>
            <a:off x="7057836" y="3090752"/>
            <a:ext cx="6575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61" name="Rectangle 37"/>
          <p:cNvSpPr/>
          <p:nvPr/>
        </p:nvSpPr>
        <p:spPr>
          <a:xfrm>
            <a:off x="9583299" y="3096282"/>
            <a:ext cx="6575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4</a:t>
            </a:r>
          </a:p>
        </p:txBody>
      </p:sp>
      <p:sp>
        <p:nvSpPr>
          <p:cNvPr id="62" name="TextBox 38"/>
          <p:cNvSpPr txBox="1"/>
          <p:nvPr/>
        </p:nvSpPr>
        <p:spPr>
          <a:xfrm>
            <a:off x="1420954" y="3888400"/>
            <a:ext cx="4485654" cy="577787"/>
          </a:xfrm>
          <a:prstGeom prst="rect">
            <a:avLst/>
          </a:prstGeom>
          <a:solidFill>
            <a:srgbClr val="F5F5F5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GB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3" name="Freeform 77"/>
          <p:cNvSpPr/>
          <p:nvPr/>
        </p:nvSpPr>
        <p:spPr bwMode="auto">
          <a:xfrm>
            <a:off x="995820" y="3961371"/>
            <a:ext cx="324127" cy="274609"/>
          </a:xfrm>
          <a:custGeom>
            <a:avLst/>
            <a:gdLst>
              <a:gd name="T0" fmla="*/ 179 w 188"/>
              <a:gd name="T1" fmla="*/ 10 h 159"/>
              <a:gd name="T2" fmla="*/ 145 w 188"/>
              <a:gd name="T3" fmla="*/ 10 h 159"/>
              <a:gd name="T4" fmla="*/ 65 w 188"/>
              <a:gd name="T5" fmla="*/ 90 h 159"/>
              <a:gd name="T6" fmla="*/ 43 w 188"/>
              <a:gd name="T7" fmla="*/ 69 h 159"/>
              <a:gd name="T8" fmla="*/ 9 w 188"/>
              <a:gd name="T9" fmla="*/ 69 h 159"/>
              <a:gd name="T10" fmla="*/ 9 w 188"/>
              <a:gd name="T11" fmla="*/ 103 h 159"/>
              <a:gd name="T12" fmla="*/ 65 w 188"/>
              <a:gd name="T13" fmla="*/ 159 h 159"/>
              <a:gd name="T14" fmla="*/ 179 w 188"/>
              <a:gd name="T15" fmla="*/ 44 h 159"/>
              <a:gd name="T16" fmla="*/ 179 w 188"/>
              <a:gd name="T17" fmla="*/ 1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8" h="159">
                <a:moveTo>
                  <a:pt x="179" y="10"/>
                </a:moveTo>
                <a:cubicBezTo>
                  <a:pt x="170" y="0"/>
                  <a:pt x="154" y="0"/>
                  <a:pt x="145" y="10"/>
                </a:cubicBezTo>
                <a:cubicBezTo>
                  <a:pt x="65" y="90"/>
                  <a:pt x="65" y="90"/>
                  <a:pt x="65" y="90"/>
                </a:cubicBezTo>
                <a:cubicBezTo>
                  <a:pt x="43" y="69"/>
                  <a:pt x="43" y="69"/>
                  <a:pt x="43" y="69"/>
                </a:cubicBezTo>
                <a:cubicBezTo>
                  <a:pt x="34" y="59"/>
                  <a:pt x="19" y="59"/>
                  <a:pt x="9" y="69"/>
                </a:cubicBezTo>
                <a:cubicBezTo>
                  <a:pt x="0" y="78"/>
                  <a:pt x="0" y="94"/>
                  <a:pt x="9" y="103"/>
                </a:cubicBezTo>
                <a:cubicBezTo>
                  <a:pt x="65" y="159"/>
                  <a:pt x="65" y="159"/>
                  <a:pt x="65" y="159"/>
                </a:cubicBezTo>
                <a:cubicBezTo>
                  <a:pt x="179" y="44"/>
                  <a:pt x="179" y="44"/>
                  <a:pt x="179" y="44"/>
                </a:cubicBezTo>
                <a:cubicBezTo>
                  <a:pt x="188" y="35"/>
                  <a:pt x="188" y="19"/>
                  <a:pt x="179" y="10"/>
                </a:cubicBezTo>
                <a:close/>
              </a:path>
            </a:pathLst>
          </a:custGeom>
          <a:solidFill>
            <a:srgbClr val="0A5E75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endParaRPr lang="en-GB" sz="1050" dirty="0">
              <a:solidFill>
                <a:srgbClr val="8DCCB0"/>
              </a:solidFill>
              <a:cs typeface="+mn-ea"/>
              <a:sym typeface="+mn-lt"/>
            </a:endParaRPr>
          </a:p>
        </p:txBody>
      </p:sp>
      <p:sp>
        <p:nvSpPr>
          <p:cNvPr id="64" name="TextBox 40"/>
          <p:cNvSpPr txBox="1"/>
          <p:nvPr/>
        </p:nvSpPr>
        <p:spPr>
          <a:xfrm>
            <a:off x="1420954" y="4850109"/>
            <a:ext cx="4485654" cy="577787"/>
          </a:xfrm>
          <a:prstGeom prst="rect">
            <a:avLst/>
          </a:prstGeom>
          <a:solidFill>
            <a:srgbClr val="F5F5F5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GB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5" name="Freeform 77"/>
          <p:cNvSpPr/>
          <p:nvPr/>
        </p:nvSpPr>
        <p:spPr bwMode="auto">
          <a:xfrm>
            <a:off x="995820" y="4923080"/>
            <a:ext cx="324127" cy="274609"/>
          </a:xfrm>
          <a:custGeom>
            <a:avLst/>
            <a:gdLst>
              <a:gd name="T0" fmla="*/ 179 w 188"/>
              <a:gd name="T1" fmla="*/ 10 h 159"/>
              <a:gd name="T2" fmla="*/ 145 w 188"/>
              <a:gd name="T3" fmla="*/ 10 h 159"/>
              <a:gd name="T4" fmla="*/ 65 w 188"/>
              <a:gd name="T5" fmla="*/ 90 h 159"/>
              <a:gd name="T6" fmla="*/ 43 w 188"/>
              <a:gd name="T7" fmla="*/ 69 h 159"/>
              <a:gd name="T8" fmla="*/ 9 w 188"/>
              <a:gd name="T9" fmla="*/ 69 h 159"/>
              <a:gd name="T10" fmla="*/ 9 w 188"/>
              <a:gd name="T11" fmla="*/ 103 h 159"/>
              <a:gd name="T12" fmla="*/ 65 w 188"/>
              <a:gd name="T13" fmla="*/ 159 h 159"/>
              <a:gd name="T14" fmla="*/ 179 w 188"/>
              <a:gd name="T15" fmla="*/ 44 h 159"/>
              <a:gd name="T16" fmla="*/ 179 w 188"/>
              <a:gd name="T17" fmla="*/ 1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8" h="159">
                <a:moveTo>
                  <a:pt x="179" y="10"/>
                </a:moveTo>
                <a:cubicBezTo>
                  <a:pt x="170" y="0"/>
                  <a:pt x="154" y="0"/>
                  <a:pt x="145" y="10"/>
                </a:cubicBezTo>
                <a:cubicBezTo>
                  <a:pt x="65" y="90"/>
                  <a:pt x="65" y="90"/>
                  <a:pt x="65" y="90"/>
                </a:cubicBezTo>
                <a:cubicBezTo>
                  <a:pt x="43" y="69"/>
                  <a:pt x="43" y="69"/>
                  <a:pt x="43" y="69"/>
                </a:cubicBezTo>
                <a:cubicBezTo>
                  <a:pt x="34" y="59"/>
                  <a:pt x="19" y="59"/>
                  <a:pt x="9" y="69"/>
                </a:cubicBezTo>
                <a:cubicBezTo>
                  <a:pt x="0" y="78"/>
                  <a:pt x="0" y="94"/>
                  <a:pt x="9" y="103"/>
                </a:cubicBezTo>
                <a:cubicBezTo>
                  <a:pt x="65" y="159"/>
                  <a:pt x="65" y="159"/>
                  <a:pt x="65" y="159"/>
                </a:cubicBezTo>
                <a:cubicBezTo>
                  <a:pt x="179" y="44"/>
                  <a:pt x="179" y="44"/>
                  <a:pt x="179" y="44"/>
                </a:cubicBezTo>
                <a:cubicBezTo>
                  <a:pt x="188" y="35"/>
                  <a:pt x="188" y="19"/>
                  <a:pt x="179" y="10"/>
                </a:cubicBezTo>
                <a:close/>
              </a:path>
            </a:pathLst>
          </a:custGeom>
          <a:solidFill>
            <a:srgbClr val="0A5E75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endParaRPr lang="en-GB" sz="1050" dirty="0">
              <a:solidFill>
                <a:srgbClr val="EA534F"/>
              </a:solidFill>
              <a:cs typeface="+mn-ea"/>
              <a:sym typeface="+mn-lt"/>
            </a:endParaRPr>
          </a:p>
        </p:txBody>
      </p:sp>
      <p:sp>
        <p:nvSpPr>
          <p:cNvPr id="66" name="TextBox 42"/>
          <p:cNvSpPr txBox="1"/>
          <p:nvPr/>
        </p:nvSpPr>
        <p:spPr>
          <a:xfrm>
            <a:off x="6824827" y="3888400"/>
            <a:ext cx="4485654" cy="577787"/>
          </a:xfrm>
          <a:prstGeom prst="rect">
            <a:avLst/>
          </a:prstGeom>
          <a:solidFill>
            <a:srgbClr val="F5F5F5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GB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7" name="Freeform 77"/>
          <p:cNvSpPr/>
          <p:nvPr/>
        </p:nvSpPr>
        <p:spPr bwMode="auto">
          <a:xfrm>
            <a:off x="6399693" y="3961371"/>
            <a:ext cx="324127" cy="274609"/>
          </a:xfrm>
          <a:custGeom>
            <a:avLst/>
            <a:gdLst>
              <a:gd name="T0" fmla="*/ 179 w 188"/>
              <a:gd name="T1" fmla="*/ 10 h 159"/>
              <a:gd name="T2" fmla="*/ 145 w 188"/>
              <a:gd name="T3" fmla="*/ 10 h 159"/>
              <a:gd name="T4" fmla="*/ 65 w 188"/>
              <a:gd name="T5" fmla="*/ 90 h 159"/>
              <a:gd name="T6" fmla="*/ 43 w 188"/>
              <a:gd name="T7" fmla="*/ 69 h 159"/>
              <a:gd name="T8" fmla="*/ 9 w 188"/>
              <a:gd name="T9" fmla="*/ 69 h 159"/>
              <a:gd name="T10" fmla="*/ 9 w 188"/>
              <a:gd name="T11" fmla="*/ 103 h 159"/>
              <a:gd name="T12" fmla="*/ 65 w 188"/>
              <a:gd name="T13" fmla="*/ 159 h 159"/>
              <a:gd name="T14" fmla="*/ 179 w 188"/>
              <a:gd name="T15" fmla="*/ 44 h 159"/>
              <a:gd name="T16" fmla="*/ 179 w 188"/>
              <a:gd name="T17" fmla="*/ 1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8" h="159">
                <a:moveTo>
                  <a:pt x="179" y="10"/>
                </a:moveTo>
                <a:cubicBezTo>
                  <a:pt x="170" y="0"/>
                  <a:pt x="154" y="0"/>
                  <a:pt x="145" y="10"/>
                </a:cubicBezTo>
                <a:cubicBezTo>
                  <a:pt x="65" y="90"/>
                  <a:pt x="65" y="90"/>
                  <a:pt x="65" y="90"/>
                </a:cubicBezTo>
                <a:cubicBezTo>
                  <a:pt x="43" y="69"/>
                  <a:pt x="43" y="69"/>
                  <a:pt x="43" y="69"/>
                </a:cubicBezTo>
                <a:cubicBezTo>
                  <a:pt x="34" y="59"/>
                  <a:pt x="19" y="59"/>
                  <a:pt x="9" y="69"/>
                </a:cubicBezTo>
                <a:cubicBezTo>
                  <a:pt x="0" y="78"/>
                  <a:pt x="0" y="94"/>
                  <a:pt x="9" y="103"/>
                </a:cubicBezTo>
                <a:cubicBezTo>
                  <a:pt x="65" y="159"/>
                  <a:pt x="65" y="159"/>
                  <a:pt x="65" y="159"/>
                </a:cubicBezTo>
                <a:cubicBezTo>
                  <a:pt x="179" y="44"/>
                  <a:pt x="179" y="44"/>
                  <a:pt x="179" y="44"/>
                </a:cubicBezTo>
                <a:cubicBezTo>
                  <a:pt x="188" y="35"/>
                  <a:pt x="188" y="19"/>
                  <a:pt x="179" y="10"/>
                </a:cubicBezTo>
                <a:close/>
              </a:path>
            </a:pathLst>
          </a:custGeom>
          <a:solidFill>
            <a:srgbClr val="0A5E75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endParaRPr lang="en-GB" sz="1050" dirty="0">
              <a:solidFill>
                <a:srgbClr val="EA534F"/>
              </a:solidFill>
              <a:cs typeface="+mn-ea"/>
              <a:sym typeface="+mn-lt"/>
            </a:endParaRPr>
          </a:p>
        </p:txBody>
      </p:sp>
      <p:sp>
        <p:nvSpPr>
          <p:cNvPr id="68" name="TextBox 44"/>
          <p:cNvSpPr txBox="1"/>
          <p:nvPr/>
        </p:nvSpPr>
        <p:spPr>
          <a:xfrm>
            <a:off x="6824827" y="4850109"/>
            <a:ext cx="4485654" cy="577787"/>
          </a:xfrm>
          <a:prstGeom prst="rect">
            <a:avLst/>
          </a:prstGeom>
          <a:solidFill>
            <a:srgbClr val="F5F5F5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GB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Freeform 77"/>
          <p:cNvSpPr/>
          <p:nvPr/>
        </p:nvSpPr>
        <p:spPr bwMode="auto">
          <a:xfrm>
            <a:off x="6399693" y="4923080"/>
            <a:ext cx="324127" cy="274609"/>
          </a:xfrm>
          <a:custGeom>
            <a:avLst/>
            <a:gdLst>
              <a:gd name="T0" fmla="*/ 179 w 188"/>
              <a:gd name="T1" fmla="*/ 10 h 159"/>
              <a:gd name="T2" fmla="*/ 145 w 188"/>
              <a:gd name="T3" fmla="*/ 10 h 159"/>
              <a:gd name="T4" fmla="*/ 65 w 188"/>
              <a:gd name="T5" fmla="*/ 90 h 159"/>
              <a:gd name="T6" fmla="*/ 43 w 188"/>
              <a:gd name="T7" fmla="*/ 69 h 159"/>
              <a:gd name="T8" fmla="*/ 9 w 188"/>
              <a:gd name="T9" fmla="*/ 69 h 159"/>
              <a:gd name="T10" fmla="*/ 9 w 188"/>
              <a:gd name="T11" fmla="*/ 103 h 159"/>
              <a:gd name="T12" fmla="*/ 65 w 188"/>
              <a:gd name="T13" fmla="*/ 159 h 159"/>
              <a:gd name="T14" fmla="*/ 179 w 188"/>
              <a:gd name="T15" fmla="*/ 44 h 159"/>
              <a:gd name="T16" fmla="*/ 179 w 188"/>
              <a:gd name="T17" fmla="*/ 1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8" h="159">
                <a:moveTo>
                  <a:pt x="179" y="10"/>
                </a:moveTo>
                <a:cubicBezTo>
                  <a:pt x="170" y="0"/>
                  <a:pt x="154" y="0"/>
                  <a:pt x="145" y="10"/>
                </a:cubicBezTo>
                <a:cubicBezTo>
                  <a:pt x="65" y="90"/>
                  <a:pt x="65" y="90"/>
                  <a:pt x="65" y="90"/>
                </a:cubicBezTo>
                <a:cubicBezTo>
                  <a:pt x="43" y="69"/>
                  <a:pt x="43" y="69"/>
                  <a:pt x="43" y="69"/>
                </a:cubicBezTo>
                <a:cubicBezTo>
                  <a:pt x="34" y="59"/>
                  <a:pt x="19" y="59"/>
                  <a:pt x="9" y="69"/>
                </a:cubicBezTo>
                <a:cubicBezTo>
                  <a:pt x="0" y="78"/>
                  <a:pt x="0" y="94"/>
                  <a:pt x="9" y="103"/>
                </a:cubicBezTo>
                <a:cubicBezTo>
                  <a:pt x="65" y="159"/>
                  <a:pt x="65" y="159"/>
                  <a:pt x="65" y="159"/>
                </a:cubicBezTo>
                <a:cubicBezTo>
                  <a:pt x="179" y="44"/>
                  <a:pt x="179" y="44"/>
                  <a:pt x="179" y="44"/>
                </a:cubicBezTo>
                <a:cubicBezTo>
                  <a:pt x="188" y="35"/>
                  <a:pt x="188" y="19"/>
                  <a:pt x="179" y="10"/>
                </a:cubicBezTo>
                <a:close/>
              </a:path>
            </a:pathLst>
          </a:custGeom>
          <a:solidFill>
            <a:srgbClr val="0A5E75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endParaRPr lang="en-GB" sz="1050" dirty="0">
              <a:solidFill>
                <a:srgbClr val="EA534F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966198" y="258187"/>
            <a:ext cx="4000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5552139-EDCF-4B60-8B99-BAC1845B4D83}"/>
              </a:ext>
            </a:extLst>
          </p:cNvPr>
          <p:cNvGrpSpPr/>
          <p:nvPr/>
        </p:nvGrpSpPr>
        <p:grpSpPr>
          <a:xfrm>
            <a:off x="1676401" y="1310522"/>
            <a:ext cx="9042399" cy="4639393"/>
            <a:chOff x="1676401" y="1310522"/>
            <a:chExt cx="9042399" cy="4639393"/>
          </a:xfrm>
        </p:grpSpPr>
        <p:sp>
          <p:nvSpPr>
            <p:cNvPr id="40" name="speed"/>
            <p:cNvSpPr txBox="1">
              <a:spLocks noChangeArrowheads="1"/>
            </p:cNvSpPr>
            <p:nvPr/>
          </p:nvSpPr>
          <p:spPr bwMode="auto">
            <a:xfrm>
              <a:off x="6656401" y="1310522"/>
              <a:ext cx="3925295" cy="34875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90000" tIns="46800" rIns="90000" bIns="46800" anchor="t" anchorCtr="0">
              <a:spAutoFit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5pPr>
              <a:lvl6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6pPr>
              <a:lvl7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7pPr>
              <a:lvl8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8pPr>
              <a:lvl9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9pPr>
            </a:lstStyle>
            <a:p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1" name="Rectangle 3"/>
            <p:cNvSpPr txBox="1">
              <a:spLocks noChangeArrowheads="1"/>
            </p:cNvSpPr>
            <p:nvPr/>
          </p:nvSpPr>
          <p:spPr bwMode="auto">
            <a:xfrm>
              <a:off x="6656401" y="1616312"/>
              <a:ext cx="4062399" cy="463846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speed"/>
            <p:cNvSpPr txBox="1">
              <a:spLocks noChangeArrowheads="1"/>
            </p:cNvSpPr>
            <p:nvPr/>
          </p:nvSpPr>
          <p:spPr bwMode="auto">
            <a:xfrm>
              <a:off x="1828011" y="2524116"/>
              <a:ext cx="3925295" cy="34875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90000" tIns="46800" rIns="90000" bIns="46800" anchor="t" anchorCtr="0">
              <a:spAutoFit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5pPr>
              <a:lvl6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6pPr>
              <a:lvl7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7pPr>
              <a:lvl8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8pPr>
              <a:lvl9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9pPr>
            </a:lstStyle>
            <a:p>
              <a:pPr algn="r"/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3" name="Rectangle 3"/>
            <p:cNvSpPr txBox="1">
              <a:spLocks noChangeArrowheads="1"/>
            </p:cNvSpPr>
            <p:nvPr/>
          </p:nvSpPr>
          <p:spPr bwMode="auto">
            <a:xfrm>
              <a:off x="1676401" y="2829906"/>
              <a:ext cx="4076906" cy="463846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r"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speed"/>
            <p:cNvSpPr txBox="1">
              <a:spLocks noChangeArrowheads="1"/>
            </p:cNvSpPr>
            <p:nvPr/>
          </p:nvSpPr>
          <p:spPr bwMode="auto">
            <a:xfrm>
              <a:off x="6656401" y="3824825"/>
              <a:ext cx="3925295" cy="34875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90000" tIns="46800" rIns="90000" bIns="46800" anchor="t" anchorCtr="0">
              <a:spAutoFit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5pPr>
              <a:lvl6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6pPr>
              <a:lvl7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7pPr>
              <a:lvl8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8pPr>
              <a:lvl9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9pPr>
            </a:lstStyle>
            <a:p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5" name="Rectangle 3"/>
            <p:cNvSpPr txBox="1">
              <a:spLocks noChangeArrowheads="1"/>
            </p:cNvSpPr>
            <p:nvPr/>
          </p:nvSpPr>
          <p:spPr bwMode="auto">
            <a:xfrm>
              <a:off x="6656401" y="4130615"/>
              <a:ext cx="4062399" cy="463846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speed"/>
            <p:cNvSpPr txBox="1">
              <a:spLocks noChangeArrowheads="1"/>
            </p:cNvSpPr>
            <p:nvPr/>
          </p:nvSpPr>
          <p:spPr bwMode="auto">
            <a:xfrm>
              <a:off x="1814000" y="5100243"/>
              <a:ext cx="3925295" cy="348751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90000" tIns="46800" rIns="90000" bIns="46800" anchor="t" anchorCtr="0">
              <a:spAutoFit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5pPr>
              <a:lvl6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6pPr>
              <a:lvl7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7pPr>
              <a:lvl8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8pPr>
              <a:lvl9pPr>
                <a:defRPr kumimoji="1">
                  <a:latin typeface="Gulim" panose="020B0600000101010101" pitchFamily="50" charset="-127"/>
                  <a:ea typeface="Gulim" panose="020B0600000101010101" pitchFamily="50" charset="-127"/>
                </a:defRPr>
              </a:lvl9pPr>
            </a:lstStyle>
            <a:p>
              <a:pPr algn="r"/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7" name="Rectangle 3"/>
            <p:cNvSpPr txBox="1">
              <a:spLocks noChangeArrowheads="1"/>
            </p:cNvSpPr>
            <p:nvPr/>
          </p:nvSpPr>
          <p:spPr bwMode="auto">
            <a:xfrm>
              <a:off x="1676402" y="5406033"/>
              <a:ext cx="4062894" cy="463846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panose="020B0604020202020204" pitchFamily="34" charset="0"/>
                <a:buNone/>
                <a:defRPr lang="en-US" altLang="ko-KR" sz="2000" dirty="0" smtClean="0">
                  <a:latin typeface="Microsoft Sans Serif" panose="020B0604020202020204" pitchFamily="34" charset="0"/>
                  <a:ea typeface="+mj-ea"/>
                  <a:cs typeface="Microsoft Sans Serif" panose="020B0604020202020204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r"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5808510" y="5087115"/>
              <a:ext cx="862800" cy="862800"/>
              <a:chOff x="5808510" y="5087115"/>
              <a:chExt cx="862800" cy="862800"/>
            </a:xfrm>
          </p:grpSpPr>
          <p:sp>
            <p:nvSpPr>
              <p:cNvPr id="38" name="Oval 68"/>
              <p:cNvSpPr/>
              <p:nvPr/>
            </p:nvSpPr>
            <p:spPr>
              <a:xfrm>
                <a:off x="5808510" y="5087115"/>
                <a:ext cx="862800" cy="862800"/>
              </a:xfrm>
              <a:prstGeom prst="ellipse">
                <a:avLst/>
              </a:prstGeom>
              <a:solidFill>
                <a:srgbClr val="0A5E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50" name="Group 69"/>
              <p:cNvGrpSpPr/>
              <p:nvPr/>
            </p:nvGrpSpPr>
            <p:grpSpPr>
              <a:xfrm>
                <a:off x="6028291" y="5281615"/>
                <a:ext cx="423238" cy="473800"/>
                <a:chOff x="10166350" y="5273676"/>
                <a:chExt cx="823912" cy="922338"/>
              </a:xfrm>
            </p:grpSpPr>
            <p:sp>
              <p:nvSpPr>
                <p:cNvPr id="51" name="Freeform 172"/>
                <p:cNvSpPr/>
                <p:nvPr/>
              </p:nvSpPr>
              <p:spPr bwMode="auto">
                <a:xfrm>
                  <a:off x="10380662" y="5734051"/>
                  <a:ext cx="292100" cy="198438"/>
                </a:xfrm>
                <a:custGeom>
                  <a:avLst/>
                  <a:gdLst>
                    <a:gd name="T0" fmla="*/ 184 w 184"/>
                    <a:gd name="T1" fmla="*/ 88 h 125"/>
                    <a:gd name="T2" fmla="*/ 166 w 184"/>
                    <a:gd name="T3" fmla="*/ 88 h 125"/>
                    <a:gd name="T4" fmla="*/ 166 w 184"/>
                    <a:gd name="T5" fmla="*/ 88 h 125"/>
                    <a:gd name="T6" fmla="*/ 163 w 184"/>
                    <a:gd name="T7" fmla="*/ 88 h 125"/>
                    <a:gd name="T8" fmla="*/ 131 w 184"/>
                    <a:gd name="T9" fmla="*/ 88 h 125"/>
                    <a:gd name="T10" fmla="*/ 138 w 184"/>
                    <a:gd name="T11" fmla="*/ 60 h 125"/>
                    <a:gd name="T12" fmla="*/ 138 w 184"/>
                    <a:gd name="T13" fmla="*/ 29 h 125"/>
                    <a:gd name="T14" fmla="*/ 138 w 184"/>
                    <a:gd name="T15" fmla="*/ 29 h 125"/>
                    <a:gd name="T16" fmla="*/ 138 w 184"/>
                    <a:gd name="T17" fmla="*/ 23 h 125"/>
                    <a:gd name="T18" fmla="*/ 137 w 184"/>
                    <a:gd name="T19" fmla="*/ 18 h 125"/>
                    <a:gd name="T20" fmla="*/ 134 w 184"/>
                    <a:gd name="T21" fmla="*/ 12 h 125"/>
                    <a:gd name="T22" fmla="*/ 131 w 184"/>
                    <a:gd name="T23" fmla="*/ 9 h 125"/>
                    <a:gd name="T24" fmla="*/ 126 w 184"/>
                    <a:gd name="T25" fmla="*/ 5 h 125"/>
                    <a:gd name="T26" fmla="*/ 122 w 184"/>
                    <a:gd name="T27" fmla="*/ 3 h 125"/>
                    <a:gd name="T28" fmla="*/ 116 w 184"/>
                    <a:gd name="T29" fmla="*/ 0 h 125"/>
                    <a:gd name="T30" fmla="*/ 110 w 184"/>
                    <a:gd name="T31" fmla="*/ 0 h 125"/>
                    <a:gd name="T32" fmla="*/ 101 w 184"/>
                    <a:gd name="T33" fmla="*/ 0 h 125"/>
                    <a:gd name="T34" fmla="*/ 101 w 184"/>
                    <a:gd name="T35" fmla="*/ 0 h 125"/>
                    <a:gd name="T36" fmla="*/ 100 w 184"/>
                    <a:gd name="T37" fmla="*/ 0 h 125"/>
                    <a:gd name="T38" fmla="*/ 100 w 184"/>
                    <a:gd name="T39" fmla="*/ 43 h 125"/>
                    <a:gd name="T40" fmla="*/ 89 w 184"/>
                    <a:gd name="T41" fmla="*/ 58 h 125"/>
                    <a:gd name="T42" fmla="*/ 49 w 184"/>
                    <a:gd name="T43" fmla="*/ 103 h 125"/>
                    <a:gd name="T44" fmla="*/ 49 w 184"/>
                    <a:gd name="T45" fmla="*/ 103 h 125"/>
                    <a:gd name="T46" fmla="*/ 42 w 184"/>
                    <a:gd name="T47" fmla="*/ 113 h 125"/>
                    <a:gd name="T48" fmla="*/ 37 w 184"/>
                    <a:gd name="T49" fmla="*/ 125 h 125"/>
                    <a:gd name="T50" fmla="*/ 0 w 184"/>
                    <a:gd name="T51" fmla="*/ 125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84" h="125">
                      <a:moveTo>
                        <a:pt x="184" y="88"/>
                      </a:moveTo>
                      <a:lnTo>
                        <a:pt x="166" y="88"/>
                      </a:lnTo>
                      <a:lnTo>
                        <a:pt x="166" y="88"/>
                      </a:lnTo>
                      <a:lnTo>
                        <a:pt x="163" y="88"/>
                      </a:lnTo>
                      <a:lnTo>
                        <a:pt x="131" y="88"/>
                      </a:lnTo>
                      <a:lnTo>
                        <a:pt x="138" y="60"/>
                      </a:lnTo>
                      <a:lnTo>
                        <a:pt x="138" y="29"/>
                      </a:lnTo>
                      <a:lnTo>
                        <a:pt x="138" y="29"/>
                      </a:lnTo>
                      <a:lnTo>
                        <a:pt x="138" y="23"/>
                      </a:lnTo>
                      <a:lnTo>
                        <a:pt x="137" y="18"/>
                      </a:lnTo>
                      <a:lnTo>
                        <a:pt x="134" y="12"/>
                      </a:lnTo>
                      <a:lnTo>
                        <a:pt x="131" y="9"/>
                      </a:lnTo>
                      <a:lnTo>
                        <a:pt x="126" y="5"/>
                      </a:lnTo>
                      <a:lnTo>
                        <a:pt x="122" y="3"/>
                      </a:lnTo>
                      <a:lnTo>
                        <a:pt x="116" y="0"/>
                      </a:lnTo>
                      <a:lnTo>
                        <a:pt x="110" y="0"/>
                      </a:lnTo>
                      <a:lnTo>
                        <a:pt x="101" y="0"/>
                      </a:lnTo>
                      <a:lnTo>
                        <a:pt x="101" y="0"/>
                      </a:lnTo>
                      <a:lnTo>
                        <a:pt x="100" y="0"/>
                      </a:lnTo>
                      <a:lnTo>
                        <a:pt x="100" y="43"/>
                      </a:lnTo>
                      <a:lnTo>
                        <a:pt x="89" y="58"/>
                      </a:lnTo>
                      <a:lnTo>
                        <a:pt x="49" y="103"/>
                      </a:lnTo>
                      <a:lnTo>
                        <a:pt x="49" y="103"/>
                      </a:lnTo>
                      <a:lnTo>
                        <a:pt x="42" y="113"/>
                      </a:lnTo>
                      <a:lnTo>
                        <a:pt x="37" y="125"/>
                      </a:lnTo>
                      <a:lnTo>
                        <a:pt x="0" y="125"/>
                      </a:lnTo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Freeform 173"/>
                <p:cNvSpPr/>
                <p:nvPr/>
              </p:nvSpPr>
              <p:spPr bwMode="auto">
                <a:xfrm>
                  <a:off x="10414000" y="6122988"/>
                  <a:ext cx="225425" cy="30163"/>
                </a:xfrm>
                <a:custGeom>
                  <a:avLst/>
                  <a:gdLst>
                    <a:gd name="T0" fmla="*/ 0 w 142"/>
                    <a:gd name="T1" fmla="*/ 0 h 19"/>
                    <a:gd name="T2" fmla="*/ 24 w 142"/>
                    <a:gd name="T3" fmla="*/ 0 h 19"/>
                    <a:gd name="T4" fmla="*/ 24 w 142"/>
                    <a:gd name="T5" fmla="*/ 0 h 19"/>
                    <a:gd name="T6" fmla="*/ 31 w 142"/>
                    <a:gd name="T7" fmla="*/ 9 h 19"/>
                    <a:gd name="T8" fmla="*/ 42 w 142"/>
                    <a:gd name="T9" fmla="*/ 15 h 19"/>
                    <a:gd name="T10" fmla="*/ 52 w 142"/>
                    <a:gd name="T11" fmla="*/ 19 h 19"/>
                    <a:gd name="T12" fmla="*/ 64 w 142"/>
                    <a:gd name="T13" fmla="*/ 19 h 19"/>
                    <a:gd name="T14" fmla="*/ 96 w 142"/>
                    <a:gd name="T15" fmla="*/ 19 h 19"/>
                    <a:gd name="T16" fmla="*/ 142 w 142"/>
                    <a:gd name="T17" fmla="*/ 19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2" h="19">
                      <a:moveTo>
                        <a:pt x="0" y="0"/>
                      </a:moveTo>
                      <a:lnTo>
                        <a:pt x="24" y="0"/>
                      </a:lnTo>
                      <a:lnTo>
                        <a:pt x="24" y="0"/>
                      </a:lnTo>
                      <a:lnTo>
                        <a:pt x="31" y="9"/>
                      </a:lnTo>
                      <a:lnTo>
                        <a:pt x="42" y="15"/>
                      </a:lnTo>
                      <a:lnTo>
                        <a:pt x="52" y="19"/>
                      </a:lnTo>
                      <a:lnTo>
                        <a:pt x="64" y="19"/>
                      </a:lnTo>
                      <a:lnTo>
                        <a:pt x="96" y="19"/>
                      </a:lnTo>
                      <a:lnTo>
                        <a:pt x="142" y="19"/>
                      </a:lnTo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Freeform 174"/>
                <p:cNvSpPr/>
                <p:nvPr/>
              </p:nvSpPr>
              <p:spPr bwMode="auto">
                <a:xfrm>
                  <a:off x="10639425" y="5497513"/>
                  <a:ext cx="350837" cy="314325"/>
                </a:xfrm>
                <a:custGeom>
                  <a:avLst/>
                  <a:gdLst>
                    <a:gd name="T0" fmla="*/ 0 w 221"/>
                    <a:gd name="T1" fmla="*/ 109 h 198"/>
                    <a:gd name="T2" fmla="*/ 0 w 221"/>
                    <a:gd name="T3" fmla="*/ 157 h 198"/>
                    <a:gd name="T4" fmla="*/ 138 w 221"/>
                    <a:gd name="T5" fmla="*/ 157 h 198"/>
                    <a:gd name="T6" fmla="*/ 138 w 221"/>
                    <a:gd name="T7" fmla="*/ 198 h 198"/>
                    <a:gd name="T8" fmla="*/ 180 w 221"/>
                    <a:gd name="T9" fmla="*/ 157 h 198"/>
                    <a:gd name="T10" fmla="*/ 221 w 221"/>
                    <a:gd name="T11" fmla="*/ 157 h 198"/>
                    <a:gd name="T12" fmla="*/ 221 w 221"/>
                    <a:gd name="T13" fmla="*/ 0 h 198"/>
                    <a:gd name="T14" fmla="*/ 67 w 221"/>
                    <a:gd name="T15" fmla="*/ 0 h 1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21" h="198">
                      <a:moveTo>
                        <a:pt x="0" y="109"/>
                      </a:moveTo>
                      <a:lnTo>
                        <a:pt x="0" y="157"/>
                      </a:lnTo>
                      <a:lnTo>
                        <a:pt x="138" y="157"/>
                      </a:lnTo>
                      <a:lnTo>
                        <a:pt x="138" y="198"/>
                      </a:lnTo>
                      <a:lnTo>
                        <a:pt x="180" y="157"/>
                      </a:lnTo>
                      <a:lnTo>
                        <a:pt x="221" y="157"/>
                      </a:lnTo>
                      <a:lnTo>
                        <a:pt x="221" y="0"/>
                      </a:lnTo>
                      <a:lnTo>
                        <a:pt x="67" y="0"/>
                      </a:lnTo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Freeform 175"/>
                <p:cNvSpPr/>
                <p:nvPr/>
              </p:nvSpPr>
              <p:spPr bwMode="auto">
                <a:xfrm>
                  <a:off x="10188575" y="5273676"/>
                  <a:ext cx="552450" cy="493713"/>
                </a:xfrm>
                <a:custGeom>
                  <a:avLst/>
                  <a:gdLst>
                    <a:gd name="T0" fmla="*/ 348 w 348"/>
                    <a:gd name="T1" fmla="*/ 0 h 311"/>
                    <a:gd name="T2" fmla="*/ 0 w 348"/>
                    <a:gd name="T3" fmla="*/ 0 h 311"/>
                    <a:gd name="T4" fmla="*/ 0 w 348"/>
                    <a:gd name="T5" fmla="*/ 246 h 311"/>
                    <a:gd name="T6" fmla="*/ 65 w 348"/>
                    <a:gd name="T7" fmla="*/ 246 h 311"/>
                    <a:gd name="T8" fmla="*/ 130 w 348"/>
                    <a:gd name="T9" fmla="*/ 311 h 311"/>
                    <a:gd name="T10" fmla="*/ 130 w 348"/>
                    <a:gd name="T11" fmla="*/ 246 h 311"/>
                    <a:gd name="T12" fmla="*/ 348 w 348"/>
                    <a:gd name="T13" fmla="*/ 246 h 311"/>
                    <a:gd name="T14" fmla="*/ 348 w 348"/>
                    <a:gd name="T15" fmla="*/ 0 h 3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48" h="311">
                      <a:moveTo>
                        <a:pt x="348" y="0"/>
                      </a:moveTo>
                      <a:lnTo>
                        <a:pt x="0" y="0"/>
                      </a:lnTo>
                      <a:lnTo>
                        <a:pt x="0" y="246"/>
                      </a:lnTo>
                      <a:lnTo>
                        <a:pt x="65" y="246"/>
                      </a:lnTo>
                      <a:lnTo>
                        <a:pt x="130" y="311"/>
                      </a:lnTo>
                      <a:lnTo>
                        <a:pt x="130" y="246"/>
                      </a:lnTo>
                      <a:lnTo>
                        <a:pt x="348" y="246"/>
                      </a:lnTo>
                      <a:lnTo>
                        <a:pt x="348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Freeform 176"/>
                <p:cNvSpPr/>
                <p:nvPr/>
              </p:nvSpPr>
              <p:spPr bwMode="auto">
                <a:xfrm>
                  <a:off x="10466387" y="5875338"/>
                  <a:ext cx="123825" cy="155575"/>
                </a:xfrm>
                <a:custGeom>
                  <a:avLst/>
                  <a:gdLst>
                    <a:gd name="T0" fmla="*/ 74 w 78"/>
                    <a:gd name="T1" fmla="*/ 0 h 98"/>
                    <a:gd name="T2" fmla="*/ 74 w 78"/>
                    <a:gd name="T3" fmla="*/ 0 h 98"/>
                    <a:gd name="T4" fmla="*/ 77 w 78"/>
                    <a:gd name="T5" fmla="*/ 11 h 98"/>
                    <a:gd name="T6" fmla="*/ 78 w 78"/>
                    <a:gd name="T7" fmla="*/ 23 h 98"/>
                    <a:gd name="T8" fmla="*/ 78 w 78"/>
                    <a:gd name="T9" fmla="*/ 35 h 98"/>
                    <a:gd name="T10" fmla="*/ 75 w 78"/>
                    <a:gd name="T11" fmla="*/ 46 h 98"/>
                    <a:gd name="T12" fmla="*/ 75 w 78"/>
                    <a:gd name="T13" fmla="*/ 46 h 98"/>
                    <a:gd name="T14" fmla="*/ 71 w 78"/>
                    <a:gd name="T15" fmla="*/ 58 h 98"/>
                    <a:gd name="T16" fmla="*/ 63 w 78"/>
                    <a:gd name="T17" fmla="*/ 70 h 98"/>
                    <a:gd name="T18" fmla="*/ 54 w 78"/>
                    <a:gd name="T19" fmla="*/ 81 h 98"/>
                    <a:gd name="T20" fmla="*/ 46 w 78"/>
                    <a:gd name="T21" fmla="*/ 88 h 98"/>
                    <a:gd name="T22" fmla="*/ 35 w 78"/>
                    <a:gd name="T23" fmla="*/ 94 h 98"/>
                    <a:gd name="T24" fmla="*/ 23 w 78"/>
                    <a:gd name="T25" fmla="*/ 97 h 98"/>
                    <a:gd name="T26" fmla="*/ 11 w 78"/>
                    <a:gd name="T27" fmla="*/ 98 h 98"/>
                    <a:gd name="T28" fmla="*/ 0 w 78"/>
                    <a:gd name="T29" fmla="*/ 95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8" h="98">
                      <a:moveTo>
                        <a:pt x="74" y="0"/>
                      </a:moveTo>
                      <a:lnTo>
                        <a:pt x="74" y="0"/>
                      </a:lnTo>
                      <a:lnTo>
                        <a:pt x="77" y="11"/>
                      </a:lnTo>
                      <a:lnTo>
                        <a:pt x="78" y="23"/>
                      </a:lnTo>
                      <a:lnTo>
                        <a:pt x="78" y="35"/>
                      </a:lnTo>
                      <a:lnTo>
                        <a:pt x="75" y="46"/>
                      </a:lnTo>
                      <a:lnTo>
                        <a:pt x="75" y="46"/>
                      </a:lnTo>
                      <a:lnTo>
                        <a:pt x="71" y="58"/>
                      </a:lnTo>
                      <a:lnTo>
                        <a:pt x="63" y="70"/>
                      </a:lnTo>
                      <a:lnTo>
                        <a:pt x="54" y="81"/>
                      </a:lnTo>
                      <a:lnTo>
                        <a:pt x="46" y="88"/>
                      </a:lnTo>
                      <a:lnTo>
                        <a:pt x="35" y="94"/>
                      </a:lnTo>
                      <a:lnTo>
                        <a:pt x="23" y="97"/>
                      </a:lnTo>
                      <a:lnTo>
                        <a:pt x="11" y="98"/>
                      </a:lnTo>
                      <a:lnTo>
                        <a:pt x="0" y="95"/>
                      </a:lnTo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Freeform 177"/>
                <p:cNvSpPr/>
                <p:nvPr/>
              </p:nvSpPr>
              <p:spPr bwMode="auto">
                <a:xfrm>
                  <a:off x="10598150" y="5870576"/>
                  <a:ext cx="168275" cy="71438"/>
                </a:xfrm>
                <a:custGeom>
                  <a:avLst/>
                  <a:gdLst>
                    <a:gd name="T0" fmla="*/ 106 w 106"/>
                    <a:gd name="T1" fmla="*/ 23 h 45"/>
                    <a:gd name="T2" fmla="*/ 106 w 106"/>
                    <a:gd name="T3" fmla="*/ 23 h 45"/>
                    <a:gd name="T4" fmla="*/ 106 w 106"/>
                    <a:gd name="T5" fmla="*/ 27 h 45"/>
                    <a:gd name="T6" fmla="*/ 105 w 106"/>
                    <a:gd name="T7" fmla="*/ 32 h 45"/>
                    <a:gd name="T8" fmla="*/ 101 w 106"/>
                    <a:gd name="T9" fmla="*/ 39 h 45"/>
                    <a:gd name="T10" fmla="*/ 93 w 106"/>
                    <a:gd name="T11" fmla="*/ 43 h 45"/>
                    <a:gd name="T12" fmla="*/ 89 w 106"/>
                    <a:gd name="T13" fmla="*/ 45 h 45"/>
                    <a:gd name="T14" fmla="*/ 84 w 106"/>
                    <a:gd name="T15" fmla="*/ 45 h 45"/>
                    <a:gd name="T16" fmla="*/ 22 w 106"/>
                    <a:gd name="T17" fmla="*/ 45 h 45"/>
                    <a:gd name="T18" fmla="*/ 22 w 106"/>
                    <a:gd name="T19" fmla="*/ 45 h 45"/>
                    <a:gd name="T20" fmla="*/ 17 w 106"/>
                    <a:gd name="T21" fmla="*/ 45 h 45"/>
                    <a:gd name="T22" fmla="*/ 13 w 106"/>
                    <a:gd name="T23" fmla="*/ 43 h 45"/>
                    <a:gd name="T24" fmla="*/ 7 w 106"/>
                    <a:gd name="T25" fmla="*/ 39 h 45"/>
                    <a:gd name="T26" fmla="*/ 1 w 106"/>
                    <a:gd name="T27" fmla="*/ 32 h 45"/>
                    <a:gd name="T28" fmla="*/ 0 w 106"/>
                    <a:gd name="T29" fmla="*/ 27 h 45"/>
                    <a:gd name="T30" fmla="*/ 0 w 106"/>
                    <a:gd name="T31" fmla="*/ 23 h 45"/>
                    <a:gd name="T32" fmla="*/ 0 w 106"/>
                    <a:gd name="T33" fmla="*/ 23 h 45"/>
                    <a:gd name="T34" fmla="*/ 0 w 106"/>
                    <a:gd name="T35" fmla="*/ 23 h 45"/>
                    <a:gd name="T36" fmla="*/ 0 w 106"/>
                    <a:gd name="T37" fmla="*/ 18 h 45"/>
                    <a:gd name="T38" fmla="*/ 1 w 106"/>
                    <a:gd name="T39" fmla="*/ 15 h 45"/>
                    <a:gd name="T40" fmla="*/ 7 w 106"/>
                    <a:gd name="T41" fmla="*/ 8 h 45"/>
                    <a:gd name="T42" fmla="*/ 13 w 106"/>
                    <a:gd name="T43" fmla="*/ 3 h 45"/>
                    <a:gd name="T44" fmla="*/ 17 w 106"/>
                    <a:gd name="T45" fmla="*/ 2 h 45"/>
                    <a:gd name="T46" fmla="*/ 22 w 106"/>
                    <a:gd name="T47" fmla="*/ 0 h 45"/>
                    <a:gd name="T48" fmla="*/ 84 w 106"/>
                    <a:gd name="T49" fmla="*/ 0 h 45"/>
                    <a:gd name="T50" fmla="*/ 84 w 106"/>
                    <a:gd name="T51" fmla="*/ 0 h 45"/>
                    <a:gd name="T52" fmla="*/ 89 w 106"/>
                    <a:gd name="T53" fmla="*/ 2 h 45"/>
                    <a:gd name="T54" fmla="*/ 93 w 106"/>
                    <a:gd name="T55" fmla="*/ 3 h 45"/>
                    <a:gd name="T56" fmla="*/ 101 w 106"/>
                    <a:gd name="T57" fmla="*/ 8 h 45"/>
                    <a:gd name="T58" fmla="*/ 105 w 106"/>
                    <a:gd name="T59" fmla="*/ 15 h 45"/>
                    <a:gd name="T60" fmla="*/ 106 w 106"/>
                    <a:gd name="T61" fmla="*/ 18 h 45"/>
                    <a:gd name="T62" fmla="*/ 106 w 106"/>
                    <a:gd name="T63" fmla="*/ 23 h 45"/>
                    <a:gd name="T64" fmla="*/ 106 w 106"/>
                    <a:gd name="T65" fmla="*/ 23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6" h="45">
                      <a:moveTo>
                        <a:pt x="106" y="23"/>
                      </a:moveTo>
                      <a:lnTo>
                        <a:pt x="106" y="23"/>
                      </a:lnTo>
                      <a:lnTo>
                        <a:pt x="106" y="27"/>
                      </a:lnTo>
                      <a:lnTo>
                        <a:pt x="105" y="32"/>
                      </a:lnTo>
                      <a:lnTo>
                        <a:pt x="101" y="39"/>
                      </a:lnTo>
                      <a:lnTo>
                        <a:pt x="93" y="43"/>
                      </a:lnTo>
                      <a:lnTo>
                        <a:pt x="89" y="45"/>
                      </a:lnTo>
                      <a:lnTo>
                        <a:pt x="84" y="45"/>
                      </a:lnTo>
                      <a:lnTo>
                        <a:pt x="22" y="45"/>
                      </a:lnTo>
                      <a:lnTo>
                        <a:pt x="22" y="45"/>
                      </a:lnTo>
                      <a:lnTo>
                        <a:pt x="17" y="45"/>
                      </a:lnTo>
                      <a:lnTo>
                        <a:pt x="13" y="43"/>
                      </a:lnTo>
                      <a:lnTo>
                        <a:pt x="7" y="39"/>
                      </a:lnTo>
                      <a:lnTo>
                        <a:pt x="1" y="32"/>
                      </a:lnTo>
                      <a:lnTo>
                        <a:pt x="0" y="27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0" y="18"/>
                      </a:lnTo>
                      <a:lnTo>
                        <a:pt x="1" y="15"/>
                      </a:lnTo>
                      <a:lnTo>
                        <a:pt x="7" y="8"/>
                      </a:lnTo>
                      <a:lnTo>
                        <a:pt x="13" y="3"/>
                      </a:lnTo>
                      <a:lnTo>
                        <a:pt x="17" y="2"/>
                      </a:lnTo>
                      <a:lnTo>
                        <a:pt x="22" y="0"/>
                      </a:lnTo>
                      <a:lnTo>
                        <a:pt x="84" y="0"/>
                      </a:lnTo>
                      <a:lnTo>
                        <a:pt x="84" y="0"/>
                      </a:lnTo>
                      <a:lnTo>
                        <a:pt x="89" y="2"/>
                      </a:lnTo>
                      <a:lnTo>
                        <a:pt x="93" y="3"/>
                      </a:lnTo>
                      <a:lnTo>
                        <a:pt x="101" y="8"/>
                      </a:lnTo>
                      <a:lnTo>
                        <a:pt x="105" y="15"/>
                      </a:lnTo>
                      <a:lnTo>
                        <a:pt x="106" y="18"/>
                      </a:lnTo>
                      <a:lnTo>
                        <a:pt x="106" y="23"/>
                      </a:lnTo>
                      <a:lnTo>
                        <a:pt x="106" y="23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Freeform 178"/>
                <p:cNvSpPr/>
                <p:nvPr/>
              </p:nvSpPr>
              <p:spPr bwMode="auto">
                <a:xfrm>
                  <a:off x="10579100" y="5942013"/>
                  <a:ext cx="169862" cy="69850"/>
                </a:xfrm>
                <a:custGeom>
                  <a:avLst/>
                  <a:gdLst>
                    <a:gd name="T0" fmla="*/ 107 w 107"/>
                    <a:gd name="T1" fmla="*/ 22 h 44"/>
                    <a:gd name="T2" fmla="*/ 107 w 107"/>
                    <a:gd name="T3" fmla="*/ 22 h 44"/>
                    <a:gd name="T4" fmla="*/ 107 w 107"/>
                    <a:gd name="T5" fmla="*/ 27 h 44"/>
                    <a:gd name="T6" fmla="*/ 105 w 107"/>
                    <a:gd name="T7" fmla="*/ 31 h 44"/>
                    <a:gd name="T8" fmla="*/ 101 w 107"/>
                    <a:gd name="T9" fmla="*/ 39 h 44"/>
                    <a:gd name="T10" fmla="*/ 93 w 107"/>
                    <a:gd name="T11" fmla="*/ 43 h 44"/>
                    <a:gd name="T12" fmla="*/ 89 w 107"/>
                    <a:gd name="T13" fmla="*/ 44 h 44"/>
                    <a:gd name="T14" fmla="*/ 84 w 107"/>
                    <a:gd name="T15" fmla="*/ 44 h 44"/>
                    <a:gd name="T16" fmla="*/ 22 w 107"/>
                    <a:gd name="T17" fmla="*/ 44 h 44"/>
                    <a:gd name="T18" fmla="*/ 22 w 107"/>
                    <a:gd name="T19" fmla="*/ 44 h 44"/>
                    <a:gd name="T20" fmla="*/ 18 w 107"/>
                    <a:gd name="T21" fmla="*/ 44 h 44"/>
                    <a:gd name="T22" fmla="*/ 13 w 107"/>
                    <a:gd name="T23" fmla="*/ 43 h 44"/>
                    <a:gd name="T24" fmla="*/ 7 w 107"/>
                    <a:gd name="T25" fmla="*/ 39 h 44"/>
                    <a:gd name="T26" fmla="*/ 1 w 107"/>
                    <a:gd name="T27" fmla="*/ 31 h 44"/>
                    <a:gd name="T28" fmla="*/ 0 w 107"/>
                    <a:gd name="T29" fmla="*/ 27 h 44"/>
                    <a:gd name="T30" fmla="*/ 0 w 107"/>
                    <a:gd name="T31" fmla="*/ 22 h 44"/>
                    <a:gd name="T32" fmla="*/ 0 w 107"/>
                    <a:gd name="T33" fmla="*/ 22 h 44"/>
                    <a:gd name="T34" fmla="*/ 0 w 107"/>
                    <a:gd name="T35" fmla="*/ 22 h 44"/>
                    <a:gd name="T36" fmla="*/ 0 w 107"/>
                    <a:gd name="T37" fmla="*/ 18 h 44"/>
                    <a:gd name="T38" fmla="*/ 1 w 107"/>
                    <a:gd name="T39" fmla="*/ 15 h 44"/>
                    <a:gd name="T40" fmla="*/ 7 w 107"/>
                    <a:gd name="T41" fmla="*/ 7 h 44"/>
                    <a:gd name="T42" fmla="*/ 13 w 107"/>
                    <a:gd name="T43" fmla="*/ 3 h 44"/>
                    <a:gd name="T44" fmla="*/ 18 w 107"/>
                    <a:gd name="T45" fmla="*/ 1 h 44"/>
                    <a:gd name="T46" fmla="*/ 22 w 107"/>
                    <a:gd name="T47" fmla="*/ 0 h 44"/>
                    <a:gd name="T48" fmla="*/ 84 w 107"/>
                    <a:gd name="T49" fmla="*/ 0 h 44"/>
                    <a:gd name="T50" fmla="*/ 84 w 107"/>
                    <a:gd name="T51" fmla="*/ 0 h 44"/>
                    <a:gd name="T52" fmla="*/ 89 w 107"/>
                    <a:gd name="T53" fmla="*/ 1 h 44"/>
                    <a:gd name="T54" fmla="*/ 93 w 107"/>
                    <a:gd name="T55" fmla="*/ 3 h 44"/>
                    <a:gd name="T56" fmla="*/ 101 w 107"/>
                    <a:gd name="T57" fmla="*/ 7 h 44"/>
                    <a:gd name="T58" fmla="*/ 105 w 107"/>
                    <a:gd name="T59" fmla="*/ 15 h 44"/>
                    <a:gd name="T60" fmla="*/ 107 w 107"/>
                    <a:gd name="T61" fmla="*/ 18 h 44"/>
                    <a:gd name="T62" fmla="*/ 107 w 107"/>
                    <a:gd name="T63" fmla="*/ 22 h 44"/>
                    <a:gd name="T64" fmla="*/ 107 w 107"/>
                    <a:gd name="T65" fmla="*/ 2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7" h="44">
                      <a:moveTo>
                        <a:pt x="107" y="22"/>
                      </a:moveTo>
                      <a:lnTo>
                        <a:pt x="107" y="22"/>
                      </a:lnTo>
                      <a:lnTo>
                        <a:pt x="107" y="27"/>
                      </a:lnTo>
                      <a:lnTo>
                        <a:pt x="105" y="31"/>
                      </a:lnTo>
                      <a:lnTo>
                        <a:pt x="101" y="39"/>
                      </a:lnTo>
                      <a:lnTo>
                        <a:pt x="93" y="43"/>
                      </a:lnTo>
                      <a:lnTo>
                        <a:pt x="89" y="44"/>
                      </a:lnTo>
                      <a:lnTo>
                        <a:pt x="84" y="44"/>
                      </a:lnTo>
                      <a:lnTo>
                        <a:pt x="22" y="44"/>
                      </a:lnTo>
                      <a:lnTo>
                        <a:pt x="22" y="44"/>
                      </a:lnTo>
                      <a:lnTo>
                        <a:pt x="18" y="44"/>
                      </a:lnTo>
                      <a:lnTo>
                        <a:pt x="13" y="43"/>
                      </a:lnTo>
                      <a:lnTo>
                        <a:pt x="7" y="39"/>
                      </a:lnTo>
                      <a:lnTo>
                        <a:pt x="1" y="31"/>
                      </a:lnTo>
                      <a:lnTo>
                        <a:pt x="0" y="27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0" y="18"/>
                      </a:lnTo>
                      <a:lnTo>
                        <a:pt x="1" y="15"/>
                      </a:lnTo>
                      <a:lnTo>
                        <a:pt x="7" y="7"/>
                      </a:lnTo>
                      <a:lnTo>
                        <a:pt x="13" y="3"/>
                      </a:lnTo>
                      <a:lnTo>
                        <a:pt x="18" y="1"/>
                      </a:lnTo>
                      <a:lnTo>
                        <a:pt x="22" y="0"/>
                      </a:lnTo>
                      <a:lnTo>
                        <a:pt x="84" y="0"/>
                      </a:lnTo>
                      <a:lnTo>
                        <a:pt x="84" y="0"/>
                      </a:lnTo>
                      <a:lnTo>
                        <a:pt x="89" y="1"/>
                      </a:lnTo>
                      <a:lnTo>
                        <a:pt x="93" y="3"/>
                      </a:lnTo>
                      <a:lnTo>
                        <a:pt x="101" y="7"/>
                      </a:lnTo>
                      <a:lnTo>
                        <a:pt x="105" y="15"/>
                      </a:lnTo>
                      <a:lnTo>
                        <a:pt x="107" y="18"/>
                      </a:lnTo>
                      <a:lnTo>
                        <a:pt x="107" y="22"/>
                      </a:lnTo>
                      <a:lnTo>
                        <a:pt x="107" y="22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Freeform 179"/>
                <p:cNvSpPr/>
                <p:nvPr/>
              </p:nvSpPr>
              <p:spPr bwMode="auto">
                <a:xfrm>
                  <a:off x="10569575" y="6011863"/>
                  <a:ext cx="169862" cy="71438"/>
                </a:xfrm>
                <a:custGeom>
                  <a:avLst/>
                  <a:gdLst>
                    <a:gd name="T0" fmla="*/ 107 w 107"/>
                    <a:gd name="T1" fmla="*/ 23 h 45"/>
                    <a:gd name="T2" fmla="*/ 107 w 107"/>
                    <a:gd name="T3" fmla="*/ 23 h 45"/>
                    <a:gd name="T4" fmla="*/ 107 w 107"/>
                    <a:gd name="T5" fmla="*/ 27 h 45"/>
                    <a:gd name="T6" fmla="*/ 105 w 107"/>
                    <a:gd name="T7" fmla="*/ 32 h 45"/>
                    <a:gd name="T8" fmla="*/ 101 w 107"/>
                    <a:gd name="T9" fmla="*/ 39 h 45"/>
                    <a:gd name="T10" fmla="*/ 93 w 107"/>
                    <a:gd name="T11" fmla="*/ 43 h 45"/>
                    <a:gd name="T12" fmla="*/ 89 w 107"/>
                    <a:gd name="T13" fmla="*/ 45 h 45"/>
                    <a:gd name="T14" fmla="*/ 84 w 107"/>
                    <a:gd name="T15" fmla="*/ 45 h 45"/>
                    <a:gd name="T16" fmla="*/ 22 w 107"/>
                    <a:gd name="T17" fmla="*/ 45 h 45"/>
                    <a:gd name="T18" fmla="*/ 22 w 107"/>
                    <a:gd name="T19" fmla="*/ 45 h 45"/>
                    <a:gd name="T20" fmla="*/ 18 w 107"/>
                    <a:gd name="T21" fmla="*/ 45 h 45"/>
                    <a:gd name="T22" fmla="*/ 13 w 107"/>
                    <a:gd name="T23" fmla="*/ 43 h 45"/>
                    <a:gd name="T24" fmla="*/ 7 w 107"/>
                    <a:gd name="T25" fmla="*/ 39 h 45"/>
                    <a:gd name="T26" fmla="*/ 1 w 107"/>
                    <a:gd name="T27" fmla="*/ 32 h 45"/>
                    <a:gd name="T28" fmla="*/ 0 w 107"/>
                    <a:gd name="T29" fmla="*/ 27 h 45"/>
                    <a:gd name="T30" fmla="*/ 0 w 107"/>
                    <a:gd name="T31" fmla="*/ 23 h 45"/>
                    <a:gd name="T32" fmla="*/ 0 w 107"/>
                    <a:gd name="T33" fmla="*/ 23 h 45"/>
                    <a:gd name="T34" fmla="*/ 0 w 107"/>
                    <a:gd name="T35" fmla="*/ 23 h 45"/>
                    <a:gd name="T36" fmla="*/ 0 w 107"/>
                    <a:gd name="T37" fmla="*/ 18 h 45"/>
                    <a:gd name="T38" fmla="*/ 1 w 107"/>
                    <a:gd name="T39" fmla="*/ 15 h 45"/>
                    <a:gd name="T40" fmla="*/ 7 w 107"/>
                    <a:gd name="T41" fmla="*/ 8 h 45"/>
                    <a:gd name="T42" fmla="*/ 13 w 107"/>
                    <a:gd name="T43" fmla="*/ 3 h 45"/>
                    <a:gd name="T44" fmla="*/ 18 w 107"/>
                    <a:gd name="T45" fmla="*/ 2 h 45"/>
                    <a:gd name="T46" fmla="*/ 22 w 107"/>
                    <a:gd name="T47" fmla="*/ 0 h 45"/>
                    <a:gd name="T48" fmla="*/ 84 w 107"/>
                    <a:gd name="T49" fmla="*/ 0 h 45"/>
                    <a:gd name="T50" fmla="*/ 84 w 107"/>
                    <a:gd name="T51" fmla="*/ 0 h 45"/>
                    <a:gd name="T52" fmla="*/ 89 w 107"/>
                    <a:gd name="T53" fmla="*/ 2 h 45"/>
                    <a:gd name="T54" fmla="*/ 93 w 107"/>
                    <a:gd name="T55" fmla="*/ 3 h 45"/>
                    <a:gd name="T56" fmla="*/ 101 w 107"/>
                    <a:gd name="T57" fmla="*/ 8 h 45"/>
                    <a:gd name="T58" fmla="*/ 105 w 107"/>
                    <a:gd name="T59" fmla="*/ 15 h 45"/>
                    <a:gd name="T60" fmla="*/ 107 w 107"/>
                    <a:gd name="T61" fmla="*/ 18 h 45"/>
                    <a:gd name="T62" fmla="*/ 107 w 107"/>
                    <a:gd name="T63" fmla="*/ 23 h 45"/>
                    <a:gd name="T64" fmla="*/ 107 w 107"/>
                    <a:gd name="T65" fmla="*/ 23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7" h="45">
                      <a:moveTo>
                        <a:pt x="107" y="23"/>
                      </a:moveTo>
                      <a:lnTo>
                        <a:pt x="107" y="23"/>
                      </a:lnTo>
                      <a:lnTo>
                        <a:pt x="107" y="27"/>
                      </a:lnTo>
                      <a:lnTo>
                        <a:pt x="105" y="32"/>
                      </a:lnTo>
                      <a:lnTo>
                        <a:pt x="101" y="39"/>
                      </a:lnTo>
                      <a:lnTo>
                        <a:pt x="93" y="43"/>
                      </a:lnTo>
                      <a:lnTo>
                        <a:pt x="89" y="45"/>
                      </a:lnTo>
                      <a:lnTo>
                        <a:pt x="84" y="45"/>
                      </a:lnTo>
                      <a:lnTo>
                        <a:pt x="22" y="45"/>
                      </a:lnTo>
                      <a:lnTo>
                        <a:pt x="22" y="45"/>
                      </a:lnTo>
                      <a:lnTo>
                        <a:pt x="18" y="45"/>
                      </a:lnTo>
                      <a:lnTo>
                        <a:pt x="13" y="43"/>
                      </a:lnTo>
                      <a:lnTo>
                        <a:pt x="7" y="39"/>
                      </a:lnTo>
                      <a:lnTo>
                        <a:pt x="1" y="32"/>
                      </a:lnTo>
                      <a:lnTo>
                        <a:pt x="0" y="27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0" y="18"/>
                      </a:lnTo>
                      <a:lnTo>
                        <a:pt x="1" y="15"/>
                      </a:lnTo>
                      <a:lnTo>
                        <a:pt x="7" y="8"/>
                      </a:lnTo>
                      <a:lnTo>
                        <a:pt x="13" y="3"/>
                      </a:lnTo>
                      <a:lnTo>
                        <a:pt x="18" y="2"/>
                      </a:lnTo>
                      <a:lnTo>
                        <a:pt x="22" y="0"/>
                      </a:lnTo>
                      <a:lnTo>
                        <a:pt x="84" y="0"/>
                      </a:lnTo>
                      <a:lnTo>
                        <a:pt x="84" y="0"/>
                      </a:lnTo>
                      <a:lnTo>
                        <a:pt x="89" y="2"/>
                      </a:lnTo>
                      <a:lnTo>
                        <a:pt x="93" y="3"/>
                      </a:lnTo>
                      <a:lnTo>
                        <a:pt x="101" y="8"/>
                      </a:lnTo>
                      <a:lnTo>
                        <a:pt x="105" y="15"/>
                      </a:lnTo>
                      <a:lnTo>
                        <a:pt x="107" y="18"/>
                      </a:lnTo>
                      <a:lnTo>
                        <a:pt x="107" y="23"/>
                      </a:lnTo>
                      <a:lnTo>
                        <a:pt x="107" y="23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Freeform 180"/>
                <p:cNvSpPr/>
                <p:nvPr/>
              </p:nvSpPr>
              <p:spPr bwMode="auto">
                <a:xfrm>
                  <a:off x="10569575" y="6083301"/>
                  <a:ext cx="141287" cy="69850"/>
                </a:xfrm>
                <a:custGeom>
                  <a:avLst/>
                  <a:gdLst>
                    <a:gd name="T0" fmla="*/ 89 w 89"/>
                    <a:gd name="T1" fmla="*/ 22 h 44"/>
                    <a:gd name="T2" fmla="*/ 89 w 89"/>
                    <a:gd name="T3" fmla="*/ 22 h 44"/>
                    <a:gd name="T4" fmla="*/ 89 w 89"/>
                    <a:gd name="T5" fmla="*/ 27 h 44"/>
                    <a:gd name="T6" fmla="*/ 87 w 89"/>
                    <a:gd name="T7" fmla="*/ 31 h 44"/>
                    <a:gd name="T8" fmla="*/ 83 w 89"/>
                    <a:gd name="T9" fmla="*/ 39 h 44"/>
                    <a:gd name="T10" fmla="*/ 75 w 89"/>
                    <a:gd name="T11" fmla="*/ 43 h 44"/>
                    <a:gd name="T12" fmla="*/ 71 w 89"/>
                    <a:gd name="T13" fmla="*/ 44 h 44"/>
                    <a:gd name="T14" fmla="*/ 67 w 89"/>
                    <a:gd name="T15" fmla="*/ 44 h 44"/>
                    <a:gd name="T16" fmla="*/ 22 w 89"/>
                    <a:gd name="T17" fmla="*/ 44 h 44"/>
                    <a:gd name="T18" fmla="*/ 22 w 89"/>
                    <a:gd name="T19" fmla="*/ 44 h 44"/>
                    <a:gd name="T20" fmla="*/ 18 w 89"/>
                    <a:gd name="T21" fmla="*/ 44 h 44"/>
                    <a:gd name="T22" fmla="*/ 13 w 89"/>
                    <a:gd name="T23" fmla="*/ 43 h 44"/>
                    <a:gd name="T24" fmla="*/ 7 w 89"/>
                    <a:gd name="T25" fmla="*/ 39 h 44"/>
                    <a:gd name="T26" fmla="*/ 1 w 89"/>
                    <a:gd name="T27" fmla="*/ 31 h 44"/>
                    <a:gd name="T28" fmla="*/ 0 w 89"/>
                    <a:gd name="T29" fmla="*/ 27 h 44"/>
                    <a:gd name="T30" fmla="*/ 0 w 89"/>
                    <a:gd name="T31" fmla="*/ 22 h 44"/>
                    <a:gd name="T32" fmla="*/ 0 w 89"/>
                    <a:gd name="T33" fmla="*/ 22 h 44"/>
                    <a:gd name="T34" fmla="*/ 0 w 89"/>
                    <a:gd name="T35" fmla="*/ 22 h 44"/>
                    <a:gd name="T36" fmla="*/ 0 w 89"/>
                    <a:gd name="T37" fmla="*/ 18 h 44"/>
                    <a:gd name="T38" fmla="*/ 1 w 89"/>
                    <a:gd name="T39" fmla="*/ 15 h 44"/>
                    <a:gd name="T40" fmla="*/ 7 w 89"/>
                    <a:gd name="T41" fmla="*/ 7 h 44"/>
                    <a:gd name="T42" fmla="*/ 13 w 89"/>
                    <a:gd name="T43" fmla="*/ 3 h 44"/>
                    <a:gd name="T44" fmla="*/ 18 w 89"/>
                    <a:gd name="T45" fmla="*/ 1 h 44"/>
                    <a:gd name="T46" fmla="*/ 22 w 89"/>
                    <a:gd name="T47" fmla="*/ 0 h 44"/>
                    <a:gd name="T48" fmla="*/ 67 w 89"/>
                    <a:gd name="T49" fmla="*/ 0 h 44"/>
                    <a:gd name="T50" fmla="*/ 67 w 89"/>
                    <a:gd name="T51" fmla="*/ 0 h 44"/>
                    <a:gd name="T52" fmla="*/ 71 w 89"/>
                    <a:gd name="T53" fmla="*/ 1 h 44"/>
                    <a:gd name="T54" fmla="*/ 75 w 89"/>
                    <a:gd name="T55" fmla="*/ 3 h 44"/>
                    <a:gd name="T56" fmla="*/ 83 w 89"/>
                    <a:gd name="T57" fmla="*/ 7 h 44"/>
                    <a:gd name="T58" fmla="*/ 87 w 89"/>
                    <a:gd name="T59" fmla="*/ 15 h 44"/>
                    <a:gd name="T60" fmla="*/ 89 w 89"/>
                    <a:gd name="T61" fmla="*/ 18 h 44"/>
                    <a:gd name="T62" fmla="*/ 89 w 89"/>
                    <a:gd name="T63" fmla="*/ 22 h 44"/>
                    <a:gd name="T64" fmla="*/ 89 w 89"/>
                    <a:gd name="T65" fmla="*/ 2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9" h="44">
                      <a:moveTo>
                        <a:pt x="89" y="22"/>
                      </a:moveTo>
                      <a:lnTo>
                        <a:pt x="89" y="22"/>
                      </a:lnTo>
                      <a:lnTo>
                        <a:pt x="89" y="27"/>
                      </a:lnTo>
                      <a:lnTo>
                        <a:pt x="87" y="31"/>
                      </a:lnTo>
                      <a:lnTo>
                        <a:pt x="83" y="39"/>
                      </a:lnTo>
                      <a:lnTo>
                        <a:pt x="75" y="43"/>
                      </a:lnTo>
                      <a:lnTo>
                        <a:pt x="71" y="44"/>
                      </a:lnTo>
                      <a:lnTo>
                        <a:pt x="67" y="44"/>
                      </a:lnTo>
                      <a:lnTo>
                        <a:pt x="22" y="44"/>
                      </a:lnTo>
                      <a:lnTo>
                        <a:pt x="22" y="44"/>
                      </a:lnTo>
                      <a:lnTo>
                        <a:pt x="18" y="44"/>
                      </a:lnTo>
                      <a:lnTo>
                        <a:pt x="13" y="43"/>
                      </a:lnTo>
                      <a:lnTo>
                        <a:pt x="7" y="39"/>
                      </a:lnTo>
                      <a:lnTo>
                        <a:pt x="1" y="31"/>
                      </a:lnTo>
                      <a:lnTo>
                        <a:pt x="0" y="27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0" y="18"/>
                      </a:lnTo>
                      <a:lnTo>
                        <a:pt x="1" y="15"/>
                      </a:lnTo>
                      <a:lnTo>
                        <a:pt x="7" y="7"/>
                      </a:lnTo>
                      <a:lnTo>
                        <a:pt x="13" y="3"/>
                      </a:lnTo>
                      <a:lnTo>
                        <a:pt x="18" y="1"/>
                      </a:lnTo>
                      <a:lnTo>
                        <a:pt x="22" y="0"/>
                      </a:lnTo>
                      <a:lnTo>
                        <a:pt x="67" y="0"/>
                      </a:lnTo>
                      <a:lnTo>
                        <a:pt x="67" y="0"/>
                      </a:lnTo>
                      <a:lnTo>
                        <a:pt x="71" y="1"/>
                      </a:lnTo>
                      <a:lnTo>
                        <a:pt x="75" y="3"/>
                      </a:lnTo>
                      <a:lnTo>
                        <a:pt x="83" y="7"/>
                      </a:lnTo>
                      <a:lnTo>
                        <a:pt x="87" y="15"/>
                      </a:lnTo>
                      <a:lnTo>
                        <a:pt x="89" y="18"/>
                      </a:lnTo>
                      <a:lnTo>
                        <a:pt x="89" y="22"/>
                      </a:lnTo>
                      <a:lnTo>
                        <a:pt x="89" y="22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0" name="Freeform 181"/>
                <p:cNvSpPr/>
                <p:nvPr/>
              </p:nvSpPr>
              <p:spPr bwMode="auto">
                <a:xfrm>
                  <a:off x="10371137" y="5918201"/>
                  <a:ext cx="53975" cy="244475"/>
                </a:xfrm>
                <a:custGeom>
                  <a:avLst/>
                  <a:gdLst>
                    <a:gd name="T0" fmla="*/ 0 w 34"/>
                    <a:gd name="T1" fmla="*/ 0 h 154"/>
                    <a:gd name="T2" fmla="*/ 34 w 34"/>
                    <a:gd name="T3" fmla="*/ 0 h 154"/>
                    <a:gd name="T4" fmla="*/ 34 w 34"/>
                    <a:gd name="T5" fmla="*/ 154 h 154"/>
                    <a:gd name="T6" fmla="*/ 0 w 34"/>
                    <a:gd name="T7" fmla="*/ 154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4" h="154">
                      <a:moveTo>
                        <a:pt x="0" y="0"/>
                      </a:moveTo>
                      <a:lnTo>
                        <a:pt x="34" y="0"/>
                      </a:lnTo>
                      <a:lnTo>
                        <a:pt x="34" y="154"/>
                      </a:lnTo>
                      <a:lnTo>
                        <a:pt x="0" y="154"/>
                      </a:lnTo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Freeform 182"/>
                <p:cNvSpPr/>
                <p:nvPr/>
              </p:nvSpPr>
              <p:spPr bwMode="auto">
                <a:xfrm>
                  <a:off x="10302875" y="6126163"/>
                  <a:ext cx="41275" cy="36513"/>
                </a:xfrm>
                <a:custGeom>
                  <a:avLst/>
                  <a:gdLst>
                    <a:gd name="T0" fmla="*/ 26 w 26"/>
                    <a:gd name="T1" fmla="*/ 12 h 23"/>
                    <a:gd name="T2" fmla="*/ 26 w 26"/>
                    <a:gd name="T3" fmla="*/ 12 h 23"/>
                    <a:gd name="T4" fmla="*/ 24 w 26"/>
                    <a:gd name="T5" fmla="*/ 16 h 23"/>
                    <a:gd name="T6" fmla="*/ 23 w 26"/>
                    <a:gd name="T7" fmla="*/ 20 h 23"/>
                    <a:gd name="T8" fmla="*/ 18 w 26"/>
                    <a:gd name="T9" fmla="*/ 23 h 23"/>
                    <a:gd name="T10" fmla="*/ 14 w 26"/>
                    <a:gd name="T11" fmla="*/ 23 h 23"/>
                    <a:gd name="T12" fmla="*/ 14 w 26"/>
                    <a:gd name="T13" fmla="*/ 23 h 23"/>
                    <a:gd name="T14" fmla="*/ 8 w 26"/>
                    <a:gd name="T15" fmla="*/ 23 h 23"/>
                    <a:gd name="T16" fmla="*/ 5 w 26"/>
                    <a:gd name="T17" fmla="*/ 20 h 23"/>
                    <a:gd name="T18" fmla="*/ 2 w 26"/>
                    <a:gd name="T19" fmla="*/ 16 h 23"/>
                    <a:gd name="T20" fmla="*/ 0 w 26"/>
                    <a:gd name="T21" fmla="*/ 12 h 23"/>
                    <a:gd name="T22" fmla="*/ 0 w 26"/>
                    <a:gd name="T23" fmla="*/ 12 h 23"/>
                    <a:gd name="T24" fmla="*/ 2 w 26"/>
                    <a:gd name="T25" fmla="*/ 7 h 23"/>
                    <a:gd name="T26" fmla="*/ 5 w 26"/>
                    <a:gd name="T27" fmla="*/ 3 h 23"/>
                    <a:gd name="T28" fmla="*/ 8 w 26"/>
                    <a:gd name="T29" fmla="*/ 0 h 23"/>
                    <a:gd name="T30" fmla="*/ 14 w 26"/>
                    <a:gd name="T31" fmla="*/ 0 h 23"/>
                    <a:gd name="T32" fmla="*/ 14 w 26"/>
                    <a:gd name="T33" fmla="*/ 0 h 23"/>
                    <a:gd name="T34" fmla="*/ 18 w 26"/>
                    <a:gd name="T35" fmla="*/ 0 h 23"/>
                    <a:gd name="T36" fmla="*/ 23 w 26"/>
                    <a:gd name="T37" fmla="*/ 3 h 23"/>
                    <a:gd name="T38" fmla="*/ 24 w 26"/>
                    <a:gd name="T39" fmla="*/ 7 h 23"/>
                    <a:gd name="T40" fmla="*/ 26 w 26"/>
                    <a:gd name="T41" fmla="*/ 12 h 23"/>
                    <a:gd name="T42" fmla="*/ 26 w 26"/>
                    <a:gd name="T43" fmla="*/ 12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6" h="23">
                      <a:moveTo>
                        <a:pt x="26" y="12"/>
                      </a:moveTo>
                      <a:lnTo>
                        <a:pt x="26" y="12"/>
                      </a:lnTo>
                      <a:lnTo>
                        <a:pt x="24" y="16"/>
                      </a:lnTo>
                      <a:lnTo>
                        <a:pt x="23" y="20"/>
                      </a:lnTo>
                      <a:lnTo>
                        <a:pt x="18" y="23"/>
                      </a:lnTo>
                      <a:lnTo>
                        <a:pt x="14" y="23"/>
                      </a:lnTo>
                      <a:lnTo>
                        <a:pt x="14" y="23"/>
                      </a:lnTo>
                      <a:lnTo>
                        <a:pt x="8" y="23"/>
                      </a:lnTo>
                      <a:lnTo>
                        <a:pt x="5" y="20"/>
                      </a:lnTo>
                      <a:lnTo>
                        <a:pt x="2" y="16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2" y="7"/>
                      </a:lnTo>
                      <a:lnTo>
                        <a:pt x="5" y="3"/>
                      </a:lnTo>
                      <a:lnTo>
                        <a:pt x="8" y="0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18" y="0"/>
                      </a:lnTo>
                      <a:lnTo>
                        <a:pt x="23" y="3"/>
                      </a:lnTo>
                      <a:lnTo>
                        <a:pt x="24" y="7"/>
                      </a:lnTo>
                      <a:lnTo>
                        <a:pt x="26" y="12"/>
                      </a:lnTo>
                      <a:lnTo>
                        <a:pt x="26" y="12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Freeform 183"/>
                <p:cNvSpPr/>
                <p:nvPr/>
              </p:nvSpPr>
              <p:spPr bwMode="auto">
                <a:xfrm>
                  <a:off x="10166350" y="5918201"/>
                  <a:ext cx="212725" cy="277813"/>
                </a:xfrm>
                <a:custGeom>
                  <a:avLst/>
                  <a:gdLst>
                    <a:gd name="T0" fmla="*/ 0 w 134"/>
                    <a:gd name="T1" fmla="*/ 0 h 175"/>
                    <a:gd name="T2" fmla="*/ 134 w 134"/>
                    <a:gd name="T3" fmla="*/ 0 h 175"/>
                    <a:gd name="T4" fmla="*/ 134 w 134"/>
                    <a:gd name="T5" fmla="*/ 175 h 175"/>
                    <a:gd name="T6" fmla="*/ 0 w 134"/>
                    <a:gd name="T7" fmla="*/ 175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4" h="175">
                      <a:moveTo>
                        <a:pt x="0" y="0"/>
                      </a:moveTo>
                      <a:lnTo>
                        <a:pt x="134" y="0"/>
                      </a:lnTo>
                      <a:lnTo>
                        <a:pt x="134" y="175"/>
                      </a:lnTo>
                      <a:lnTo>
                        <a:pt x="0" y="175"/>
                      </a:lnTo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Line 184"/>
                <p:cNvSpPr>
                  <a:spLocks noChangeShapeType="1"/>
                </p:cNvSpPr>
                <p:nvPr/>
              </p:nvSpPr>
              <p:spPr bwMode="auto">
                <a:xfrm>
                  <a:off x="10298112" y="5411788"/>
                  <a:ext cx="330200" cy="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7" name="Line 185"/>
                <p:cNvSpPr>
                  <a:spLocks noChangeShapeType="1"/>
                </p:cNvSpPr>
                <p:nvPr/>
              </p:nvSpPr>
              <p:spPr bwMode="auto">
                <a:xfrm>
                  <a:off x="10298112" y="5470526"/>
                  <a:ext cx="330200" cy="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8" name="Line 186"/>
                <p:cNvSpPr>
                  <a:spLocks noChangeShapeType="1"/>
                </p:cNvSpPr>
                <p:nvPr/>
              </p:nvSpPr>
              <p:spPr bwMode="auto">
                <a:xfrm>
                  <a:off x="10298112" y="5529263"/>
                  <a:ext cx="330200" cy="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" name="组合 3"/>
            <p:cNvGrpSpPr/>
            <p:nvPr/>
          </p:nvGrpSpPr>
          <p:grpSpPr>
            <a:xfrm>
              <a:off x="5775007" y="3811799"/>
              <a:ext cx="862800" cy="862800"/>
              <a:chOff x="5775007" y="3811799"/>
              <a:chExt cx="862800" cy="862800"/>
            </a:xfrm>
          </p:grpSpPr>
          <p:sp>
            <p:nvSpPr>
              <p:cNvPr id="39" name="Oval 87"/>
              <p:cNvSpPr/>
              <p:nvPr/>
            </p:nvSpPr>
            <p:spPr>
              <a:xfrm>
                <a:off x="5775007" y="3811799"/>
                <a:ext cx="862800" cy="862800"/>
              </a:xfrm>
              <a:prstGeom prst="ellipse">
                <a:avLst/>
              </a:prstGeom>
              <a:solidFill>
                <a:srgbClr val="0A5E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89" name="Group 86"/>
              <p:cNvGrpSpPr/>
              <p:nvPr/>
            </p:nvGrpSpPr>
            <p:grpSpPr>
              <a:xfrm>
                <a:off x="5958498" y="4017308"/>
                <a:ext cx="495818" cy="451782"/>
                <a:chOff x="7245350" y="3721101"/>
                <a:chExt cx="965200" cy="879475"/>
              </a:xfrm>
            </p:grpSpPr>
            <p:sp>
              <p:nvSpPr>
                <p:cNvPr id="90" name="Line 146"/>
                <p:cNvSpPr>
                  <a:spLocks noChangeShapeType="1"/>
                </p:cNvSpPr>
                <p:nvPr/>
              </p:nvSpPr>
              <p:spPr bwMode="auto">
                <a:xfrm>
                  <a:off x="7816850" y="4206876"/>
                  <a:ext cx="0" cy="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Freeform 147"/>
                <p:cNvSpPr/>
                <p:nvPr/>
              </p:nvSpPr>
              <p:spPr bwMode="auto">
                <a:xfrm>
                  <a:off x="7332662" y="3721101"/>
                  <a:ext cx="598487" cy="598488"/>
                </a:xfrm>
                <a:custGeom>
                  <a:avLst/>
                  <a:gdLst>
                    <a:gd name="T0" fmla="*/ 322 w 377"/>
                    <a:gd name="T1" fmla="*/ 57 h 377"/>
                    <a:gd name="T2" fmla="*/ 292 w 377"/>
                    <a:gd name="T3" fmla="*/ 33 h 377"/>
                    <a:gd name="T4" fmla="*/ 259 w 377"/>
                    <a:gd name="T5" fmla="*/ 15 h 377"/>
                    <a:gd name="T6" fmla="*/ 225 w 377"/>
                    <a:gd name="T7" fmla="*/ 5 h 377"/>
                    <a:gd name="T8" fmla="*/ 188 w 377"/>
                    <a:gd name="T9" fmla="*/ 0 h 377"/>
                    <a:gd name="T10" fmla="*/ 169 w 377"/>
                    <a:gd name="T11" fmla="*/ 2 h 377"/>
                    <a:gd name="T12" fmla="*/ 133 w 377"/>
                    <a:gd name="T13" fmla="*/ 9 h 377"/>
                    <a:gd name="T14" fmla="*/ 99 w 377"/>
                    <a:gd name="T15" fmla="*/ 23 h 377"/>
                    <a:gd name="T16" fmla="*/ 68 w 377"/>
                    <a:gd name="T17" fmla="*/ 43 h 377"/>
                    <a:gd name="T18" fmla="*/ 55 w 377"/>
                    <a:gd name="T19" fmla="*/ 57 h 377"/>
                    <a:gd name="T20" fmla="*/ 31 w 377"/>
                    <a:gd name="T21" fmla="*/ 85 h 377"/>
                    <a:gd name="T22" fmla="*/ 13 w 377"/>
                    <a:gd name="T23" fmla="*/ 118 h 377"/>
                    <a:gd name="T24" fmla="*/ 3 w 377"/>
                    <a:gd name="T25" fmla="*/ 153 h 377"/>
                    <a:gd name="T26" fmla="*/ 0 w 377"/>
                    <a:gd name="T27" fmla="*/ 189 h 377"/>
                    <a:gd name="T28" fmla="*/ 1 w 377"/>
                    <a:gd name="T29" fmla="*/ 208 h 377"/>
                    <a:gd name="T30" fmla="*/ 9 w 377"/>
                    <a:gd name="T31" fmla="*/ 245 h 377"/>
                    <a:gd name="T32" fmla="*/ 22 w 377"/>
                    <a:gd name="T33" fmla="*/ 279 h 377"/>
                    <a:gd name="T34" fmla="*/ 43 w 377"/>
                    <a:gd name="T35" fmla="*/ 309 h 377"/>
                    <a:gd name="T36" fmla="*/ 68 w 377"/>
                    <a:gd name="T37" fmla="*/ 334 h 377"/>
                    <a:gd name="T38" fmla="*/ 98 w 377"/>
                    <a:gd name="T39" fmla="*/ 355 h 377"/>
                    <a:gd name="T40" fmla="*/ 132 w 377"/>
                    <a:gd name="T41" fmla="*/ 370 h 377"/>
                    <a:gd name="T42" fmla="*/ 169 w 377"/>
                    <a:gd name="T43" fmla="*/ 377 h 377"/>
                    <a:gd name="T44" fmla="*/ 188 w 377"/>
                    <a:gd name="T45" fmla="*/ 377 h 377"/>
                    <a:gd name="T46" fmla="*/ 225 w 377"/>
                    <a:gd name="T47" fmla="*/ 374 h 377"/>
                    <a:gd name="T48" fmla="*/ 261 w 377"/>
                    <a:gd name="T49" fmla="*/ 364 h 377"/>
                    <a:gd name="T50" fmla="*/ 292 w 377"/>
                    <a:gd name="T51" fmla="*/ 346 h 377"/>
                    <a:gd name="T52" fmla="*/ 322 w 377"/>
                    <a:gd name="T53" fmla="*/ 322 h 377"/>
                    <a:gd name="T54" fmla="*/ 334 w 377"/>
                    <a:gd name="T55" fmla="*/ 309 h 377"/>
                    <a:gd name="T56" fmla="*/ 354 w 377"/>
                    <a:gd name="T57" fmla="*/ 278 h 377"/>
                    <a:gd name="T58" fmla="*/ 368 w 377"/>
                    <a:gd name="T59" fmla="*/ 244 h 377"/>
                    <a:gd name="T60" fmla="*/ 375 w 377"/>
                    <a:gd name="T61" fmla="*/ 208 h 377"/>
                    <a:gd name="T62" fmla="*/ 377 w 377"/>
                    <a:gd name="T63" fmla="*/ 189 h 377"/>
                    <a:gd name="T64" fmla="*/ 372 w 377"/>
                    <a:gd name="T65" fmla="*/ 152 h 377"/>
                    <a:gd name="T66" fmla="*/ 362 w 377"/>
                    <a:gd name="T67" fmla="*/ 118 h 377"/>
                    <a:gd name="T68" fmla="*/ 345 w 377"/>
                    <a:gd name="T69" fmla="*/ 85 h 377"/>
                    <a:gd name="T70" fmla="*/ 322 w 377"/>
                    <a:gd name="T71" fmla="*/ 57 h 3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377" h="377">
                      <a:moveTo>
                        <a:pt x="322" y="57"/>
                      </a:moveTo>
                      <a:lnTo>
                        <a:pt x="322" y="57"/>
                      </a:lnTo>
                      <a:lnTo>
                        <a:pt x="307" y="43"/>
                      </a:lnTo>
                      <a:lnTo>
                        <a:pt x="292" y="33"/>
                      </a:lnTo>
                      <a:lnTo>
                        <a:pt x="277" y="23"/>
                      </a:lnTo>
                      <a:lnTo>
                        <a:pt x="259" y="15"/>
                      </a:lnTo>
                      <a:lnTo>
                        <a:pt x="243" y="9"/>
                      </a:lnTo>
                      <a:lnTo>
                        <a:pt x="225" y="5"/>
                      </a:lnTo>
                      <a:lnTo>
                        <a:pt x="206" y="2"/>
                      </a:lnTo>
                      <a:lnTo>
                        <a:pt x="188" y="0"/>
                      </a:lnTo>
                      <a:lnTo>
                        <a:pt x="188" y="0"/>
                      </a:lnTo>
                      <a:lnTo>
                        <a:pt x="169" y="2"/>
                      </a:lnTo>
                      <a:lnTo>
                        <a:pt x="151" y="5"/>
                      </a:lnTo>
                      <a:lnTo>
                        <a:pt x="133" y="9"/>
                      </a:lnTo>
                      <a:lnTo>
                        <a:pt x="116" y="15"/>
                      </a:lnTo>
                      <a:lnTo>
                        <a:pt x="99" y="23"/>
                      </a:lnTo>
                      <a:lnTo>
                        <a:pt x="83" y="33"/>
                      </a:lnTo>
                      <a:lnTo>
                        <a:pt x="68" y="43"/>
                      </a:lnTo>
                      <a:lnTo>
                        <a:pt x="55" y="57"/>
                      </a:lnTo>
                      <a:lnTo>
                        <a:pt x="55" y="57"/>
                      </a:lnTo>
                      <a:lnTo>
                        <a:pt x="41" y="70"/>
                      </a:lnTo>
                      <a:lnTo>
                        <a:pt x="31" y="85"/>
                      </a:lnTo>
                      <a:lnTo>
                        <a:pt x="22" y="101"/>
                      </a:lnTo>
                      <a:lnTo>
                        <a:pt x="13" y="118"/>
                      </a:lnTo>
                      <a:lnTo>
                        <a:pt x="7" y="135"/>
                      </a:lnTo>
                      <a:lnTo>
                        <a:pt x="3" y="153"/>
                      </a:lnTo>
                      <a:lnTo>
                        <a:pt x="0" y="171"/>
                      </a:lnTo>
                      <a:lnTo>
                        <a:pt x="0" y="189"/>
                      </a:lnTo>
                      <a:lnTo>
                        <a:pt x="0" y="189"/>
                      </a:lnTo>
                      <a:lnTo>
                        <a:pt x="1" y="208"/>
                      </a:lnTo>
                      <a:lnTo>
                        <a:pt x="3" y="227"/>
                      </a:lnTo>
                      <a:lnTo>
                        <a:pt x="9" y="245"/>
                      </a:lnTo>
                      <a:lnTo>
                        <a:pt x="15" y="263"/>
                      </a:lnTo>
                      <a:lnTo>
                        <a:pt x="22" y="279"/>
                      </a:lnTo>
                      <a:lnTo>
                        <a:pt x="33" y="294"/>
                      </a:lnTo>
                      <a:lnTo>
                        <a:pt x="43" y="309"/>
                      </a:lnTo>
                      <a:lnTo>
                        <a:pt x="55" y="322"/>
                      </a:lnTo>
                      <a:lnTo>
                        <a:pt x="68" y="334"/>
                      </a:lnTo>
                      <a:lnTo>
                        <a:pt x="83" y="346"/>
                      </a:lnTo>
                      <a:lnTo>
                        <a:pt x="98" y="355"/>
                      </a:lnTo>
                      <a:lnTo>
                        <a:pt x="116" y="362"/>
                      </a:lnTo>
                      <a:lnTo>
                        <a:pt x="132" y="370"/>
                      </a:lnTo>
                      <a:lnTo>
                        <a:pt x="150" y="374"/>
                      </a:lnTo>
                      <a:lnTo>
                        <a:pt x="169" y="377"/>
                      </a:lnTo>
                      <a:lnTo>
                        <a:pt x="188" y="377"/>
                      </a:lnTo>
                      <a:lnTo>
                        <a:pt x="188" y="377"/>
                      </a:lnTo>
                      <a:lnTo>
                        <a:pt x="208" y="377"/>
                      </a:lnTo>
                      <a:lnTo>
                        <a:pt x="225" y="374"/>
                      </a:lnTo>
                      <a:lnTo>
                        <a:pt x="243" y="370"/>
                      </a:lnTo>
                      <a:lnTo>
                        <a:pt x="261" y="364"/>
                      </a:lnTo>
                      <a:lnTo>
                        <a:pt x="277" y="355"/>
                      </a:lnTo>
                      <a:lnTo>
                        <a:pt x="292" y="346"/>
                      </a:lnTo>
                      <a:lnTo>
                        <a:pt x="308" y="334"/>
                      </a:lnTo>
                      <a:lnTo>
                        <a:pt x="322" y="322"/>
                      </a:lnTo>
                      <a:lnTo>
                        <a:pt x="322" y="322"/>
                      </a:lnTo>
                      <a:lnTo>
                        <a:pt x="334" y="309"/>
                      </a:lnTo>
                      <a:lnTo>
                        <a:pt x="345" y="294"/>
                      </a:lnTo>
                      <a:lnTo>
                        <a:pt x="354" y="278"/>
                      </a:lnTo>
                      <a:lnTo>
                        <a:pt x="362" y="261"/>
                      </a:lnTo>
                      <a:lnTo>
                        <a:pt x="368" y="244"/>
                      </a:lnTo>
                      <a:lnTo>
                        <a:pt x="372" y="226"/>
                      </a:lnTo>
                      <a:lnTo>
                        <a:pt x="375" y="208"/>
                      </a:lnTo>
                      <a:lnTo>
                        <a:pt x="377" y="189"/>
                      </a:lnTo>
                      <a:lnTo>
                        <a:pt x="377" y="189"/>
                      </a:lnTo>
                      <a:lnTo>
                        <a:pt x="375" y="171"/>
                      </a:lnTo>
                      <a:lnTo>
                        <a:pt x="372" y="152"/>
                      </a:lnTo>
                      <a:lnTo>
                        <a:pt x="368" y="134"/>
                      </a:lnTo>
                      <a:lnTo>
                        <a:pt x="362" y="118"/>
                      </a:lnTo>
                      <a:lnTo>
                        <a:pt x="354" y="101"/>
                      </a:lnTo>
                      <a:lnTo>
                        <a:pt x="345" y="85"/>
                      </a:lnTo>
                      <a:lnTo>
                        <a:pt x="334" y="70"/>
                      </a:lnTo>
                      <a:lnTo>
                        <a:pt x="322" y="57"/>
                      </a:lnTo>
                      <a:lnTo>
                        <a:pt x="322" y="57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Freeform 148"/>
                <p:cNvSpPr/>
                <p:nvPr/>
              </p:nvSpPr>
              <p:spPr bwMode="auto">
                <a:xfrm>
                  <a:off x="7388225" y="3778251"/>
                  <a:ext cx="485775" cy="487363"/>
                </a:xfrm>
                <a:custGeom>
                  <a:avLst/>
                  <a:gdLst>
                    <a:gd name="T0" fmla="*/ 261 w 306"/>
                    <a:gd name="T1" fmla="*/ 261 h 307"/>
                    <a:gd name="T2" fmla="*/ 238 w 306"/>
                    <a:gd name="T3" fmla="*/ 280 h 307"/>
                    <a:gd name="T4" fmla="*/ 211 w 306"/>
                    <a:gd name="T5" fmla="*/ 295 h 307"/>
                    <a:gd name="T6" fmla="*/ 183 w 306"/>
                    <a:gd name="T7" fmla="*/ 304 h 307"/>
                    <a:gd name="T8" fmla="*/ 153 w 306"/>
                    <a:gd name="T9" fmla="*/ 307 h 307"/>
                    <a:gd name="T10" fmla="*/ 137 w 306"/>
                    <a:gd name="T11" fmla="*/ 306 h 307"/>
                    <a:gd name="T12" fmla="*/ 107 w 306"/>
                    <a:gd name="T13" fmla="*/ 300 h 307"/>
                    <a:gd name="T14" fmla="*/ 81 w 306"/>
                    <a:gd name="T15" fmla="*/ 288 h 307"/>
                    <a:gd name="T16" fmla="*/ 55 w 306"/>
                    <a:gd name="T17" fmla="*/ 271 h 307"/>
                    <a:gd name="T18" fmla="*/ 35 w 306"/>
                    <a:gd name="T19" fmla="*/ 251 h 307"/>
                    <a:gd name="T20" fmla="*/ 18 w 306"/>
                    <a:gd name="T21" fmla="*/ 227 h 307"/>
                    <a:gd name="T22" fmla="*/ 6 w 306"/>
                    <a:gd name="T23" fmla="*/ 199 h 307"/>
                    <a:gd name="T24" fmla="*/ 0 w 306"/>
                    <a:gd name="T25" fmla="*/ 169 h 307"/>
                    <a:gd name="T26" fmla="*/ 0 w 306"/>
                    <a:gd name="T27" fmla="*/ 153 h 307"/>
                    <a:gd name="T28" fmla="*/ 3 w 306"/>
                    <a:gd name="T29" fmla="*/ 123 h 307"/>
                    <a:gd name="T30" fmla="*/ 11 w 306"/>
                    <a:gd name="T31" fmla="*/ 95 h 307"/>
                    <a:gd name="T32" fmla="*/ 26 w 306"/>
                    <a:gd name="T33" fmla="*/ 68 h 307"/>
                    <a:gd name="T34" fmla="*/ 45 w 306"/>
                    <a:gd name="T35" fmla="*/ 45 h 307"/>
                    <a:gd name="T36" fmla="*/ 55 w 306"/>
                    <a:gd name="T37" fmla="*/ 36 h 307"/>
                    <a:gd name="T38" fmla="*/ 81 w 306"/>
                    <a:gd name="T39" fmla="*/ 18 h 307"/>
                    <a:gd name="T40" fmla="*/ 109 w 306"/>
                    <a:gd name="T41" fmla="*/ 7 h 307"/>
                    <a:gd name="T42" fmla="*/ 138 w 306"/>
                    <a:gd name="T43" fmla="*/ 2 h 307"/>
                    <a:gd name="T44" fmla="*/ 153 w 306"/>
                    <a:gd name="T45" fmla="*/ 0 h 307"/>
                    <a:gd name="T46" fmla="*/ 183 w 306"/>
                    <a:gd name="T47" fmla="*/ 3 h 307"/>
                    <a:gd name="T48" fmla="*/ 211 w 306"/>
                    <a:gd name="T49" fmla="*/ 12 h 307"/>
                    <a:gd name="T50" fmla="*/ 238 w 306"/>
                    <a:gd name="T51" fmla="*/ 25 h 307"/>
                    <a:gd name="T52" fmla="*/ 261 w 306"/>
                    <a:gd name="T53" fmla="*/ 45 h 307"/>
                    <a:gd name="T54" fmla="*/ 272 w 306"/>
                    <a:gd name="T55" fmla="*/ 56 h 307"/>
                    <a:gd name="T56" fmla="*/ 288 w 306"/>
                    <a:gd name="T57" fmla="*/ 82 h 307"/>
                    <a:gd name="T58" fmla="*/ 300 w 306"/>
                    <a:gd name="T59" fmla="*/ 108 h 307"/>
                    <a:gd name="T60" fmla="*/ 306 w 306"/>
                    <a:gd name="T61" fmla="*/ 138 h 307"/>
                    <a:gd name="T62" fmla="*/ 306 w 306"/>
                    <a:gd name="T63" fmla="*/ 153 h 307"/>
                    <a:gd name="T64" fmla="*/ 303 w 306"/>
                    <a:gd name="T65" fmla="*/ 184 h 307"/>
                    <a:gd name="T66" fmla="*/ 294 w 306"/>
                    <a:gd name="T67" fmla="*/ 212 h 307"/>
                    <a:gd name="T68" fmla="*/ 281 w 306"/>
                    <a:gd name="T69" fmla="*/ 237 h 307"/>
                    <a:gd name="T70" fmla="*/ 261 w 306"/>
                    <a:gd name="T71" fmla="*/ 261 h 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306" h="307">
                      <a:moveTo>
                        <a:pt x="261" y="261"/>
                      </a:moveTo>
                      <a:lnTo>
                        <a:pt x="261" y="261"/>
                      </a:lnTo>
                      <a:lnTo>
                        <a:pt x="250" y="271"/>
                      </a:lnTo>
                      <a:lnTo>
                        <a:pt x="238" y="280"/>
                      </a:lnTo>
                      <a:lnTo>
                        <a:pt x="226" y="288"/>
                      </a:lnTo>
                      <a:lnTo>
                        <a:pt x="211" y="295"/>
                      </a:lnTo>
                      <a:lnTo>
                        <a:pt x="198" y="300"/>
                      </a:lnTo>
                      <a:lnTo>
                        <a:pt x="183" y="304"/>
                      </a:lnTo>
                      <a:lnTo>
                        <a:pt x="168" y="306"/>
                      </a:lnTo>
                      <a:lnTo>
                        <a:pt x="153" y="307"/>
                      </a:lnTo>
                      <a:lnTo>
                        <a:pt x="153" y="307"/>
                      </a:lnTo>
                      <a:lnTo>
                        <a:pt x="137" y="306"/>
                      </a:lnTo>
                      <a:lnTo>
                        <a:pt x="122" y="304"/>
                      </a:lnTo>
                      <a:lnTo>
                        <a:pt x="107" y="300"/>
                      </a:lnTo>
                      <a:lnTo>
                        <a:pt x="94" y="295"/>
                      </a:lnTo>
                      <a:lnTo>
                        <a:pt x="81" y="288"/>
                      </a:lnTo>
                      <a:lnTo>
                        <a:pt x="67" y="280"/>
                      </a:lnTo>
                      <a:lnTo>
                        <a:pt x="55" y="271"/>
                      </a:lnTo>
                      <a:lnTo>
                        <a:pt x="45" y="261"/>
                      </a:lnTo>
                      <a:lnTo>
                        <a:pt x="35" y="251"/>
                      </a:lnTo>
                      <a:lnTo>
                        <a:pt x="26" y="239"/>
                      </a:lnTo>
                      <a:lnTo>
                        <a:pt x="18" y="227"/>
                      </a:lnTo>
                      <a:lnTo>
                        <a:pt x="12" y="214"/>
                      </a:lnTo>
                      <a:lnTo>
                        <a:pt x="6" y="199"/>
                      </a:lnTo>
                      <a:lnTo>
                        <a:pt x="3" y="184"/>
                      </a:lnTo>
                      <a:lnTo>
                        <a:pt x="0" y="169"/>
                      </a:lnTo>
                      <a:lnTo>
                        <a:pt x="0" y="153"/>
                      </a:lnTo>
                      <a:lnTo>
                        <a:pt x="0" y="153"/>
                      </a:lnTo>
                      <a:lnTo>
                        <a:pt x="0" y="138"/>
                      </a:lnTo>
                      <a:lnTo>
                        <a:pt x="3" y="123"/>
                      </a:lnTo>
                      <a:lnTo>
                        <a:pt x="6" y="108"/>
                      </a:lnTo>
                      <a:lnTo>
                        <a:pt x="11" y="95"/>
                      </a:lnTo>
                      <a:lnTo>
                        <a:pt x="18" y="82"/>
                      </a:lnTo>
                      <a:lnTo>
                        <a:pt x="26" y="68"/>
                      </a:lnTo>
                      <a:lnTo>
                        <a:pt x="35" y="56"/>
                      </a:lnTo>
                      <a:lnTo>
                        <a:pt x="45" y="45"/>
                      </a:lnTo>
                      <a:lnTo>
                        <a:pt x="45" y="45"/>
                      </a:lnTo>
                      <a:lnTo>
                        <a:pt x="55" y="36"/>
                      </a:lnTo>
                      <a:lnTo>
                        <a:pt x="69" y="25"/>
                      </a:lnTo>
                      <a:lnTo>
                        <a:pt x="81" y="18"/>
                      </a:lnTo>
                      <a:lnTo>
                        <a:pt x="94" y="12"/>
                      </a:lnTo>
                      <a:lnTo>
                        <a:pt x="109" y="7"/>
                      </a:lnTo>
                      <a:lnTo>
                        <a:pt x="124" y="3"/>
                      </a:lnTo>
                      <a:lnTo>
                        <a:pt x="138" y="2"/>
                      </a:lnTo>
                      <a:lnTo>
                        <a:pt x="153" y="0"/>
                      </a:lnTo>
                      <a:lnTo>
                        <a:pt x="153" y="0"/>
                      </a:lnTo>
                      <a:lnTo>
                        <a:pt x="168" y="2"/>
                      </a:lnTo>
                      <a:lnTo>
                        <a:pt x="183" y="3"/>
                      </a:lnTo>
                      <a:lnTo>
                        <a:pt x="198" y="6"/>
                      </a:lnTo>
                      <a:lnTo>
                        <a:pt x="211" y="12"/>
                      </a:lnTo>
                      <a:lnTo>
                        <a:pt x="224" y="18"/>
                      </a:lnTo>
                      <a:lnTo>
                        <a:pt x="238" y="25"/>
                      </a:lnTo>
                      <a:lnTo>
                        <a:pt x="250" y="34"/>
                      </a:lnTo>
                      <a:lnTo>
                        <a:pt x="261" y="45"/>
                      </a:lnTo>
                      <a:lnTo>
                        <a:pt x="261" y="45"/>
                      </a:lnTo>
                      <a:lnTo>
                        <a:pt x="272" y="56"/>
                      </a:lnTo>
                      <a:lnTo>
                        <a:pt x="281" y="68"/>
                      </a:lnTo>
                      <a:lnTo>
                        <a:pt x="288" y="82"/>
                      </a:lnTo>
                      <a:lnTo>
                        <a:pt x="294" y="95"/>
                      </a:lnTo>
                      <a:lnTo>
                        <a:pt x="300" y="108"/>
                      </a:lnTo>
                      <a:lnTo>
                        <a:pt x="303" y="123"/>
                      </a:lnTo>
                      <a:lnTo>
                        <a:pt x="306" y="138"/>
                      </a:lnTo>
                      <a:lnTo>
                        <a:pt x="306" y="153"/>
                      </a:lnTo>
                      <a:lnTo>
                        <a:pt x="306" y="153"/>
                      </a:lnTo>
                      <a:lnTo>
                        <a:pt x="306" y="169"/>
                      </a:lnTo>
                      <a:lnTo>
                        <a:pt x="303" y="184"/>
                      </a:lnTo>
                      <a:lnTo>
                        <a:pt x="300" y="197"/>
                      </a:lnTo>
                      <a:lnTo>
                        <a:pt x="294" y="212"/>
                      </a:lnTo>
                      <a:lnTo>
                        <a:pt x="288" y="225"/>
                      </a:lnTo>
                      <a:lnTo>
                        <a:pt x="281" y="237"/>
                      </a:lnTo>
                      <a:lnTo>
                        <a:pt x="272" y="251"/>
                      </a:lnTo>
                      <a:lnTo>
                        <a:pt x="261" y="261"/>
                      </a:lnTo>
                      <a:lnTo>
                        <a:pt x="261" y="261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3" name="Freeform 149"/>
                <p:cNvSpPr/>
                <p:nvPr/>
              </p:nvSpPr>
              <p:spPr bwMode="auto">
                <a:xfrm>
                  <a:off x="7815262" y="4203701"/>
                  <a:ext cx="88900" cy="92075"/>
                </a:xfrm>
                <a:custGeom>
                  <a:avLst/>
                  <a:gdLst>
                    <a:gd name="T0" fmla="*/ 56 w 56"/>
                    <a:gd name="T1" fmla="*/ 24 h 58"/>
                    <a:gd name="T2" fmla="*/ 56 w 56"/>
                    <a:gd name="T3" fmla="*/ 24 h 58"/>
                    <a:gd name="T4" fmla="*/ 33 w 56"/>
                    <a:gd name="T5" fmla="*/ 0 h 58"/>
                    <a:gd name="T6" fmla="*/ 33 w 56"/>
                    <a:gd name="T7" fmla="*/ 0 h 58"/>
                    <a:gd name="T8" fmla="*/ 18 w 56"/>
                    <a:gd name="T9" fmla="*/ 18 h 58"/>
                    <a:gd name="T10" fmla="*/ 18 w 56"/>
                    <a:gd name="T11" fmla="*/ 18 h 58"/>
                    <a:gd name="T12" fmla="*/ 0 w 56"/>
                    <a:gd name="T13" fmla="*/ 35 h 58"/>
                    <a:gd name="T14" fmla="*/ 0 w 56"/>
                    <a:gd name="T15" fmla="*/ 35 h 58"/>
                    <a:gd name="T16" fmla="*/ 24 w 56"/>
                    <a:gd name="T17" fmla="*/ 58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6" h="58">
                      <a:moveTo>
                        <a:pt x="56" y="24"/>
                      </a:moveTo>
                      <a:lnTo>
                        <a:pt x="56" y="24"/>
                      </a:lnTo>
                      <a:lnTo>
                        <a:pt x="33" y="0"/>
                      </a:lnTo>
                      <a:lnTo>
                        <a:pt x="33" y="0"/>
                      </a:lnTo>
                      <a:lnTo>
                        <a:pt x="18" y="18"/>
                      </a:lnTo>
                      <a:lnTo>
                        <a:pt x="18" y="18"/>
                      </a:lnTo>
                      <a:lnTo>
                        <a:pt x="0" y="35"/>
                      </a:lnTo>
                      <a:lnTo>
                        <a:pt x="0" y="35"/>
                      </a:lnTo>
                      <a:lnTo>
                        <a:pt x="24" y="58"/>
                      </a:lnTo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4" name="Freeform 150"/>
                <p:cNvSpPr/>
                <p:nvPr/>
              </p:nvSpPr>
              <p:spPr bwMode="auto">
                <a:xfrm>
                  <a:off x="7834312" y="4222751"/>
                  <a:ext cx="355600" cy="355600"/>
                </a:xfrm>
                <a:custGeom>
                  <a:avLst/>
                  <a:gdLst>
                    <a:gd name="T0" fmla="*/ 224 w 224"/>
                    <a:gd name="T1" fmla="*/ 171 h 224"/>
                    <a:gd name="T2" fmla="*/ 169 w 224"/>
                    <a:gd name="T3" fmla="*/ 224 h 224"/>
                    <a:gd name="T4" fmla="*/ 0 w 224"/>
                    <a:gd name="T5" fmla="*/ 55 h 224"/>
                    <a:gd name="T6" fmla="*/ 53 w 224"/>
                    <a:gd name="T7" fmla="*/ 0 h 224"/>
                    <a:gd name="T8" fmla="*/ 224 w 224"/>
                    <a:gd name="T9" fmla="*/ 171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4" h="224">
                      <a:moveTo>
                        <a:pt x="224" y="171"/>
                      </a:moveTo>
                      <a:lnTo>
                        <a:pt x="169" y="224"/>
                      </a:lnTo>
                      <a:lnTo>
                        <a:pt x="0" y="55"/>
                      </a:lnTo>
                      <a:lnTo>
                        <a:pt x="53" y="0"/>
                      </a:lnTo>
                      <a:lnTo>
                        <a:pt x="224" y="171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5" name="Freeform 151"/>
                <p:cNvSpPr/>
                <p:nvPr/>
              </p:nvSpPr>
              <p:spPr bwMode="auto">
                <a:xfrm>
                  <a:off x="7834312" y="4222751"/>
                  <a:ext cx="117475" cy="117475"/>
                </a:xfrm>
                <a:custGeom>
                  <a:avLst/>
                  <a:gdLst>
                    <a:gd name="T0" fmla="*/ 74 w 74"/>
                    <a:gd name="T1" fmla="*/ 20 h 74"/>
                    <a:gd name="T2" fmla="*/ 19 w 74"/>
                    <a:gd name="T3" fmla="*/ 74 h 74"/>
                    <a:gd name="T4" fmla="*/ 0 w 74"/>
                    <a:gd name="T5" fmla="*/ 55 h 74"/>
                    <a:gd name="T6" fmla="*/ 53 w 74"/>
                    <a:gd name="T7" fmla="*/ 0 h 74"/>
                    <a:gd name="T8" fmla="*/ 74 w 74"/>
                    <a:gd name="T9" fmla="*/ 20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74">
                      <a:moveTo>
                        <a:pt x="74" y="20"/>
                      </a:moveTo>
                      <a:lnTo>
                        <a:pt x="19" y="74"/>
                      </a:lnTo>
                      <a:lnTo>
                        <a:pt x="0" y="55"/>
                      </a:lnTo>
                      <a:lnTo>
                        <a:pt x="53" y="0"/>
                      </a:lnTo>
                      <a:lnTo>
                        <a:pt x="74" y="2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6" name="Freeform 152"/>
                <p:cNvSpPr/>
                <p:nvPr/>
              </p:nvSpPr>
              <p:spPr bwMode="auto">
                <a:xfrm>
                  <a:off x="8102600" y="4494213"/>
                  <a:ext cx="107950" cy="106363"/>
                </a:xfrm>
                <a:custGeom>
                  <a:avLst/>
                  <a:gdLst>
                    <a:gd name="T0" fmla="*/ 68 w 68"/>
                    <a:gd name="T1" fmla="*/ 12 h 67"/>
                    <a:gd name="T2" fmla="*/ 68 w 68"/>
                    <a:gd name="T3" fmla="*/ 12 h 67"/>
                    <a:gd name="T4" fmla="*/ 67 w 68"/>
                    <a:gd name="T5" fmla="*/ 24 h 67"/>
                    <a:gd name="T6" fmla="*/ 64 w 68"/>
                    <a:gd name="T7" fmla="*/ 34 h 67"/>
                    <a:gd name="T8" fmla="*/ 58 w 68"/>
                    <a:gd name="T9" fmla="*/ 43 h 67"/>
                    <a:gd name="T10" fmla="*/ 52 w 68"/>
                    <a:gd name="T11" fmla="*/ 50 h 67"/>
                    <a:gd name="T12" fmla="*/ 43 w 68"/>
                    <a:gd name="T13" fmla="*/ 58 h 67"/>
                    <a:gd name="T14" fmla="*/ 34 w 68"/>
                    <a:gd name="T15" fmla="*/ 62 h 67"/>
                    <a:gd name="T16" fmla="*/ 24 w 68"/>
                    <a:gd name="T17" fmla="*/ 65 h 67"/>
                    <a:gd name="T18" fmla="*/ 13 w 68"/>
                    <a:gd name="T19" fmla="*/ 67 h 67"/>
                    <a:gd name="T20" fmla="*/ 13 w 68"/>
                    <a:gd name="T21" fmla="*/ 67 h 67"/>
                    <a:gd name="T22" fmla="*/ 0 w 68"/>
                    <a:gd name="T23" fmla="*/ 53 h 67"/>
                    <a:gd name="T24" fmla="*/ 0 w 68"/>
                    <a:gd name="T25" fmla="*/ 53 h 67"/>
                    <a:gd name="T26" fmla="*/ 55 w 68"/>
                    <a:gd name="T27" fmla="*/ 0 h 67"/>
                    <a:gd name="T28" fmla="*/ 55 w 68"/>
                    <a:gd name="T29" fmla="*/ 0 h 67"/>
                    <a:gd name="T30" fmla="*/ 68 w 68"/>
                    <a:gd name="T31" fmla="*/ 12 h 67"/>
                    <a:gd name="T32" fmla="*/ 68 w 68"/>
                    <a:gd name="T33" fmla="*/ 12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8" h="67">
                      <a:moveTo>
                        <a:pt x="68" y="12"/>
                      </a:moveTo>
                      <a:lnTo>
                        <a:pt x="68" y="12"/>
                      </a:lnTo>
                      <a:lnTo>
                        <a:pt x="67" y="24"/>
                      </a:lnTo>
                      <a:lnTo>
                        <a:pt x="64" y="34"/>
                      </a:lnTo>
                      <a:lnTo>
                        <a:pt x="58" y="43"/>
                      </a:lnTo>
                      <a:lnTo>
                        <a:pt x="52" y="50"/>
                      </a:lnTo>
                      <a:lnTo>
                        <a:pt x="43" y="58"/>
                      </a:lnTo>
                      <a:lnTo>
                        <a:pt x="34" y="62"/>
                      </a:lnTo>
                      <a:lnTo>
                        <a:pt x="24" y="65"/>
                      </a:lnTo>
                      <a:lnTo>
                        <a:pt x="13" y="67"/>
                      </a:lnTo>
                      <a:lnTo>
                        <a:pt x="13" y="67"/>
                      </a:lnTo>
                      <a:lnTo>
                        <a:pt x="0" y="53"/>
                      </a:lnTo>
                      <a:lnTo>
                        <a:pt x="0" y="53"/>
                      </a:lnTo>
                      <a:lnTo>
                        <a:pt x="55" y="0"/>
                      </a:lnTo>
                      <a:lnTo>
                        <a:pt x="55" y="0"/>
                      </a:lnTo>
                      <a:lnTo>
                        <a:pt x="68" y="12"/>
                      </a:lnTo>
                      <a:lnTo>
                        <a:pt x="68" y="12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7" name="Freeform 153"/>
                <p:cNvSpPr/>
                <p:nvPr/>
              </p:nvSpPr>
              <p:spPr bwMode="auto">
                <a:xfrm>
                  <a:off x="7259637" y="3871913"/>
                  <a:ext cx="927100" cy="485775"/>
                </a:xfrm>
                <a:custGeom>
                  <a:avLst/>
                  <a:gdLst>
                    <a:gd name="T0" fmla="*/ 0 w 584"/>
                    <a:gd name="T1" fmla="*/ 252 h 306"/>
                    <a:gd name="T2" fmla="*/ 86 w 584"/>
                    <a:gd name="T3" fmla="*/ 306 h 306"/>
                    <a:gd name="T4" fmla="*/ 234 w 584"/>
                    <a:gd name="T5" fmla="*/ 95 h 306"/>
                    <a:gd name="T6" fmla="*/ 477 w 584"/>
                    <a:gd name="T7" fmla="*/ 125 h 306"/>
                    <a:gd name="T8" fmla="*/ 584 w 584"/>
                    <a:gd name="T9" fmla="*/ 0 h 3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4" h="306">
                      <a:moveTo>
                        <a:pt x="0" y="252"/>
                      </a:moveTo>
                      <a:lnTo>
                        <a:pt x="86" y="306"/>
                      </a:lnTo>
                      <a:lnTo>
                        <a:pt x="234" y="95"/>
                      </a:lnTo>
                      <a:lnTo>
                        <a:pt x="477" y="125"/>
                      </a:lnTo>
                      <a:lnTo>
                        <a:pt x="584" y="0"/>
                      </a:lnTo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8" name="Freeform 154"/>
                <p:cNvSpPr/>
                <p:nvPr/>
              </p:nvSpPr>
              <p:spPr bwMode="auto">
                <a:xfrm>
                  <a:off x="7615237" y="3997326"/>
                  <a:ext cx="47625" cy="47625"/>
                </a:xfrm>
                <a:custGeom>
                  <a:avLst/>
                  <a:gdLst>
                    <a:gd name="T0" fmla="*/ 30 w 30"/>
                    <a:gd name="T1" fmla="*/ 15 h 30"/>
                    <a:gd name="T2" fmla="*/ 30 w 30"/>
                    <a:gd name="T3" fmla="*/ 15 h 30"/>
                    <a:gd name="T4" fmla="*/ 28 w 30"/>
                    <a:gd name="T5" fmla="*/ 21 h 30"/>
                    <a:gd name="T6" fmla="*/ 25 w 30"/>
                    <a:gd name="T7" fmla="*/ 25 h 30"/>
                    <a:gd name="T8" fmla="*/ 21 w 30"/>
                    <a:gd name="T9" fmla="*/ 30 h 30"/>
                    <a:gd name="T10" fmla="*/ 15 w 30"/>
                    <a:gd name="T11" fmla="*/ 30 h 30"/>
                    <a:gd name="T12" fmla="*/ 15 w 30"/>
                    <a:gd name="T13" fmla="*/ 30 h 30"/>
                    <a:gd name="T14" fmla="*/ 9 w 30"/>
                    <a:gd name="T15" fmla="*/ 30 h 30"/>
                    <a:gd name="T16" fmla="*/ 4 w 30"/>
                    <a:gd name="T17" fmla="*/ 25 h 30"/>
                    <a:gd name="T18" fmla="*/ 0 w 30"/>
                    <a:gd name="T19" fmla="*/ 21 h 30"/>
                    <a:gd name="T20" fmla="*/ 0 w 30"/>
                    <a:gd name="T21" fmla="*/ 15 h 30"/>
                    <a:gd name="T22" fmla="*/ 0 w 30"/>
                    <a:gd name="T23" fmla="*/ 15 h 30"/>
                    <a:gd name="T24" fmla="*/ 0 w 30"/>
                    <a:gd name="T25" fmla="*/ 10 h 30"/>
                    <a:gd name="T26" fmla="*/ 4 w 30"/>
                    <a:gd name="T27" fmla="*/ 4 h 30"/>
                    <a:gd name="T28" fmla="*/ 9 w 30"/>
                    <a:gd name="T29" fmla="*/ 1 h 30"/>
                    <a:gd name="T30" fmla="*/ 15 w 30"/>
                    <a:gd name="T31" fmla="*/ 0 h 30"/>
                    <a:gd name="T32" fmla="*/ 15 w 30"/>
                    <a:gd name="T33" fmla="*/ 0 h 30"/>
                    <a:gd name="T34" fmla="*/ 21 w 30"/>
                    <a:gd name="T35" fmla="*/ 1 h 30"/>
                    <a:gd name="T36" fmla="*/ 25 w 30"/>
                    <a:gd name="T37" fmla="*/ 4 h 30"/>
                    <a:gd name="T38" fmla="*/ 28 w 30"/>
                    <a:gd name="T39" fmla="*/ 10 h 30"/>
                    <a:gd name="T40" fmla="*/ 30 w 30"/>
                    <a:gd name="T41" fmla="*/ 15 h 30"/>
                    <a:gd name="T42" fmla="*/ 30 w 30"/>
                    <a:gd name="T43" fmla="*/ 15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0" h="30">
                      <a:moveTo>
                        <a:pt x="30" y="15"/>
                      </a:moveTo>
                      <a:lnTo>
                        <a:pt x="30" y="15"/>
                      </a:lnTo>
                      <a:lnTo>
                        <a:pt x="28" y="21"/>
                      </a:lnTo>
                      <a:lnTo>
                        <a:pt x="25" y="25"/>
                      </a:lnTo>
                      <a:lnTo>
                        <a:pt x="21" y="30"/>
                      </a:lnTo>
                      <a:lnTo>
                        <a:pt x="15" y="30"/>
                      </a:lnTo>
                      <a:lnTo>
                        <a:pt x="15" y="30"/>
                      </a:lnTo>
                      <a:lnTo>
                        <a:pt x="9" y="30"/>
                      </a:lnTo>
                      <a:lnTo>
                        <a:pt x="4" y="25"/>
                      </a:lnTo>
                      <a:lnTo>
                        <a:pt x="0" y="21"/>
                      </a:ln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4" y="4"/>
                      </a:lnTo>
                      <a:lnTo>
                        <a:pt x="9" y="1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1" y="1"/>
                      </a:lnTo>
                      <a:lnTo>
                        <a:pt x="25" y="4"/>
                      </a:lnTo>
                      <a:lnTo>
                        <a:pt x="28" y="10"/>
                      </a:lnTo>
                      <a:lnTo>
                        <a:pt x="30" y="15"/>
                      </a:lnTo>
                      <a:lnTo>
                        <a:pt x="30" y="15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9" name="Freeform 155"/>
                <p:cNvSpPr/>
                <p:nvPr/>
              </p:nvSpPr>
              <p:spPr bwMode="auto">
                <a:xfrm>
                  <a:off x="7372350" y="4333876"/>
                  <a:ext cx="47625" cy="47625"/>
                </a:xfrm>
                <a:custGeom>
                  <a:avLst/>
                  <a:gdLst>
                    <a:gd name="T0" fmla="*/ 30 w 30"/>
                    <a:gd name="T1" fmla="*/ 15 h 30"/>
                    <a:gd name="T2" fmla="*/ 30 w 30"/>
                    <a:gd name="T3" fmla="*/ 15 h 30"/>
                    <a:gd name="T4" fmla="*/ 28 w 30"/>
                    <a:gd name="T5" fmla="*/ 21 h 30"/>
                    <a:gd name="T6" fmla="*/ 25 w 30"/>
                    <a:gd name="T7" fmla="*/ 25 h 30"/>
                    <a:gd name="T8" fmla="*/ 21 w 30"/>
                    <a:gd name="T9" fmla="*/ 28 h 30"/>
                    <a:gd name="T10" fmla="*/ 15 w 30"/>
                    <a:gd name="T11" fmla="*/ 30 h 30"/>
                    <a:gd name="T12" fmla="*/ 15 w 30"/>
                    <a:gd name="T13" fmla="*/ 30 h 30"/>
                    <a:gd name="T14" fmla="*/ 9 w 30"/>
                    <a:gd name="T15" fmla="*/ 28 h 30"/>
                    <a:gd name="T16" fmla="*/ 5 w 30"/>
                    <a:gd name="T17" fmla="*/ 25 h 30"/>
                    <a:gd name="T18" fmla="*/ 2 w 30"/>
                    <a:gd name="T19" fmla="*/ 21 h 30"/>
                    <a:gd name="T20" fmla="*/ 0 w 30"/>
                    <a:gd name="T21" fmla="*/ 15 h 30"/>
                    <a:gd name="T22" fmla="*/ 0 w 30"/>
                    <a:gd name="T23" fmla="*/ 15 h 30"/>
                    <a:gd name="T24" fmla="*/ 2 w 30"/>
                    <a:gd name="T25" fmla="*/ 9 h 30"/>
                    <a:gd name="T26" fmla="*/ 5 w 30"/>
                    <a:gd name="T27" fmla="*/ 4 h 30"/>
                    <a:gd name="T28" fmla="*/ 9 w 30"/>
                    <a:gd name="T29" fmla="*/ 2 h 30"/>
                    <a:gd name="T30" fmla="*/ 15 w 30"/>
                    <a:gd name="T31" fmla="*/ 0 h 30"/>
                    <a:gd name="T32" fmla="*/ 15 w 30"/>
                    <a:gd name="T33" fmla="*/ 0 h 30"/>
                    <a:gd name="T34" fmla="*/ 21 w 30"/>
                    <a:gd name="T35" fmla="*/ 2 h 30"/>
                    <a:gd name="T36" fmla="*/ 25 w 30"/>
                    <a:gd name="T37" fmla="*/ 4 h 30"/>
                    <a:gd name="T38" fmla="*/ 28 w 30"/>
                    <a:gd name="T39" fmla="*/ 9 h 30"/>
                    <a:gd name="T40" fmla="*/ 30 w 30"/>
                    <a:gd name="T41" fmla="*/ 15 h 30"/>
                    <a:gd name="T42" fmla="*/ 30 w 30"/>
                    <a:gd name="T43" fmla="*/ 15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0" h="30">
                      <a:moveTo>
                        <a:pt x="30" y="15"/>
                      </a:moveTo>
                      <a:lnTo>
                        <a:pt x="30" y="15"/>
                      </a:lnTo>
                      <a:lnTo>
                        <a:pt x="28" y="21"/>
                      </a:lnTo>
                      <a:lnTo>
                        <a:pt x="25" y="25"/>
                      </a:lnTo>
                      <a:lnTo>
                        <a:pt x="21" y="28"/>
                      </a:lnTo>
                      <a:lnTo>
                        <a:pt x="15" y="30"/>
                      </a:lnTo>
                      <a:lnTo>
                        <a:pt x="15" y="30"/>
                      </a:lnTo>
                      <a:lnTo>
                        <a:pt x="9" y="28"/>
                      </a:lnTo>
                      <a:lnTo>
                        <a:pt x="5" y="25"/>
                      </a:lnTo>
                      <a:lnTo>
                        <a:pt x="2" y="21"/>
                      </a:ln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2" y="9"/>
                      </a:lnTo>
                      <a:lnTo>
                        <a:pt x="5" y="4"/>
                      </a:lnTo>
                      <a:lnTo>
                        <a:pt x="9" y="2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1" y="2"/>
                      </a:lnTo>
                      <a:lnTo>
                        <a:pt x="25" y="4"/>
                      </a:lnTo>
                      <a:lnTo>
                        <a:pt x="28" y="9"/>
                      </a:lnTo>
                      <a:lnTo>
                        <a:pt x="30" y="15"/>
                      </a:lnTo>
                      <a:lnTo>
                        <a:pt x="30" y="15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0" name="Freeform 156"/>
                <p:cNvSpPr/>
                <p:nvPr/>
              </p:nvSpPr>
              <p:spPr bwMode="auto">
                <a:xfrm>
                  <a:off x="7245350" y="4254501"/>
                  <a:ext cx="47625" cy="46038"/>
                </a:xfrm>
                <a:custGeom>
                  <a:avLst/>
                  <a:gdLst>
                    <a:gd name="T0" fmla="*/ 30 w 30"/>
                    <a:gd name="T1" fmla="*/ 14 h 29"/>
                    <a:gd name="T2" fmla="*/ 30 w 30"/>
                    <a:gd name="T3" fmla="*/ 14 h 29"/>
                    <a:gd name="T4" fmla="*/ 28 w 30"/>
                    <a:gd name="T5" fmla="*/ 20 h 29"/>
                    <a:gd name="T6" fmla="*/ 25 w 30"/>
                    <a:gd name="T7" fmla="*/ 25 h 29"/>
                    <a:gd name="T8" fmla="*/ 21 w 30"/>
                    <a:gd name="T9" fmla="*/ 28 h 29"/>
                    <a:gd name="T10" fmla="*/ 15 w 30"/>
                    <a:gd name="T11" fmla="*/ 29 h 29"/>
                    <a:gd name="T12" fmla="*/ 15 w 30"/>
                    <a:gd name="T13" fmla="*/ 29 h 29"/>
                    <a:gd name="T14" fmla="*/ 9 w 30"/>
                    <a:gd name="T15" fmla="*/ 28 h 29"/>
                    <a:gd name="T16" fmla="*/ 4 w 30"/>
                    <a:gd name="T17" fmla="*/ 25 h 29"/>
                    <a:gd name="T18" fmla="*/ 2 w 30"/>
                    <a:gd name="T19" fmla="*/ 20 h 29"/>
                    <a:gd name="T20" fmla="*/ 0 w 30"/>
                    <a:gd name="T21" fmla="*/ 14 h 29"/>
                    <a:gd name="T22" fmla="*/ 0 w 30"/>
                    <a:gd name="T23" fmla="*/ 14 h 29"/>
                    <a:gd name="T24" fmla="*/ 2 w 30"/>
                    <a:gd name="T25" fmla="*/ 9 h 29"/>
                    <a:gd name="T26" fmla="*/ 4 w 30"/>
                    <a:gd name="T27" fmla="*/ 4 h 29"/>
                    <a:gd name="T28" fmla="*/ 9 w 30"/>
                    <a:gd name="T29" fmla="*/ 1 h 29"/>
                    <a:gd name="T30" fmla="*/ 15 w 30"/>
                    <a:gd name="T31" fmla="*/ 0 h 29"/>
                    <a:gd name="T32" fmla="*/ 15 w 30"/>
                    <a:gd name="T33" fmla="*/ 0 h 29"/>
                    <a:gd name="T34" fmla="*/ 21 w 30"/>
                    <a:gd name="T35" fmla="*/ 1 h 29"/>
                    <a:gd name="T36" fmla="*/ 25 w 30"/>
                    <a:gd name="T37" fmla="*/ 4 h 29"/>
                    <a:gd name="T38" fmla="*/ 28 w 30"/>
                    <a:gd name="T39" fmla="*/ 9 h 29"/>
                    <a:gd name="T40" fmla="*/ 30 w 30"/>
                    <a:gd name="T41" fmla="*/ 14 h 29"/>
                    <a:gd name="T42" fmla="*/ 30 w 30"/>
                    <a:gd name="T43" fmla="*/ 14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0" h="29">
                      <a:moveTo>
                        <a:pt x="30" y="14"/>
                      </a:moveTo>
                      <a:lnTo>
                        <a:pt x="30" y="14"/>
                      </a:lnTo>
                      <a:lnTo>
                        <a:pt x="28" y="20"/>
                      </a:lnTo>
                      <a:lnTo>
                        <a:pt x="25" y="25"/>
                      </a:lnTo>
                      <a:lnTo>
                        <a:pt x="21" y="28"/>
                      </a:lnTo>
                      <a:lnTo>
                        <a:pt x="15" y="29"/>
                      </a:lnTo>
                      <a:lnTo>
                        <a:pt x="15" y="29"/>
                      </a:lnTo>
                      <a:lnTo>
                        <a:pt x="9" y="28"/>
                      </a:lnTo>
                      <a:lnTo>
                        <a:pt x="4" y="25"/>
                      </a:lnTo>
                      <a:lnTo>
                        <a:pt x="2" y="20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2" y="9"/>
                      </a:lnTo>
                      <a:lnTo>
                        <a:pt x="4" y="4"/>
                      </a:lnTo>
                      <a:lnTo>
                        <a:pt x="9" y="1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1" y="1"/>
                      </a:lnTo>
                      <a:lnTo>
                        <a:pt x="25" y="4"/>
                      </a:lnTo>
                      <a:lnTo>
                        <a:pt x="28" y="9"/>
                      </a:lnTo>
                      <a:lnTo>
                        <a:pt x="30" y="14"/>
                      </a:lnTo>
                      <a:lnTo>
                        <a:pt x="30" y="14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1" name="Freeform 157"/>
                <p:cNvSpPr/>
                <p:nvPr/>
              </p:nvSpPr>
              <p:spPr bwMode="auto">
                <a:xfrm>
                  <a:off x="7994650" y="4046538"/>
                  <a:ext cx="46037" cy="47625"/>
                </a:xfrm>
                <a:custGeom>
                  <a:avLst/>
                  <a:gdLst>
                    <a:gd name="T0" fmla="*/ 29 w 29"/>
                    <a:gd name="T1" fmla="*/ 15 h 30"/>
                    <a:gd name="T2" fmla="*/ 29 w 29"/>
                    <a:gd name="T3" fmla="*/ 15 h 30"/>
                    <a:gd name="T4" fmla="*/ 28 w 29"/>
                    <a:gd name="T5" fmla="*/ 21 h 30"/>
                    <a:gd name="T6" fmla="*/ 25 w 29"/>
                    <a:gd name="T7" fmla="*/ 25 h 30"/>
                    <a:gd name="T8" fmla="*/ 20 w 29"/>
                    <a:gd name="T9" fmla="*/ 28 h 30"/>
                    <a:gd name="T10" fmla="*/ 14 w 29"/>
                    <a:gd name="T11" fmla="*/ 30 h 30"/>
                    <a:gd name="T12" fmla="*/ 14 w 29"/>
                    <a:gd name="T13" fmla="*/ 30 h 30"/>
                    <a:gd name="T14" fmla="*/ 8 w 29"/>
                    <a:gd name="T15" fmla="*/ 28 h 30"/>
                    <a:gd name="T16" fmla="*/ 4 w 29"/>
                    <a:gd name="T17" fmla="*/ 25 h 30"/>
                    <a:gd name="T18" fmla="*/ 1 w 29"/>
                    <a:gd name="T19" fmla="*/ 21 h 30"/>
                    <a:gd name="T20" fmla="*/ 0 w 29"/>
                    <a:gd name="T21" fmla="*/ 15 h 30"/>
                    <a:gd name="T22" fmla="*/ 0 w 29"/>
                    <a:gd name="T23" fmla="*/ 15 h 30"/>
                    <a:gd name="T24" fmla="*/ 1 w 29"/>
                    <a:gd name="T25" fmla="*/ 9 h 30"/>
                    <a:gd name="T26" fmla="*/ 4 w 29"/>
                    <a:gd name="T27" fmla="*/ 5 h 30"/>
                    <a:gd name="T28" fmla="*/ 8 w 29"/>
                    <a:gd name="T29" fmla="*/ 2 h 30"/>
                    <a:gd name="T30" fmla="*/ 14 w 29"/>
                    <a:gd name="T31" fmla="*/ 0 h 30"/>
                    <a:gd name="T32" fmla="*/ 14 w 29"/>
                    <a:gd name="T33" fmla="*/ 0 h 30"/>
                    <a:gd name="T34" fmla="*/ 20 w 29"/>
                    <a:gd name="T35" fmla="*/ 2 h 30"/>
                    <a:gd name="T36" fmla="*/ 25 w 29"/>
                    <a:gd name="T37" fmla="*/ 5 h 30"/>
                    <a:gd name="T38" fmla="*/ 28 w 29"/>
                    <a:gd name="T39" fmla="*/ 9 h 30"/>
                    <a:gd name="T40" fmla="*/ 29 w 29"/>
                    <a:gd name="T41" fmla="*/ 15 h 30"/>
                    <a:gd name="T42" fmla="*/ 29 w 29"/>
                    <a:gd name="T43" fmla="*/ 15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9" h="30">
                      <a:moveTo>
                        <a:pt x="29" y="15"/>
                      </a:moveTo>
                      <a:lnTo>
                        <a:pt x="29" y="15"/>
                      </a:lnTo>
                      <a:lnTo>
                        <a:pt x="28" y="21"/>
                      </a:lnTo>
                      <a:lnTo>
                        <a:pt x="25" y="25"/>
                      </a:lnTo>
                      <a:lnTo>
                        <a:pt x="20" y="2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8" y="28"/>
                      </a:lnTo>
                      <a:lnTo>
                        <a:pt x="4" y="25"/>
                      </a:lnTo>
                      <a:lnTo>
                        <a:pt x="1" y="21"/>
                      </a:ln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1" y="9"/>
                      </a:lnTo>
                      <a:lnTo>
                        <a:pt x="4" y="5"/>
                      </a:lnTo>
                      <a:lnTo>
                        <a:pt x="8" y="2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20" y="2"/>
                      </a:lnTo>
                      <a:lnTo>
                        <a:pt x="25" y="5"/>
                      </a:lnTo>
                      <a:lnTo>
                        <a:pt x="28" y="9"/>
                      </a:lnTo>
                      <a:lnTo>
                        <a:pt x="29" y="15"/>
                      </a:lnTo>
                      <a:lnTo>
                        <a:pt x="29" y="15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2" name="Freeform 158"/>
                <p:cNvSpPr/>
                <p:nvPr/>
              </p:nvSpPr>
              <p:spPr bwMode="auto">
                <a:xfrm>
                  <a:off x="8158162" y="3857626"/>
                  <a:ext cx="47625" cy="47625"/>
                </a:xfrm>
                <a:custGeom>
                  <a:avLst/>
                  <a:gdLst>
                    <a:gd name="T0" fmla="*/ 30 w 30"/>
                    <a:gd name="T1" fmla="*/ 15 h 30"/>
                    <a:gd name="T2" fmla="*/ 30 w 30"/>
                    <a:gd name="T3" fmla="*/ 15 h 30"/>
                    <a:gd name="T4" fmla="*/ 29 w 30"/>
                    <a:gd name="T5" fmla="*/ 20 h 30"/>
                    <a:gd name="T6" fmla="*/ 26 w 30"/>
                    <a:gd name="T7" fmla="*/ 26 h 30"/>
                    <a:gd name="T8" fmla="*/ 21 w 30"/>
                    <a:gd name="T9" fmla="*/ 29 h 30"/>
                    <a:gd name="T10" fmla="*/ 15 w 30"/>
                    <a:gd name="T11" fmla="*/ 30 h 30"/>
                    <a:gd name="T12" fmla="*/ 15 w 30"/>
                    <a:gd name="T13" fmla="*/ 30 h 30"/>
                    <a:gd name="T14" fmla="*/ 9 w 30"/>
                    <a:gd name="T15" fmla="*/ 29 h 30"/>
                    <a:gd name="T16" fmla="*/ 5 w 30"/>
                    <a:gd name="T17" fmla="*/ 26 h 30"/>
                    <a:gd name="T18" fmla="*/ 2 w 30"/>
                    <a:gd name="T19" fmla="*/ 20 h 30"/>
                    <a:gd name="T20" fmla="*/ 0 w 30"/>
                    <a:gd name="T21" fmla="*/ 15 h 30"/>
                    <a:gd name="T22" fmla="*/ 0 w 30"/>
                    <a:gd name="T23" fmla="*/ 15 h 30"/>
                    <a:gd name="T24" fmla="*/ 2 w 30"/>
                    <a:gd name="T25" fmla="*/ 9 h 30"/>
                    <a:gd name="T26" fmla="*/ 5 w 30"/>
                    <a:gd name="T27" fmla="*/ 3 h 30"/>
                    <a:gd name="T28" fmla="*/ 9 w 30"/>
                    <a:gd name="T29" fmla="*/ 0 h 30"/>
                    <a:gd name="T30" fmla="*/ 15 w 30"/>
                    <a:gd name="T31" fmla="*/ 0 h 30"/>
                    <a:gd name="T32" fmla="*/ 15 w 30"/>
                    <a:gd name="T33" fmla="*/ 0 h 30"/>
                    <a:gd name="T34" fmla="*/ 21 w 30"/>
                    <a:gd name="T35" fmla="*/ 0 h 30"/>
                    <a:gd name="T36" fmla="*/ 26 w 30"/>
                    <a:gd name="T37" fmla="*/ 3 h 30"/>
                    <a:gd name="T38" fmla="*/ 29 w 30"/>
                    <a:gd name="T39" fmla="*/ 9 h 30"/>
                    <a:gd name="T40" fmla="*/ 30 w 30"/>
                    <a:gd name="T41" fmla="*/ 15 h 30"/>
                    <a:gd name="T42" fmla="*/ 30 w 30"/>
                    <a:gd name="T43" fmla="*/ 15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0" h="30">
                      <a:moveTo>
                        <a:pt x="30" y="15"/>
                      </a:moveTo>
                      <a:lnTo>
                        <a:pt x="30" y="15"/>
                      </a:lnTo>
                      <a:lnTo>
                        <a:pt x="29" y="20"/>
                      </a:lnTo>
                      <a:lnTo>
                        <a:pt x="26" y="26"/>
                      </a:lnTo>
                      <a:lnTo>
                        <a:pt x="21" y="29"/>
                      </a:lnTo>
                      <a:lnTo>
                        <a:pt x="15" y="30"/>
                      </a:lnTo>
                      <a:lnTo>
                        <a:pt x="15" y="30"/>
                      </a:lnTo>
                      <a:lnTo>
                        <a:pt x="9" y="29"/>
                      </a:lnTo>
                      <a:lnTo>
                        <a:pt x="5" y="26"/>
                      </a:lnTo>
                      <a:lnTo>
                        <a:pt x="2" y="20"/>
                      </a:ln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2" y="9"/>
                      </a:lnTo>
                      <a:lnTo>
                        <a:pt x="5" y="3"/>
                      </a:lnTo>
                      <a:lnTo>
                        <a:pt x="9" y="0"/>
                      </a:lnTo>
                      <a:lnTo>
                        <a:pt x="15" y="0"/>
                      </a:lnTo>
                      <a:lnTo>
                        <a:pt x="15" y="0"/>
                      </a:lnTo>
                      <a:lnTo>
                        <a:pt x="21" y="0"/>
                      </a:lnTo>
                      <a:lnTo>
                        <a:pt x="26" y="3"/>
                      </a:lnTo>
                      <a:lnTo>
                        <a:pt x="29" y="9"/>
                      </a:lnTo>
                      <a:lnTo>
                        <a:pt x="30" y="15"/>
                      </a:lnTo>
                      <a:lnTo>
                        <a:pt x="30" y="15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" name="组合 2"/>
            <p:cNvGrpSpPr/>
            <p:nvPr/>
          </p:nvGrpSpPr>
          <p:grpSpPr>
            <a:xfrm>
              <a:off x="5775007" y="2564384"/>
              <a:ext cx="862800" cy="862800"/>
              <a:chOff x="5775007" y="2564384"/>
              <a:chExt cx="862800" cy="862800"/>
            </a:xfrm>
          </p:grpSpPr>
          <p:sp>
            <p:nvSpPr>
              <p:cNvPr id="33" name="Oval 103"/>
              <p:cNvSpPr/>
              <p:nvPr/>
            </p:nvSpPr>
            <p:spPr>
              <a:xfrm>
                <a:off x="5775007" y="2564384"/>
                <a:ext cx="862800" cy="862800"/>
              </a:xfrm>
              <a:prstGeom prst="ellipse">
                <a:avLst/>
              </a:prstGeom>
              <a:solidFill>
                <a:srgbClr val="0A5E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03" name="Group 102"/>
              <p:cNvGrpSpPr/>
              <p:nvPr/>
            </p:nvGrpSpPr>
            <p:grpSpPr>
              <a:xfrm>
                <a:off x="5974401" y="2758885"/>
                <a:ext cx="464012" cy="473798"/>
                <a:chOff x="8702675" y="5268913"/>
                <a:chExt cx="903287" cy="922338"/>
              </a:xfrm>
            </p:grpSpPr>
            <p:sp>
              <p:nvSpPr>
                <p:cNvPr id="104" name="Freeform 306"/>
                <p:cNvSpPr/>
                <p:nvPr/>
              </p:nvSpPr>
              <p:spPr bwMode="auto">
                <a:xfrm>
                  <a:off x="9029700" y="5395913"/>
                  <a:ext cx="247650" cy="195263"/>
                </a:xfrm>
                <a:custGeom>
                  <a:avLst/>
                  <a:gdLst>
                    <a:gd name="T0" fmla="*/ 156 w 156"/>
                    <a:gd name="T1" fmla="*/ 123 h 123"/>
                    <a:gd name="T2" fmla="*/ 156 w 156"/>
                    <a:gd name="T3" fmla="*/ 123 h 123"/>
                    <a:gd name="T4" fmla="*/ 156 w 156"/>
                    <a:gd name="T5" fmla="*/ 37 h 123"/>
                    <a:gd name="T6" fmla="*/ 156 w 156"/>
                    <a:gd name="T7" fmla="*/ 37 h 123"/>
                    <a:gd name="T8" fmla="*/ 154 w 156"/>
                    <a:gd name="T9" fmla="*/ 28 h 123"/>
                    <a:gd name="T10" fmla="*/ 151 w 156"/>
                    <a:gd name="T11" fmla="*/ 19 h 123"/>
                    <a:gd name="T12" fmla="*/ 144 w 156"/>
                    <a:gd name="T13" fmla="*/ 13 h 123"/>
                    <a:gd name="T14" fmla="*/ 136 w 156"/>
                    <a:gd name="T15" fmla="*/ 9 h 123"/>
                    <a:gd name="T16" fmla="*/ 136 w 156"/>
                    <a:gd name="T17" fmla="*/ 9 h 123"/>
                    <a:gd name="T18" fmla="*/ 122 w 156"/>
                    <a:gd name="T19" fmla="*/ 6 h 123"/>
                    <a:gd name="T20" fmla="*/ 108 w 156"/>
                    <a:gd name="T21" fmla="*/ 3 h 123"/>
                    <a:gd name="T22" fmla="*/ 93 w 156"/>
                    <a:gd name="T23" fmla="*/ 1 h 123"/>
                    <a:gd name="T24" fmla="*/ 79 w 156"/>
                    <a:gd name="T25" fmla="*/ 0 h 123"/>
                    <a:gd name="T26" fmla="*/ 64 w 156"/>
                    <a:gd name="T27" fmla="*/ 1 h 123"/>
                    <a:gd name="T28" fmla="*/ 49 w 156"/>
                    <a:gd name="T29" fmla="*/ 3 h 123"/>
                    <a:gd name="T30" fmla="*/ 34 w 156"/>
                    <a:gd name="T31" fmla="*/ 6 h 123"/>
                    <a:gd name="T32" fmla="*/ 19 w 156"/>
                    <a:gd name="T33" fmla="*/ 9 h 123"/>
                    <a:gd name="T34" fmla="*/ 19 w 156"/>
                    <a:gd name="T35" fmla="*/ 9 h 123"/>
                    <a:gd name="T36" fmla="*/ 12 w 156"/>
                    <a:gd name="T37" fmla="*/ 13 h 123"/>
                    <a:gd name="T38" fmla="*/ 6 w 156"/>
                    <a:gd name="T39" fmla="*/ 19 h 123"/>
                    <a:gd name="T40" fmla="*/ 2 w 156"/>
                    <a:gd name="T41" fmla="*/ 28 h 123"/>
                    <a:gd name="T42" fmla="*/ 0 w 156"/>
                    <a:gd name="T43" fmla="*/ 37 h 123"/>
                    <a:gd name="T44" fmla="*/ 0 w 156"/>
                    <a:gd name="T45" fmla="*/ 37 h 123"/>
                    <a:gd name="T46" fmla="*/ 0 w 156"/>
                    <a:gd name="T47" fmla="*/ 123 h 123"/>
                    <a:gd name="T48" fmla="*/ 156 w 156"/>
                    <a:gd name="T49" fmla="*/ 123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56" h="123">
                      <a:moveTo>
                        <a:pt x="156" y="123"/>
                      </a:moveTo>
                      <a:lnTo>
                        <a:pt x="156" y="123"/>
                      </a:lnTo>
                      <a:lnTo>
                        <a:pt x="156" y="37"/>
                      </a:lnTo>
                      <a:lnTo>
                        <a:pt x="156" y="37"/>
                      </a:lnTo>
                      <a:lnTo>
                        <a:pt x="154" y="28"/>
                      </a:lnTo>
                      <a:lnTo>
                        <a:pt x="151" y="19"/>
                      </a:lnTo>
                      <a:lnTo>
                        <a:pt x="144" y="13"/>
                      </a:lnTo>
                      <a:lnTo>
                        <a:pt x="136" y="9"/>
                      </a:lnTo>
                      <a:lnTo>
                        <a:pt x="136" y="9"/>
                      </a:lnTo>
                      <a:lnTo>
                        <a:pt x="122" y="6"/>
                      </a:lnTo>
                      <a:lnTo>
                        <a:pt x="108" y="3"/>
                      </a:lnTo>
                      <a:lnTo>
                        <a:pt x="93" y="1"/>
                      </a:lnTo>
                      <a:lnTo>
                        <a:pt x="79" y="0"/>
                      </a:lnTo>
                      <a:lnTo>
                        <a:pt x="64" y="1"/>
                      </a:lnTo>
                      <a:lnTo>
                        <a:pt x="49" y="3"/>
                      </a:lnTo>
                      <a:lnTo>
                        <a:pt x="34" y="6"/>
                      </a:lnTo>
                      <a:lnTo>
                        <a:pt x="19" y="9"/>
                      </a:lnTo>
                      <a:lnTo>
                        <a:pt x="19" y="9"/>
                      </a:lnTo>
                      <a:lnTo>
                        <a:pt x="12" y="13"/>
                      </a:lnTo>
                      <a:lnTo>
                        <a:pt x="6" y="19"/>
                      </a:lnTo>
                      <a:lnTo>
                        <a:pt x="2" y="28"/>
                      </a:lnTo>
                      <a:lnTo>
                        <a:pt x="0" y="37"/>
                      </a:lnTo>
                      <a:lnTo>
                        <a:pt x="0" y="37"/>
                      </a:lnTo>
                      <a:lnTo>
                        <a:pt x="0" y="123"/>
                      </a:lnTo>
                      <a:lnTo>
                        <a:pt x="156" y="123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5" name="Freeform 307"/>
                <p:cNvSpPr/>
                <p:nvPr/>
              </p:nvSpPr>
              <p:spPr bwMode="auto">
                <a:xfrm>
                  <a:off x="9091613" y="5268913"/>
                  <a:ext cx="123825" cy="123825"/>
                </a:xfrm>
                <a:custGeom>
                  <a:avLst/>
                  <a:gdLst>
                    <a:gd name="T0" fmla="*/ 78 w 78"/>
                    <a:gd name="T1" fmla="*/ 40 h 78"/>
                    <a:gd name="T2" fmla="*/ 78 w 78"/>
                    <a:gd name="T3" fmla="*/ 40 h 78"/>
                    <a:gd name="T4" fmla="*/ 78 w 78"/>
                    <a:gd name="T5" fmla="*/ 47 h 78"/>
                    <a:gd name="T6" fmla="*/ 75 w 78"/>
                    <a:gd name="T7" fmla="*/ 55 h 78"/>
                    <a:gd name="T8" fmla="*/ 72 w 78"/>
                    <a:gd name="T9" fmla="*/ 62 h 78"/>
                    <a:gd name="T10" fmla="*/ 68 w 78"/>
                    <a:gd name="T11" fmla="*/ 68 h 78"/>
                    <a:gd name="T12" fmla="*/ 62 w 78"/>
                    <a:gd name="T13" fmla="*/ 72 h 78"/>
                    <a:gd name="T14" fmla="*/ 54 w 78"/>
                    <a:gd name="T15" fmla="*/ 75 h 78"/>
                    <a:gd name="T16" fmla="*/ 47 w 78"/>
                    <a:gd name="T17" fmla="*/ 78 h 78"/>
                    <a:gd name="T18" fmla="*/ 40 w 78"/>
                    <a:gd name="T19" fmla="*/ 78 h 78"/>
                    <a:gd name="T20" fmla="*/ 40 w 78"/>
                    <a:gd name="T21" fmla="*/ 78 h 78"/>
                    <a:gd name="T22" fmla="*/ 31 w 78"/>
                    <a:gd name="T23" fmla="*/ 78 h 78"/>
                    <a:gd name="T24" fmla="*/ 23 w 78"/>
                    <a:gd name="T25" fmla="*/ 75 h 78"/>
                    <a:gd name="T26" fmla="*/ 17 w 78"/>
                    <a:gd name="T27" fmla="*/ 72 h 78"/>
                    <a:gd name="T28" fmla="*/ 11 w 78"/>
                    <a:gd name="T29" fmla="*/ 68 h 78"/>
                    <a:gd name="T30" fmla="*/ 7 w 78"/>
                    <a:gd name="T31" fmla="*/ 62 h 78"/>
                    <a:gd name="T32" fmla="*/ 3 w 78"/>
                    <a:gd name="T33" fmla="*/ 55 h 78"/>
                    <a:gd name="T34" fmla="*/ 1 w 78"/>
                    <a:gd name="T35" fmla="*/ 47 h 78"/>
                    <a:gd name="T36" fmla="*/ 0 w 78"/>
                    <a:gd name="T37" fmla="*/ 40 h 78"/>
                    <a:gd name="T38" fmla="*/ 0 w 78"/>
                    <a:gd name="T39" fmla="*/ 40 h 78"/>
                    <a:gd name="T40" fmla="*/ 1 w 78"/>
                    <a:gd name="T41" fmla="*/ 31 h 78"/>
                    <a:gd name="T42" fmla="*/ 3 w 78"/>
                    <a:gd name="T43" fmla="*/ 24 h 78"/>
                    <a:gd name="T44" fmla="*/ 7 w 78"/>
                    <a:gd name="T45" fmla="*/ 18 h 78"/>
                    <a:gd name="T46" fmla="*/ 11 w 78"/>
                    <a:gd name="T47" fmla="*/ 12 h 78"/>
                    <a:gd name="T48" fmla="*/ 17 w 78"/>
                    <a:gd name="T49" fmla="*/ 7 h 78"/>
                    <a:gd name="T50" fmla="*/ 23 w 78"/>
                    <a:gd name="T51" fmla="*/ 3 h 78"/>
                    <a:gd name="T52" fmla="*/ 31 w 78"/>
                    <a:gd name="T53" fmla="*/ 1 h 78"/>
                    <a:gd name="T54" fmla="*/ 40 w 78"/>
                    <a:gd name="T55" fmla="*/ 0 h 78"/>
                    <a:gd name="T56" fmla="*/ 40 w 78"/>
                    <a:gd name="T57" fmla="*/ 0 h 78"/>
                    <a:gd name="T58" fmla="*/ 47 w 78"/>
                    <a:gd name="T59" fmla="*/ 1 h 78"/>
                    <a:gd name="T60" fmla="*/ 54 w 78"/>
                    <a:gd name="T61" fmla="*/ 3 h 78"/>
                    <a:gd name="T62" fmla="*/ 62 w 78"/>
                    <a:gd name="T63" fmla="*/ 7 h 78"/>
                    <a:gd name="T64" fmla="*/ 68 w 78"/>
                    <a:gd name="T65" fmla="*/ 12 h 78"/>
                    <a:gd name="T66" fmla="*/ 72 w 78"/>
                    <a:gd name="T67" fmla="*/ 18 h 78"/>
                    <a:gd name="T68" fmla="*/ 75 w 78"/>
                    <a:gd name="T69" fmla="*/ 24 h 78"/>
                    <a:gd name="T70" fmla="*/ 78 w 78"/>
                    <a:gd name="T71" fmla="*/ 31 h 78"/>
                    <a:gd name="T72" fmla="*/ 78 w 78"/>
                    <a:gd name="T73" fmla="*/ 40 h 78"/>
                    <a:gd name="T74" fmla="*/ 78 w 78"/>
                    <a:gd name="T75" fmla="*/ 4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8" h="78">
                      <a:moveTo>
                        <a:pt x="78" y="40"/>
                      </a:moveTo>
                      <a:lnTo>
                        <a:pt x="78" y="40"/>
                      </a:lnTo>
                      <a:lnTo>
                        <a:pt x="78" y="47"/>
                      </a:lnTo>
                      <a:lnTo>
                        <a:pt x="75" y="55"/>
                      </a:lnTo>
                      <a:lnTo>
                        <a:pt x="72" y="62"/>
                      </a:lnTo>
                      <a:lnTo>
                        <a:pt x="68" y="68"/>
                      </a:lnTo>
                      <a:lnTo>
                        <a:pt x="62" y="72"/>
                      </a:lnTo>
                      <a:lnTo>
                        <a:pt x="54" y="75"/>
                      </a:lnTo>
                      <a:lnTo>
                        <a:pt x="47" y="78"/>
                      </a:lnTo>
                      <a:lnTo>
                        <a:pt x="40" y="78"/>
                      </a:lnTo>
                      <a:lnTo>
                        <a:pt x="40" y="78"/>
                      </a:lnTo>
                      <a:lnTo>
                        <a:pt x="31" y="78"/>
                      </a:lnTo>
                      <a:lnTo>
                        <a:pt x="23" y="75"/>
                      </a:lnTo>
                      <a:lnTo>
                        <a:pt x="17" y="72"/>
                      </a:lnTo>
                      <a:lnTo>
                        <a:pt x="11" y="68"/>
                      </a:lnTo>
                      <a:lnTo>
                        <a:pt x="7" y="62"/>
                      </a:lnTo>
                      <a:lnTo>
                        <a:pt x="3" y="55"/>
                      </a:lnTo>
                      <a:lnTo>
                        <a:pt x="1" y="47"/>
                      </a:lnTo>
                      <a:lnTo>
                        <a:pt x="0" y="40"/>
                      </a:lnTo>
                      <a:lnTo>
                        <a:pt x="0" y="40"/>
                      </a:lnTo>
                      <a:lnTo>
                        <a:pt x="1" y="31"/>
                      </a:lnTo>
                      <a:lnTo>
                        <a:pt x="3" y="24"/>
                      </a:lnTo>
                      <a:lnTo>
                        <a:pt x="7" y="18"/>
                      </a:lnTo>
                      <a:lnTo>
                        <a:pt x="11" y="12"/>
                      </a:lnTo>
                      <a:lnTo>
                        <a:pt x="17" y="7"/>
                      </a:lnTo>
                      <a:lnTo>
                        <a:pt x="23" y="3"/>
                      </a:lnTo>
                      <a:lnTo>
                        <a:pt x="31" y="1"/>
                      </a:lnTo>
                      <a:lnTo>
                        <a:pt x="40" y="0"/>
                      </a:lnTo>
                      <a:lnTo>
                        <a:pt x="40" y="0"/>
                      </a:lnTo>
                      <a:lnTo>
                        <a:pt x="47" y="1"/>
                      </a:lnTo>
                      <a:lnTo>
                        <a:pt x="54" y="3"/>
                      </a:lnTo>
                      <a:lnTo>
                        <a:pt x="62" y="7"/>
                      </a:lnTo>
                      <a:lnTo>
                        <a:pt x="68" y="12"/>
                      </a:lnTo>
                      <a:lnTo>
                        <a:pt x="72" y="18"/>
                      </a:lnTo>
                      <a:lnTo>
                        <a:pt x="75" y="24"/>
                      </a:lnTo>
                      <a:lnTo>
                        <a:pt x="78" y="31"/>
                      </a:lnTo>
                      <a:lnTo>
                        <a:pt x="78" y="40"/>
                      </a:lnTo>
                      <a:lnTo>
                        <a:pt x="78" y="4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6" name="Line 308"/>
                <p:cNvSpPr>
                  <a:spLocks noChangeShapeType="1"/>
                </p:cNvSpPr>
                <p:nvPr/>
              </p:nvSpPr>
              <p:spPr bwMode="auto">
                <a:xfrm>
                  <a:off x="9086850" y="5464176"/>
                  <a:ext cx="0" cy="12541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7" name="Line 309"/>
                <p:cNvSpPr>
                  <a:spLocks noChangeShapeType="1"/>
                </p:cNvSpPr>
                <p:nvPr/>
              </p:nvSpPr>
              <p:spPr bwMode="auto">
                <a:xfrm>
                  <a:off x="9220200" y="5464176"/>
                  <a:ext cx="0" cy="12541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Freeform 310"/>
                <p:cNvSpPr/>
                <p:nvPr/>
              </p:nvSpPr>
              <p:spPr bwMode="auto">
                <a:xfrm>
                  <a:off x="9029700" y="5995988"/>
                  <a:ext cx="247650" cy="195263"/>
                </a:xfrm>
                <a:custGeom>
                  <a:avLst/>
                  <a:gdLst>
                    <a:gd name="T0" fmla="*/ 156 w 156"/>
                    <a:gd name="T1" fmla="*/ 123 h 123"/>
                    <a:gd name="T2" fmla="*/ 156 w 156"/>
                    <a:gd name="T3" fmla="*/ 123 h 123"/>
                    <a:gd name="T4" fmla="*/ 156 w 156"/>
                    <a:gd name="T5" fmla="*/ 37 h 123"/>
                    <a:gd name="T6" fmla="*/ 156 w 156"/>
                    <a:gd name="T7" fmla="*/ 37 h 123"/>
                    <a:gd name="T8" fmla="*/ 154 w 156"/>
                    <a:gd name="T9" fmla="*/ 28 h 123"/>
                    <a:gd name="T10" fmla="*/ 151 w 156"/>
                    <a:gd name="T11" fmla="*/ 19 h 123"/>
                    <a:gd name="T12" fmla="*/ 144 w 156"/>
                    <a:gd name="T13" fmla="*/ 13 h 123"/>
                    <a:gd name="T14" fmla="*/ 136 w 156"/>
                    <a:gd name="T15" fmla="*/ 9 h 123"/>
                    <a:gd name="T16" fmla="*/ 136 w 156"/>
                    <a:gd name="T17" fmla="*/ 9 h 123"/>
                    <a:gd name="T18" fmla="*/ 122 w 156"/>
                    <a:gd name="T19" fmla="*/ 6 h 123"/>
                    <a:gd name="T20" fmla="*/ 108 w 156"/>
                    <a:gd name="T21" fmla="*/ 3 h 123"/>
                    <a:gd name="T22" fmla="*/ 93 w 156"/>
                    <a:gd name="T23" fmla="*/ 2 h 123"/>
                    <a:gd name="T24" fmla="*/ 79 w 156"/>
                    <a:gd name="T25" fmla="*/ 0 h 123"/>
                    <a:gd name="T26" fmla="*/ 64 w 156"/>
                    <a:gd name="T27" fmla="*/ 2 h 123"/>
                    <a:gd name="T28" fmla="*/ 49 w 156"/>
                    <a:gd name="T29" fmla="*/ 3 h 123"/>
                    <a:gd name="T30" fmla="*/ 34 w 156"/>
                    <a:gd name="T31" fmla="*/ 6 h 123"/>
                    <a:gd name="T32" fmla="*/ 19 w 156"/>
                    <a:gd name="T33" fmla="*/ 9 h 123"/>
                    <a:gd name="T34" fmla="*/ 19 w 156"/>
                    <a:gd name="T35" fmla="*/ 9 h 123"/>
                    <a:gd name="T36" fmla="*/ 12 w 156"/>
                    <a:gd name="T37" fmla="*/ 13 h 123"/>
                    <a:gd name="T38" fmla="*/ 6 w 156"/>
                    <a:gd name="T39" fmla="*/ 19 h 123"/>
                    <a:gd name="T40" fmla="*/ 2 w 156"/>
                    <a:gd name="T41" fmla="*/ 28 h 123"/>
                    <a:gd name="T42" fmla="*/ 0 w 156"/>
                    <a:gd name="T43" fmla="*/ 37 h 123"/>
                    <a:gd name="T44" fmla="*/ 0 w 156"/>
                    <a:gd name="T45" fmla="*/ 37 h 123"/>
                    <a:gd name="T46" fmla="*/ 0 w 156"/>
                    <a:gd name="T47" fmla="*/ 123 h 123"/>
                    <a:gd name="T48" fmla="*/ 156 w 156"/>
                    <a:gd name="T49" fmla="*/ 123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56" h="123">
                      <a:moveTo>
                        <a:pt x="156" y="123"/>
                      </a:moveTo>
                      <a:lnTo>
                        <a:pt x="156" y="123"/>
                      </a:lnTo>
                      <a:lnTo>
                        <a:pt x="156" y="37"/>
                      </a:lnTo>
                      <a:lnTo>
                        <a:pt x="156" y="37"/>
                      </a:lnTo>
                      <a:lnTo>
                        <a:pt x="154" y="28"/>
                      </a:lnTo>
                      <a:lnTo>
                        <a:pt x="151" y="19"/>
                      </a:lnTo>
                      <a:lnTo>
                        <a:pt x="144" y="13"/>
                      </a:lnTo>
                      <a:lnTo>
                        <a:pt x="136" y="9"/>
                      </a:lnTo>
                      <a:lnTo>
                        <a:pt x="136" y="9"/>
                      </a:lnTo>
                      <a:lnTo>
                        <a:pt x="122" y="6"/>
                      </a:lnTo>
                      <a:lnTo>
                        <a:pt x="108" y="3"/>
                      </a:lnTo>
                      <a:lnTo>
                        <a:pt x="93" y="2"/>
                      </a:lnTo>
                      <a:lnTo>
                        <a:pt x="79" y="0"/>
                      </a:lnTo>
                      <a:lnTo>
                        <a:pt x="64" y="2"/>
                      </a:lnTo>
                      <a:lnTo>
                        <a:pt x="49" y="3"/>
                      </a:lnTo>
                      <a:lnTo>
                        <a:pt x="34" y="6"/>
                      </a:lnTo>
                      <a:lnTo>
                        <a:pt x="19" y="9"/>
                      </a:lnTo>
                      <a:lnTo>
                        <a:pt x="19" y="9"/>
                      </a:lnTo>
                      <a:lnTo>
                        <a:pt x="12" y="13"/>
                      </a:lnTo>
                      <a:lnTo>
                        <a:pt x="6" y="19"/>
                      </a:lnTo>
                      <a:lnTo>
                        <a:pt x="2" y="28"/>
                      </a:lnTo>
                      <a:lnTo>
                        <a:pt x="0" y="37"/>
                      </a:lnTo>
                      <a:lnTo>
                        <a:pt x="0" y="37"/>
                      </a:lnTo>
                      <a:lnTo>
                        <a:pt x="0" y="123"/>
                      </a:lnTo>
                      <a:lnTo>
                        <a:pt x="156" y="123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09" name="Freeform 311"/>
                <p:cNvSpPr/>
                <p:nvPr/>
              </p:nvSpPr>
              <p:spPr bwMode="auto">
                <a:xfrm>
                  <a:off x="9091613" y="5868988"/>
                  <a:ext cx="123825" cy="125413"/>
                </a:xfrm>
                <a:custGeom>
                  <a:avLst/>
                  <a:gdLst>
                    <a:gd name="T0" fmla="*/ 78 w 78"/>
                    <a:gd name="T1" fmla="*/ 40 h 79"/>
                    <a:gd name="T2" fmla="*/ 78 w 78"/>
                    <a:gd name="T3" fmla="*/ 40 h 79"/>
                    <a:gd name="T4" fmla="*/ 78 w 78"/>
                    <a:gd name="T5" fmla="*/ 47 h 79"/>
                    <a:gd name="T6" fmla="*/ 75 w 78"/>
                    <a:gd name="T7" fmla="*/ 55 h 79"/>
                    <a:gd name="T8" fmla="*/ 72 w 78"/>
                    <a:gd name="T9" fmla="*/ 62 h 79"/>
                    <a:gd name="T10" fmla="*/ 68 w 78"/>
                    <a:gd name="T11" fmla="*/ 68 h 79"/>
                    <a:gd name="T12" fmla="*/ 62 w 78"/>
                    <a:gd name="T13" fmla="*/ 73 h 79"/>
                    <a:gd name="T14" fmla="*/ 54 w 78"/>
                    <a:gd name="T15" fmla="*/ 76 h 79"/>
                    <a:gd name="T16" fmla="*/ 47 w 78"/>
                    <a:gd name="T17" fmla="*/ 79 h 79"/>
                    <a:gd name="T18" fmla="*/ 40 w 78"/>
                    <a:gd name="T19" fmla="*/ 79 h 79"/>
                    <a:gd name="T20" fmla="*/ 40 w 78"/>
                    <a:gd name="T21" fmla="*/ 79 h 79"/>
                    <a:gd name="T22" fmla="*/ 31 w 78"/>
                    <a:gd name="T23" fmla="*/ 79 h 79"/>
                    <a:gd name="T24" fmla="*/ 23 w 78"/>
                    <a:gd name="T25" fmla="*/ 76 h 79"/>
                    <a:gd name="T26" fmla="*/ 17 w 78"/>
                    <a:gd name="T27" fmla="*/ 73 h 79"/>
                    <a:gd name="T28" fmla="*/ 11 w 78"/>
                    <a:gd name="T29" fmla="*/ 68 h 79"/>
                    <a:gd name="T30" fmla="*/ 7 w 78"/>
                    <a:gd name="T31" fmla="*/ 62 h 79"/>
                    <a:gd name="T32" fmla="*/ 3 w 78"/>
                    <a:gd name="T33" fmla="*/ 55 h 79"/>
                    <a:gd name="T34" fmla="*/ 1 w 78"/>
                    <a:gd name="T35" fmla="*/ 47 h 79"/>
                    <a:gd name="T36" fmla="*/ 0 w 78"/>
                    <a:gd name="T37" fmla="*/ 40 h 79"/>
                    <a:gd name="T38" fmla="*/ 0 w 78"/>
                    <a:gd name="T39" fmla="*/ 40 h 79"/>
                    <a:gd name="T40" fmla="*/ 1 w 78"/>
                    <a:gd name="T41" fmla="*/ 31 h 79"/>
                    <a:gd name="T42" fmla="*/ 3 w 78"/>
                    <a:gd name="T43" fmla="*/ 24 h 79"/>
                    <a:gd name="T44" fmla="*/ 7 w 78"/>
                    <a:gd name="T45" fmla="*/ 18 h 79"/>
                    <a:gd name="T46" fmla="*/ 11 w 78"/>
                    <a:gd name="T47" fmla="*/ 12 h 79"/>
                    <a:gd name="T48" fmla="*/ 17 w 78"/>
                    <a:gd name="T49" fmla="*/ 7 h 79"/>
                    <a:gd name="T50" fmla="*/ 23 w 78"/>
                    <a:gd name="T51" fmla="*/ 3 h 79"/>
                    <a:gd name="T52" fmla="*/ 31 w 78"/>
                    <a:gd name="T53" fmla="*/ 1 h 79"/>
                    <a:gd name="T54" fmla="*/ 40 w 78"/>
                    <a:gd name="T55" fmla="*/ 0 h 79"/>
                    <a:gd name="T56" fmla="*/ 40 w 78"/>
                    <a:gd name="T57" fmla="*/ 0 h 79"/>
                    <a:gd name="T58" fmla="*/ 47 w 78"/>
                    <a:gd name="T59" fmla="*/ 1 h 79"/>
                    <a:gd name="T60" fmla="*/ 54 w 78"/>
                    <a:gd name="T61" fmla="*/ 3 h 79"/>
                    <a:gd name="T62" fmla="*/ 62 w 78"/>
                    <a:gd name="T63" fmla="*/ 7 h 79"/>
                    <a:gd name="T64" fmla="*/ 68 w 78"/>
                    <a:gd name="T65" fmla="*/ 12 h 79"/>
                    <a:gd name="T66" fmla="*/ 72 w 78"/>
                    <a:gd name="T67" fmla="*/ 18 h 79"/>
                    <a:gd name="T68" fmla="*/ 75 w 78"/>
                    <a:gd name="T69" fmla="*/ 24 h 79"/>
                    <a:gd name="T70" fmla="*/ 78 w 78"/>
                    <a:gd name="T71" fmla="*/ 31 h 79"/>
                    <a:gd name="T72" fmla="*/ 78 w 78"/>
                    <a:gd name="T73" fmla="*/ 40 h 79"/>
                    <a:gd name="T74" fmla="*/ 78 w 78"/>
                    <a:gd name="T75" fmla="*/ 40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8" h="79">
                      <a:moveTo>
                        <a:pt x="78" y="40"/>
                      </a:moveTo>
                      <a:lnTo>
                        <a:pt x="78" y="40"/>
                      </a:lnTo>
                      <a:lnTo>
                        <a:pt x="78" y="47"/>
                      </a:lnTo>
                      <a:lnTo>
                        <a:pt x="75" y="55"/>
                      </a:lnTo>
                      <a:lnTo>
                        <a:pt x="72" y="62"/>
                      </a:lnTo>
                      <a:lnTo>
                        <a:pt x="68" y="68"/>
                      </a:lnTo>
                      <a:lnTo>
                        <a:pt x="62" y="73"/>
                      </a:lnTo>
                      <a:lnTo>
                        <a:pt x="54" y="76"/>
                      </a:lnTo>
                      <a:lnTo>
                        <a:pt x="47" y="79"/>
                      </a:lnTo>
                      <a:lnTo>
                        <a:pt x="40" y="79"/>
                      </a:lnTo>
                      <a:lnTo>
                        <a:pt x="40" y="79"/>
                      </a:lnTo>
                      <a:lnTo>
                        <a:pt x="31" y="79"/>
                      </a:lnTo>
                      <a:lnTo>
                        <a:pt x="23" y="76"/>
                      </a:lnTo>
                      <a:lnTo>
                        <a:pt x="17" y="73"/>
                      </a:lnTo>
                      <a:lnTo>
                        <a:pt x="11" y="68"/>
                      </a:lnTo>
                      <a:lnTo>
                        <a:pt x="7" y="62"/>
                      </a:lnTo>
                      <a:lnTo>
                        <a:pt x="3" y="55"/>
                      </a:lnTo>
                      <a:lnTo>
                        <a:pt x="1" y="47"/>
                      </a:lnTo>
                      <a:lnTo>
                        <a:pt x="0" y="40"/>
                      </a:lnTo>
                      <a:lnTo>
                        <a:pt x="0" y="40"/>
                      </a:lnTo>
                      <a:lnTo>
                        <a:pt x="1" y="31"/>
                      </a:lnTo>
                      <a:lnTo>
                        <a:pt x="3" y="24"/>
                      </a:lnTo>
                      <a:lnTo>
                        <a:pt x="7" y="18"/>
                      </a:lnTo>
                      <a:lnTo>
                        <a:pt x="11" y="12"/>
                      </a:lnTo>
                      <a:lnTo>
                        <a:pt x="17" y="7"/>
                      </a:lnTo>
                      <a:lnTo>
                        <a:pt x="23" y="3"/>
                      </a:lnTo>
                      <a:lnTo>
                        <a:pt x="31" y="1"/>
                      </a:lnTo>
                      <a:lnTo>
                        <a:pt x="40" y="0"/>
                      </a:lnTo>
                      <a:lnTo>
                        <a:pt x="40" y="0"/>
                      </a:lnTo>
                      <a:lnTo>
                        <a:pt x="47" y="1"/>
                      </a:lnTo>
                      <a:lnTo>
                        <a:pt x="54" y="3"/>
                      </a:lnTo>
                      <a:lnTo>
                        <a:pt x="62" y="7"/>
                      </a:lnTo>
                      <a:lnTo>
                        <a:pt x="68" y="12"/>
                      </a:lnTo>
                      <a:lnTo>
                        <a:pt x="72" y="18"/>
                      </a:lnTo>
                      <a:lnTo>
                        <a:pt x="75" y="24"/>
                      </a:lnTo>
                      <a:lnTo>
                        <a:pt x="78" y="31"/>
                      </a:lnTo>
                      <a:lnTo>
                        <a:pt x="78" y="40"/>
                      </a:lnTo>
                      <a:lnTo>
                        <a:pt x="78" y="4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0" name="Line 312"/>
                <p:cNvSpPr>
                  <a:spLocks noChangeShapeType="1"/>
                </p:cNvSpPr>
                <p:nvPr/>
              </p:nvSpPr>
              <p:spPr bwMode="auto">
                <a:xfrm>
                  <a:off x="9086850" y="6064251"/>
                  <a:ext cx="0" cy="12541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1" name="Line 313"/>
                <p:cNvSpPr>
                  <a:spLocks noChangeShapeType="1"/>
                </p:cNvSpPr>
                <p:nvPr/>
              </p:nvSpPr>
              <p:spPr bwMode="auto">
                <a:xfrm>
                  <a:off x="9220200" y="6064251"/>
                  <a:ext cx="0" cy="12541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2" name="Freeform 314"/>
                <p:cNvSpPr/>
                <p:nvPr/>
              </p:nvSpPr>
              <p:spPr bwMode="auto">
                <a:xfrm>
                  <a:off x="8702675" y="5995988"/>
                  <a:ext cx="247650" cy="195263"/>
                </a:xfrm>
                <a:custGeom>
                  <a:avLst/>
                  <a:gdLst>
                    <a:gd name="T0" fmla="*/ 156 w 156"/>
                    <a:gd name="T1" fmla="*/ 123 h 123"/>
                    <a:gd name="T2" fmla="*/ 156 w 156"/>
                    <a:gd name="T3" fmla="*/ 123 h 123"/>
                    <a:gd name="T4" fmla="*/ 156 w 156"/>
                    <a:gd name="T5" fmla="*/ 37 h 123"/>
                    <a:gd name="T6" fmla="*/ 156 w 156"/>
                    <a:gd name="T7" fmla="*/ 37 h 123"/>
                    <a:gd name="T8" fmla="*/ 154 w 156"/>
                    <a:gd name="T9" fmla="*/ 28 h 123"/>
                    <a:gd name="T10" fmla="*/ 150 w 156"/>
                    <a:gd name="T11" fmla="*/ 19 h 123"/>
                    <a:gd name="T12" fmla="*/ 144 w 156"/>
                    <a:gd name="T13" fmla="*/ 13 h 123"/>
                    <a:gd name="T14" fmla="*/ 136 w 156"/>
                    <a:gd name="T15" fmla="*/ 9 h 123"/>
                    <a:gd name="T16" fmla="*/ 136 w 156"/>
                    <a:gd name="T17" fmla="*/ 9 h 123"/>
                    <a:gd name="T18" fmla="*/ 122 w 156"/>
                    <a:gd name="T19" fmla="*/ 6 h 123"/>
                    <a:gd name="T20" fmla="*/ 107 w 156"/>
                    <a:gd name="T21" fmla="*/ 3 h 123"/>
                    <a:gd name="T22" fmla="*/ 92 w 156"/>
                    <a:gd name="T23" fmla="*/ 2 h 123"/>
                    <a:gd name="T24" fmla="*/ 77 w 156"/>
                    <a:gd name="T25" fmla="*/ 0 h 123"/>
                    <a:gd name="T26" fmla="*/ 62 w 156"/>
                    <a:gd name="T27" fmla="*/ 2 h 123"/>
                    <a:gd name="T28" fmla="*/ 47 w 156"/>
                    <a:gd name="T29" fmla="*/ 3 h 123"/>
                    <a:gd name="T30" fmla="*/ 34 w 156"/>
                    <a:gd name="T31" fmla="*/ 6 h 123"/>
                    <a:gd name="T32" fmla="*/ 19 w 156"/>
                    <a:gd name="T33" fmla="*/ 9 h 123"/>
                    <a:gd name="T34" fmla="*/ 19 w 156"/>
                    <a:gd name="T35" fmla="*/ 9 h 123"/>
                    <a:gd name="T36" fmla="*/ 12 w 156"/>
                    <a:gd name="T37" fmla="*/ 13 h 123"/>
                    <a:gd name="T38" fmla="*/ 4 w 156"/>
                    <a:gd name="T39" fmla="*/ 19 h 123"/>
                    <a:gd name="T40" fmla="*/ 1 w 156"/>
                    <a:gd name="T41" fmla="*/ 28 h 123"/>
                    <a:gd name="T42" fmla="*/ 0 w 156"/>
                    <a:gd name="T43" fmla="*/ 37 h 123"/>
                    <a:gd name="T44" fmla="*/ 0 w 156"/>
                    <a:gd name="T45" fmla="*/ 37 h 123"/>
                    <a:gd name="T46" fmla="*/ 0 w 156"/>
                    <a:gd name="T47" fmla="*/ 123 h 123"/>
                    <a:gd name="T48" fmla="*/ 156 w 156"/>
                    <a:gd name="T49" fmla="*/ 123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56" h="123">
                      <a:moveTo>
                        <a:pt x="156" y="123"/>
                      </a:moveTo>
                      <a:lnTo>
                        <a:pt x="156" y="123"/>
                      </a:lnTo>
                      <a:lnTo>
                        <a:pt x="156" y="37"/>
                      </a:lnTo>
                      <a:lnTo>
                        <a:pt x="156" y="37"/>
                      </a:lnTo>
                      <a:lnTo>
                        <a:pt x="154" y="28"/>
                      </a:lnTo>
                      <a:lnTo>
                        <a:pt x="150" y="19"/>
                      </a:lnTo>
                      <a:lnTo>
                        <a:pt x="144" y="13"/>
                      </a:lnTo>
                      <a:lnTo>
                        <a:pt x="136" y="9"/>
                      </a:lnTo>
                      <a:lnTo>
                        <a:pt x="136" y="9"/>
                      </a:lnTo>
                      <a:lnTo>
                        <a:pt x="122" y="6"/>
                      </a:lnTo>
                      <a:lnTo>
                        <a:pt x="107" y="3"/>
                      </a:lnTo>
                      <a:lnTo>
                        <a:pt x="92" y="2"/>
                      </a:lnTo>
                      <a:lnTo>
                        <a:pt x="77" y="0"/>
                      </a:lnTo>
                      <a:lnTo>
                        <a:pt x="62" y="2"/>
                      </a:lnTo>
                      <a:lnTo>
                        <a:pt x="47" y="3"/>
                      </a:lnTo>
                      <a:lnTo>
                        <a:pt x="34" y="6"/>
                      </a:lnTo>
                      <a:lnTo>
                        <a:pt x="19" y="9"/>
                      </a:lnTo>
                      <a:lnTo>
                        <a:pt x="19" y="9"/>
                      </a:lnTo>
                      <a:lnTo>
                        <a:pt x="12" y="13"/>
                      </a:lnTo>
                      <a:lnTo>
                        <a:pt x="4" y="19"/>
                      </a:lnTo>
                      <a:lnTo>
                        <a:pt x="1" y="28"/>
                      </a:lnTo>
                      <a:lnTo>
                        <a:pt x="0" y="37"/>
                      </a:lnTo>
                      <a:lnTo>
                        <a:pt x="0" y="37"/>
                      </a:lnTo>
                      <a:lnTo>
                        <a:pt x="0" y="123"/>
                      </a:lnTo>
                      <a:lnTo>
                        <a:pt x="156" y="123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3" name="Freeform 315"/>
                <p:cNvSpPr/>
                <p:nvPr/>
              </p:nvSpPr>
              <p:spPr bwMode="auto">
                <a:xfrm>
                  <a:off x="8761413" y="5868988"/>
                  <a:ext cx="127000" cy="125413"/>
                </a:xfrm>
                <a:custGeom>
                  <a:avLst/>
                  <a:gdLst>
                    <a:gd name="T0" fmla="*/ 80 w 80"/>
                    <a:gd name="T1" fmla="*/ 40 h 79"/>
                    <a:gd name="T2" fmla="*/ 80 w 80"/>
                    <a:gd name="T3" fmla="*/ 40 h 79"/>
                    <a:gd name="T4" fmla="*/ 79 w 80"/>
                    <a:gd name="T5" fmla="*/ 47 h 79"/>
                    <a:gd name="T6" fmla="*/ 77 w 80"/>
                    <a:gd name="T7" fmla="*/ 55 h 79"/>
                    <a:gd name="T8" fmla="*/ 73 w 80"/>
                    <a:gd name="T9" fmla="*/ 62 h 79"/>
                    <a:gd name="T10" fmla="*/ 68 w 80"/>
                    <a:gd name="T11" fmla="*/ 68 h 79"/>
                    <a:gd name="T12" fmla="*/ 62 w 80"/>
                    <a:gd name="T13" fmla="*/ 73 h 79"/>
                    <a:gd name="T14" fmla="*/ 56 w 80"/>
                    <a:gd name="T15" fmla="*/ 76 h 79"/>
                    <a:gd name="T16" fmla="*/ 49 w 80"/>
                    <a:gd name="T17" fmla="*/ 79 h 79"/>
                    <a:gd name="T18" fmla="*/ 40 w 80"/>
                    <a:gd name="T19" fmla="*/ 79 h 79"/>
                    <a:gd name="T20" fmla="*/ 40 w 80"/>
                    <a:gd name="T21" fmla="*/ 79 h 79"/>
                    <a:gd name="T22" fmla="*/ 33 w 80"/>
                    <a:gd name="T23" fmla="*/ 79 h 79"/>
                    <a:gd name="T24" fmla="*/ 25 w 80"/>
                    <a:gd name="T25" fmla="*/ 76 h 79"/>
                    <a:gd name="T26" fmla="*/ 18 w 80"/>
                    <a:gd name="T27" fmla="*/ 73 h 79"/>
                    <a:gd name="T28" fmla="*/ 12 w 80"/>
                    <a:gd name="T29" fmla="*/ 68 h 79"/>
                    <a:gd name="T30" fmla="*/ 7 w 80"/>
                    <a:gd name="T31" fmla="*/ 62 h 79"/>
                    <a:gd name="T32" fmla="*/ 4 w 80"/>
                    <a:gd name="T33" fmla="*/ 55 h 79"/>
                    <a:gd name="T34" fmla="*/ 1 w 80"/>
                    <a:gd name="T35" fmla="*/ 47 h 79"/>
                    <a:gd name="T36" fmla="*/ 0 w 80"/>
                    <a:gd name="T37" fmla="*/ 40 h 79"/>
                    <a:gd name="T38" fmla="*/ 0 w 80"/>
                    <a:gd name="T39" fmla="*/ 40 h 79"/>
                    <a:gd name="T40" fmla="*/ 1 w 80"/>
                    <a:gd name="T41" fmla="*/ 31 h 79"/>
                    <a:gd name="T42" fmla="*/ 4 w 80"/>
                    <a:gd name="T43" fmla="*/ 24 h 79"/>
                    <a:gd name="T44" fmla="*/ 7 w 80"/>
                    <a:gd name="T45" fmla="*/ 18 h 79"/>
                    <a:gd name="T46" fmla="*/ 12 w 80"/>
                    <a:gd name="T47" fmla="*/ 12 h 79"/>
                    <a:gd name="T48" fmla="*/ 18 w 80"/>
                    <a:gd name="T49" fmla="*/ 7 h 79"/>
                    <a:gd name="T50" fmla="*/ 25 w 80"/>
                    <a:gd name="T51" fmla="*/ 3 h 79"/>
                    <a:gd name="T52" fmla="*/ 33 w 80"/>
                    <a:gd name="T53" fmla="*/ 1 h 79"/>
                    <a:gd name="T54" fmla="*/ 40 w 80"/>
                    <a:gd name="T55" fmla="*/ 0 h 79"/>
                    <a:gd name="T56" fmla="*/ 40 w 80"/>
                    <a:gd name="T57" fmla="*/ 0 h 79"/>
                    <a:gd name="T58" fmla="*/ 49 w 80"/>
                    <a:gd name="T59" fmla="*/ 1 h 79"/>
                    <a:gd name="T60" fmla="*/ 56 w 80"/>
                    <a:gd name="T61" fmla="*/ 3 h 79"/>
                    <a:gd name="T62" fmla="*/ 62 w 80"/>
                    <a:gd name="T63" fmla="*/ 7 h 79"/>
                    <a:gd name="T64" fmla="*/ 68 w 80"/>
                    <a:gd name="T65" fmla="*/ 12 h 79"/>
                    <a:gd name="T66" fmla="*/ 73 w 80"/>
                    <a:gd name="T67" fmla="*/ 18 h 79"/>
                    <a:gd name="T68" fmla="*/ 77 w 80"/>
                    <a:gd name="T69" fmla="*/ 24 h 79"/>
                    <a:gd name="T70" fmla="*/ 79 w 80"/>
                    <a:gd name="T71" fmla="*/ 31 h 79"/>
                    <a:gd name="T72" fmla="*/ 80 w 80"/>
                    <a:gd name="T73" fmla="*/ 40 h 79"/>
                    <a:gd name="T74" fmla="*/ 80 w 80"/>
                    <a:gd name="T75" fmla="*/ 40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80" h="79">
                      <a:moveTo>
                        <a:pt x="80" y="40"/>
                      </a:moveTo>
                      <a:lnTo>
                        <a:pt x="80" y="40"/>
                      </a:lnTo>
                      <a:lnTo>
                        <a:pt x="79" y="47"/>
                      </a:lnTo>
                      <a:lnTo>
                        <a:pt x="77" y="55"/>
                      </a:lnTo>
                      <a:lnTo>
                        <a:pt x="73" y="62"/>
                      </a:lnTo>
                      <a:lnTo>
                        <a:pt x="68" y="68"/>
                      </a:lnTo>
                      <a:lnTo>
                        <a:pt x="62" y="73"/>
                      </a:lnTo>
                      <a:lnTo>
                        <a:pt x="56" y="76"/>
                      </a:lnTo>
                      <a:lnTo>
                        <a:pt x="49" y="79"/>
                      </a:lnTo>
                      <a:lnTo>
                        <a:pt x="40" y="79"/>
                      </a:lnTo>
                      <a:lnTo>
                        <a:pt x="40" y="79"/>
                      </a:lnTo>
                      <a:lnTo>
                        <a:pt x="33" y="79"/>
                      </a:lnTo>
                      <a:lnTo>
                        <a:pt x="25" y="76"/>
                      </a:lnTo>
                      <a:lnTo>
                        <a:pt x="18" y="73"/>
                      </a:lnTo>
                      <a:lnTo>
                        <a:pt x="12" y="68"/>
                      </a:lnTo>
                      <a:lnTo>
                        <a:pt x="7" y="62"/>
                      </a:lnTo>
                      <a:lnTo>
                        <a:pt x="4" y="55"/>
                      </a:lnTo>
                      <a:lnTo>
                        <a:pt x="1" y="47"/>
                      </a:lnTo>
                      <a:lnTo>
                        <a:pt x="0" y="40"/>
                      </a:lnTo>
                      <a:lnTo>
                        <a:pt x="0" y="40"/>
                      </a:lnTo>
                      <a:lnTo>
                        <a:pt x="1" y="31"/>
                      </a:lnTo>
                      <a:lnTo>
                        <a:pt x="4" y="24"/>
                      </a:lnTo>
                      <a:lnTo>
                        <a:pt x="7" y="18"/>
                      </a:lnTo>
                      <a:lnTo>
                        <a:pt x="12" y="12"/>
                      </a:lnTo>
                      <a:lnTo>
                        <a:pt x="18" y="7"/>
                      </a:lnTo>
                      <a:lnTo>
                        <a:pt x="25" y="3"/>
                      </a:lnTo>
                      <a:lnTo>
                        <a:pt x="33" y="1"/>
                      </a:lnTo>
                      <a:lnTo>
                        <a:pt x="40" y="0"/>
                      </a:lnTo>
                      <a:lnTo>
                        <a:pt x="40" y="0"/>
                      </a:lnTo>
                      <a:lnTo>
                        <a:pt x="49" y="1"/>
                      </a:lnTo>
                      <a:lnTo>
                        <a:pt x="56" y="3"/>
                      </a:lnTo>
                      <a:lnTo>
                        <a:pt x="62" y="7"/>
                      </a:lnTo>
                      <a:lnTo>
                        <a:pt x="68" y="12"/>
                      </a:lnTo>
                      <a:lnTo>
                        <a:pt x="73" y="18"/>
                      </a:lnTo>
                      <a:lnTo>
                        <a:pt x="77" y="24"/>
                      </a:lnTo>
                      <a:lnTo>
                        <a:pt x="79" y="31"/>
                      </a:lnTo>
                      <a:lnTo>
                        <a:pt x="80" y="40"/>
                      </a:lnTo>
                      <a:lnTo>
                        <a:pt x="80" y="4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4" name="Line 316"/>
                <p:cNvSpPr>
                  <a:spLocks noChangeShapeType="1"/>
                </p:cNvSpPr>
                <p:nvPr/>
              </p:nvSpPr>
              <p:spPr bwMode="auto">
                <a:xfrm>
                  <a:off x="8759825" y="6064251"/>
                  <a:ext cx="0" cy="12541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5" name="Line 317"/>
                <p:cNvSpPr>
                  <a:spLocks noChangeShapeType="1"/>
                </p:cNvSpPr>
                <p:nvPr/>
              </p:nvSpPr>
              <p:spPr bwMode="auto">
                <a:xfrm>
                  <a:off x="8893175" y="6064251"/>
                  <a:ext cx="0" cy="12541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6" name="Freeform 318"/>
                <p:cNvSpPr/>
                <p:nvPr/>
              </p:nvSpPr>
              <p:spPr bwMode="auto">
                <a:xfrm>
                  <a:off x="9359900" y="5995988"/>
                  <a:ext cx="246062" cy="195263"/>
                </a:xfrm>
                <a:custGeom>
                  <a:avLst/>
                  <a:gdLst>
                    <a:gd name="T0" fmla="*/ 155 w 155"/>
                    <a:gd name="T1" fmla="*/ 123 h 123"/>
                    <a:gd name="T2" fmla="*/ 155 w 155"/>
                    <a:gd name="T3" fmla="*/ 123 h 123"/>
                    <a:gd name="T4" fmla="*/ 155 w 155"/>
                    <a:gd name="T5" fmla="*/ 37 h 123"/>
                    <a:gd name="T6" fmla="*/ 155 w 155"/>
                    <a:gd name="T7" fmla="*/ 37 h 123"/>
                    <a:gd name="T8" fmla="*/ 154 w 155"/>
                    <a:gd name="T9" fmla="*/ 28 h 123"/>
                    <a:gd name="T10" fmla="*/ 149 w 155"/>
                    <a:gd name="T11" fmla="*/ 19 h 123"/>
                    <a:gd name="T12" fmla="*/ 144 w 155"/>
                    <a:gd name="T13" fmla="*/ 13 h 123"/>
                    <a:gd name="T14" fmla="*/ 136 w 155"/>
                    <a:gd name="T15" fmla="*/ 9 h 123"/>
                    <a:gd name="T16" fmla="*/ 136 w 155"/>
                    <a:gd name="T17" fmla="*/ 9 h 123"/>
                    <a:gd name="T18" fmla="*/ 121 w 155"/>
                    <a:gd name="T19" fmla="*/ 6 h 123"/>
                    <a:gd name="T20" fmla="*/ 106 w 155"/>
                    <a:gd name="T21" fmla="*/ 3 h 123"/>
                    <a:gd name="T22" fmla="*/ 92 w 155"/>
                    <a:gd name="T23" fmla="*/ 2 h 123"/>
                    <a:gd name="T24" fmla="*/ 77 w 155"/>
                    <a:gd name="T25" fmla="*/ 0 h 123"/>
                    <a:gd name="T26" fmla="*/ 62 w 155"/>
                    <a:gd name="T27" fmla="*/ 2 h 123"/>
                    <a:gd name="T28" fmla="*/ 47 w 155"/>
                    <a:gd name="T29" fmla="*/ 3 h 123"/>
                    <a:gd name="T30" fmla="*/ 34 w 155"/>
                    <a:gd name="T31" fmla="*/ 6 h 123"/>
                    <a:gd name="T32" fmla="*/ 19 w 155"/>
                    <a:gd name="T33" fmla="*/ 9 h 123"/>
                    <a:gd name="T34" fmla="*/ 19 w 155"/>
                    <a:gd name="T35" fmla="*/ 9 h 123"/>
                    <a:gd name="T36" fmla="*/ 12 w 155"/>
                    <a:gd name="T37" fmla="*/ 13 h 123"/>
                    <a:gd name="T38" fmla="*/ 4 w 155"/>
                    <a:gd name="T39" fmla="*/ 19 h 123"/>
                    <a:gd name="T40" fmla="*/ 1 w 155"/>
                    <a:gd name="T41" fmla="*/ 28 h 123"/>
                    <a:gd name="T42" fmla="*/ 0 w 155"/>
                    <a:gd name="T43" fmla="*/ 37 h 123"/>
                    <a:gd name="T44" fmla="*/ 0 w 155"/>
                    <a:gd name="T45" fmla="*/ 37 h 123"/>
                    <a:gd name="T46" fmla="*/ 0 w 155"/>
                    <a:gd name="T47" fmla="*/ 123 h 123"/>
                    <a:gd name="T48" fmla="*/ 155 w 155"/>
                    <a:gd name="T49" fmla="*/ 123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55" h="123">
                      <a:moveTo>
                        <a:pt x="155" y="123"/>
                      </a:moveTo>
                      <a:lnTo>
                        <a:pt x="155" y="123"/>
                      </a:lnTo>
                      <a:lnTo>
                        <a:pt x="155" y="37"/>
                      </a:lnTo>
                      <a:lnTo>
                        <a:pt x="155" y="37"/>
                      </a:lnTo>
                      <a:lnTo>
                        <a:pt x="154" y="28"/>
                      </a:lnTo>
                      <a:lnTo>
                        <a:pt x="149" y="19"/>
                      </a:lnTo>
                      <a:lnTo>
                        <a:pt x="144" y="13"/>
                      </a:lnTo>
                      <a:lnTo>
                        <a:pt x="136" y="9"/>
                      </a:lnTo>
                      <a:lnTo>
                        <a:pt x="136" y="9"/>
                      </a:lnTo>
                      <a:lnTo>
                        <a:pt x="121" y="6"/>
                      </a:lnTo>
                      <a:lnTo>
                        <a:pt x="106" y="3"/>
                      </a:lnTo>
                      <a:lnTo>
                        <a:pt x="92" y="2"/>
                      </a:lnTo>
                      <a:lnTo>
                        <a:pt x="77" y="0"/>
                      </a:lnTo>
                      <a:lnTo>
                        <a:pt x="62" y="2"/>
                      </a:lnTo>
                      <a:lnTo>
                        <a:pt x="47" y="3"/>
                      </a:lnTo>
                      <a:lnTo>
                        <a:pt x="34" y="6"/>
                      </a:lnTo>
                      <a:lnTo>
                        <a:pt x="19" y="9"/>
                      </a:lnTo>
                      <a:lnTo>
                        <a:pt x="19" y="9"/>
                      </a:lnTo>
                      <a:lnTo>
                        <a:pt x="12" y="13"/>
                      </a:lnTo>
                      <a:lnTo>
                        <a:pt x="4" y="19"/>
                      </a:lnTo>
                      <a:lnTo>
                        <a:pt x="1" y="28"/>
                      </a:lnTo>
                      <a:lnTo>
                        <a:pt x="0" y="37"/>
                      </a:lnTo>
                      <a:lnTo>
                        <a:pt x="0" y="37"/>
                      </a:lnTo>
                      <a:lnTo>
                        <a:pt x="0" y="123"/>
                      </a:lnTo>
                      <a:lnTo>
                        <a:pt x="155" y="123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7" name="Freeform 319"/>
                <p:cNvSpPr/>
                <p:nvPr/>
              </p:nvSpPr>
              <p:spPr bwMode="auto">
                <a:xfrm>
                  <a:off x="9418638" y="5868988"/>
                  <a:ext cx="127000" cy="125413"/>
                </a:xfrm>
                <a:custGeom>
                  <a:avLst/>
                  <a:gdLst>
                    <a:gd name="T0" fmla="*/ 80 w 80"/>
                    <a:gd name="T1" fmla="*/ 40 h 79"/>
                    <a:gd name="T2" fmla="*/ 80 w 80"/>
                    <a:gd name="T3" fmla="*/ 40 h 79"/>
                    <a:gd name="T4" fmla="*/ 78 w 80"/>
                    <a:gd name="T5" fmla="*/ 47 h 79"/>
                    <a:gd name="T6" fmla="*/ 77 w 80"/>
                    <a:gd name="T7" fmla="*/ 55 h 79"/>
                    <a:gd name="T8" fmla="*/ 72 w 80"/>
                    <a:gd name="T9" fmla="*/ 62 h 79"/>
                    <a:gd name="T10" fmla="*/ 68 w 80"/>
                    <a:gd name="T11" fmla="*/ 68 h 79"/>
                    <a:gd name="T12" fmla="*/ 62 w 80"/>
                    <a:gd name="T13" fmla="*/ 73 h 79"/>
                    <a:gd name="T14" fmla="*/ 56 w 80"/>
                    <a:gd name="T15" fmla="*/ 76 h 79"/>
                    <a:gd name="T16" fmla="*/ 49 w 80"/>
                    <a:gd name="T17" fmla="*/ 79 h 79"/>
                    <a:gd name="T18" fmla="*/ 40 w 80"/>
                    <a:gd name="T19" fmla="*/ 79 h 79"/>
                    <a:gd name="T20" fmla="*/ 40 w 80"/>
                    <a:gd name="T21" fmla="*/ 79 h 79"/>
                    <a:gd name="T22" fmla="*/ 32 w 80"/>
                    <a:gd name="T23" fmla="*/ 79 h 79"/>
                    <a:gd name="T24" fmla="*/ 25 w 80"/>
                    <a:gd name="T25" fmla="*/ 76 h 79"/>
                    <a:gd name="T26" fmla="*/ 18 w 80"/>
                    <a:gd name="T27" fmla="*/ 73 h 79"/>
                    <a:gd name="T28" fmla="*/ 12 w 80"/>
                    <a:gd name="T29" fmla="*/ 68 h 79"/>
                    <a:gd name="T30" fmla="*/ 7 w 80"/>
                    <a:gd name="T31" fmla="*/ 62 h 79"/>
                    <a:gd name="T32" fmla="*/ 4 w 80"/>
                    <a:gd name="T33" fmla="*/ 55 h 79"/>
                    <a:gd name="T34" fmla="*/ 1 w 80"/>
                    <a:gd name="T35" fmla="*/ 47 h 79"/>
                    <a:gd name="T36" fmla="*/ 0 w 80"/>
                    <a:gd name="T37" fmla="*/ 40 h 79"/>
                    <a:gd name="T38" fmla="*/ 0 w 80"/>
                    <a:gd name="T39" fmla="*/ 40 h 79"/>
                    <a:gd name="T40" fmla="*/ 1 w 80"/>
                    <a:gd name="T41" fmla="*/ 31 h 79"/>
                    <a:gd name="T42" fmla="*/ 4 w 80"/>
                    <a:gd name="T43" fmla="*/ 24 h 79"/>
                    <a:gd name="T44" fmla="*/ 7 w 80"/>
                    <a:gd name="T45" fmla="*/ 18 h 79"/>
                    <a:gd name="T46" fmla="*/ 12 w 80"/>
                    <a:gd name="T47" fmla="*/ 12 h 79"/>
                    <a:gd name="T48" fmla="*/ 18 w 80"/>
                    <a:gd name="T49" fmla="*/ 7 h 79"/>
                    <a:gd name="T50" fmla="*/ 25 w 80"/>
                    <a:gd name="T51" fmla="*/ 3 h 79"/>
                    <a:gd name="T52" fmla="*/ 32 w 80"/>
                    <a:gd name="T53" fmla="*/ 1 h 79"/>
                    <a:gd name="T54" fmla="*/ 40 w 80"/>
                    <a:gd name="T55" fmla="*/ 0 h 79"/>
                    <a:gd name="T56" fmla="*/ 40 w 80"/>
                    <a:gd name="T57" fmla="*/ 0 h 79"/>
                    <a:gd name="T58" fmla="*/ 49 w 80"/>
                    <a:gd name="T59" fmla="*/ 1 h 79"/>
                    <a:gd name="T60" fmla="*/ 56 w 80"/>
                    <a:gd name="T61" fmla="*/ 3 h 79"/>
                    <a:gd name="T62" fmla="*/ 62 w 80"/>
                    <a:gd name="T63" fmla="*/ 7 h 79"/>
                    <a:gd name="T64" fmla="*/ 68 w 80"/>
                    <a:gd name="T65" fmla="*/ 12 h 79"/>
                    <a:gd name="T66" fmla="*/ 72 w 80"/>
                    <a:gd name="T67" fmla="*/ 18 h 79"/>
                    <a:gd name="T68" fmla="*/ 77 w 80"/>
                    <a:gd name="T69" fmla="*/ 24 h 79"/>
                    <a:gd name="T70" fmla="*/ 78 w 80"/>
                    <a:gd name="T71" fmla="*/ 31 h 79"/>
                    <a:gd name="T72" fmla="*/ 80 w 80"/>
                    <a:gd name="T73" fmla="*/ 40 h 79"/>
                    <a:gd name="T74" fmla="*/ 80 w 80"/>
                    <a:gd name="T75" fmla="*/ 40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80" h="79">
                      <a:moveTo>
                        <a:pt x="80" y="40"/>
                      </a:moveTo>
                      <a:lnTo>
                        <a:pt x="80" y="40"/>
                      </a:lnTo>
                      <a:lnTo>
                        <a:pt x="78" y="47"/>
                      </a:lnTo>
                      <a:lnTo>
                        <a:pt x="77" y="55"/>
                      </a:lnTo>
                      <a:lnTo>
                        <a:pt x="72" y="62"/>
                      </a:lnTo>
                      <a:lnTo>
                        <a:pt x="68" y="68"/>
                      </a:lnTo>
                      <a:lnTo>
                        <a:pt x="62" y="73"/>
                      </a:lnTo>
                      <a:lnTo>
                        <a:pt x="56" y="76"/>
                      </a:lnTo>
                      <a:lnTo>
                        <a:pt x="49" y="79"/>
                      </a:lnTo>
                      <a:lnTo>
                        <a:pt x="40" y="79"/>
                      </a:lnTo>
                      <a:lnTo>
                        <a:pt x="40" y="79"/>
                      </a:lnTo>
                      <a:lnTo>
                        <a:pt x="32" y="79"/>
                      </a:lnTo>
                      <a:lnTo>
                        <a:pt x="25" y="76"/>
                      </a:lnTo>
                      <a:lnTo>
                        <a:pt x="18" y="73"/>
                      </a:lnTo>
                      <a:lnTo>
                        <a:pt x="12" y="68"/>
                      </a:lnTo>
                      <a:lnTo>
                        <a:pt x="7" y="62"/>
                      </a:lnTo>
                      <a:lnTo>
                        <a:pt x="4" y="55"/>
                      </a:lnTo>
                      <a:lnTo>
                        <a:pt x="1" y="47"/>
                      </a:lnTo>
                      <a:lnTo>
                        <a:pt x="0" y="40"/>
                      </a:lnTo>
                      <a:lnTo>
                        <a:pt x="0" y="40"/>
                      </a:lnTo>
                      <a:lnTo>
                        <a:pt x="1" y="31"/>
                      </a:lnTo>
                      <a:lnTo>
                        <a:pt x="4" y="24"/>
                      </a:lnTo>
                      <a:lnTo>
                        <a:pt x="7" y="18"/>
                      </a:lnTo>
                      <a:lnTo>
                        <a:pt x="12" y="12"/>
                      </a:lnTo>
                      <a:lnTo>
                        <a:pt x="18" y="7"/>
                      </a:lnTo>
                      <a:lnTo>
                        <a:pt x="25" y="3"/>
                      </a:lnTo>
                      <a:lnTo>
                        <a:pt x="32" y="1"/>
                      </a:lnTo>
                      <a:lnTo>
                        <a:pt x="40" y="0"/>
                      </a:lnTo>
                      <a:lnTo>
                        <a:pt x="40" y="0"/>
                      </a:lnTo>
                      <a:lnTo>
                        <a:pt x="49" y="1"/>
                      </a:lnTo>
                      <a:lnTo>
                        <a:pt x="56" y="3"/>
                      </a:lnTo>
                      <a:lnTo>
                        <a:pt x="62" y="7"/>
                      </a:lnTo>
                      <a:lnTo>
                        <a:pt x="68" y="12"/>
                      </a:lnTo>
                      <a:lnTo>
                        <a:pt x="72" y="18"/>
                      </a:lnTo>
                      <a:lnTo>
                        <a:pt x="77" y="24"/>
                      </a:lnTo>
                      <a:lnTo>
                        <a:pt x="78" y="31"/>
                      </a:lnTo>
                      <a:lnTo>
                        <a:pt x="80" y="40"/>
                      </a:lnTo>
                      <a:lnTo>
                        <a:pt x="80" y="40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8" name="Line 320"/>
                <p:cNvSpPr>
                  <a:spLocks noChangeShapeType="1"/>
                </p:cNvSpPr>
                <p:nvPr/>
              </p:nvSpPr>
              <p:spPr bwMode="auto">
                <a:xfrm>
                  <a:off x="9415463" y="6064251"/>
                  <a:ext cx="0" cy="12541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9" name="Line 321"/>
                <p:cNvSpPr>
                  <a:spLocks noChangeShapeType="1"/>
                </p:cNvSpPr>
                <p:nvPr/>
              </p:nvSpPr>
              <p:spPr bwMode="auto">
                <a:xfrm>
                  <a:off x="9550400" y="6064251"/>
                  <a:ext cx="0" cy="12541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0" name="Freeform 322"/>
                <p:cNvSpPr/>
                <p:nvPr/>
              </p:nvSpPr>
              <p:spPr bwMode="auto">
                <a:xfrm>
                  <a:off x="8818563" y="5703888"/>
                  <a:ext cx="669925" cy="101600"/>
                </a:xfrm>
                <a:custGeom>
                  <a:avLst/>
                  <a:gdLst>
                    <a:gd name="T0" fmla="*/ 0 w 422"/>
                    <a:gd name="T1" fmla="*/ 64 h 64"/>
                    <a:gd name="T2" fmla="*/ 0 w 422"/>
                    <a:gd name="T3" fmla="*/ 24 h 64"/>
                    <a:gd name="T4" fmla="*/ 0 w 422"/>
                    <a:gd name="T5" fmla="*/ 24 h 64"/>
                    <a:gd name="T6" fmla="*/ 1 w 422"/>
                    <a:gd name="T7" fmla="*/ 19 h 64"/>
                    <a:gd name="T8" fmla="*/ 1 w 422"/>
                    <a:gd name="T9" fmla="*/ 15 h 64"/>
                    <a:gd name="T10" fmla="*/ 7 w 422"/>
                    <a:gd name="T11" fmla="*/ 8 h 64"/>
                    <a:gd name="T12" fmla="*/ 14 w 422"/>
                    <a:gd name="T13" fmla="*/ 3 h 64"/>
                    <a:gd name="T14" fmla="*/ 19 w 422"/>
                    <a:gd name="T15" fmla="*/ 2 h 64"/>
                    <a:gd name="T16" fmla="*/ 23 w 422"/>
                    <a:gd name="T17" fmla="*/ 0 h 64"/>
                    <a:gd name="T18" fmla="*/ 398 w 422"/>
                    <a:gd name="T19" fmla="*/ 0 h 64"/>
                    <a:gd name="T20" fmla="*/ 398 w 422"/>
                    <a:gd name="T21" fmla="*/ 0 h 64"/>
                    <a:gd name="T22" fmla="*/ 403 w 422"/>
                    <a:gd name="T23" fmla="*/ 2 h 64"/>
                    <a:gd name="T24" fmla="*/ 407 w 422"/>
                    <a:gd name="T25" fmla="*/ 3 h 64"/>
                    <a:gd name="T26" fmla="*/ 416 w 422"/>
                    <a:gd name="T27" fmla="*/ 8 h 64"/>
                    <a:gd name="T28" fmla="*/ 421 w 422"/>
                    <a:gd name="T29" fmla="*/ 15 h 64"/>
                    <a:gd name="T30" fmla="*/ 422 w 422"/>
                    <a:gd name="T31" fmla="*/ 19 h 64"/>
                    <a:gd name="T32" fmla="*/ 422 w 422"/>
                    <a:gd name="T33" fmla="*/ 24 h 64"/>
                    <a:gd name="T34" fmla="*/ 422 w 422"/>
                    <a:gd name="T35" fmla="*/ 64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22" h="64">
                      <a:moveTo>
                        <a:pt x="0" y="64"/>
                      </a:moveTo>
                      <a:lnTo>
                        <a:pt x="0" y="24"/>
                      </a:lnTo>
                      <a:lnTo>
                        <a:pt x="0" y="24"/>
                      </a:lnTo>
                      <a:lnTo>
                        <a:pt x="1" y="19"/>
                      </a:lnTo>
                      <a:lnTo>
                        <a:pt x="1" y="15"/>
                      </a:lnTo>
                      <a:lnTo>
                        <a:pt x="7" y="8"/>
                      </a:lnTo>
                      <a:lnTo>
                        <a:pt x="14" y="3"/>
                      </a:lnTo>
                      <a:lnTo>
                        <a:pt x="19" y="2"/>
                      </a:lnTo>
                      <a:lnTo>
                        <a:pt x="23" y="0"/>
                      </a:lnTo>
                      <a:lnTo>
                        <a:pt x="398" y="0"/>
                      </a:lnTo>
                      <a:lnTo>
                        <a:pt x="398" y="0"/>
                      </a:lnTo>
                      <a:lnTo>
                        <a:pt x="403" y="2"/>
                      </a:lnTo>
                      <a:lnTo>
                        <a:pt x="407" y="3"/>
                      </a:lnTo>
                      <a:lnTo>
                        <a:pt x="416" y="8"/>
                      </a:lnTo>
                      <a:lnTo>
                        <a:pt x="421" y="15"/>
                      </a:lnTo>
                      <a:lnTo>
                        <a:pt x="422" y="19"/>
                      </a:lnTo>
                      <a:lnTo>
                        <a:pt x="422" y="24"/>
                      </a:lnTo>
                      <a:lnTo>
                        <a:pt x="422" y="64"/>
                      </a:lnTo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1" name="Line 323"/>
                <p:cNvSpPr>
                  <a:spLocks noChangeShapeType="1"/>
                </p:cNvSpPr>
                <p:nvPr/>
              </p:nvSpPr>
              <p:spPr bwMode="auto">
                <a:xfrm flipV="1">
                  <a:off x="9155113" y="5630863"/>
                  <a:ext cx="0" cy="17145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2" name="组合 1"/>
            <p:cNvGrpSpPr/>
            <p:nvPr/>
          </p:nvGrpSpPr>
          <p:grpSpPr>
            <a:xfrm>
              <a:off x="5775007" y="1315065"/>
              <a:ext cx="862800" cy="862800"/>
              <a:chOff x="5775007" y="1315065"/>
              <a:chExt cx="862800" cy="862800"/>
            </a:xfrm>
          </p:grpSpPr>
          <p:sp>
            <p:nvSpPr>
              <p:cNvPr id="37" name="Oval 124"/>
              <p:cNvSpPr/>
              <p:nvPr/>
            </p:nvSpPr>
            <p:spPr>
              <a:xfrm>
                <a:off x="5775007" y="1315065"/>
                <a:ext cx="862800" cy="862800"/>
              </a:xfrm>
              <a:prstGeom prst="ellipse">
                <a:avLst/>
              </a:prstGeom>
              <a:solidFill>
                <a:srgbClr val="0A5E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22" name="Group 123"/>
              <p:cNvGrpSpPr/>
              <p:nvPr/>
            </p:nvGrpSpPr>
            <p:grpSpPr>
              <a:xfrm>
                <a:off x="6033931" y="1509974"/>
                <a:ext cx="344952" cy="472984"/>
                <a:chOff x="10282237" y="3676651"/>
                <a:chExt cx="671512" cy="920750"/>
              </a:xfrm>
            </p:grpSpPr>
            <p:sp>
              <p:nvSpPr>
                <p:cNvPr id="123" name="Freeform 159"/>
                <p:cNvSpPr/>
                <p:nvPr/>
              </p:nvSpPr>
              <p:spPr bwMode="auto">
                <a:xfrm>
                  <a:off x="10282237" y="3676651"/>
                  <a:ext cx="671512" cy="920750"/>
                </a:xfrm>
                <a:custGeom>
                  <a:avLst/>
                  <a:gdLst>
                    <a:gd name="T0" fmla="*/ 423 w 423"/>
                    <a:gd name="T1" fmla="*/ 574 h 580"/>
                    <a:gd name="T2" fmla="*/ 423 w 423"/>
                    <a:gd name="T3" fmla="*/ 574 h 580"/>
                    <a:gd name="T4" fmla="*/ 421 w 423"/>
                    <a:gd name="T5" fmla="*/ 576 h 580"/>
                    <a:gd name="T6" fmla="*/ 420 w 423"/>
                    <a:gd name="T7" fmla="*/ 579 h 580"/>
                    <a:gd name="T8" fmla="*/ 418 w 423"/>
                    <a:gd name="T9" fmla="*/ 580 h 580"/>
                    <a:gd name="T10" fmla="*/ 415 w 423"/>
                    <a:gd name="T11" fmla="*/ 580 h 580"/>
                    <a:gd name="T12" fmla="*/ 6 w 423"/>
                    <a:gd name="T13" fmla="*/ 580 h 580"/>
                    <a:gd name="T14" fmla="*/ 6 w 423"/>
                    <a:gd name="T15" fmla="*/ 580 h 580"/>
                    <a:gd name="T16" fmla="*/ 3 w 423"/>
                    <a:gd name="T17" fmla="*/ 580 h 580"/>
                    <a:gd name="T18" fmla="*/ 1 w 423"/>
                    <a:gd name="T19" fmla="*/ 579 h 580"/>
                    <a:gd name="T20" fmla="*/ 0 w 423"/>
                    <a:gd name="T21" fmla="*/ 576 h 580"/>
                    <a:gd name="T22" fmla="*/ 0 w 423"/>
                    <a:gd name="T23" fmla="*/ 574 h 580"/>
                    <a:gd name="T24" fmla="*/ 0 w 423"/>
                    <a:gd name="T25" fmla="*/ 6 h 580"/>
                    <a:gd name="T26" fmla="*/ 0 w 423"/>
                    <a:gd name="T27" fmla="*/ 6 h 580"/>
                    <a:gd name="T28" fmla="*/ 0 w 423"/>
                    <a:gd name="T29" fmla="*/ 3 h 580"/>
                    <a:gd name="T30" fmla="*/ 1 w 423"/>
                    <a:gd name="T31" fmla="*/ 2 h 580"/>
                    <a:gd name="T32" fmla="*/ 3 w 423"/>
                    <a:gd name="T33" fmla="*/ 0 h 580"/>
                    <a:gd name="T34" fmla="*/ 6 w 423"/>
                    <a:gd name="T35" fmla="*/ 0 h 580"/>
                    <a:gd name="T36" fmla="*/ 415 w 423"/>
                    <a:gd name="T37" fmla="*/ 0 h 580"/>
                    <a:gd name="T38" fmla="*/ 415 w 423"/>
                    <a:gd name="T39" fmla="*/ 0 h 580"/>
                    <a:gd name="T40" fmla="*/ 418 w 423"/>
                    <a:gd name="T41" fmla="*/ 0 h 580"/>
                    <a:gd name="T42" fmla="*/ 420 w 423"/>
                    <a:gd name="T43" fmla="*/ 2 h 580"/>
                    <a:gd name="T44" fmla="*/ 421 w 423"/>
                    <a:gd name="T45" fmla="*/ 3 h 580"/>
                    <a:gd name="T46" fmla="*/ 423 w 423"/>
                    <a:gd name="T47" fmla="*/ 6 h 580"/>
                    <a:gd name="T48" fmla="*/ 423 w 423"/>
                    <a:gd name="T49" fmla="*/ 574 h 5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423" h="580">
                      <a:moveTo>
                        <a:pt x="423" y="574"/>
                      </a:moveTo>
                      <a:lnTo>
                        <a:pt x="423" y="574"/>
                      </a:lnTo>
                      <a:lnTo>
                        <a:pt x="421" y="576"/>
                      </a:lnTo>
                      <a:lnTo>
                        <a:pt x="420" y="579"/>
                      </a:lnTo>
                      <a:lnTo>
                        <a:pt x="418" y="580"/>
                      </a:lnTo>
                      <a:lnTo>
                        <a:pt x="415" y="580"/>
                      </a:lnTo>
                      <a:lnTo>
                        <a:pt x="6" y="580"/>
                      </a:lnTo>
                      <a:lnTo>
                        <a:pt x="6" y="580"/>
                      </a:lnTo>
                      <a:lnTo>
                        <a:pt x="3" y="580"/>
                      </a:lnTo>
                      <a:lnTo>
                        <a:pt x="1" y="579"/>
                      </a:lnTo>
                      <a:lnTo>
                        <a:pt x="0" y="576"/>
                      </a:lnTo>
                      <a:lnTo>
                        <a:pt x="0" y="574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3"/>
                      </a:lnTo>
                      <a:lnTo>
                        <a:pt x="1" y="2"/>
                      </a:lnTo>
                      <a:lnTo>
                        <a:pt x="3" y="0"/>
                      </a:lnTo>
                      <a:lnTo>
                        <a:pt x="6" y="0"/>
                      </a:lnTo>
                      <a:lnTo>
                        <a:pt x="415" y="0"/>
                      </a:lnTo>
                      <a:lnTo>
                        <a:pt x="415" y="0"/>
                      </a:lnTo>
                      <a:lnTo>
                        <a:pt x="418" y="0"/>
                      </a:lnTo>
                      <a:lnTo>
                        <a:pt x="420" y="2"/>
                      </a:lnTo>
                      <a:lnTo>
                        <a:pt x="421" y="3"/>
                      </a:lnTo>
                      <a:lnTo>
                        <a:pt x="423" y="6"/>
                      </a:lnTo>
                      <a:lnTo>
                        <a:pt x="423" y="574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4" name="Rectangle 160"/>
                <p:cNvSpPr>
                  <a:spLocks noChangeArrowheads="1"/>
                </p:cNvSpPr>
                <p:nvPr/>
              </p:nvSpPr>
              <p:spPr bwMode="auto">
                <a:xfrm>
                  <a:off x="10374312" y="3813176"/>
                  <a:ext cx="487362" cy="115888"/>
                </a:xfrm>
                <a:prstGeom prst="rect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5" name="Line 161"/>
                <p:cNvSpPr>
                  <a:spLocks noChangeShapeType="1"/>
                </p:cNvSpPr>
                <p:nvPr/>
              </p:nvSpPr>
              <p:spPr bwMode="auto">
                <a:xfrm flipV="1">
                  <a:off x="10374312" y="4017963"/>
                  <a:ext cx="0" cy="48260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6" name="Line 162"/>
                <p:cNvSpPr>
                  <a:spLocks noChangeShapeType="1"/>
                </p:cNvSpPr>
                <p:nvPr/>
              </p:nvSpPr>
              <p:spPr bwMode="auto">
                <a:xfrm flipV="1">
                  <a:off x="10493375" y="4017963"/>
                  <a:ext cx="0" cy="384175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7" name="Line 163"/>
                <p:cNvSpPr>
                  <a:spLocks noChangeShapeType="1"/>
                </p:cNvSpPr>
                <p:nvPr/>
              </p:nvSpPr>
              <p:spPr bwMode="auto">
                <a:xfrm flipV="1">
                  <a:off x="10617200" y="4017963"/>
                  <a:ext cx="0" cy="48260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8" name="Line 164"/>
                <p:cNvSpPr>
                  <a:spLocks noChangeShapeType="1"/>
                </p:cNvSpPr>
                <p:nvPr/>
              </p:nvSpPr>
              <p:spPr bwMode="auto">
                <a:xfrm flipV="1">
                  <a:off x="10739437" y="4017963"/>
                  <a:ext cx="0" cy="48260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9" name="Line 165"/>
                <p:cNvSpPr>
                  <a:spLocks noChangeShapeType="1"/>
                </p:cNvSpPr>
                <p:nvPr/>
              </p:nvSpPr>
              <p:spPr bwMode="auto">
                <a:xfrm flipV="1">
                  <a:off x="10861675" y="4017963"/>
                  <a:ext cx="0" cy="48260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0" name="Line 166"/>
                <p:cNvSpPr>
                  <a:spLocks noChangeShapeType="1"/>
                </p:cNvSpPr>
                <p:nvPr/>
              </p:nvSpPr>
              <p:spPr bwMode="auto">
                <a:xfrm>
                  <a:off x="10364787" y="4017963"/>
                  <a:ext cx="506412" cy="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1" name="Line 167"/>
                <p:cNvSpPr>
                  <a:spLocks noChangeShapeType="1"/>
                </p:cNvSpPr>
                <p:nvPr/>
              </p:nvSpPr>
              <p:spPr bwMode="auto">
                <a:xfrm>
                  <a:off x="10364787" y="4114801"/>
                  <a:ext cx="506412" cy="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2" name="Line 168"/>
                <p:cNvSpPr>
                  <a:spLocks noChangeShapeType="1"/>
                </p:cNvSpPr>
                <p:nvPr/>
              </p:nvSpPr>
              <p:spPr bwMode="auto">
                <a:xfrm>
                  <a:off x="10364787" y="4208463"/>
                  <a:ext cx="506412" cy="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3" name="Line 169"/>
                <p:cNvSpPr>
                  <a:spLocks noChangeShapeType="1"/>
                </p:cNvSpPr>
                <p:nvPr/>
              </p:nvSpPr>
              <p:spPr bwMode="auto">
                <a:xfrm>
                  <a:off x="10364787" y="4305301"/>
                  <a:ext cx="506412" cy="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4" name="Line 170"/>
                <p:cNvSpPr>
                  <a:spLocks noChangeShapeType="1"/>
                </p:cNvSpPr>
                <p:nvPr/>
              </p:nvSpPr>
              <p:spPr bwMode="auto">
                <a:xfrm>
                  <a:off x="10364787" y="4402138"/>
                  <a:ext cx="374650" cy="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5" name="Line 171"/>
                <p:cNvSpPr>
                  <a:spLocks noChangeShapeType="1"/>
                </p:cNvSpPr>
                <p:nvPr/>
              </p:nvSpPr>
              <p:spPr bwMode="auto">
                <a:xfrm>
                  <a:off x="10364787" y="4495801"/>
                  <a:ext cx="506412" cy="0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prstDash val="solid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ko-KR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8" name="组合 7"/>
            <p:cNvGrpSpPr/>
            <p:nvPr/>
          </p:nvGrpSpPr>
          <p:grpSpPr>
            <a:xfrm>
              <a:off x="6140713" y="2274654"/>
              <a:ext cx="170400" cy="154874"/>
              <a:chOff x="6140713" y="2274654"/>
              <a:chExt cx="170400" cy="154874"/>
            </a:xfrm>
          </p:grpSpPr>
          <p:cxnSp>
            <p:nvCxnSpPr>
              <p:cNvPr id="136" name="Straight Connector 140"/>
              <p:cNvCxnSpPr/>
              <p:nvPr/>
            </p:nvCxnSpPr>
            <p:spPr>
              <a:xfrm rot="8100000">
                <a:off x="6156238" y="2351124"/>
                <a:ext cx="154875" cy="0"/>
              </a:xfrm>
              <a:prstGeom prst="line">
                <a:avLst/>
              </a:prstGeom>
              <a:ln w="25400">
                <a:solidFill>
                  <a:srgbClr val="8DCC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144"/>
              <p:cNvCxnSpPr/>
              <p:nvPr/>
            </p:nvCxnSpPr>
            <p:spPr>
              <a:xfrm rot="8100000">
                <a:off x="6140713" y="2274654"/>
                <a:ext cx="0" cy="154874"/>
              </a:xfrm>
              <a:prstGeom prst="line">
                <a:avLst/>
              </a:prstGeom>
              <a:ln w="25400">
                <a:solidFill>
                  <a:srgbClr val="8DCC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组合 8"/>
            <p:cNvGrpSpPr/>
            <p:nvPr/>
          </p:nvGrpSpPr>
          <p:grpSpPr>
            <a:xfrm>
              <a:off x="6140713" y="3532178"/>
              <a:ext cx="170400" cy="154874"/>
              <a:chOff x="6140713" y="3532178"/>
              <a:chExt cx="170400" cy="154874"/>
            </a:xfrm>
          </p:grpSpPr>
          <p:cxnSp>
            <p:nvCxnSpPr>
              <p:cNvPr id="138" name="Straight Connector 147"/>
              <p:cNvCxnSpPr/>
              <p:nvPr/>
            </p:nvCxnSpPr>
            <p:spPr>
              <a:xfrm rot="8100000">
                <a:off x="6156238" y="3608648"/>
                <a:ext cx="154875" cy="0"/>
              </a:xfrm>
              <a:prstGeom prst="line">
                <a:avLst/>
              </a:prstGeom>
              <a:ln w="25400">
                <a:solidFill>
                  <a:srgbClr val="8DCC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148"/>
              <p:cNvCxnSpPr/>
              <p:nvPr/>
            </p:nvCxnSpPr>
            <p:spPr>
              <a:xfrm rot="8100000">
                <a:off x="6140713" y="3532178"/>
                <a:ext cx="0" cy="154874"/>
              </a:xfrm>
              <a:prstGeom prst="line">
                <a:avLst/>
              </a:prstGeom>
              <a:ln w="25400">
                <a:solidFill>
                  <a:srgbClr val="8DCC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组合 10"/>
            <p:cNvGrpSpPr/>
            <p:nvPr/>
          </p:nvGrpSpPr>
          <p:grpSpPr>
            <a:xfrm>
              <a:off x="6140713" y="4812884"/>
              <a:ext cx="170398" cy="154874"/>
              <a:chOff x="6140713" y="4812884"/>
              <a:chExt cx="170398" cy="154874"/>
            </a:xfrm>
          </p:grpSpPr>
          <p:cxnSp>
            <p:nvCxnSpPr>
              <p:cNvPr id="140" name="Straight Connector 150"/>
              <p:cNvCxnSpPr/>
              <p:nvPr/>
            </p:nvCxnSpPr>
            <p:spPr>
              <a:xfrm rot="8100000">
                <a:off x="6156236" y="4889355"/>
                <a:ext cx="154875" cy="0"/>
              </a:xfrm>
              <a:prstGeom prst="line">
                <a:avLst/>
              </a:prstGeom>
              <a:ln w="25400">
                <a:solidFill>
                  <a:srgbClr val="8DCC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151"/>
              <p:cNvCxnSpPr/>
              <p:nvPr/>
            </p:nvCxnSpPr>
            <p:spPr>
              <a:xfrm rot="8100000">
                <a:off x="6140713" y="4812884"/>
                <a:ext cx="0" cy="154874"/>
              </a:xfrm>
              <a:prstGeom prst="line">
                <a:avLst/>
              </a:prstGeom>
              <a:ln w="25400">
                <a:solidFill>
                  <a:srgbClr val="8DCCB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9" name="文本框 148"/>
          <p:cNvSpPr txBox="1"/>
          <p:nvPr/>
        </p:nvSpPr>
        <p:spPr>
          <a:xfrm>
            <a:off x="1966198" y="258187"/>
            <a:ext cx="4000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94"/>
          <p:cNvGrpSpPr/>
          <p:nvPr/>
        </p:nvGrpSpPr>
        <p:grpSpPr>
          <a:xfrm>
            <a:off x="1878492" y="1881920"/>
            <a:ext cx="559901" cy="559901"/>
            <a:chOff x="0" y="0"/>
            <a:chExt cx="1243363" cy="1243363"/>
          </a:xfrm>
        </p:grpSpPr>
        <p:sp>
          <p:nvSpPr>
            <p:cNvPr id="6" name="Shape 1290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rgbClr val="0A5E75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500" dirty="0">
                <a:cs typeface="+mn-ea"/>
                <a:sym typeface="+mn-lt"/>
              </a:endParaRPr>
            </a:p>
          </p:txBody>
        </p:sp>
        <p:grpSp>
          <p:nvGrpSpPr>
            <p:cNvPr id="7" name="Group 1293"/>
            <p:cNvGrpSpPr/>
            <p:nvPr/>
          </p:nvGrpSpPr>
          <p:grpSpPr>
            <a:xfrm>
              <a:off x="374055" y="351222"/>
              <a:ext cx="495253" cy="540919"/>
              <a:chOff x="0" y="0"/>
              <a:chExt cx="495252" cy="540918"/>
            </a:xfrm>
          </p:grpSpPr>
          <p:sp>
            <p:nvSpPr>
              <p:cNvPr id="8" name="Shape 1291"/>
              <p:cNvSpPr/>
              <p:nvPr/>
            </p:nvSpPr>
            <p:spPr>
              <a:xfrm>
                <a:off x="107933" y="0"/>
                <a:ext cx="270131" cy="2701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164" y="18436"/>
                    </a:moveTo>
                    <a:cubicBezTo>
                      <a:pt x="5273" y="20546"/>
                      <a:pt x="7818" y="21600"/>
                      <a:pt x="10800" y="21600"/>
                    </a:cubicBezTo>
                    <a:cubicBezTo>
                      <a:pt x="13782" y="21600"/>
                      <a:pt x="16327" y="20546"/>
                      <a:pt x="18436" y="18436"/>
                    </a:cubicBezTo>
                    <a:cubicBezTo>
                      <a:pt x="20546" y="16327"/>
                      <a:pt x="21600" y="13782"/>
                      <a:pt x="21600" y="10800"/>
                    </a:cubicBezTo>
                    <a:cubicBezTo>
                      <a:pt x="21600" y="7818"/>
                      <a:pt x="20546" y="5273"/>
                      <a:pt x="18436" y="3164"/>
                    </a:cubicBezTo>
                    <a:cubicBezTo>
                      <a:pt x="16327" y="1054"/>
                      <a:pt x="13782" y="0"/>
                      <a:pt x="10800" y="0"/>
                    </a:cubicBezTo>
                    <a:cubicBezTo>
                      <a:pt x="7818" y="0"/>
                      <a:pt x="5273" y="1055"/>
                      <a:pt x="3164" y="3164"/>
                    </a:cubicBezTo>
                    <a:cubicBezTo>
                      <a:pt x="1055" y="5273"/>
                      <a:pt x="0" y="7818"/>
                      <a:pt x="0" y="10800"/>
                    </a:cubicBezTo>
                    <a:cubicBezTo>
                      <a:pt x="0" y="13782"/>
                      <a:pt x="1055" y="16327"/>
                      <a:pt x="3164" y="18436"/>
                    </a:cubicBezTo>
                    <a:cubicBezTo>
                      <a:pt x="3164" y="18436"/>
                      <a:pt x="3164" y="18436"/>
                      <a:pt x="3164" y="184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500" dirty="0">
                  <a:cs typeface="+mn-ea"/>
                  <a:sym typeface="+mn-lt"/>
                </a:endParaRPr>
              </a:p>
            </p:txBody>
          </p:sp>
          <p:sp>
            <p:nvSpPr>
              <p:cNvPr id="9" name="Shape 1292"/>
              <p:cNvSpPr/>
              <p:nvPr/>
            </p:nvSpPr>
            <p:spPr>
              <a:xfrm>
                <a:off x="0" y="248248"/>
                <a:ext cx="495253" cy="2926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332" y="9360"/>
                    </a:moveTo>
                    <a:cubicBezTo>
                      <a:pt x="21225" y="8347"/>
                      <a:pt x="21089" y="7408"/>
                      <a:pt x="20925" y="6543"/>
                    </a:cubicBezTo>
                    <a:cubicBezTo>
                      <a:pt x="20761" y="5678"/>
                      <a:pt x="20542" y="4834"/>
                      <a:pt x="20266" y="4011"/>
                    </a:cubicBezTo>
                    <a:cubicBezTo>
                      <a:pt x="19989" y="3190"/>
                      <a:pt x="19673" y="2489"/>
                      <a:pt x="19314" y="1909"/>
                    </a:cubicBezTo>
                    <a:cubicBezTo>
                      <a:pt x="18957" y="1329"/>
                      <a:pt x="18519" y="867"/>
                      <a:pt x="18002" y="520"/>
                    </a:cubicBezTo>
                    <a:cubicBezTo>
                      <a:pt x="17487" y="175"/>
                      <a:pt x="16916" y="0"/>
                      <a:pt x="16292" y="0"/>
                    </a:cubicBezTo>
                    <a:cubicBezTo>
                      <a:pt x="16190" y="0"/>
                      <a:pt x="15970" y="187"/>
                      <a:pt x="15632" y="559"/>
                    </a:cubicBezTo>
                    <a:cubicBezTo>
                      <a:pt x="15295" y="931"/>
                      <a:pt x="14922" y="1348"/>
                      <a:pt x="14512" y="1805"/>
                    </a:cubicBezTo>
                    <a:cubicBezTo>
                      <a:pt x="14103" y="2264"/>
                      <a:pt x="13557" y="2680"/>
                      <a:pt x="12871" y="3051"/>
                    </a:cubicBezTo>
                    <a:cubicBezTo>
                      <a:pt x="12185" y="3423"/>
                      <a:pt x="11496" y="3610"/>
                      <a:pt x="10800" y="3610"/>
                    </a:cubicBezTo>
                    <a:cubicBezTo>
                      <a:pt x="10104" y="3610"/>
                      <a:pt x="9414" y="3423"/>
                      <a:pt x="8729" y="3051"/>
                    </a:cubicBezTo>
                    <a:cubicBezTo>
                      <a:pt x="8043" y="2680"/>
                      <a:pt x="7496" y="2264"/>
                      <a:pt x="7087" y="1805"/>
                    </a:cubicBezTo>
                    <a:cubicBezTo>
                      <a:pt x="6678" y="1348"/>
                      <a:pt x="6304" y="931"/>
                      <a:pt x="5967" y="559"/>
                    </a:cubicBezTo>
                    <a:cubicBezTo>
                      <a:pt x="5630" y="187"/>
                      <a:pt x="5410" y="0"/>
                      <a:pt x="5308" y="0"/>
                    </a:cubicBezTo>
                    <a:cubicBezTo>
                      <a:pt x="4684" y="0"/>
                      <a:pt x="4113" y="175"/>
                      <a:pt x="3597" y="520"/>
                    </a:cubicBezTo>
                    <a:cubicBezTo>
                      <a:pt x="3081" y="867"/>
                      <a:pt x="2643" y="1329"/>
                      <a:pt x="2286" y="1909"/>
                    </a:cubicBezTo>
                    <a:cubicBezTo>
                      <a:pt x="1927" y="2488"/>
                      <a:pt x="1611" y="3190"/>
                      <a:pt x="1334" y="4011"/>
                    </a:cubicBezTo>
                    <a:cubicBezTo>
                      <a:pt x="1058" y="4834"/>
                      <a:pt x="839" y="5678"/>
                      <a:pt x="675" y="6543"/>
                    </a:cubicBezTo>
                    <a:cubicBezTo>
                      <a:pt x="511" y="7408"/>
                      <a:pt x="375" y="8347"/>
                      <a:pt x="268" y="9360"/>
                    </a:cubicBezTo>
                    <a:cubicBezTo>
                      <a:pt x="161" y="10371"/>
                      <a:pt x="89" y="11314"/>
                      <a:pt x="53" y="12189"/>
                    </a:cubicBezTo>
                    <a:cubicBezTo>
                      <a:pt x="17" y="13063"/>
                      <a:pt x="0" y="13959"/>
                      <a:pt x="0" y="14877"/>
                    </a:cubicBezTo>
                    <a:cubicBezTo>
                      <a:pt x="0" y="16953"/>
                      <a:pt x="372" y="18593"/>
                      <a:pt x="1119" y="19795"/>
                    </a:cubicBezTo>
                    <a:cubicBezTo>
                      <a:pt x="1866" y="20998"/>
                      <a:pt x="2858" y="21600"/>
                      <a:pt x="4096" y="21600"/>
                    </a:cubicBezTo>
                    <a:lnTo>
                      <a:pt x="17504" y="21600"/>
                    </a:lnTo>
                    <a:cubicBezTo>
                      <a:pt x="18741" y="21600"/>
                      <a:pt x="19734" y="20998"/>
                      <a:pt x="20480" y="19795"/>
                    </a:cubicBezTo>
                    <a:cubicBezTo>
                      <a:pt x="21227" y="18593"/>
                      <a:pt x="21600" y="16953"/>
                      <a:pt x="21600" y="14877"/>
                    </a:cubicBezTo>
                    <a:cubicBezTo>
                      <a:pt x="21600" y="13959"/>
                      <a:pt x="21582" y="13063"/>
                      <a:pt x="21547" y="12189"/>
                    </a:cubicBezTo>
                    <a:cubicBezTo>
                      <a:pt x="21511" y="11314"/>
                      <a:pt x="21439" y="10371"/>
                      <a:pt x="21332" y="9360"/>
                    </a:cubicBezTo>
                    <a:cubicBezTo>
                      <a:pt x="21332" y="9360"/>
                      <a:pt x="21332" y="9360"/>
                      <a:pt x="21332" y="93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500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10" name="Shape 1319"/>
          <p:cNvSpPr/>
          <p:nvPr/>
        </p:nvSpPr>
        <p:spPr>
          <a:xfrm flipV="1">
            <a:off x="2436736" y="2160868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 dirty="0">
              <a:cs typeface="+mn-ea"/>
              <a:sym typeface="+mn-lt"/>
            </a:endParaRPr>
          </a:p>
        </p:txBody>
      </p:sp>
      <p:sp>
        <p:nvSpPr>
          <p:cNvPr id="11" name="Shape 1320"/>
          <p:cNvSpPr/>
          <p:nvPr/>
        </p:nvSpPr>
        <p:spPr>
          <a:xfrm flipV="1">
            <a:off x="4655451" y="2160868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 dirty="0">
              <a:cs typeface="+mn-ea"/>
              <a:sym typeface="+mn-lt"/>
            </a:endParaRPr>
          </a:p>
        </p:txBody>
      </p:sp>
      <p:sp>
        <p:nvSpPr>
          <p:cNvPr id="12" name="Shape 1321"/>
          <p:cNvSpPr/>
          <p:nvPr/>
        </p:nvSpPr>
        <p:spPr>
          <a:xfrm flipV="1">
            <a:off x="6874168" y="2160868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 dirty="0">
              <a:cs typeface="+mn-ea"/>
              <a:sym typeface="+mn-lt"/>
            </a:endParaRPr>
          </a:p>
        </p:txBody>
      </p:sp>
      <p:sp>
        <p:nvSpPr>
          <p:cNvPr id="13" name="Shape 1322"/>
          <p:cNvSpPr/>
          <p:nvPr/>
        </p:nvSpPr>
        <p:spPr>
          <a:xfrm flipH="1">
            <a:off x="2716190" y="4567870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 dirty="0">
              <a:cs typeface="+mn-ea"/>
              <a:sym typeface="+mn-lt"/>
            </a:endParaRPr>
          </a:p>
        </p:txBody>
      </p:sp>
      <p:sp>
        <p:nvSpPr>
          <p:cNvPr id="14" name="Shape 1323"/>
          <p:cNvSpPr/>
          <p:nvPr/>
        </p:nvSpPr>
        <p:spPr>
          <a:xfrm flipH="1">
            <a:off x="4934905" y="4567870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 dirty="0">
              <a:cs typeface="+mn-ea"/>
              <a:sym typeface="+mn-lt"/>
            </a:endParaRPr>
          </a:p>
        </p:txBody>
      </p:sp>
      <p:sp>
        <p:nvSpPr>
          <p:cNvPr id="15" name="Shape 1324"/>
          <p:cNvSpPr/>
          <p:nvPr/>
        </p:nvSpPr>
        <p:spPr>
          <a:xfrm flipH="1">
            <a:off x="7153620" y="4567870"/>
            <a:ext cx="138101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 dirty="0">
              <a:cs typeface="+mn-ea"/>
              <a:sym typeface="+mn-lt"/>
            </a:endParaRPr>
          </a:p>
        </p:txBody>
      </p:sp>
      <p:sp>
        <p:nvSpPr>
          <p:cNvPr id="16" name="Shape 1325"/>
          <p:cNvSpPr/>
          <p:nvPr/>
        </p:nvSpPr>
        <p:spPr>
          <a:xfrm flipV="1">
            <a:off x="9092100" y="2160868"/>
            <a:ext cx="169685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 dirty="0">
              <a:cs typeface="+mn-ea"/>
              <a:sym typeface="+mn-lt"/>
            </a:endParaRPr>
          </a:p>
        </p:txBody>
      </p:sp>
      <p:sp>
        <p:nvSpPr>
          <p:cNvPr id="3" name="Shape 1326"/>
          <p:cNvSpPr/>
          <p:nvPr/>
        </p:nvSpPr>
        <p:spPr>
          <a:xfrm>
            <a:off x="10787773" y="2171425"/>
            <a:ext cx="0" cy="2402167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 dirty="0">
              <a:cs typeface="+mn-ea"/>
              <a:sym typeface="+mn-lt"/>
            </a:endParaRPr>
          </a:p>
        </p:txBody>
      </p:sp>
      <p:sp>
        <p:nvSpPr>
          <p:cNvPr id="4" name="Shape 1327"/>
          <p:cNvSpPr/>
          <p:nvPr/>
        </p:nvSpPr>
        <p:spPr>
          <a:xfrm flipH="1">
            <a:off x="9372337" y="4567870"/>
            <a:ext cx="141566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 dirty="0">
              <a:cs typeface="+mn-ea"/>
              <a:sym typeface="+mn-lt"/>
            </a:endParaRPr>
          </a:p>
        </p:txBody>
      </p:sp>
      <p:sp>
        <p:nvSpPr>
          <p:cNvPr id="5" name="Shape 1328"/>
          <p:cNvSpPr/>
          <p:nvPr/>
        </p:nvSpPr>
        <p:spPr>
          <a:xfrm flipH="1">
            <a:off x="1182041" y="4567870"/>
            <a:ext cx="702212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 dirty="0">
              <a:cs typeface="+mn-ea"/>
              <a:sym typeface="+mn-lt"/>
            </a:endParaRPr>
          </a:p>
        </p:txBody>
      </p:sp>
      <p:sp>
        <p:nvSpPr>
          <p:cNvPr id="23" name="Shape 1329"/>
          <p:cNvSpPr/>
          <p:nvPr/>
        </p:nvSpPr>
        <p:spPr>
          <a:xfrm flipV="1">
            <a:off x="1184529" y="2160869"/>
            <a:ext cx="0" cy="2412723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 dirty="0">
              <a:cs typeface="+mn-ea"/>
              <a:sym typeface="+mn-lt"/>
            </a:endParaRPr>
          </a:p>
        </p:txBody>
      </p:sp>
      <p:sp>
        <p:nvSpPr>
          <p:cNvPr id="24" name="Shape 1330"/>
          <p:cNvSpPr/>
          <p:nvPr/>
        </p:nvSpPr>
        <p:spPr>
          <a:xfrm>
            <a:off x="1178519" y="2160868"/>
            <a:ext cx="42217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500" dirty="0">
              <a:cs typeface="+mn-ea"/>
              <a:sym typeface="+mn-lt"/>
            </a:endParaRPr>
          </a:p>
        </p:txBody>
      </p:sp>
      <p:grpSp>
        <p:nvGrpSpPr>
          <p:cNvPr id="25" name="Group 1335"/>
          <p:cNvGrpSpPr/>
          <p:nvPr/>
        </p:nvGrpSpPr>
        <p:grpSpPr>
          <a:xfrm>
            <a:off x="4097206" y="1881920"/>
            <a:ext cx="559901" cy="559901"/>
            <a:chOff x="0" y="0"/>
            <a:chExt cx="1243363" cy="1243363"/>
          </a:xfrm>
        </p:grpSpPr>
        <p:sp>
          <p:nvSpPr>
            <p:cNvPr id="30" name="Shape 1331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rgbClr val="0A5E75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500" dirty="0">
                <a:cs typeface="+mn-ea"/>
                <a:sym typeface="+mn-lt"/>
              </a:endParaRPr>
            </a:p>
          </p:txBody>
        </p:sp>
        <p:grpSp>
          <p:nvGrpSpPr>
            <p:cNvPr id="31" name="Group 1334"/>
            <p:cNvGrpSpPr/>
            <p:nvPr/>
          </p:nvGrpSpPr>
          <p:grpSpPr>
            <a:xfrm>
              <a:off x="452618" y="384509"/>
              <a:ext cx="335923" cy="474346"/>
              <a:chOff x="0" y="0"/>
              <a:chExt cx="335921" cy="474344"/>
            </a:xfrm>
          </p:grpSpPr>
          <p:sp>
            <p:nvSpPr>
              <p:cNvPr id="32" name="Shape 1332"/>
              <p:cNvSpPr/>
              <p:nvPr/>
            </p:nvSpPr>
            <p:spPr>
              <a:xfrm>
                <a:off x="0" y="42435"/>
                <a:ext cx="335922" cy="4319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0"/>
                    </a:moveTo>
                    <a:lnTo>
                      <a:pt x="17589" y="3600"/>
                    </a:lnTo>
                    <a:lnTo>
                      <a:pt x="4011" y="3600"/>
                    </a:lnTo>
                    <a:lnTo>
                      <a:pt x="2159" y="0"/>
                    </a:lnTo>
                    <a:cubicBezTo>
                      <a:pt x="972" y="0"/>
                      <a:pt x="0" y="756"/>
                      <a:pt x="0" y="1679"/>
                    </a:cubicBezTo>
                    <a:lnTo>
                      <a:pt x="0" y="19921"/>
                    </a:lnTo>
                    <a:cubicBezTo>
                      <a:pt x="0" y="20844"/>
                      <a:pt x="972" y="21600"/>
                      <a:pt x="2159" y="21600"/>
                    </a:cubicBezTo>
                    <a:lnTo>
                      <a:pt x="19441" y="21600"/>
                    </a:lnTo>
                    <a:cubicBezTo>
                      <a:pt x="20628" y="21600"/>
                      <a:pt x="21600" y="20844"/>
                      <a:pt x="21600" y="19921"/>
                    </a:cubicBezTo>
                    <a:lnTo>
                      <a:pt x="21600" y="1679"/>
                    </a:lnTo>
                    <a:cubicBezTo>
                      <a:pt x="21600" y="756"/>
                      <a:pt x="20628" y="0"/>
                      <a:pt x="1944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500" dirty="0">
                  <a:cs typeface="+mn-ea"/>
                  <a:sym typeface="+mn-lt"/>
                </a:endParaRPr>
              </a:p>
            </p:txBody>
          </p:sp>
          <p:sp>
            <p:nvSpPr>
              <p:cNvPr id="33" name="Shape 1333"/>
              <p:cNvSpPr/>
              <p:nvPr/>
            </p:nvSpPr>
            <p:spPr>
              <a:xfrm>
                <a:off x="59175" y="0"/>
                <a:ext cx="215954" cy="959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21600"/>
                    </a:moveTo>
                    <a:lnTo>
                      <a:pt x="21600" y="10800"/>
                    </a:lnTo>
                    <a:lnTo>
                      <a:pt x="16369" y="10800"/>
                    </a:lnTo>
                    <a:lnTo>
                      <a:pt x="14641" y="0"/>
                    </a:lnTo>
                    <a:lnTo>
                      <a:pt x="6959" y="0"/>
                    </a:lnTo>
                    <a:lnTo>
                      <a:pt x="5231" y="10800"/>
                    </a:lnTo>
                    <a:lnTo>
                      <a:pt x="0" y="10800"/>
                    </a:lnTo>
                    <a:lnTo>
                      <a:pt x="2159" y="21600"/>
                    </a:lnTo>
                    <a:cubicBezTo>
                      <a:pt x="2159" y="21600"/>
                      <a:pt x="19441" y="21600"/>
                      <a:pt x="19441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50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4" name="Group 1338"/>
          <p:cNvGrpSpPr/>
          <p:nvPr/>
        </p:nvGrpSpPr>
        <p:grpSpPr>
          <a:xfrm>
            <a:off x="6315922" y="1881920"/>
            <a:ext cx="559901" cy="559901"/>
            <a:chOff x="0" y="0"/>
            <a:chExt cx="1243363" cy="1243363"/>
          </a:xfrm>
        </p:grpSpPr>
        <p:sp>
          <p:nvSpPr>
            <p:cNvPr id="35" name="Shape 1336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rgbClr val="0A5E75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500" dirty="0">
                <a:cs typeface="+mn-ea"/>
                <a:sym typeface="+mn-lt"/>
              </a:endParaRPr>
            </a:p>
          </p:txBody>
        </p:sp>
        <p:sp>
          <p:nvSpPr>
            <p:cNvPr id="36" name="Shape 1337"/>
            <p:cNvSpPr/>
            <p:nvPr/>
          </p:nvSpPr>
          <p:spPr>
            <a:xfrm>
              <a:off x="384508" y="384509"/>
              <a:ext cx="474347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500" dirty="0">
                <a:cs typeface="+mn-ea"/>
                <a:sym typeface="+mn-lt"/>
              </a:endParaRPr>
            </a:p>
          </p:txBody>
        </p:sp>
      </p:grpSp>
      <p:grpSp>
        <p:nvGrpSpPr>
          <p:cNvPr id="38" name="Group 1341"/>
          <p:cNvGrpSpPr/>
          <p:nvPr/>
        </p:nvGrpSpPr>
        <p:grpSpPr>
          <a:xfrm>
            <a:off x="8534638" y="1881920"/>
            <a:ext cx="559901" cy="559901"/>
            <a:chOff x="0" y="0"/>
            <a:chExt cx="1243363" cy="1243363"/>
          </a:xfrm>
        </p:grpSpPr>
        <p:sp>
          <p:nvSpPr>
            <p:cNvPr id="39" name="Shape 1339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rgbClr val="0A5E75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500" dirty="0">
                <a:cs typeface="+mn-ea"/>
                <a:sym typeface="+mn-lt"/>
              </a:endParaRPr>
            </a:p>
          </p:txBody>
        </p:sp>
        <p:sp>
          <p:nvSpPr>
            <p:cNvPr id="40" name="Shape 1340"/>
            <p:cNvSpPr/>
            <p:nvPr/>
          </p:nvSpPr>
          <p:spPr>
            <a:xfrm>
              <a:off x="383421" y="384509"/>
              <a:ext cx="474315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8" h="21320" extrusionOk="0">
                  <a:moveTo>
                    <a:pt x="6122" y="19157"/>
                  </a:moveTo>
                  <a:lnTo>
                    <a:pt x="3902" y="19634"/>
                  </a:lnTo>
                  <a:cubicBezTo>
                    <a:pt x="3688" y="19233"/>
                    <a:pt x="3431" y="18833"/>
                    <a:pt x="2957" y="18361"/>
                  </a:cubicBezTo>
                  <a:cubicBezTo>
                    <a:pt x="2486" y="17889"/>
                    <a:pt x="2085" y="17631"/>
                    <a:pt x="1685" y="17417"/>
                  </a:cubicBezTo>
                  <a:lnTo>
                    <a:pt x="2162" y="15198"/>
                  </a:lnTo>
                  <a:lnTo>
                    <a:pt x="2804" y="14556"/>
                  </a:lnTo>
                  <a:cubicBezTo>
                    <a:pt x="2804" y="14556"/>
                    <a:pt x="4012" y="14580"/>
                    <a:pt x="5374" y="15944"/>
                  </a:cubicBezTo>
                  <a:cubicBezTo>
                    <a:pt x="6737" y="17307"/>
                    <a:pt x="6762" y="18516"/>
                    <a:pt x="6762" y="18516"/>
                  </a:cubicBezTo>
                  <a:cubicBezTo>
                    <a:pt x="6762" y="18516"/>
                    <a:pt x="6122" y="19157"/>
                    <a:pt x="6122" y="19157"/>
                  </a:cubicBezTo>
                  <a:close/>
                  <a:moveTo>
                    <a:pt x="19625" y="1692"/>
                  </a:moveTo>
                  <a:cubicBezTo>
                    <a:pt x="17654" y="-280"/>
                    <a:pt x="16174" y="15"/>
                    <a:pt x="16174" y="15"/>
                  </a:cubicBezTo>
                  <a:lnTo>
                    <a:pt x="9270" y="6920"/>
                  </a:lnTo>
                  <a:lnTo>
                    <a:pt x="1379" y="14810"/>
                  </a:lnTo>
                  <a:lnTo>
                    <a:pt x="0" y="21320"/>
                  </a:lnTo>
                  <a:lnTo>
                    <a:pt x="6508" y="19939"/>
                  </a:lnTo>
                  <a:lnTo>
                    <a:pt x="14399" y="12048"/>
                  </a:lnTo>
                  <a:lnTo>
                    <a:pt x="21302" y="5145"/>
                  </a:lnTo>
                  <a:cubicBezTo>
                    <a:pt x="21302" y="5145"/>
                    <a:pt x="21600" y="3665"/>
                    <a:pt x="19625" y="169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500" dirty="0">
                <a:cs typeface="+mn-ea"/>
                <a:sym typeface="+mn-lt"/>
              </a:endParaRPr>
            </a:p>
          </p:txBody>
        </p:sp>
      </p:grpSp>
      <p:grpSp>
        <p:nvGrpSpPr>
          <p:cNvPr id="41" name="Group 1344"/>
          <p:cNvGrpSpPr/>
          <p:nvPr/>
        </p:nvGrpSpPr>
        <p:grpSpPr>
          <a:xfrm>
            <a:off x="8534638" y="4287673"/>
            <a:ext cx="559901" cy="559901"/>
            <a:chOff x="0" y="0"/>
            <a:chExt cx="1243363" cy="1243363"/>
          </a:xfrm>
        </p:grpSpPr>
        <p:sp>
          <p:nvSpPr>
            <p:cNvPr id="42" name="Shape 1342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rgbClr val="0A5E75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500" dirty="0">
                <a:cs typeface="+mn-ea"/>
                <a:sym typeface="+mn-lt"/>
              </a:endParaRPr>
            </a:p>
          </p:txBody>
        </p:sp>
        <p:sp>
          <p:nvSpPr>
            <p:cNvPr id="43" name="Shape 1343"/>
            <p:cNvSpPr/>
            <p:nvPr/>
          </p:nvSpPr>
          <p:spPr>
            <a:xfrm>
              <a:off x="431257" y="349682"/>
              <a:ext cx="378644" cy="540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500" dirty="0">
                <a:cs typeface="+mn-ea"/>
                <a:sym typeface="+mn-lt"/>
              </a:endParaRPr>
            </a:p>
          </p:txBody>
        </p:sp>
      </p:grpSp>
      <p:grpSp>
        <p:nvGrpSpPr>
          <p:cNvPr id="44" name="Group 1347"/>
          <p:cNvGrpSpPr/>
          <p:nvPr/>
        </p:nvGrpSpPr>
        <p:grpSpPr>
          <a:xfrm>
            <a:off x="6315922" y="4287673"/>
            <a:ext cx="559901" cy="559901"/>
            <a:chOff x="0" y="0"/>
            <a:chExt cx="1243363" cy="1243363"/>
          </a:xfrm>
        </p:grpSpPr>
        <p:sp>
          <p:nvSpPr>
            <p:cNvPr id="45" name="Shape 1345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rgbClr val="0A5E75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500" dirty="0">
                <a:cs typeface="+mn-ea"/>
                <a:sym typeface="+mn-lt"/>
              </a:endParaRPr>
            </a:p>
          </p:txBody>
        </p:sp>
        <p:sp>
          <p:nvSpPr>
            <p:cNvPr id="46" name="Shape 1346"/>
            <p:cNvSpPr/>
            <p:nvPr/>
          </p:nvSpPr>
          <p:spPr>
            <a:xfrm>
              <a:off x="351222" y="372464"/>
              <a:ext cx="540919" cy="5409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500" dirty="0">
                <a:cs typeface="+mn-ea"/>
                <a:sym typeface="+mn-lt"/>
              </a:endParaRPr>
            </a:p>
          </p:txBody>
        </p:sp>
      </p:grpSp>
      <p:grpSp>
        <p:nvGrpSpPr>
          <p:cNvPr id="47" name="Group 1350"/>
          <p:cNvGrpSpPr/>
          <p:nvPr/>
        </p:nvGrpSpPr>
        <p:grpSpPr>
          <a:xfrm>
            <a:off x="4097207" y="4287673"/>
            <a:ext cx="559901" cy="559901"/>
            <a:chOff x="0" y="0"/>
            <a:chExt cx="1243363" cy="1243363"/>
          </a:xfrm>
        </p:grpSpPr>
        <p:sp>
          <p:nvSpPr>
            <p:cNvPr id="48" name="Shape 1348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rgbClr val="0A5E75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500" dirty="0">
                <a:cs typeface="+mn-ea"/>
                <a:sym typeface="+mn-lt"/>
              </a:endParaRPr>
            </a:p>
          </p:txBody>
        </p:sp>
        <p:sp>
          <p:nvSpPr>
            <p:cNvPr id="49" name="Shape 1349"/>
            <p:cNvSpPr/>
            <p:nvPr/>
          </p:nvSpPr>
          <p:spPr>
            <a:xfrm>
              <a:off x="351222" y="393269"/>
              <a:ext cx="540919" cy="4993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92" y="12333"/>
                  </a:moveTo>
                  <a:cubicBezTo>
                    <a:pt x="19528" y="12511"/>
                    <a:pt x="19333" y="12600"/>
                    <a:pt x="19107" y="12600"/>
                  </a:cubicBezTo>
                  <a:cubicBezTo>
                    <a:pt x="18882" y="12600"/>
                    <a:pt x="18688" y="12511"/>
                    <a:pt x="18524" y="12333"/>
                  </a:cubicBezTo>
                  <a:cubicBezTo>
                    <a:pt x="18360" y="12155"/>
                    <a:pt x="18277" y="11944"/>
                    <a:pt x="18277" y="11700"/>
                  </a:cubicBezTo>
                  <a:cubicBezTo>
                    <a:pt x="18277" y="11456"/>
                    <a:pt x="18360" y="11245"/>
                    <a:pt x="18524" y="11067"/>
                  </a:cubicBezTo>
                  <a:cubicBezTo>
                    <a:pt x="18688" y="10889"/>
                    <a:pt x="18882" y="10800"/>
                    <a:pt x="19107" y="10800"/>
                  </a:cubicBezTo>
                  <a:cubicBezTo>
                    <a:pt x="19333" y="10800"/>
                    <a:pt x="19528" y="10889"/>
                    <a:pt x="19692" y="11067"/>
                  </a:cubicBezTo>
                  <a:cubicBezTo>
                    <a:pt x="19857" y="11245"/>
                    <a:pt x="19938" y="11456"/>
                    <a:pt x="19938" y="11700"/>
                  </a:cubicBezTo>
                  <a:cubicBezTo>
                    <a:pt x="19938" y="11944"/>
                    <a:pt x="19857" y="12155"/>
                    <a:pt x="19692" y="12333"/>
                  </a:cubicBezTo>
                  <a:cubicBezTo>
                    <a:pt x="19692" y="12333"/>
                    <a:pt x="19692" y="12333"/>
                    <a:pt x="19692" y="12333"/>
                  </a:cubicBezTo>
                  <a:close/>
                  <a:moveTo>
                    <a:pt x="16616" y="10800"/>
                  </a:moveTo>
                  <a:lnTo>
                    <a:pt x="4984" y="10800"/>
                  </a:lnTo>
                  <a:lnTo>
                    <a:pt x="4984" y="1800"/>
                  </a:lnTo>
                  <a:lnTo>
                    <a:pt x="13292" y="1800"/>
                  </a:lnTo>
                  <a:lnTo>
                    <a:pt x="13292" y="4050"/>
                  </a:lnTo>
                  <a:cubicBezTo>
                    <a:pt x="13292" y="4425"/>
                    <a:pt x="13414" y="4744"/>
                    <a:pt x="13655" y="5006"/>
                  </a:cubicBezTo>
                  <a:cubicBezTo>
                    <a:pt x="13898" y="5269"/>
                    <a:pt x="14192" y="5400"/>
                    <a:pt x="14538" y="5400"/>
                  </a:cubicBezTo>
                  <a:lnTo>
                    <a:pt x="16616" y="5400"/>
                  </a:lnTo>
                  <a:cubicBezTo>
                    <a:pt x="16616" y="5400"/>
                    <a:pt x="16616" y="10800"/>
                    <a:pt x="16616" y="10800"/>
                  </a:cubicBezTo>
                  <a:close/>
                  <a:moveTo>
                    <a:pt x="16616" y="19800"/>
                  </a:moveTo>
                  <a:lnTo>
                    <a:pt x="4984" y="19800"/>
                  </a:lnTo>
                  <a:lnTo>
                    <a:pt x="4984" y="16200"/>
                  </a:lnTo>
                  <a:lnTo>
                    <a:pt x="16616" y="16200"/>
                  </a:lnTo>
                  <a:cubicBezTo>
                    <a:pt x="16616" y="16200"/>
                    <a:pt x="16616" y="19800"/>
                    <a:pt x="16616" y="19800"/>
                  </a:cubicBezTo>
                  <a:close/>
                  <a:moveTo>
                    <a:pt x="20867" y="9795"/>
                  </a:moveTo>
                  <a:cubicBezTo>
                    <a:pt x="20378" y="9265"/>
                    <a:pt x="19791" y="9000"/>
                    <a:pt x="19107" y="9000"/>
                  </a:cubicBezTo>
                  <a:lnTo>
                    <a:pt x="18277" y="9000"/>
                  </a:lnTo>
                  <a:lnTo>
                    <a:pt x="18277" y="5400"/>
                  </a:lnTo>
                  <a:cubicBezTo>
                    <a:pt x="18277" y="5025"/>
                    <a:pt x="18190" y="4613"/>
                    <a:pt x="18018" y="4163"/>
                  </a:cubicBezTo>
                  <a:cubicBezTo>
                    <a:pt x="17844" y="3712"/>
                    <a:pt x="17637" y="3356"/>
                    <a:pt x="17394" y="3094"/>
                  </a:cubicBezTo>
                  <a:lnTo>
                    <a:pt x="15421" y="957"/>
                  </a:lnTo>
                  <a:cubicBezTo>
                    <a:pt x="15179" y="694"/>
                    <a:pt x="14850" y="469"/>
                    <a:pt x="14435" y="281"/>
                  </a:cubicBezTo>
                  <a:cubicBezTo>
                    <a:pt x="14020" y="94"/>
                    <a:pt x="13638" y="0"/>
                    <a:pt x="13292" y="0"/>
                  </a:cubicBezTo>
                  <a:lnTo>
                    <a:pt x="4569" y="0"/>
                  </a:lnTo>
                  <a:cubicBezTo>
                    <a:pt x="4223" y="0"/>
                    <a:pt x="3929" y="132"/>
                    <a:pt x="3687" y="394"/>
                  </a:cubicBezTo>
                  <a:cubicBezTo>
                    <a:pt x="3444" y="656"/>
                    <a:pt x="3323" y="975"/>
                    <a:pt x="3323" y="1350"/>
                  </a:cubicBezTo>
                  <a:lnTo>
                    <a:pt x="3323" y="9000"/>
                  </a:lnTo>
                  <a:lnTo>
                    <a:pt x="2493" y="9000"/>
                  </a:lnTo>
                  <a:cubicBezTo>
                    <a:pt x="1809" y="9000"/>
                    <a:pt x="1222" y="9265"/>
                    <a:pt x="734" y="9795"/>
                  </a:cubicBezTo>
                  <a:cubicBezTo>
                    <a:pt x="244" y="10324"/>
                    <a:pt x="0" y="10960"/>
                    <a:pt x="0" y="11700"/>
                  </a:cubicBezTo>
                  <a:lnTo>
                    <a:pt x="0" y="17550"/>
                  </a:lnTo>
                  <a:cubicBezTo>
                    <a:pt x="0" y="17673"/>
                    <a:pt x="41" y="17777"/>
                    <a:pt x="124" y="17866"/>
                  </a:cubicBezTo>
                  <a:cubicBezTo>
                    <a:pt x="205" y="17956"/>
                    <a:pt x="303" y="18000"/>
                    <a:pt x="415" y="18000"/>
                  </a:cubicBezTo>
                  <a:lnTo>
                    <a:pt x="3323" y="18000"/>
                  </a:lnTo>
                  <a:lnTo>
                    <a:pt x="3323" y="20250"/>
                  </a:lnTo>
                  <a:cubicBezTo>
                    <a:pt x="3323" y="20625"/>
                    <a:pt x="3444" y="20944"/>
                    <a:pt x="3687" y="21206"/>
                  </a:cubicBezTo>
                  <a:cubicBezTo>
                    <a:pt x="3929" y="21468"/>
                    <a:pt x="4223" y="21600"/>
                    <a:pt x="4569" y="21600"/>
                  </a:cubicBezTo>
                  <a:lnTo>
                    <a:pt x="17031" y="21600"/>
                  </a:lnTo>
                  <a:cubicBezTo>
                    <a:pt x="17377" y="21600"/>
                    <a:pt x="17671" y="21468"/>
                    <a:pt x="17913" y="21206"/>
                  </a:cubicBezTo>
                  <a:cubicBezTo>
                    <a:pt x="18156" y="20943"/>
                    <a:pt x="18277" y="20625"/>
                    <a:pt x="18277" y="20250"/>
                  </a:cubicBezTo>
                  <a:lnTo>
                    <a:pt x="18277" y="18000"/>
                  </a:lnTo>
                  <a:lnTo>
                    <a:pt x="21185" y="18000"/>
                  </a:lnTo>
                  <a:cubicBezTo>
                    <a:pt x="21297" y="18000"/>
                    <a:pt x="21395" y="17956"/>
                    <a:pt x="21476" y="17866"/>
                  </a:cubicBezTo>
                  <a:cubicBezTo>
                    <a:pt x="21559" y="17777"/>
                    <a:pt x="21600" y="17673"/>
                    <a:pt x="21600" y="17550"/>
                  </a:cubicBezTo>
                  <a:lnTo>
                    <a:pt x="21600" y="11700"/>
                  </a:lnTo>
                  <a:cubicBezTo>
                    <a:pt x="21600" y="10960"/>
                    <a:pt x="21356" y="10324"/>
                    <a:pt x="20867" y="9795"/>
                  </a:cubicBezTo>
                  <a:cubicBezTo>
                    <a:pt x="20867" y="9795"/>
                    <a:pt x="20867" y="9795"/>
                    <a:pt x="20867" y="979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500" dirty="0">
                <a:cs typeface="+mn-ea"/>
                <a:sym typeface="+mn-lt"/>
              </a:endParaRPr>
            </a:p>
          </p:txBody>
        </p:sp>
      </p:grpSp>
      <p:grpSp>
        <p:nvGrpSpPr>
          <p:cNvPr id="50" name="Group 1356"/>
          <p:cNvGrpSpPr/>
          <p:nvPr/>
        </p:nvGrpSpPr>
        <p:grpSpPr>
          <a:xfrm>
            <a:off x="1878492" y="4287673"/>
            <a:ext cx="559901" cy="559901"/>
            <a:chOff x="0" y="0"/>
            <a:chExt cx="1243363" cy="1243363"/>
          </a:xfrm>
        </p:grpSpPr>
        <p:sp>
          <p:nvSpPr>
            <p:cNvPr id="51" name="Shape 1351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rgbClr val="0A5E75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500" dirty="0">
                <a:cs typeface="+mn-ea"/>
                <a:sym typeface="+mn-lt"/>
              </a:endParaRPr>
            </a:p>
          </p:txBody>
        </p:sp>
        <p:grpSp>
          <p:nvGrpSpPr>
            <p:cNvPr id="52" name="Group 1355"/>
            <p:cNvGrpSpPr/>
            <p:nvPr/>
          </p:nvGrpSpPr>
          <p:grpSpPr>
            <a:xfrm>
              <a:off x="356142" y="391541"/>
              <a:ext cx="533285" cy="457201"/>
              <a:chOff x="0" y="0"/>
              <a:chExt cx="533283" cy="457200"/>
            </a:xfrm>
          </p:grpSpPr>
          <p:sp>
            <p:nvSpPr>
              <p:cNvPr id="53" name="Shape 1352"/>
              <p:cNvSpPr/>
              <p:nvPr/>
            </p:nvSpPr>
            <p:spPr>
              <a:xfrm>
                <a:off x="0" y="76178"/>
                <a:ext cx="85718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949" y="1114"/>
                    </a:moveTo>
                    <a:cubicBezTo>
                      <a:pt x="1650" y="1857"/>
                      <a:pt x="0" y="2746"/>
                      <a:pt x="0" y="3780"/>
                    </a:cubicBezTo>
                    <a:lnTo>
                      <a:pt x="0" y="17820"/>
                    </a:lnTo>
                    <a:cubicBezTo>
                      <a:pt x="0" y="18855"/>
                      <a:pt x="1650" y="19744"/>
                      <a:pt x="4949" y="20487"/>
                    </a:cubicBezTo>
                    <a:cubicBezTo>
                      <a:pt x="8249" y="21229"/>
                      <a:pt x="12200" y="21600"/>
                      <a:pt x="16803" y="21600"/>
                    </a:cubicBezTo>
                    <a:lnTo>
                      <a:pt x="21600" y="21600"/>
                    </a:lnTo>
                    <a:lnTo>
                      <a:pt x="21600" y="0"/>
                    </a:lnTo>
                    <a:lnTo>
                      <a:pt x="16803" y="0"/>
                    </a:lnTo>
                    <a:cubicBezTo>
                      <a:pt x="12200" y="0"/>
                      <a:pt x="8249" y="372"/>
                      <a:pt x="4949" y="1114"/>
                    </a:cubicBezTo>
                    <a:cubicBezTo>
                      <a:pt x="4949" y="1114"/>
                      <a:pt x="4949" y="1114"/>
                      <a:pt x="4949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500" dirty="0">
                  <a:cs typeface="+mn-ea"/>
                  <a:sym typeface="+mn-lt"/>
                </a:endParaRPr>
              </a:p>
            </p:txBody>
          </p:sp>
          <p:sp>
            <p:nvSpPr>
              <p:cNvPr id="54" name="Shape 1353"/>
              <p:cNvSpPr/>
              <p:nvPr/>
            </p:nvSpPr>
            <p:spPr>
              <a:xfrm>
                <a:off x="113393" y="0"/>
                <a:ext cx="304819" cy="4572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00" y="3600"/>
                    </a:moveTo>
                    <a:lnTo>
                      <a:pt x="5400" y="3600"/>
                    </a:lnTo>
                    <a:lnTo>
                      <a:pt x="5400" y="1800"/>
                    </a:lnTo>
                    <a:lnTo>
                      <a:pt x="16200" y="1800"/>
                    </a:lnTo>
                    <a:cubicBezTo>
                      <a:pt x="16200" y="1800"/>
                      <a:pt x="16200" y="3600"/>
                      <a:pt x="16200" y="3600"/>
                    </a:cubicBezTo>
                    <a:close/>
                    <a:moveTo>
                      <a:pt x="18900" y="1350"/>
                    </a:moveTo>
                    <a:cubicBezTo>
                      <a:pt x="18900" y="975"/>
                      <a:pt x="18703" y="657"/>
                      <a:pt x="18308" y="394"/>
                    </a:cubicBezTo>
                    <a:cubicBezTo>
                      <a:pt x="17915" y="131"/>
                      <a:pt x="17437" y="0"/>
                      <a:pt x="16875" y="0"/>
                    </a:cubicBezTo>
                    <a:lnTo>
                      <a:pt x="4725" y="0"/>
                    </a:lnTo>
                    <a:cubicBezTo>
                      <a:pt x="4163" y="0"/>
                      <a:pt x="3685" y="131"/>
                      <a:pt x="3291" y="394"/>
                    </a:cubicBezTo>
                    <a:cubicBezTo>
                      <a:pt x="2897" y="656"/>
                      <a:pt x="2700" y="975"/>
                      <a:pt x="2700" y="1350"/>
                    </a:cubicBezTo>
                    <a:lnTo>
                      <a:pt x="2700" y="3600"/>
                    </a:lnTo>
                    <a:lnTo>
                      <a:pt x="0" y="3600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3600"/>
                    </a:lnTo>
                    <a:lnTo>
                      <a:pt x="18900" y="3600"/>
                    </a:lnTo>
                    <a:cubicBezTo>
                      <a:pt x="18900" y="3600"/>
                      <a:pt x="18900" y="1350"/>
                      <a:pt x="18900" y="13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500" dirty="0">
                  <a:cs typeface="+mn-ea"/>
                  <a:sym typeface="+mn-lt"/>
                </a:endParaRPr>
              </a:p>
            </p:txBody>
          </p:sp>
          <p:sp>
            <p:nvSpPr>
              <p:cNvPr id="55" name="Shape 1354"/>
              <p:cNvSpPr/>
              <p:nvPr/>
            </p:nvSpPr>
            <p:spPr>
              <a:xfrm>
                <a:off x="447548" y="76178"/>
                <a:ext cx="85736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652" y="1114"/>
                    </a:moveTo>
                    <a:cubicBezTo>
                      <a:pt x="13348" y="372"/>
                      <a:pt x="9402" y="0"/>
                      <a:pt x="4800" y="0"/>
                    </a:cubicBezTo>
                    <a:lnTo>
                      <a:pt x="0" y="0"/>
                    </a:lnTo>
                    <a:lnTo>
                      <a:pt x="0" y="21600"/>
                    </a:lnTo>
                    <a:lnTo>
                      <a:pt x="4800" y="21600"/>
                    </a:lnTo>
                    <a:cubicBezTo>
                      <a:pt x="9402" y="21600"/>
                      <a:pt x="13348" y="21229"/>
                      <a:pt x="16652" y="20487"/>
                    </a:cubicBezTo>
                    <a:cubicBezTo>
                      <a:pt x="19951" y="19744"/>
                      <a:pt x="21600" y="18855"/>
                      <a:pt x="21600" y="17820"/>
                    </a:cubicBezTo>
                    <a:lnTo>
                      <a:pt x="21600" y="3780"/>
                    </a:lnTo>
                    <a:cubicBezTo>
                      <a:pt x="21600" y="2746"/>
                      <a:pt x="19951" y="1857"/>
                      <a:pt x="16652" y="1114"/>
                    </a:cubicBezTo>
                    <a:cubicBezTo>
                      <a:pt x="16652" y="1114"/>
                      <a:pt x="16652" y="1114"/>
                      <a:pt x="16652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500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56" name="TextBox 44"/>
          <p:cNvSpPr txBox="1"/>
          <p:nvPr/>
        </p:nvSpPr>
        <p:spPr>
          <a:xfrm>
            <a:off x="1878495" y="2889698"/>
            <a:ext cx="1845526" cy="4431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57" name="Text Placeholder 4"/>
          <p:cNvSpPr txBox="1"/>
          <p:nvPr/>
        </p:nvSpPr>
        <p:spPr>
          <a:xfrm>
            <a:off x="1905859" y="2586138"/>
            <a:ext cx="2274568" cy="24622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添加标题文本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TextBox 46"/>
          <p:cNvSpPr txBox="1"/>
          <p:nvPr/>
        </p:nvSpPr>
        <p:spPr>
          <a:xfrm>
            <a:off x="4097210" y="2889698"/>
            <a:ext cx="1845526" cy="4431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59" name="Text Placeholder 4"/>
          <p:cNvSpPr txBox="1"/>
          <p:nvPr/>
        </p:nvSpPr>
        <p:spPr>
          <a:xfrm>
            <a:off x="4124574" y="2586138"/>
            <a:ext cx="2384661" cy="24622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添加标题文本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0" name="TextBox 48"/>
          <p:cNvSpPr txBox="1"/>
          <p:nvPr/>
        </p:nvSpPr>
        <p:spPr>
          <a:xfrm>
            <a:off x="6315926" y="2889698"/>
            <a:ext cx="1845526" cy="4431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61" name="Text Placeholder 4"/>
          <p:cNvSpPr txBox="1"/>
          <p:nvPr/>
        </p:nvSpPr>
        <p:spPr>
          <a:xfrm>
            <a:off x="6343291" y="2586138"/>
            <a:ext cx="2274568" cy="25853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添加标题文本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2" name="TextBox 50"/>
          <p:cNvSpPr txBox="1"/>
          <p:nvPr/>
        </p:nvSpPr>
        <p:spPr>
          <a:xfrm>
            <a:off x="8534639" y="2889698"/>
            <a:ext cx="1845526" cy="4431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63" name="Text Placeholder 4"/>
          <p:cNvSpPr txBox="1"/>
          <p:nvPr/>
        </p:nvSpPr>
        <p:spPr>
          <a:xfrm>
            <a:off x="8562005" y="2586138"/>
            <a:ext cx="2274568" cy="25853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添加标题文本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4" name="TextBox 52"/>
          <p:cNvSpPr txBox="1"/>
          <p:nvPr/>
        </p:nvSpPr>
        <p:spPr>
          <a:xfrm>
            <a:off x="1878495" y="5326499"/>
            <a:ext cx="1845526" cy="4431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65" name="Text Placeholder 4"/>
          <p:cNvSpPr txBox="1"/>
          <p:nvPr/>
        </p:nvSpPr>
        <p:spPr>
          <a:xfrm>
            <a:off x="1905859" y="5022936"/>
            <a:ext cx="2274568" cy="25853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添加标题文本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6" name="TextBox 54"/>
          <p:cNvSpPr txBox="1"/>
          <p:nvPr/>
        </p:nvSpPr>
        <p:spPr>
          <a:xfrm>
            <a:off x="4097210" y="5326499"/>
            <a:ext cx="1845526" cy="4431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67" name="Text Placeholder 4"/>
          <p:cNvSpPr txBox="1"/>
          <p:nvPr/>
        </p:nvSpPr>
        <p:spPr>
          <a:xfrm>
            <a:off x="4124574" y="5022936"/>
            <a:ext cx="2384661" cy="25853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添加标题文本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TextBox 56"/>
          <p:cNvSpPr txBox="1"/>
          <p:nvPr/>
        </p:nvSpPr>
        <p:spPr>
          <a:xfrm>
            <a:off x="6315926" y="5326499"/>
            <a:ext cx="1845526" cy="4431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69" name="Text Placeholder 4"/>
          <p:cNvSpPr txBox="1"/>
          <p:nvPr/>
        </p:nvSpPr>
        <p:spPr>
          <a:xfrm>
            <a:off x="6343291" y="5022936"/>
            <a:ext cx="2274568" cy="25853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添加标题文本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0" name="TextBox 58"/>
          <p:cNvSpPr txBox="1"/>
          <p:nvPr/>
        </p:nvSpPr>
        <p:spPr>
          <a:xfrm>
            <a:off x="8534639" y="5326499"/>
            <a:ext cx="1845526" cy="4431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71" name="Text Placeholder 4"/>
          <p:cNvSpPr txBox="1"/>
          <p:nvPr/>
        </p:nvSpPr>
        <p:spPr>
          <a:xfrm>
            <a:off x="8562005" y="5022936"/>
            <a:ext cx="2274568" cy="25853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添加标题文本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1966198" y="258187"/>
            <a:ext cx="4000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"/>
          <p:cNvSpPr/>
          <p:nvPr/>
        </p:nvSpPr>
        <p:spPr>
          <a:xfrm>
            <a:off x="915127" y="3606524"/>
            <a:ext cx="1429697" cy="95313"/>
          </a:xfrm>
          <a:prstGeom prst="rect">
            <a:avLst/>
          </a:prstGeom>
          <a:solidFill>
            <a:srgbClr val="0A5E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Teardrop 12"/>
          <p:cNvSpPr/>
          <p:nvPr/>
        </p:nvSpPr>
        <p:spPr>
          <a:xfrm rot="18900000">
            <a:off x="2412994" y="3489603"/>
            <a:ext cx="329154" cy="329154"/>
          </a:xfrm>
          <a:prstGeom prst="teardrop">
            <a:avLst/>
          </a:prstGeom>
          <a:solidFill>
            <a:srgbClr val="0A5E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Rectangle 13"/>
          <p:cNvSpPr/>
          <p:nvPr/>
        </p:nvSpPr>
        <p:spPr>
          <a:xfrm>
            <a:off x="2822232" y="3606522"/>
            <a:ext cx="1142916" cy="95313"/>
          </a:xfrm>
          <a:prstGeom prst="rect">
            <a:avLst/>
          </a:prstGeom>
          <a:solidFill>
            <a:srgbClr val="0A5E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Teardrop 14"/>
          <p:cNvSpPr/>
          <p:nvPr/>
        </p:nvSpPr>
        <p:spPr>
          <a:xfrm rot="8100000">
            <a:off x="4033319" y="3480245"/>
            <a:ext cx="329154" cy="329154"/>
          </a:xfrm>
          <a:prstGeom prst="teardrop">
            <a:avLst/>
          </a:prstGeom>
          <a:solidFill>
            <a:srgbClr val="0A5E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Rectangle 17"/>
          <p:cNvSpPr/>
          <p:nvPr/>
        </p:nvSpPr>
        <p:spPr>
          <a:xfrm>
            <a:off x="4430642" y="3606522"/>
            <a:ext cx="1906263" cy="95313"/>
          </a:xfrm>
          <a:prstGeom prst="rect">
            <a:avLst/>
          </a:prstGeom>
          <a:solidFill>
            <a:srgbClr val="0A5E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Teardrop 18"/>
          <p:cNvSpPr/>
          <p:nvPr/>
        </p:nvSpPr>
        <p:spPr>
          <a:xfrm rot="18900000">
            <a:off x="6415030" y="3480245"/>
            <a:ext cx="329154" cy="329154"/>
          </a:xfrm>
          <a:prstGeom prst="teardrop">
            <a:avLst/>
          </a:prstGeom>
          <a:solidFill>
            <a:srgbClr val="0A5E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Rectangle 19"/>
          <p:cNvSpPr/>
          <p:nvPr/>
        </p:nvSpPr>
        <p:spPr>
          <a:xfrm>
            <a:off x="6825337" y="3606522"/>
            <a:ext cx="1142914" cy="95313"/>
          </a:xfrm>
          <a:prstGeom prst="rect">
            <a:avLst/>
          </a:prstGeom>
          <a:solidFill>
            <a:srgbClr val="0A5E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Teardrop 20"/>
          <p:cNvSpPr/>
          <p:nvPr/>
        </p:nvSpPr>
        <p:spPr>
          <a:xfrm rot="8100000">
            <a:off x="8036423" y="3480249"/>
            <a:ext cx="329154" cy="329154"/>
          </a:xfrm>
          <a:prstGeom prst="teardrop">
            <a:avLst/>
          </a:prstGeom>
          <a:solidFill>
            <a:srgbClr val="0A5E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Rectangle 21"/>
          <p:cNvSpPr/>
          <p:nvPr/>
        </p:nvSpPr>
        <p:spPr>
          <a:xfrm>
            <a:off x="8433747" y="3606526"/>
            <a:ext cx="1262996" cy="95313"/>
          </a:xfrm>
          <a:prstGeom prst="rect">
            <a:avLst/>
          </a:prstGeom>
          <a:solidFill>
            <a:srgbClr val="0A5E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4" name="Teardrop 25"/>
          <p:cNvSpPr/>
          <p:nvPr/>
        </p:nvSpPr>
        <p:spPr>
          <a:xfrm rot="18900000">
            <a:off x="9764913" y="3480246"/>
            <a:ext cx="329154" cy="329154"/>
          </a:xfrm>
          <a:prstGeom prst="teardrop">
            <a:avLst/>
          </a:prstGeom>
          <a:solidFill>
            <a:srgbClr val="0A5E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6" name="Rectangle 29"/>
          <p:cNvSpPr/>
          <p:nvPr/>
        </p:nvSpPr>
        <p:spPr>
          <a:xfrm>
            <a:off x="10196194" y="3606526"/>
            <a:ext cx="1018759" cy="95313"/>
          </a:xfrm>
          <a:prstGeom prst="rect">
            <a:avLst/>
          </a:prstGeom>
          <a:solidFill>
            <a:srgbClr val="0A5E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390588" y="2247259"/>
            <a:ext cx="2373347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630136" y="1895112"/>
            <a:ext cx="189357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3011743" y="4385939"/>
            <a:ext cx="2373347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51291" y="4033792"/>
            <a:ext cx="189357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9" name="矩形 8"/>
          <p:cNvSpPr/>
          <p:nvPr/>
        </p:nvSpPr>
        <p:spPr>
          <a:xfrm>
            <a:off x="5393628" y="2247259"/>
            <a:ext cx="2373347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33176" y="1895112"/>
            <a:ext cx="189357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7014783" y="4385939"/>
            <a:ext cx="2373347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254331" y="4033792"/>
            <a:ext cx="189357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8742618" y="2247259"/>
            <a:ext cx="2373347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82166" y="1895112"/>
            <a:ext cx="189357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1966198" y="258187"/>
            <a:ext cx="4000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单击此处添加标题文本</a:t>
            </a: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圆角矩形 39"/>
          <p:cNvSpPr/>
          <p:nvPr/>
        </p:nvSpPr>
        <p:spPr>
          <a:xfrm>
            <a:off x="292100" y="292100"/>
            <a:ext cx="11595100" cy="6261100"/>
          </a:xfrm>
          <a:prstGeom prst="roundRect">
            <a:avLst>
              <a:gd name="adj" fmla="val 0"/>
            </a:avLst>
          </a:prstGeom>
          <a:noFill/>
          <a:ln w="38100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303" y="1206500"/>
            <a:ext cx="3062287" cy="56515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28614" y="0"/>
            <a:ext cx="4880689" cy="414845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122182" y="1241751"/>
            <a:ext cx="393493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tx1">
                    <a:lumMod val="85000"/>
                    <a:lumOff val="15000"/>
                  </a:schemeClr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02</a:t>
            </a:r>
            <a:endParaRPr lang="zh-CN" altLang="en-US" sz="11500" dirty="0">
              <a:solidFill>
                <a:schemeClr val="tx1">
                  <a:lumMod val="85000"/>
                  <a:lumOff val="15000"/>
                </a:schemeClr>
              </a:solidFill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966198" y="2927476"/>
            <a:ext cx="8255000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500" dirty="0">
                <a:solidFill>
                  <a:schemeClr val="tx1">
                    <a:lumMod val="85000"/>
                    <a:lumOff val="15000"/>
                  </a:schemeClr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" name="矩形 1"/>
          <p:cNvSpPr/>
          <p:nvPr/>
        </p:nvSpPr>
        <p:spPr>
          <a:xfrm>
            <a:off x="3585091" y="3934965"/>
            <a:ext cx="5009118" cy="7984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/>
              <a:t>此处添加详细文本描述，文字内容建议与标题相关尽量简洁生动……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52453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300f4786-f05c-4162-b989-771c7b50d46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2900379" y="2262414"/>
            <a:ext cx="6391242" cy="2778126"/>
            <a:chOff x="3107670" y="2312876"/>
            <a:chExt cx="5719943" cy="2486328"/>
          </a:xfrm>
        </p:grpSpPr>
        <p:grpSp>
          <p:nvGrpSpPr>
            <p:cNvPr id="4" name="îṡ1iḍè"/>
            <p:cNvGrpSpPr/>
            <p:nvPr/>
          </p:nvGrpSpPr>
          <p:grpSpPr>
            <a:xfrm>
              <a:off x="3107670" y="2312876"/>
              <a:ext cx="5719943" cy="2486328"/>
              <a:chOff x="3857626" y="2744069"/>
              <a:chExt cx="4476751" cy="1945942"/>
            </a:xfrm>
          </p:grpSpPr>
          <p:sp>
            <p:nvSpPr>
              <p:cNvPr id="20" name="îṣḷiḓé"/>
              <p:cNvSpPr/>
              <p:nvPr/>
            </p:nvSpPr>
            <p:spPr>
              <a:xfrm flipH="1" flipV="1">
                <a:off x="3857626" y="3497583"/>
                <a:ext cx="1192429" cy="1192428"/>
              </a:xfrm>
              <a:prstGeom prst="blockArc">
                <a:avLst>
                  <a:gd name="adj1" fmla="val 8250344"/>
                  <a:gd name="adj2" fmla="val 2554396"/>
                  <a:gd name="adj3" fmla="val 6498"/>
                </a:avLst>
              </a:prstGeom>
              <a:solidFill>
                <a:srgbClr val="0A5E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21" name="íśliḑê"/>
              <p:cNvSpPr/>
              <p:nvPr/>
            </p:nvSpPr>
            <p:spPr>
              <a:xfrm flipH="1">
                <a:off x="4679640" y="2744069"/>
                <a:ext cx="1192429" cy="1192428"/>
              </a:xfrm>
              <a:prstGeom prst="blockArc">
                <a:avLst>
                  <a:gd name="adj1" fmla="val 8250344"/>
                  <a:gd name="adj2" fmla="val 2554396"/>
                  <a:gd name="adj3" fmla="val 6498"/>
                </a:avLst>
              </a:prstGeom>
              <a:solidFill>
                <a:srgbClr val="0A5E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22" name="ïšļiḍê"/>
              <p:cNvSpPr/>
              <p:nvPr/>
            </p:nvSpPr>
            <p:spPr>
              <a:xfrm flipH="1" flipV="1">
                <a:off x="5498778" y="3497583"/>
                <a:ext cx="1192429" cy="1192428"/>
              </a:xfrm>
              <a:prstGeom prst="blockArc">
                <a:avLst>
                  <a:gd name="adj1" fmla="val 8250344"/>
                  <a:gd name="adj2" fmla="val 2554396"/>
                  <a:gd name="adj3" fmla="val 6498"/>
                </a:avLst>
              </a:prstGeom>
              <a:solidFill>
                <a:srgbClr val="0A5E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23" name="î$ḷídè"/>
              <p:cNvSpPr/>
              <p:nvPr/>
            </p:nvSpPr>
            <p:spPr>
              <a:xfrm flipH="1">
                <a:off x="6320792" y="2744069"/>
                <a:ext cx="1192429" cy="1192428"/>
              </a:xfrm>
              <a:prstGeom prst="blockArc">
                <a:avLst>
                  <a:gd name="adj1" fmla="val 8250344"/>
                  <a:gd name="adj2" fmla="val 2554396"/>
                  <a:gd name="adj3" fmla="val 6498"/>
                </a:avLst>
              </a:prstGeom>
              <a:solidFill>
                <a:srgbClr val="0A5E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24" name="iṣľíďè"/>
              <p:cNvSpPr/>
              <p:nvPr/>
            </p:nvSpPr>
            <p:spPr>
              <a:xfrm flipH="1" flipV="1">
                <a:off x="7141948" y="3497583"/>
                <a:ext cx="1192429" cy="1192428"/>
              </a:xfrm>
              <a:prstGeom prst="blockArc">
                <a:avLst>
                  <a:gd name="adj1" fmla="val 8250344"/>
                  <a:gd name="adj2" fmla="val 2554396"/>
                  <a:gd name="adj3" fmla="val 6498"/>
                </a:avLst>
              </a:prstGeom>
              <a:solidFill>
                <a:srgbClr val="0A5E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25" name="ïs1iḍê"/>
              <p:cNvSpPr/>
              <p:nvPr/>
            </p:nvSpPr>
            <p:spPr bwMode="auto">
              <a:xfrm>
                <a:off x="4075375" y="3715331"/>
                <a:ext cx="756931" cy="756931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sysDash"/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26" name="iš1ïdè"/>
              <p:cNvSpPr/>
              <p:nvPr/>
            </p:nvSpPr>
            <p:spPr bwMode="auto">
              <a:xfrm>
                <a:off x="4897389" y="2961816"/>
                <a:ext cx="756931" cy="756931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sysDash"/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27" name="î$ľïḑé"/>
              <p:cNvSpPr/>
              <p:nvPr/>
            </p:nvSpPr>
            <p:spPr bwMode="auto">
              <a:xfrm>
                <a:off x="5716527" y="3715331"/>
                <a:ext cx="756931" cy="756931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sysDash"/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28" name="ïSḷîḋe"/>
              <p:cNvSpPr/>
              <p:nvPr/>
            </p:nvSpPr>
            <p:spPr bwMode="auto">
              <a:xfrm>
                <a:off x="6538541" y="2961816"/>
                <a:ext cx="756931" cy="756931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sysDash"/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29" name="îśļíde"/>
              <p:cNvSpPr/>
              <p:nvPr/>
            </p:nvSpPr>
            <p:spPr bwMode="auto">
              <a:xfrm>
                <a:off x="7359697" y="3715331"/>
                <a:ext cx="756931" cy="756931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85000"/>
                  </a:schemeClr>
                </a:solidFill>
                <a:prstDash val="sysDash"/>
                <a:round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</p:grpSp>
        <p:sp>
          <p:nvSpPr>
            <p:cNvPr id="15" name="îšľíḑè"/>
            <p:cNvSpPr/>
            <p:nvPr/>
          </p:nvSpPr>
          <p:spPr bwMode="auto">
            <a:xfrm>
              <a:off x="6746859" y="2792007"/>
              <a:ext cx="554606" cy="554606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rgbClr val="0A5E7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6" name="ïšliḍè"/>
            <p:cNvSpPr/>
            <p:nvPr/>
          </p:nvSpPr>
          <p:spPr bwMode="auto">
            <a:xfrm>
              <a:off x="5687969" y="3751825"/>
              <a:ext cx="554606" cy="554606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rgbClr val="0A5E7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7" name="ïSḻíḓé"/>
            <p:cNvSpPr/>
            <p:nvPr/>
          </p:nvSpPr>
          <p:spPr bwMode="auto">
            <a:xfrm>
              <a:off x="3592148" y="3751825"/>
              <a:ext cx="554606" cy="554606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rgbClr val="0A5E7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8" name="ïśľíďe"/>
            <p:cNvSpPr/>
            <p:nvPr/>
          </p:nvSpPr>
          <p:spPr bwMode="auto">
            <a:xfrm>
              <a:off x="4639309" y="2792007"/>
              <a:ext cx="554606" cy="554606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rgbClr val="0A5E7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9" name="ïṣľîďè"/>
            <p:cNvSpPr/>
            <p:nvPr/>
          </p:nvSpPr>
          <p:spPr bwMode="auto">
            <a:xfrm>
              <a:off x="7773642" y="3751825"/>
              <a:ext cx="554606" cy="554606"/>
            </a:xfrm>
            <a:custGeom>
              <a:avLst/>
              <a:gdLst>
                <a:gd name="T0" fmla="*/ 118 w 236"/>
                <a:gd name="T1" fmla="*/ 142 h 236"/>
                <a:gd name="T2" fmla="*/ 142 w 236"/>
                <a:gd name="T3" fmla="*/ 118 h 236"/>
                <a:gd name="T4" fmla="*/ 137 w 236"/>
                <a:gd name="T5" fmla="*/ 105 h 236"/>
                <a:gd name="T6" fmla="*/ 118 w 236"/>
                <a:gd name="T7" fmla="*/ 95 h 236"/>
                <a:gd name="T8" fmla="*/ 99 w 236"/>
                <a:gd name="T9" fmla="*/ 105 h 236"/>
                <a:gd name="T10" fmla="*/ 94 w 236"/>
                <a:gd name="T11" fmla="*/ 118 h 236"/>
                <a:gd name="T12" fmla="*/ 118 w 236"/>
                <a:gd name="T13" fmla="*/ 142 h 236"/>
                <a:gd name="T14" fmla="*/ 170 w 236"/>
                <a:gd name="T15" fmla="*/ 89 h 236"/>
                <a:gd name="T16" fmla="*/ 170 w 236"/>
                <a:gd name="T17" fmla="*/ 70 h 236"/>
                <a:gd name="T18" fmla="*/ 170 w 236"/>
                <a:gd name="T19" fmla="*/ 67 h 236"/>
                <a:gd name="T20" fmla="*/ 167 w 236"/>
                <a:gd name="T21" fmla="*/ 67 h 236"/>
                <a:gd name="T22" fmla="*/ 147 w 236"/>
                <a:gd name="T23" fmla="*/ 67 h 236"/>
                <a:gd name="T24" fmla="*/ 147 w 236"/>
                <a:gd name="T25" fmla="*/ 90 h 236"/>
                <a:gd name="T26" fmla="*/ 170 w 236"/>
                <a:gd name="T27" fmla="*/ 89 h 236"/>
                <a:gd name="T28" fmla="*/ 118 w 236"/>
                <a:gd name="T29" fmla="*/ 0 h 236"/>
                <a:gd name="T30" fmla="*/ 0 w 236"/>
                <a:gd name="T31" fmla="*/ 118 h 236"/>
                <a:gd name="T32" fmla="*/ 118 w 236"/>
                <a:gd name="T33" fmla="*/ 236 h 236"/>
                <a:gd name="T34" fmla="*/ 236 w 236"/>
                <a:gd name="T35" fmla="*/ 118 h 236"/>
                <a:gd name="T36" fmla="*/ 118 w 236"/>
                <a:gd name="T37" fmla="*/ 0 h 236"/>
                <a:gd name="T38" fmla="*/ 185 w 236"/>
                <a:gd name="T39" fmla="*/ 105 h 236"/>
                <a:gd name="T40" fmla="*/ 185 w 236"/>
                <a:gd name="T41" fmla="*/ 160 h 236"/>
                <a:gd name="T42" fmla="*/ 159 w 236"/>
                <a:gd name="T43" fmla="*/ 186 h 236"/>
                <a:gd name="T44" fmla="*/ 77 w 236"/>
                <a:gd name="T45" fmla="*/ 186 h 236"/>
                <a:gd name="T46" fmla="*/ 51 w 236"/>
                <a:gd name="T47" fmla="*/ 160 h 236"/>
                <a:gd name="T48" fmla="*/ 51 w 236"/>
                <a:gd name="T49" fmla="*/ 105 h 236"/>
                <a:gd name="T50" fmla="*/ 51 w 236"/>
                <a:gd name="T51" fmla="*/ 77 h 236"/>
                <a:gd name="T52" fmla="*/ 77 w 236"/>
                <a:gd name="T53" fmla="*/ 51 h 236"/>
                <a:gd name="T54" fmla="*/ 159 w 236"/>
                <a:gd name="T55" fmla="*/ 51 h 236"/>
                <a:gd name="T56" fmla="*/ 185 w 236"/>
                <a:gd name="T57" fmla="*/ 77 h 236"/>
                <a:gd name="T58" fmla="*/ 185 w 236"/>
                <a:gd name="T59" fmla="*/ 105 h 236"/>
                <a:gd name="T60" fmla="*/ 155 w 236"/>
                <a:gd name="T61" fmla="*/ 118 h 236"/>
                <a:gd name="T62" fmla="*/ 118 w 236"/>
                <a:gd name="T63" fmla="*/ 155 h 236"/>
                <a:gd name="T64" fmla="*/ 81 w 236"/>
                <a:gd name="T65" fmla="*/ 118 h 236"/>
                <a:gd name="T66" fmla="*/ 84 w 236"/>
                <a:gd name="T67" fmla="*/ 105 h 236"/>
                <a:gd name="T68" fmla="*/ 64 w 236"/>
                <a:gd name="T69" fmla="*/ 105 h 236"/>
                <a:gd name="T70" fmla="*/ 64 w 236"/>
                <a:gd name="T71" fmla="*/ 160 h 236"/>
                <a:gd name="T72" fmla="*/ 77 w 236"/>
                <a:gd name="T73" fmla="*/ 172 h 236"/>
                <a:gd name="T74" fmla="*/ 159 w 236"/>
                <a:gd name="T75" fmla="*/ 172 h 236"/>
                <a:gd name="T76" fmla="*/ 172 w 236"/>
                <a:gd name="T77" fmla="*/ 160 h 236"/>
                <a:gd name="T78" fmla="*/ 172 w 236"/>
                <a:gd name="T79" fmla="*/ 105 h 236"/>
                <a:gd name="T80" fmla="*/ 152 w 236"/>
                <a:gd name="T81" fmla="*/ 105 h 236"/>
                <a:gd name="T82" fmla="*/ 155 w 236"/>
                <a:gd name="T83" fmla="*/ 11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6" h="236">
                  <a:moveTo>
                    <a:pt x="118" y="142"/>
                  </a:moveTo>
                  <a:cubicBezTo>
                    <a:pt x="131" y="142"/>
                    <a:pt x="142" y="131"/>
                    <a:pt x="142" y="118"/>
                  </a:cubicBezTo>
                  <a:cubicBezTo>
                    <a:pt x="142" y="113"/>
                    <a:pt x="140" y="108"/>
                    <a:pt x="137" y="105"/>
                  </a:cubicBezTo>
                  <a:cubicBezTo>
                    <a:pt x="133" y="99"/>
                    <a:pt x="126" y="95"/>
                    <a:pt x="118" y="95"/>
                  </a:cubicBezTo>
                  <a:cubicBezTo>
                    <a:pt x="110" y="95"/>
                    <a:pt x="103" y="99"/>
                    <a:pt x="99" y="105"/>
                  </a:cubicBezTo>
                  <a:cubicBezTo>
                    <a:pt x="96" y="108"/>
                    <a:pt x="94" y="113"/>
                    <a:pt x="94" y="118"/>
                  </a:cubicBezTo>
                  <a:cubicBezTo>
                    <a:pt x="94" y="131"/>
                    <a:pt x="105" y="142"/>
                    <a:pt x="118" y="142"/>
                  </a:cubicBezTo>
                  <a:close/>
                  <a:moveTo>
                    <a:pt x="170" y="89"/>
                  </a:moveTo>
                  <a:cubicBezTo>
                    <a:pt x="170" y="70"/>
                    <a:pt x="170" y="70"/>
                    <a:pt x="170" y="70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90"/>
                    <a:pt x="147" y="90"/>
                    <a:pt x="147" y="90"/>
                  </a:cubicBezTo>
                  <a:lnTo>
                    <a:pt x="170" y="89"/>
                  </a:ln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5" y="105"/>
                  </a:moveTo>
                  <a:cubicBezTo>
                    <a:pt x="185" y="160"/>
                    <a:pt x="185" y="160"/>
                    <a:pt x="185" y="160"/>
                  </a:cubicBezTo>
                  <a:cubicBezTo>
                    <a:pt x="185" y="174"/>
                    <a:pt x="173" y="186"/>
                    <a:pt x="159" y="186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62" y="186"/>
                    <a:pt x="51" y="174"/>
                    <a:pt x="51" y="160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63"/>
                    <a:pt x="62" y="51"/>
                    <a:pt x="77" y="51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73" y="51"/>
                    <a:pt x="185" y="63"/>
                    <a:pt x="185" y="77"/>
                  </a:cubicBezTo>
                  <a:lnTo>
                    <a:pt x="185" y="105"/>
                  </a:lnTo>
                  <a:close/>
                  <a:moveTo>
                    <a:pt x="155" y="118"/>
                  </a:moveTo>
                  <a:cubicBezTo>
                    <a:pt x="155" y="139"/>
                    <a:pt x="138" y="155"/>
                    <a:pt x="118" y="155"/>
                  </a:cubicBezTo>
                  <a:cubicBezTo>
                    <a:pt x="98" y="155"/>
                    <a:pt x="81" y="139"/>
                    <a:pt x="81" y="118"/>
                  </a:cubicBezTo>
                  <a:cubicBezTo>
                    <a:pt x="81" y="114"/>
                    <a:pt x="82" y="109"/>
                    <a:pt x="84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67"/>
                    <a:pt x="70" y="172"/>
                    <a:pt x="77" y="172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6" y="172"/>
                    <a:pt x="172" y="167"/>
                    <a:pt x="172" y="160"/>
                  </a:cubicBezTo>
                  <a:cubicBezTo>
                    <a:pt x="172" y="105"/>
                    <a:pt x="172" y="105"/>
                    <a:pt x="172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4" y="109"/>
                    <a:pt x="155" y="114"/>
                    <a:pt x="155" y="118"/>
                  </a:cubicBezTo>
                  <a:close/>
                </a:path>
              </a:pathLst>
            </a:custGeom>
            <a:solidFill>
              <a:srgbClr val="0A5E7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086100" y="1399614"/>
            <a:ext cx="2902411" cy="799321"/>
            <a:chOff x="1098699" y="2349127"/>
            <a:chExt cx="2902411" cy="799321"/>
          </a:xfrm>
        </p:grpSpPr>
        <p:sp>
          <p:nvSpPr>
            <p:cNvPr id="36" name="文本框 35"/>
            <p:cNvSpPr txBox="1"/>
            <p:nvPr/>
          </p:nvSpPr>
          <p:spPr>
            <a:xfrm>
              <a:off x="186732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098699" y="2687681"/>
              <a:ext cx="2902411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209623" y="1399614"/>
            <a:ext cx="3081998" cy="799321"/>
            <a:chOff x="1867328" y="2349127"/>
            <a:chExt cx="3081998" cy="799321"/>
          </a:xfrm>
        </p:grpSpPr>
        <p:sp>
          <p:nvSpPr>
            <p:cNvPr id="39" name="文本框 38"/>
            <p:cNvSpPr txBox="1"/>
            <p:nvPr/>
          </p:nvSpPr>
          <p:spPr>
            <a:xfrm>
              <a:off x="186732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867328" y="2687681"/>
              <a:ext cx="3081998" cy="46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684672" y="5165125"/>
            <a:ext cx="2133782" cy="983539"/>
            <a:chOff x="1867328" y="2349127"/>
            <a:chExt cx="2133782" cy="983539"/>
          </a:xfrm>
        </p:grpSpPr>
        <p:sp>
          <p:nvSpPr>
            <p:cNvPr id="42" name="文本框 41"/>
            <p:cNvSpPr txBox="1"/>
            <p:nvPr/>
          </p:nvSpPr>
          <p:spPr>
            <a:xfrm>
              <a:off x="186732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867328" y="2687681"/>
              <a:ext cx="2133782" cy="64498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029109" y="5165125"/>
            <a:ext cx="2133782" cy="983539"/>
            <a:chOff x="1867328" y="2349127"/>
            <a:chExt cx="2133782" cy="983539"/>
          </a:xfrm>
        </p:grpSpPr>
        <p:sp>
          <p:nvSpPr>
            <p:cNvPr id="45" name="文本框 44"/>
            <p:cNvSpPr txBox="1"/>
            <p:nvPr/>
          </p:nvSpPr>
          <p:spPr>
            <a:xfrm>
              <a:off x="186732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867328" y="2687681"/>
              <a:ext cx="2133782" cy="64498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373543" y="5165125"/>
            <a:ext cx="2133782" cy="983539"/>
            <a:chOff x="1867328" y="2349127"/>
            <a:chExt cx="2133782" cy="983539"/>
          </a:xfrm>
        </p:grpSpPr>
        <p:sp>
          <p:nvSpPr>
            <p:cNvPr id="48" name="文本框 47"/>
            <p:cNvSpPr txBox="1"/>
            <p:nvPr/>
          </p:nvSpPr>
          <p:spPr>
            <a:xfrm>
              <a:off x="1867328" y="2349127"/>
              <a:ext cx="21337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867328" y="2687681"/>
              <a:ext cx="2133782" cy="64498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1966198" y="258187"/>
            <a:ext cx="4000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清新绿色欧美风简约活动策划方案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00f4786-f05c-4162-b989-771c7b50d46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8EC5BA"/>
      </a:accent1>
      <a:accent2>
        <a:srgbClr val="A0CDC1"/>
      </a:accent2>
      <a:accent3>
        <a:srgbClr val="8EB603"/>
      </a:accent3>
      <a:accent4>
        <a:srgbClr val="113E15"/>
      </a:accent4>
      <a:accent5>
        <a:srgbClr val="4472C4"/>
      </a:accent5>
      <a:accent6>
        <a:srgbClr val="6EAC46"/>
      </a:accent6>
      <a:hlink>
        <a:srgbClr val="0563C1"/>
      </a:hlink>
      <a:folHlink>
        <a:srgbClr val="954D72"/>
      </a:folHlink>
    </a:clrScheme>
    <a:fontScheme name="d44vckdj">
      <a:majorFont>
        <a:latin typeface="阿里巴巴普惠体 2.0 45 Light"/>
        <a:ea typeface="阿里巴巴普惠体 2.0 55 Regular"/>
        <a:cs typeface=""/>
      </a:majorFont>
      <a:minorFont>
        <a:latin typeface="阿里巴巴普惠体 2.0 45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d44vckdj">
      <a:majorFont>
        <a:latin typeface="阿里巴巴普惠体 2.0 45 Light"/>
        <a:ea typeface="阿里巴巴普惠体 2.0 55 Regular"/>
        <a:cs typeface=""/>
      </a:majorFont>
      <a:minorFont>
        <a:latin typeface="阿里巴巴普惠体 2.0 45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8EC5BA"/>
    </a:accent1>
    <a:accent2>
      <a:srgbClr val="A0CDC1"/>
    </a:accent2>
    <a:accent3>
      <a:srgbClr val="8EB603"/>
    </a:accent3>
    <a:accent4>
      <a:srgbClr val="113E15"/>
    </a:accent4>
    <a:accent5>
      <a:srgbClr val="4472C4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8EC5BA"/>
    </a:accent1>
    <a:accent2>
      <a:srgbClr val="A0CDC1"/>
    </a:accent2>
    <a:accent3>
      <a:srgbClr val="8EB603"/>
    </a:accent3>
    <a:accent4>
      <a:srgbClr val="113E15"/>
    </a:accent4>
    <a:accent5>
      <a:srgbClr val="4472C4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8EC5BA"/>
    </a:accent1>
    <a:accent2>
      <a:srgbClr val="A0CDC1"/>
    </a:accent2>
    <a:accent3>
      <a:srgbClr val="8EB603"/>
    </a:accent3>
    <a:accent4>
      <a:srgbClr val="113E15"/>
    </a:accent4>
    <a:accent5>
      <a:srgbClr val="4472C4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8EC5BA"/>
    </a:accent1>
    <a:accent2>
      <a:srgbClr val="A0CDC1"/>
    </a:accent2>
    <a:accent3>
      <a:srgbClr val="8EB603"/>
    </a:accent3>
    <a:accent4>
      <a:srgbClr val="113E15"/>
    </a:accent4>
    <a:accent5>
      <a:srgbClr val="4472C4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8EC5BA"/>
    </a:accent1>
    <a:accent2>
      <a:srgbClr val="A0CDC1"/>
    </a:accent2>
    <a:accent3>
      <a:srgbClr val="8EB603"/>
    </a:accent3>
    <a:accent4>
      <a:srgbClr val="113E15"/>
    </a:accent4>
    <a:accent5>
      <a:srgbClr val="4472C4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8EC5BA"/>
    </a:accent1>
    <a:accent2>
      <a:srgbClr val="A0CDC1"/>
    </a:accent2>
    <a:accent3>
      <a:srgbClr val="8EB603"/>
    </a:accent3>
    <a:accent4>
      <a:srgbClr val="113E15"/>
    </a:accent4>
    <a:accent5>
      <a:srgbClr val="4472C4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8EC5BA"/>
    </a:accent1>
    <a:accent2>
      <a:srgbClr val="A0CDC1"/>
    </a:accent2>
    <a:accent3>
      <a:srgbClr val="8EB603"/>
    </a:accent3>
    <a:accent4>
      <a:srgbClr val="113E15"/>
    </a:accent4>
    <a:accent5>
      <a:srgbClr val="4472C4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8EC5BA"/>
    </a:accent1>
    <a:accent2>
      <a:srgbClr val="A0CDC1"/>
    </a:accent2>
    <a:accent3>
      <a:srgbClr val="8EB603"/>
    </a:accent3>
    <a:accent4>
      <a:srgbClr val="113E15"/>
    </a:accent4>
    <a:accent5>
      <a:srgbClr val="4472C4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8EC5BA"/>
    </a:accent1>
    <a:accent2>
      <a:srgbClr val="A0CDC1"/>
    </a:accent2>
    <a:accent3>
      <a:srgbClr val="8EB603"/>
    </a:accent3>
    <a:accent4>
      <a:srgbClr val="113E15"/>
    </a:accent4>
    <a:accent5>
      <a:srgbClr val="4472C4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8EC5BA"/>
    </a:accent1>
    <a:accent2>
      <a:srgbClr val="A0CDC1"/>
    </a:accent2>
    <a:accent3>
      <a:srgbClr val="8EB603"/>
    </a:accent3>
    <a:accent4>
      <a:srgbClr val="113E15"/>
    </a:accent4>
    <a:accent5>
      <a:srgbClr val="4472C4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8EC5BA"/>
    </a:accent1>
    <a:accent2>
      <a:srgbClr val="A0CDC1"/>
    </a:accent2>
    <a:accent3>
      <a:srgbClr val="8EB603"/>
    </a:accent3>
    <a:accent4>
      <a:srgbClr val="113E15"/>
    </a:accent4>
    <a:accent5>
      <a:srgbClr val="4472C4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8EC5BA"/>
    </a:accent1>
    <a:accent2>
      <a:srgbClr val="A0CDC1"/>
    </a:accent2>
    <a:accent3>
      <a:srgbClr val="8EB603"/>
    </a:accent3>
    <a:accent4>
      <a:srgbClr val="113E15"/>
    </a:accent4>
    <a:accent5>
      <a:srgbClr val="4472C4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8EC5BA"/>
    </a:accent1>
    <a:accent2>
      <a:srgbClr val="A0CDC1"/>
    </a:accent2>
    <a:accent3>
      <a:srgbClr val="8EB603"/>
    </a:accent3>
    <a:accent4>
      <a:srgbClr val="113E15"/>
    </a:accent4>
    <a:accent5>
      <a:srgbClr val="4472C4"/>
    </a:accent5>
    <a:accent6>
      <a:srgbClr val="6EAC46"/>
    </a:accent6>
    <a:hlink>
      <a:srgbClr val="0563C1"/>
    </a:hlink>
    <a:folHlink>
      <a:srgbClr val="954D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8EC5BA"/>
    </a:accent1>
    <a:accent2>
      <a:srgbClr val="A0CDC1"/>
    </a:accent2>
    <a:accent3>
      <a:srgbClr val="8EB603"/>
    </a:accent3>
    <a:accent4>
      <a:srgbClr val="113E15"/>
    </a:accent4>
    <a:accent5>
      <a:srgbClr val="4472C4"/>
    </a:accent5>
    <a:accent6>
      <a:srgbClr val="6EAC46"/>
    </a:accent6>
    <a:hlink>
      <a:srgbClr val="0563C1"/>
    </a:hlink>
    <a:folHlink>
      <a:srgbClr val="954D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1809</Words>
  <Application>Microsoft Office PowerPoint</Application>
  <PresentationFormat>宽屏</PresentationFormat>
  <Paragraphs>198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Gill Sans</vt:lpstr>
      <vt:lpstr>阿里巴巴普惠体 2.0 45 Light</vt:lpstr>
      <vt:lpstr>阿里巴巴普惠体 2.0 55 Regular</vt:lpstr>
      <vt:lpstr>包图简圆体</vt:lpstr>
      <vt:lpstr>问藏书房</vt:lpstr>
      <vt:lpstr>Arial</vt:lpstr>
      <vt:lpstr>Calibri</vt:lpstr>
      <vt:lpstr>Source Sans Pro Light</vt:lpstr>
      <vt:lpstr>51PPT模板网   www.51pptmoban.com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文艺风</dc:title>
  <dc:subject>文艺风</dc:subject>
  <dc:creator>51PPT模板网</dc:creator>
  <cp:keywords>www.51pptmoban.com</cp:keywords>
  <dc:description>www.51pptmoban.com</dc:description>
  <cp:lastModifiedBy>Win user</cp:lastModifiedBy>
  <cp:revision>11</cp:revision>
  <dcterms:created xsi:type="dcterms:W3CDTF">2018-03-01T02:03:00Z</dcterms:created>
  <dcterms:modified xsi:type="dcterms:W3CDTF">2022-10-22T04:05:09Z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