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56" r:id="rId3"/>
    <p:sldId id="257" r:id="rId4"/>
    <p:sldId id="258" r:id="rId5"/>
    <p:sldId id="259" r:id="rId6"/>
    <p:sldId id="260" r:id="rId7"/>
    <p:sldId id="261" r:id="rId8"/>
    <p:sldId id="262" r:id="rId9"/>
    <p:sldId id="263" r:id="rId10"/>
    <p:sldId id="265" r:id="rId11"/>
    <p:sldId id="264" r:id="rId12"/>
    <p:sldId id="266" r:id="rId13"/>
    <p:sldId id="268"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CD3F452-0FB3-4551-A8B4-A03F4FC7950B}">
          <p14:sldIdLst>
            <p14:sldId id="267"/>
            <p14:sldId id="256"/>
            <p14:sldId id="257"/>
            <p14:sldId id="258"/>
            <p14:sldId id="259"/>
            <p14:sldId id="260"/>
            <p14:sldId id="261"/>
            <p14:sldId id="262"/>
            <p14:sldId id="263"/>
            <p14:sldId id="265"/>
            <p14:sldId id="264"/>
          </p14:sldIdLst>
        </p14:section>
        <p14:section name="作者信息" id="{92478580-9235-4FD9-B8DE-B4DF034914BB}">
          <p14:sldIdLst>
            <p14:sldId id="266"/>
            <p14:sldId id="26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414" autoAdjust="0"/>
    <p:restoredTop sz="94660"/>
  </p:normalViewPr>
  <p:slideViewPr>
    <p:cSldViewPr snapToGrid="0" showGuides="1">
      <p:cViewPr varScale="1">
        <p:scale>
          <a:sx n="80" d="100"/>
          <a:sy n="80" d="100"/>
        </p:scale>
        <p:origin x="126" y="1050"/>
      </p:cViewPr>
      <p:guideLst>
        <p:guide orient="horz" pos="2160"/>
        <p:guide pos="3840"/>
        <p:guide orient="horz" pos="527"/>
        <p:guide orient="horz" pos="37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67619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屏幕&#10;&#10;描述已自动生成">
            <a:extLst>
              <a:ext uri="{FF2B5EF4-FFF2-40B4-BE49-F238E27FC236}">
                <a16:creationId xmlns:a16="http://schemas.microsoft.com/office/drawing/2014/main" xmlns="" id="{7B17C4D7-89F2-4530-826D-F13F299DE7C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1052959994"/>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形用户界面&#10;&#10;描述已自动生成">
            <a:extLst>
              <a:ext uri="{FF2B5EF4-FFF2-40B4-BE49-F238E27FC236}">
                <a16:creationId xmlns:a16="http://schemas.microsoft.com/office/drawing/2014/main" xmlns="" id="{7C7EE5EA-407E-4528-85B4-84CD0D93EE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4122903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7" name="矩形 56">
            <a:extLst>
              <a:ext uri="{FF2B5EF4-FFF2-40B4-BE49-F238E27FC236}">
                <a16:creationId xmlns:a16="http://schemas.microsoft.com/office/drawing/2014/main" xmlns="" id="{0FF3EC20-1AC6-44D8-AC91-BE52ECD99F74}"/>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73955859-3C19-45DD-9509-9368E98019EF}"/>
              </a:ext>
            </a:extLst>
          </p:cNvPr>
          <p:cNvGrpSpPr/>
          <p:nvPr/>
        </p:nvGrpSpPr>
        <p:grpSpPr>
          <a:xfrm>
            <a:off x="412361" y="368768"/>
            <a:ext cx="1426017" cy="168041"/>
            <a:chOff x="812800" y="711200"/>
            <a:chExt cx="2478797" cy="292100"/>
          </a:xfrm>
        </p:grpSpPr>
        <p:sp>
          <p:nvSpPr>
            <p:cNvPr id="3" name="矩形 2">
              <a:extLst>
                <a:ext uri="{FF2B5EF4-FFF2-40B4-BE49-F238E27FC236}">
                  <a16:creationId xmlns:a16="http://schemas.microsoft.com/office/drawing/2014/main" xmlns="" id="{B3D0B3C3-84D4-4FE4-8CB8-445EBE861BA1}"/>
                </a:ext>
              </a:extLst>
            </p:cNvPr>
            <p:cNvSpPr/>
            <p:nvPr/>
          </p:nvSpPr>
          <p:spPr>
            <a:xfrm>
              <a:off x="812800"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95E6C6E3-346A-4644-BF40-EF37CCB14B08}"/>
                </a:ext>
              </a:extLst>
            </p:cNvPr>
            <p:cNvSpPr/>
            <p:nvPr/>
          </p:nvSpPr>
          <p:spPr>
            <a:xfrm>
              <a:off x="1250139"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FC01F1E8-7BE5-49CC-92B9-DC07BCE9AEC4}"/>
                </a:ext>
              </a:extLst>
            </p:cNvPr>
            <p:cNvSpPr/>
            <p:nvPr/>
          </p:nvSpPr>
          <p:spPr>
            <a:xfrm>
              <a:off x="1687478"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B6998F85-6311-476B-A768-77B2200C11AA}"/>
                </a:ext>
              </a:extLst>
            </p:cNvPr>
            <p:cNvSpPr/>
            <p:nvPr/>
          </p:nvSpPr>
          <p:spPr>
            <a:xfrm>
              <a:off x="2124817"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A4564787-0570-4279-BEC5-F356A60CDD33}"/>
                </a:ext>
              </a:extLst>
            </p:cNvPr>
            <p:cNvSpPr/>
            <p:nvPr/>
          </p:nvSpPr>
          <p:spPr>
            <a:xfrm>
              <a:off x="2562156"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3017B92F-4C10-46C0-A7CD-604652FBDB80}"/>
                </a:ext>
              </a:extLst>
            </p:cNvPr>
            <p:cNvSpPr/>
            <p:nvPr/>
          </p:nvSpPr>
          <p:spPr>
            <a:xfrm>
              <a:off x="2999497"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xmlns="" id="{B9003E9D-A21E-4347-8F39-3240DA9245F4}"/>
              </a:ext>
            </a:extLst>
          </p:cNvPr>
          <p:cNvGrpSpPr/>
          <p:nvPr/>
        </p:nvGrpSpPr>
        <p:grpSpPr>
          <a:xfrm>
            <a:off x="10680013" y="368768"/>
            <a:ext cx="1223826" cy="1305553"/>
            <a:chOff x="10680013" y="571199"/>
            <a:chExt cx="1223826" cy="1305553"/>
          </a:xfrm>
        </p:grpSpPr>
        <p:grpSp>
          <p:nvGrpSpPr>
            <p:cNvPr id="13" name="组合 12">
              <a:extLst>
                <a:ext uri="{FF2B5EF4-FFF2-40B4-BE49-F238E27FC236}">
                  <a16:creationId xmlns:a16="http://schemas.microsoft.com/office/drawing/2014/main" xmlns="" id="{37515425-1090-4DF5-9442-3D96F3D1157D}"/>
                </a:ext>
              </a:extLst>
            </p:cNvPr>
            <p:cNvGrpSpPr/>
            <p:nvPr/>
          </p:nvGrpSpPr>
          <p:grpSpPr>
            <a:xfrm>
              <a:off x="10798148" y="571199"/>
              <a:ext cx="987554" cy="296578"/>
              <a:chOff x="5841205" y="3248025"/>
              <a:chExt cx="514350" cy="285750"/>
            </a:xfrm>
            <a:solidFill>
              <a:schemeClr val="bg1"/>
            </a:solidFill>
          </p:grpSpPr>
          <p:sp>
            <p:nvSpPr>
              <p:cNvPr id="16" name="图形 23">
                <a:extLst>
                  <a:ext uri="{FF2B5EF4-FFF2-40B4-BE49-F238E27FC236}">
                    <a16:creationId xmlns:a16="http://schemas.microsoft.com/office/drawing/2014/main" xmlns="" id="{6C5D8A60-53CD-4E14-813D-8023E78B33F1}"/>
                  </a:ext>
                </a:extLst>
              </p:cNvPr>
              <p:cNvSpPr/>
              <p:nvPr/>
            </p:nvSpPr>
            <p:spPr>
              <a:xfrm>
                <a:off x="58412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17" name="图形 23">
                <a:extLst>
                  <a:ext uri="{FF2B5EF4-FFF2-40B4-BE49-F238E27FC236}">
                    <a16:creationId xmlns:a16="http://schemas.microsoft.com/office/drawing/2014/main" xmlns="" id="{9EA31DE0-7564-49E7-94CE-8D79F2D36024}"/>
                  </a:ext>
                </a:extLst>
              </p:cNvPr>
              <p:cNvSpPr/>
              <p:nvPr/>
            </p:nvSpPr>
            <p:spPr>
              <a:xfrm>
                <a:off x="586025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18" name="图形 23">
                <a:extLst>
                  <a:ext uri="{FF2B5EF4-FFF2-40B4-BE49-F238E27FC236}">
                    <a16:creationId xmlns:a16="http://schemas.microsoft.com/office/drawing/2014/main" xmlns="" id="{7DC51D98-43E0-4107-9CB9-28B56F7CBA90}"/>
                  </a:ext>
                </a:extLst>
              </p:cNvPr>
              <p:cNvSpPr/>
              <p:nvPr/>
            </p:nvSpPr>
            <p:spPr>
              <a:xfrm>
                <a:off x="58983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19" name="图形 23">
                <a:extLst>
                  <a:ext uri="{FF2B5EF4-FFF2-40B4-BE49-F238E27FC236}">
                    <a16:creationId xmlns:a16="http://schemas.microsoft.com/office/drawing/2014/main" xmlns="" id="{216DE47A-DAD2-41B8-AA70-7B4D1BF9A292}"/>
                  </a:ext>
                </a:extLst>
              </p:cNvPr>
              <p:cNvSpPr/>
              <p:nvPr/>
            </p:nvSpPr>
            <p:spPr>
              <a:xfrm>
                <a:off x="59269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0" name="图形 23">
                <a:extLst>
                  <a:ext uri="{FF2B5EF4-FFF2-40B4-BE49-F238E27FC236}">
                    <a16:creationId xmlns:a16="http://schemas.microsoft.com/office/drawing/2014/main" xmlns="" id="{0842BEC9-144E-4784-A70C-677C38394376}"/>
                  </a:ext>
                </a:extLst>
              </p:cNvPr>
              <p:cNvSpPr/>
              <p:nvPr/>
            </p:nvSpPr>
            <p:spPr>
              <a:xfrm>
                <a:off x="59459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1" name="图形 23">
                <a:extLst>
                  <a:ext uri="{FF2B5EF4-FFF2-40B4-BE49-F238E27FC236}">
                    <a16:creationId xmlns:a16="http://schemas.microsoft.com/office/drawing/2014/main" xmlns="" id="{B52791FE-F3CD-4185-A964-D76DF80CFC00}"/>
                  </a:ext>
                </a:extLst>
              </p:cNvPr>
              <p:cNvSpPr/>
              <p:nvPr/>
            </p:nvSpPr>
            <p:spPr>
              <a:xfrm>
                <a:off x="59650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2" name="图形 23">
                <a:extLst>
                  <a:ext uri="{FF2B5EF4-FFF2-40B4-BE49-F238E27FC236}">
                    <a16:creationId xmlns:a16="http://schemas.microsoft.com/office/drawing/2014/main" xmlns="" id="{A5F5CADB-87F4-41BA-8B73-589088605895}"/>
                  </a:ext>
                </a:extLst>
              </p:cNvPr>
              <p:cNvSpPr/>
              <p:nvPr/>
            </p:nvSpPr>
            <p:spPr>
              <a:xfrm>
                <a:off x="599360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23" name="图形 23">
                <a:extLst>
                  <a:ext uri="{FF2B5EF4-FFF2-40B4-BE49-F238E27FC236}">
                    <a16:creationId xmlns:a16="http://schemas.microsoft.com/office/drawing/2014/main" xmlns="" id="{2BABB372-066B-4478-8F39-F427DED6CB51}"/>
                  </a:ext>
                </a:extLst>
              </p:cNvPr>
              <p:cNvSpPr/>
              <p:nvPr/>
            </p:nvSpPr>
            <p:spPr>
              <a:xfrm>
                <a:off x="60317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4" name="图形 23">
                <a:extLst>
                  <a:ext uri="{FF2B5EF4-FFF2-40B4-BE49-F238E27FC236}">
                    <a16:creationId xmlns:a16="http://schemas.microsoft.com/office/drawing/2014/main" xmlns="" id="{B4E0AA53-BFDE-4E59-BE77-77E145B3F0DA}"/>
                  </a:ext>
                </a:extLst>
              </p:cNvPr>
              <p:cNvSpPr/>
              <p:nvPr/>
            </p:nvSpPr>
            <p:spPr>
              <a:xfrm>
                <a:off x="60507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5" name="图形 23">
                <a:extLst>
                  <a:ext uri="{FF2B5EF4-FFF2-40B4-BE49-F238E27FC236}">
                    <a16:creationId xmlns:a16="http://schemas.microsoft.com/office/drawing/2014/main" xmlns="" id="{F22F1668-F211-4DBC-9E1F-3333B1CF982B}"/>
                  </a:ext>
                </a:extLst>
              </p:cNvPr>
              <p:cNvSpPr/>
              <p:nvPr/>
            </p:nvSpPr>
            <p:spPr>
              <a:xfrm>
                <a:off x="60793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6" name="图形 23">
                <a:extLst>
                  <a:ext uri="{FF2B5EF4-FFF2-40B4-BE49-F238E27FC236}">
                    <a16:creationId xmlns:a16="http://schemas.microsoft.com/office/drawing/2014/main" xmlns="" id="{3429AAFA-6144-404C-9F6B-96BF5E88A418}"/>
                  </a:ext>
                </a:extLst>
              </p:cNvPr>
              <p:cNvSpPr/>
              <p:nvPr/>
            </p:nvSpPr>
            <p:spPr>
              <a:xfrm>
                <a:off x="61079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7" name="图形 23">
                <a:extLst>
                  <a:ext uri="{FF2B5EF4-FFF2-40B4-BE49-F238E27FC236}">
                    <a16:creationId xmlns:a16="http://schemas.microsoft.com/office/drawing/2014/main" xmlns="" id="{0CE7C927-1598-45C8-9785-E698653A268E}"/>
                  </a:ext>
                </a:extLst>
              </p:cNvPr>
              <p:cNvSpPr/>
              <p:nvPr/>
            </p:nvSpPr>
            <p:spPr>
              <a:xfrm>
                <a:off x="612695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28" name="图形 23">
                <a:extLst>
                  <a:ext uri="{FF2B5EF4-FFF2-40B4-BE49-F238E27FC236}">
                    <a16:creationId xmlns:a16="http://schemas.microsoft.com/office/drawing/2014/main" xmlns="" id="{FA3843EB-3BF2-4D1B-B539-281717014C40}"/>
                  </a:ext>
                </a:extLst>
              </p:cNvPr>
              <p:cNvSpPr/>
              <p:nvPr/>
            </p:nvSpPr>
            <p:spPr>
              <a:xfrm>
                <a:off x="61555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9" name="图形 23">
                <a:extLst>
                  <a:ext uri="{FF2B5EF4-FFF2-40B4-BE49-F238E27FC236}">
                    <a16:creationId xmlns:a16="http://schemas.microsoft.com/office/drawing/2014/main" xmlns="" id="{4B40C57C-CA55-441A-B761-D35D8D836390}"/>
                  </a:ext>
                </a:extLst>
              </p:cNvPr>
              <p:cNvSpPr/>
              <p:nvPr/>
            </p:nvSpPr>
            <p:spPr>
              <a:xfrm>
                <a:off x="61841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0" name="图形 23">
                <a:extLst>
                  <a:ext uri="{FF2B5EF4-FFF2-40B4-BE49-F238E27FC236}">
                    <a16:creationId xmlns:a16="http://schemas.microsoft.com/office/drawing/2014/main" xmlns="" id="{7F747409-D471-4816-BD55-A7A38CB7B6DE}"/>
                  </a:ext>
                </a:extLst>
              </p:cNvPr>
              <p:cNvSpPr/>
              <p:nvPr/>
            </p:nvSpPr>
            <p:spPr>
              <a:xfrm>
                <a:off x="62126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1" name="图形 23">
                <a:extLst>
                  <a:ext uri="{FF2B5EF4-FFF2-40B4-BE49-F238E27FC236}">
                    <a16:creationId xmlns:a16="http://schemas.microsoft.com/office/drawing/2014/main" xmlns="" id="{083CB5AE-690C-4EF8-8A59-01C2FE0A596B}"/>
                  </a:ext>
                </a:extLst>
              </p:cNvPr>
              <p:cNvSpPr/>
              <p:nvPr/>
            </p:nvSpPr>
            <p:spPr>
              <a:xfrm>
                <a:off x="6231730"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32" name="图形 23">
                <a:extLst>
                  <a:ext uri="{FF2B5EF4-FFF2-40B4-BE49-F238E27FC236}">
                    <a16:creationId xmlns:a16="http://schemas.microsoft.com/office/drawing/2014/main" xmlns="" id="{07197652-393B-4163-944A-D98179994999}"/>
                  </a:ext>
                </a:extLst>
              </p:cNvPr>
              <p:cNvSpPr/>
              <p:nvPr/>
            </p:nvSpPr>
            <p:spPr>
              <a:xfrm>
                <a:off x="62603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3" name="图形 23">
                <a:extLst>
                  <a:ext uri="{FF2B5EF4-FFF2-40B4-BE49-F238E27FC236}">
                    <a16:creationId xmlns:a16="http://schemas.microsoft.com/office/drawing/2014/main" xmlns="" id="{14C021E6-E6FB-4FA2-A822-D1BFE561EA4D}"/>
                  </a:ext>
                </a:extLst>
              </p:cNvPr>
              <p:cNvSpPr/>
              <p:nvPr/>
            </p:nvSpPr>
            <p:spPr>
              <a:xfrm>
                <a:off x="62888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4" name="图形 23">
                <a:extLst>
                  <a:ext uri="{FF2B5EF4-FFF2-40B4-BE49-F238E27FC236}">
                    <a16:creationId xmlns:a16="http://schemas.microsoft.com/office/drawing/2014/main" xmlns="" id="{18F11ECC-162B-4EF1-B84D-F9C3B6C3B08F}"/>
                  </a:ext>
                </a:extLst>
              </p:cNvPr>
              <p:cNvSpPr/>
              <p:nvPr/>
            </p:nvSpPr>
            <p:spPr>
              <a:xfrm>
                <a:off x="63174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5" name="图形 23">
                <a:extLst>
                  <a:ext uri="{FF2B5EF4-FFF2-40B4-BE49-F238E27FC236}">
                    <a16:creationId xmlns:a16="http://schemas.microsoft.com/office/drawing/2014/main" xmlns="" id="{1A9C309C-188F-4D4E-8E42-79CF5FF619ED}"/>
                  </a:ext>
                </a:extLst>
              </p:cNvPr>
              <p:cNvSpPr/>
              <p:nvPr/>
            </p:nvSpPr>
            <p:spPr>
              <a:xfrm>
                <a:off x="633650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grpSp>
        <p:sp>
          <p:nvSpPr>
            <p:cNvPr id="14" name="文本框 13">
              <a:extLst>
                <a:ext uri="{FF2B5EF4-FFF2-40B4-BE49-F238E27FC236}">
                  <a16:creationId xmlns:a16="http://schemas.microsoft.com/office/drawing/2014/main" xmlns="" id="{74D7F08D-E38C-49DC-B734-DB8FEFA4563B}"/>
                </a:ext>
              </a:extLst>
            </p:cNvPr>
            <p:cNvSpPr txBox="1"/>
            <p:nvPr/>
          </p:nvSpPr>
          <p:spPr>
            <a:xfrm>
              <a:off x="10680013" y="867171"/>
              <a:ext cx="1223826" cy="369332"/>
            </a:xfrm>
            <a:prstGeom prst="rect">
              <a:avLst/>
            </a:prstGeom>
            <a:noFill/>
          </p:spPr>
          <p:txBody>
            <a:bodyPr wrap="square" rtlCol="0">
              <a:spAutoFit/>
            </a:bodyPr>
            <a:lstStyle/>
            <a:p>
              <a:pPr algn="dist"/>
              <a:r>
                <a:rPr lang="fr-FR" altLang="zh-CN">
                  <a:solidFill>
                    <a:schemeClr val="bg1"/>
                  </a:solidFill>
                  <a:latin typeface="Bahnschrift Light Condensed" panose="020B0502040204020203" pitchFamily="34" charset="0"/>
                </a:rPr>
                <a:t>2021/06/11</a:t>
              </a:r>
              <a:endParaRPr lang="zh-CN" altLang="en-US">
                <a:solidFill>
                  <a:schemeClr val="bg1"/>
                </a:solidFill>
                <a:latin typeface="Bahnschrift Light Condensed" panose="020B0502040204020203" pitchFamily="34" charset="0"/>
              </a:endParaRPr>
            </a:p>
          </p:txBody>
        </p:sp>
        <p:sp>
          <p:nvSpPr>
            <p:cNvPr id="15" name="文本框 14">
              <a:extLst>
                <a:ext uri="{FF2B5EF4-FFF2-40B4-BE49-F238E27FC236}">
                  <a16:creationId xmlns:a16="http://schemas.microsoft.com/office/drawing/2014/main" xmlns="" id="{71F2223B-B610-4A2D-98E2-D58500764F26}"/>
                </a:ext>
              </a:extLst>
            </p:cNvPr>
            <p:cNvSpPr txBox="1"/>
            <p:nvPr/>
          </p:nvSpPr>
          <p:spPr>
            <a:xfrm>
              <a:off x="10680013" y="1291977"/>
              <a:ext cx="1223826" cy="584775"/>
            </a:xfrm>
            <a:prstGeom prst="rect">
              <a:avLst/>
            </a:prstGeom>
            <a:noFill/>
          </p:spPr>
          <p:txBody>
            <a:bodyPr wrap="square" rtlCol="0">
              <a:spAutoFit/>
            </a:bodyPr>
            <a:lstStyle/>
            <a:p>
              <a:pPr algn="dist"/>
              <a:r>
                <a:rPr lang="fr-FR" altLang="zh-CN" sz="1600">
                  <a:solidFill>
                    <a:schemeClr val="bg1"/>
                  </a:solidFill>
                  <a:latin typeface="Bahnschrift Light Condensed" panose="020B0502040204020203" pitchFamily="34" charset="0"/>
                </a:rPr>
                <a:t>DESIGNED </a:t>
              </a:r>
            </a:p>
            <a:p>
              <a:pPr algn="dist"/>
              <a:r>
                <a:rPr lang="fr-FR" altLang="zh-CN" sz="1600">
                  <a:solidFill>
                    <a:schemeClr val="bg1"/>
                  </a:solidFill>
                  <a:latin typeface="Bahnschrift Light Condensed" panose="020B0502040204020203" pitchFamily="34" charset="0"/>
                </a:rPr>
                <a:t>BY XIAO</a:t>
              </a:r>
              <a:endParaRPr lang="zh-CN" altLang="en-US" sz="1600">
                <a:solidFill>
                  <a:schemeClr val="bg1"/>
                </a:solidFill>
                <a:latin typeface="Bahnschrift Light Condensed" panose="020B0502040204020203" pitchFamily="34" charset="0"/>
              </a:endParaRPr>
            </a:p>
          </p:txBody>
        </p:sp>
      </p:grpSp>
      <p:sp>
        <p:nvSpPr>
          <p:cNvPr id="43" name="矩形 42">
            <a:extLst>
              <a:ext uri="{FF2B5EF4-FFF2-40B4-BE49-F238E27FC236}">
                <a16:creationId xmlns:a16="http://schemas.microsoft.com/office/drawing/2014/main" xmlns="" id="{EDD70E60-D8E8-4C4C-8852-D1D94A8237E2}"/>
              </a:ext>
            </a:extLst>
          </p:cNvPr>
          <p:cNvSpPr/>
          <p:nvPr/>
        </p:nvSpPr>
        <p:spPr>
          <a:xfrm>
            <a:off x="711350" y="1635080"/>
            <a:ext cx="2684147" cy="39688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xmlns="" id="{2CC5F206-707C-417A-9EC7-76FD7FF874C8}"/>
              </a:ext>
            </a:extLst>
          </p:cNvPr>
          <p:cNvPicPr>
            <a:picLocks noChangeAspect="1"/>
          </p:cNvPicPr>
          <p:nvPr/>
        </p:nvPicPr>
        <p:blipFill>
          <a:blip r:embed="rId2"/>
          <a:stretch>
            <a:fillRect/>
          </a:stretch>
        </p:blipFill>
        <p:spPr>
          <a:xfrm>
            <a:off x="3395497" y="1635080"/>
            <a:ext cx="5998984" cy="3968840"/>
          </a:xfrm>
          <a:prstGeom prst="rect">
            <a:avLst/>
          </a:prstGeom>
        </p:spPr>
      </p:pic>
      <p:sp>
        <p:nvSpPr>
          <p:cNvPr id="36" name="文本框 35">
            <a:extLst>
              <a:ext uri="{FF2B5EF4-FFF2-40B4-BE49-F238E27FC236}">
                <a16:creationId xmlns:a16="http://schemas.microsoft.com/office/drawing/2014/main" xmlns="" id="{90B1F996-3CF7-4698-A01A-BC969EC48BC3}"/>
              </a:ext>
            </a:extLst>
          </p:cNvPr>
          <p:cNvSpPr txBox="1"/>
          <p:nvPr/>
        </p:nvSpPr>
        <p:spPr>
          <a:xfrm>
            <a:off x="8883111" y="2921246"/>
            <a:ext cx="2597539" cy="3606308"/>
          </a:xfrm>
          <a:prstGeom prst="rect">
            <a:avLst/>
          </a:prstGeom>
          <a:noFill/>
        </p:spPr>
        <p:txBody>
          <a:bodyPr wrap="square" rtlCol="0">
            <a:spAutoFit/>
          </a:bodyPr>
          <a:lstStyle/>
          <a:p>
            <a:pPr algn="just">
              <a:lnSpc>
                <a:spcPct val="120000"/>
              </a:lnSpc>
            </a:pPr>
            <a:r>
              <a:rPr lang="fr-FR" altLang="zh-CN" sz="1600" spc="100">
                <a:solidFill>
                  <a:schemeClr val="bg1"/>
                </a:solidFill>
                <a:latin typeface="Bahnschrift Light Condensed" panose="020B0502040204020203" pitchFamily="34" charset="0"/>
              </a:rPr>
              <a:t>pellentesque habitant morbi tristique senectus et netus et malesuada fames ac turpis egestaspellentesque habitant morbi tristique senectus et netus et malesuada fames ac turpis egestaspellentesque habitant morbi tristique senectus et netus et malesuada fames ac turpis egestaspellentesque habitant morbi tristique senectus et ne</a:t>
            </a:r>
            <a:endParaRPr lang="zh-CN" altLang="en-US" sz="1600" spc="100">
              <a:solidFill>
                <a:schemeClr val="bg1"/>
              </a:solidFill>
              <a:latin typeface="Bahnschrift Light Condensed" panose="020B0502040204020203" pitchFamily="34" charset="0"/>
            </a:endParaRPr>
          </a:p>
        </p:txBody>
      </p:sp>
      <p:sp>
        <p:nvSpPr>
          <p:cNvPr id="45" name="文本框 44">
            <a:extLst>
              <a:ext uri="{FF2B5EF4-FFF2-40B4-BE49-F238E27FC236}">
                <a16:creationId xmlns:a16="http://schemas.microsoft.com/office/drawing/2014/main" xmlns="" id="{707B1F61-A7C2-49B1-B0C3-1A3923E519E1}"/>
              </a:ext>
            </a:extLst>
          </p:cNvPr>
          <p:cNvSpPr txBox="1"/>
          <p:nvPr/>
        </p:nvSpPr>
        <p:spPr>
          <a:xfrm>
            <a:off x="774850" y="2019482"/>
            <a:ext cx="2668183" cy="1077218"/>
          </a:xfrm>
          <a:prstGeom prst="rect">
            <a:avLst/>
          </a:prstGeom>
          <a:noFill/>
        </p:spPr>
        <p:txBody>
          <a:bodyPr wrap="square" rtlCol="0">
            <a:spAutoFit/>
          </a:bodyPr>
          <a:lstStyle/>
          <a:p>
            <a:r>
              <a:rPr lang="en-US" altLang="zh-CN" sz="3200" spc="600">
                <a:latin typeface="Bahnschrift Light Condensed" panose="020B0502040204020203" pitchFamily="34" charset="0"/>
              </a:rPr>
              <a:t>POWERPOINT TEMPLET </a:t>
            </a:r>
            <a:endParaRPr lang="zh-CN" altLang="en-US" sz="3200" spc="600">
              <a:latin typeface="Bahnschrift Light Condensed" panose="020B0502040204020203" pitchFamily="34" charset="0"/>
            </a:endParaRPr>
          </a:p>
        </p:txBody>
      </p:sp>
      <p:grpSp>
        <p:nvGrpSpPr>
          <p:cNvPr id="46" name="组合 45">
            <a:extLst>
              <a:ext uri="{FF2B5EF4-FFF2-40B4-BE49-F238E27FC236}">
                <a16:creationId xmlns:a16="http://schemas.microsoft.com/office/drawing/2014/main" xmlns="" id="{CC5C6000-51AA-4B6C-9A81-F87B9B3E1E27}"/>
              </a:ext>
            </a:extLst>
          </p:cNvPr>
          <p:cNvGrpSpPr/>
          <p:nvPr/>
        </p:nvGrpSpPr>
        <p:grpSpPr>
          <a:xfrm>
            <a:off x="1466135" y="4561756"/>
            <a:ext cx="1929362" cy="657762"/>
            <a:chOff x="8686800" y="3975100"/>
            <a:chExt cx="2819400" cy="1097280"/>
          </a:xfrm>
        </p:grpSpPr>
        <p:cxnSp>
          <p:nvCxnSpPr>
            <p:cNvPr id="47" name="直接连接符 46">
              <a:extLst>
                <a:ext uri="{FF2B5EF4-FFF2-40B4-BE49-F238E27FC236}">
                  <a16:creationId xmlns:a16="http://schemas.microsoft.com/office/drawing/2014/main" xmlns="" id="{11962AF2-6483-4FE0-882F-B278E1385764}"/>
                </a:ext>
              </a:extLst>
            </p:cNvPr>
            <p:cNvCxnSpPr>
              <a:cxnSpLocks/>
            </p:cNvCxnSpPr>
            <p:nvPr/>
          </p:nvCxnSpPr>
          <p:spPr>
            <a:xfrm>
              <a:off x="8686800" y="3975100"/>
              <a:ext cx="2819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7EF05F28-ABBF-4765-AA38-461B04E14A96}"/>
                </a:ext>
              </a:extLst>
            </p:cNvPr>
            <p:cNvCxnSpPr>
              <a:cxnSpLocks/>
            </p:cNvCxnSpPr>
            <p:nvPr/>
          </p:nvCxnSpPr>
          <p:spPr>
            <a:xfrm>
              <a:off x="8686800" y="4249420"/>
              <a:ext cx="2819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3FC62210-16AA-4019-9CB2-A5AB0474DCF4}"/>
                </a:ext>
              </a:extLst>
            </p:cNvPr>
            <p:cNvCxnSpPr>
              <a:cxnSpLocks/>
            </p:cNvCxnSpPr>
            <p:nvPr/>
          </p:nvCxnSpPr>
          <p:spPr>
            <a:xfrm>
              <a:off x="8686800" y="4523740"/>
              <a:ext cx="2819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3D0AA080-D7F0-40D8-A4E1-DDB483F494F1}"/>
                </a:ext>
              </a:extLst>
            </p:cNvPr>
            <p:cNvCxnSpPr>
              <a:cxnSpLocks/>
            </p:cNvCxnSpPr>
            <p:nvPr/>
          </p:nvCxnSpPr>
          <p:spPr>
            <a:xfrm>
              <a:off x="8686800" y="4798060"/>
              <a:ext cx="2819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FC92304B-93C2-4441-BA64-3BD5A3E654FB}"/>
                </a:ext>
              </a:extLst>
            </p:cNvPr>
            <p:cNvCxnSpPr>
              <a:cxnSpLocks/>
            </p:cNvCxnSpPr>
            <p:nvPr/>
          </p:nvCxnSpPr>
          <p:spPr>
            <a:xfrm>
              <a:off x="8686800" y="5072380"/>
              <a:ext cx="2819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19796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5" name="矩形 44">
            <a:extLst>
              <a:ext uri="{FF2B5EF4-FFF2-40B4-BE49-F238E27FC236}">
                <a16:creationId xmlns:a16="http://schemas.microsoft.com/office/drawing/2014/main" xmlns="" id="{8EDC2444-6FF0-4A29-99F0-9B2413AD6662}"/>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B7C6F23E-51D1-4791-83F5-16041C6A3B8A}"/>
              </a:ext>
            </a:extLst>
          </p:cNvPr>
          <p:cNvPicPr>
            <a:picLocks noChangeAspect="1"/>
          </p:cNvPicPr>
          <p:nvPr/>
        </p:nvPicPr>
        <p:blipFill>
          <a:blip r:embed="rId2"/>
          <a:stretch>
            <a:fillRect/>
          </a:stretch>
        </p:blipFill>
        <p:spPr>
          <a:xfrm>
            <a:off x="3291597" y="1566511"/>
            <a:ext cx="5608806" cy="3724979"/>
          </a:xfrm>
          <a:prstGeom prst="rect">
            <a:avLst/>
          </a:prstGeom>
        </p:spPr>
      </p:pic>
      <p:grpSp>
        <p:nvGrpSpPr>
          <p:cNvPr id="11" name="组合 10">
            <a:extLst>
              <a:ext uri="{FF2B5EF4-FFF2-40B4-BE49-F238E27FC236}">
                <a16:creationId xmlns:a16="http://schemas.microsoft.com/office/drawing/2014/main" xmlns="" id="{A0E5C4F4-8DC1-4157-9934-5AC380A63609}"/>
              </a:ext>
            </a:extLst>
          </p:cNvPr>
          <p:cNvGrpSpPr/>
          <p:nvPr/>
        </p:nvGrpSpPr>
        <p:grpSpPr>
          <a:xfrm>
            <a:off x="412361" y="635468"/>
            <a:ext cx="1426017" cy="168041"/>
            <a:chOff x="812800" y="711200"/>
            <a:chExt cx="2478797" cy="292100"/>
          </a:xfrm>
        </p:grpSpPr>
        <p:sp>
          <p:nvSpPr>
            <p:cNvPr id="5" name="矩形 4">
              <a:extLst>
                <a:ext uri="{FF2B5EF4-FFF2-40B4-BE49-F238E27FC236}">
                  <a16:creationId xmlns:a16="http://schemas.microsoft.com/office/drawing/2014/main" xmlns="" id="{F99F123D-DADA-4B46-AE0C-FC845E1DE39C}"/>
                </a:ext>
              </a:extLst>
            </p:cNvPr>
            <p:cNvSpPr/>
            <p:nvPr/>
          </p:nvSpPr>
          <p:spPr>
            <a:xfrm>
              <a:off x="812800"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B94FEF04-02CB-484C-83BE-34AEA98F58B1}"/>
                </a:ext>
              </a:extLst>
            </p:cNvPr>
            <p:cNvSpPr/>
            <p:nvPr/>
          </p:nvSpPr>
          <p:spPr>
            <a:xfrm>
              <a:off x="1250139"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D09FAB6E-B384-41A6-BF9C-A231349C57D9}"/>
                </a:ext>
              </a:extLst>
            </p:cNvPr>
            <p:cNvSpPr/>
            <p:nvPr/>
          </p:nvSpPr>
          <p:spPr>
            <a:xfrm>
              <a:off x="1687478"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89922AE1-9D26-4EBD-9A07-5B833C17B0E2}"/>
                </a:ext>
              </a:extLst>
            </p:cNvPr>
            <p:cNvSpPr/>
            <p:nvPr/>
          </p:nvSpPr>
          <p:spPr>
            <a:xfrm>
              <a:off x="2124817"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2E485954-BB63-43E3-9422-5212712574DC}"/>
                </a:ext>
              </a:extLst>
            </p:cNvPr>
            <p:cNvSpPr/>
            <p:nvPr/>
          </p:nvSpPr>
          <p:spPr>
            <a:xfrm>
              <a:off x="2562156"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84106BF2-644B-4D22-A422-5A2E244FEB43}"/>
                </a:ext>
              </a:extLst>
            </p:cNvPr>
            <p:cNvSpPr/>
            <p:nvPr/>
          </p:nvSpPr>
          <p:spPr>
            <a:xfrm>
              <a:off x="2999497"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xmlns="" id="{936854EC-4910-4512-BC79-FFFF0CD6615A}"/>
              </a:ext>
            </a:extLst>
          </p:cNvPr>
          <p:cNvGrpSpPr/>
          <p:nvPr/>
        </p:nvGrpSpPr>
        <p:grpSpPr>
          <a:xfrm>
            <a:off x="8833239" y="4981249"/>
            <a:ext cx="2946400" cy="966964"/>
            <a:chOff x="8686800" y="3975100"/>
            <a:chExt cx="2819400" cy="1097280"/>
          </a:xfrm>
        </p:grpSpPr>
        <p:cxnSp>
          <p:nvCxnSpPr>
            <p:cNvPr id="13" name="直接连接符 12">
              <a:extLst>
                <a:ext uri="{FF2B5EF4-FFF2-40B4-BE49-F238E27FC236}">
                  <a16:creationId xmlns:a16="http://schemas.microsoft.com/office/drawing/2014/main" xmlns="" id="{AA582CF7-52F0-4295-85A4-1176FEB38D80}"/>
                </a:ext>
              </a:extLst>
            </p:cNvPr>
            <p:cNvCxnSpPr>
              <a:cxnSpLocks/>
            </p:cNvCxnSpPr>
            <p:nvPr/>
          </p:nvCxnSpPr>
          <p:spPr>
            <a:xfrm>
              <a:off x="8686800" y="3975100"/>
              <a:ext cx="281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81B81E42-6511-4172-AACA-A837154885CB}"/>
                </a:ext>
              </a:extLst>
            </p:cNvPr>
            <p:cNvCxnSpPr>
              <a:cxnSpLocks/>
            </p:cNvCxnSpPr>
            <p:nvPr/>
          </p:nvCxnSpPr>
          <p:spPr>
            <a:xfrm>
              <a:off x="8686800" y="4249420"/>
              <a:ext cx="281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DD727C80-7D10-4BB9-BABB-9AC9FDB8230E}"/>
                </a:ext>
              </a:extLst>
            </p:cNvPr>
            <p:cNvCxnSpPr>
              <a:cxnSpLocks/>
            </p:cNvCxnSpPr>
            <p:nvPr/>
          </p:nvCxnSpPr>
          <p:spPr>
            <a:xfrm>
              <a:off x="8686800" y="4523740"/>
              <a:ext cx="281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D9F61E6D-D012-4722-888F-EED3301A036E}"/>
                </a:ext>
              </a:extLst>
            </p:cNvPr>
            <p:cNvCxnSpPr>
              <a:cxnSpLocks/>
            </p:cNvCxnSpPr>
            <p:nvPr/>
          </p:nvCxnSpPr>
          <p:spPr>
            <a:xfrm>
              <a:off x="8686800" y="4798060"/>
              <a:ext cx="281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7F9BE50A-A2B0-473B-84CE-5097104E84FB}"/>
                </a:ext>
              </a:extLst>
            </p:cNvPr>
            <p:cNvCxnSpPr>
              <a:cxnSpLocks/>
            </p:cNvCxnSpPr>
            <p:nvPr/>
          </p:nvCxnSpPr>
          <p:spPr>
            <a:xfrm>
              <a:off x="8686800" y="5072380"/>
              <a:ext cx="281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2" name="文本框 21">
            <a:extLst>
              <a:ext uri="{FF2B5EF4-FFF2-40B4-BE49-F238E27FC236}">
                <a16:creationId xmlns:a16="http://schemas.microsoft.com/office/drawing/2014/main" xmlns="" id="{31389D8D-608F-4F2E-99AE-FE7FD20ED5C4}"/>
              </a:ext>
            </a:extLst>
          </p:cNvPr>
          <p:cNvSpPr txBox="1"/>
          <p:nvPr/>
        </p:nvSpPr>
        <p:spPr>
          <a:xfrm>
            <a:off x="1502761" y="1890120"/>
            <a:ext cx="6389382" cy="721608"/>
          </a:xfrm>
          <a:prstGeom prst="rect">
            <a:avLst/>
          </a:prstGeom>
          <a:noFill/>
        </p:spPr>
        <p:txBody>
          <a:bodyPr wrap="square" rtlCol="0">
            <a:spAutoFit/>
          </a:bodyPr>
          <a:lstStyle/>
          <a:p>
            <a:pPr>
              <a:lnSpc>
                <a:spcPct val="120000"/>
              </a:lnSpc>
            </a:pPr>
            <a:r>
              <a:rPr lang="fr-FR" altLang="zh-CN" spc="100">
                <a:solidFill>
                  <a:schemeClr val="bg1"/>
                </a:solidFill>
                <a:latin typeface="Bahnschrift Light Condensed" panose="020B0502040204020203" pitchFamily="34" charset="0"/>
              </a:rPr>
              <a:t>pellentesque habitant morbi tristique senectus et netus et malesuada fames ac turpis egestas</a:t>
            </a:r>
            <a:endParaRPr lang="zh-CN" altLang="en-US" spc="100">
              <a:solidFill>
                <a:schemeClr val="bg1"/>
              </a:solidFill>
              <a:latin typeface="Bahnschrift Light Condensed" panose="020B0502040204020203" pitchFamily="34" charset="0"/>
            </a:endParaRPr>
          </a:p>
        </p:txBody>
      </p:sp>
      <p:grpSp>
        <p:nvGrpSpPr>
          <p:cNvPr id="47" name="组合 46">
            <a:extLst>
              <a:ext uri="{FF2B5EF4-FFF2-40B4-BE49-F238E27FC236}">
                <a16:creationId xmlns:a16="http://schemas.microsoft.com/office/drawing/2014/main" xmlns="" id="{7CD752EE-CA48-4297-8D93-07709B53527D}"/>
              </a:ext>
            </a:extLst>
          </p:cNvPr>
          <p:cNvGrpSpPr/>
          <p:nvPr/>
        </p:nvGrpSpPr>
        <p:grpSpPr>
          <a:xfrm>
            <a:off x="10798148" y="571199"/>
            <a:ext cx="987554" cy="296578"/>
            <a:chOff x="5841205" y="3248025"/>
            <a:chExt cx="514350" cy="285750"/>
          </a:xfrm>
          <a:solidFill>
            <a:schemeClr val="bg1"/>
          </a:solidFill>
        </p:grpSpPr>
        <p:sp>
          <p:nvSpPr>
            <p:cNvPr id="25" name="图形 23">
              <a:extLst>
                <a:ext uri="{FF2B5EF4-FFF2-40B4-BE49-F238E27FC236}">
                  <a16:creationId xmlns:a16="http://schemas.microsoft.com/office/drawing/2014/main" xmlns="" id="{2A10A911-EB59-4785-910A-66223FEB0ED0}"/>
                </a:ext>
              </a:extLst>
            </p:cNvPr>
            <p:cNvSpPr/>
            <p:nvPr/>
          </p:nvSpPr>
          <p:spPr>
            <a:xfrm>
              <a:off x="58412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6" name="图形 23">
              <a:extLst>
                <a:ext uri="{FF2B5EF4-FFF2-40B4-BE49-F238E27FC236}">
                  <a16:creationId xmlns:a16="http://schemas.microsoft.com/office/drawing/2014/main" xmlns="" id="{2A10A911-EB59-4785-910A-66223FEB0ED0}"/>
                </a:ext>
              </a:extLst>
            </p:cNvPr>
            <p:cNvSpPr/>
            <p:nvPr/>
          </p:nvSpPr>
          <p:spPr>
            <a:xfrm>
              <a:off x="586025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27" name="图形 23">
              <a:extLst>
                <a:ext uri="{FF2B5EF4-FFF2-40B4-BE49-F238E27FC236}">
                  <a16:creationId xmlns:a16="http://schemas.microsoft.com/office/drawing/2014/main" xmlns="" id="{2A10A911-EB59-4785-910A-66223FEB0ED0}"/>
                </a:ext>
              </a:extLst>
            </p:cNvPr>
            <p:cNvSpPr/>
            <p:nvPr/>
          </p:nvSpPr>
          <p:spPr>
            <a:xfrm>
              <a:off x="58983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8" name="图形 23">
              <a:extLst>
                <a:ext uri="{FF2B5EF4-FFF2-40B4-BE49-F238E27FC236}">
                  <a16:creationId xmlns:a16="http://schemas.microsoft.com/office/drawing/2014/main" xmlns="" id="{2A10A911-EB59-4785-910A-66223FEB0ED0}"/>
                </a:ext>
              </a:extLst>
            </p:cNvPr>
            <p:cNvSpPr/>
            <p:nvPr/>
          </p:nvSpPr>
          <p:spPr>
            <a:xfrm>
              <a:off x="59269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9" name="图形 23">
              <a:extLst>
                <a:ext uri="{FF2B5EF4-FFF2-40B4-BE49-F238E27FC236}">
                  <a16:creationId xmlns:a16="http://schemas.microsoft.com/office/drawing/2014/main" xmlns="" id="{2A10A911-EB59-4785-910A-66223FEB0ED0}"/>
                </a:ext>
              </a:extLst>
            </p:cNvPr>
            <p:cNvSpPr/>
            <p:nvPr/>
          </p:nvSpPr>
          <p:spPr>
            <a:xfrm>
              <a:off x="59459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0" name="图形 23">
              <a:extLst>
                <a:ext uri="{FF2B5EF4-FFF2-40B4-BE49-F238E27FC236}">
                  <a16:creationId xmlns:a16="http://schemas.microsoft.com/office/drawing/2014/main" xmlns="" id="{2A10A911-EB59-4785-910A-66223FEB0ED0}"/>
                </a:ext>
              </a:extLst>
            </p:cNvPr>
            <p:cNvSpPr/>
            <p:nvPr/>
          </p:nvSpPr>
          <p:spPr>
            <a:xfrm>
              <a:off x="59650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1" name="图形 23">
              <a:extLst>
                <a:ext uri="{FF2B5EF4-FFF2-40B4-BE49-F238E27FC236}">
                  <a16:creationId xmlns:a16="http://schemas.microsoft.com/office/drawing/2014/main" xmlns="" id="{2A10A911-EB59-4785-910A-66223FEB0ED0}"/>
                </a:ext>
              </a:extLst>
            </p:cNvPr>
            <p:cNvSpPr/>
            <p:nvPr/>
          </p:nvSpPr>
          <p:spPr>
            <a:xfrm>
              <a:off x="599360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32" name="图形 23">
              <a:extLst>
                <a:ext uri="{FF2B5EF4-FFF2-40B4-BE49-F238E27FC236}">
                  <a16:creationId xmlns:a16="http://schemas.microsoft.com/office/drawing/2014/main" xmlns="" id="{2A10A911-EB59-4785-910A-66223FEB0ED0}"/>
                </a:ext>
              </a:extLst>
            </p:cNvPr>
            <p:cNvSpPr/>
            <p:nvPr/>
          </p:nvSpPr>
          <p:spPr>
            <a:xfrm>
              <a:off x="60317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3" name="图形 23">
              <a:extLst>
                <a:ext uri="{FF2B5EF4-FFF2-40B4-BE49-F238E27FC236}">
                  <a16:creationId xmlns:a16="http://schemas.microsoft.com/office/drawing/2014/main" xmlns="" id="{2A10A911-EB59-4785-910A-66223FEB0ED0}"/>
                </a:ext>
              </a:extLst>
            </p:cNvPr>
            <p:cNvSpPr/>
            <p:nvPr/>
          </p:nvSpPr>
          <p:spPr>
            <a:xfrm>
              <a:off x="60507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4" name="图形 23">
              <a:extLst>
                <a:ext uri="{FF2B5EF4-FFF2-40B4-BE49-F238E27FC236}">
                  <a16:creationId xmlns:a16="http://schemas.microsoft.com/office/drawing/2014/main" xmlns="" id="{2A10A911-EB59-4785-910A-66223FEB0ED0}"/>
                </a:ext>
              </a:extLst>
            </p:cNvPr>
            <p:cNvSpPr/>
            <p:nvPr/>
          </p:nvSpPr>
          <p:spPr>
            <a:xfrm>
              <a:off x="60793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5" name="图形 23">
              <a:extLst>
                <a:ext uri="{FF2B5EF4-FFF2-40B4-BE49-F238E27FC236}">
                  <a16:creationId xmlns:a16="http://schemas.microsoft.com/office/drawing/2014/main" xmlns="" id="{2A10A911-EB59-4785-910A-66223FEB0ED0}"/>
                </a:ext>
              </a:extLst>
            </p:cNvPr>
            <p:cNvSpPr/>
            <p:nvPr/>
          </p:nvSpPr>
          <p:spPr>
            <a:xfrm>
              <a:off x="61079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6" name="图形 23">
              <a:extLst>
                <a:ext uri="{FF2B5EF4-FFF2-40B4-BE49-F238E27FC236}">
                  <a16:creationId xmlns:a16="http://schemas.microsoft.com/office/drawing/2014/main" xmlns="" id="{2A10A911-EB59-4785-910A-66223FEB0ED0}"/>
                </a:ext>
              </a:extLst>
            </p:cNvPr>
            <p:cNvSpPr/>
            <p:nvPr/>
          </p:nvSpPr>
          <p:spPr>
            <a:xfrm>
              <a:off x="612695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37" name="图形 23">
              <a:extLst>
                <a:ext uri="{FF2B5EF4-FFF2-40B4-BE49-F238E27FC236}">
                  <a16:creationId xmlns:a16="http://schemas.microsoft.com/office/drawing/2014/main" xmlns="" id="{2A10A911-EB59-4785-910A-66223FEB0ED0}"/>
                </a:ext>
              </a:extLst>
            </p:cNvPr>
            <p:cNvSpPr/>
            <p:nvPr/>
          </p:nvSpPr>
          <p:spPr>
            <a:xfrm>
              <a:off x="61555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8" name="图形 23">
              <a:extLst>
                <a:ext uri="{FF2B5EF4-FFF2-40B4-BE49-F238E27FC236}">
                  <a16:creationId xmlns:a16="http://schemas.microsoft.com/office/drawing/2014/main" xmlns="" id="{2A10A911-EB59-4785-910A-66223FEB0ED0}"/>
                </a:ext>
              </a:extLst>
            </p:cNvPr>
            <p:cNvSpPr/>
            <p:nvPr/>
          </p:nvSpPr>
          <p:spPr>
            <a:xfrm>
              <a:off x="61841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9" name="图形 23">
              <a:extLst>
                <a:ext uri="{FF2B5EF4-FFF2-40B4-BE49-F238E27FC236}">
                  <a16:creationId xmlns:a16="http://schemas.microsoft.com/office/drawing/2014/main" xmlns="" id="{2A10A911-EB59-4785-910A-66223FEB0ED0}"/>
                </a:ext>
              </a:extLst>
            </p:cNvPr>
            <p:cNvSpPr/>
            <p:nvPr/>
          </p:nvSpPr>
          <p:spPr>
            <a:xfrm>
              <a:off x="62126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40" name="图形 23">
              <a:extLst>
                <a:ext uri="{FF2B5EF4-FFF2-40B4-BE49-F238E27FC236}">
                  <a16:creationId xmlns:a16="http://schemas.microsoft.com/office/drawing/2014/main" xmlns="" id="{2A10A911-EB59-4785-910A-66223FEB0ED0}"/>
                </a:ext>
              </a:extLst>
            </p:cNvPr>
            <p:cNvSpPr/>
            <p:nvPr/>
          </p:nvSpPr>
          <p:spPr>
            <a:xfrm>
              <a:off x="6231730"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41" name="图形 23">
              <a:extLst>
                <a:ext uri="{FF2B5EF4-FFF2-40B4-BE49-F238E27FC236}">
                  <a16:creationId xmlns:a16="http://schemas.microsoft.com/office/drawing/2014/main" xmlns="" id="{2A10A911-EB59-4785-910A-66223FEB0ED0}"/>
                </a:ext>
              </a:extLst>
            </p:cNvPr>
            <p:cNvSpPr/>
            <p:nvPr/>
          </p:nvSpPr>
          <p:spPr>
            <a:xfrm>
              <a:off x="62603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42" name="图形 23">
              <a:extLst>
                <a:ext uri="{FF2B5EF4-FFF2-40B4-BE49-F238E27FC236}">
                  <a16:creationId xmlns:a16="http://schemas.microsoft.com/office/drawing/2014/main" xmlns="" id="{2A10A911-EB59-4785-910A-66223FEB0ED0}"/>
                </a:ext>
              </a:extLst>
            </p:cNvPr>
            <p:cNvSpPr/>
            <p:nvPr/>
          </p:nvSpPr>
          <p:spPr>
            <a:xfrm>
              <a:off x="62888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43" name="图形 23">
              <a:extLst>
                <a:ext uri="{FF2B5EF4-FFF2-40B4-BE49-F238E27FC236}">
                  <a16:creationId xmlns:a16="http://schemas.microsoft.com/office/drawing/2014/main" xmlns="" id="{2A10A911-EB59-4785-910A-66223FEB0ED0}"/>
                </a:ext>
              </a:extLst>
            </p:cNvPr>
            <p:cNvSpPr/>
            <p:nvPr/>
          </p:nvSpPr>
          <p:spPr>
            <a:xfrm>
              <a:off x="63174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44" name="图形 23">
              <a:extLst>
                <a:ext uri="{FF2B5EF4-FFF2-40B4-BE49-F238E27FC236}">
                  <a16:creationId xmlns:a16="http://schemas.microsoft.com/office/drawing/2014/main" xmlns="" id="{2A10A911-EB59-4785-910A-66223FEB0ED0}"/>
                </a:ext>
              </a:extLst>
            </p:cNvPr>
            <p:cNvSpPr/>
            <p:nvPr/>
          </p:nvSpPr>
          <p:spPr>
            <a:xfrm>
              <a:off x="633650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grpSp>
      <p:sp>
        <p:nvSpPr>
          <p:cNvPr id="48" name="文本框 47">
            <a:extLst>
              <a:ext uri="{FF2B5EF4-FFF2-40B4-BE49-F238E27FC236}">
                <a16:creationId xmlns:a16="http://schemas.microsoft.com/office/drawing/2014/main" xmlns="" id="{687455A1-0364-451F-8009-4DEEFCA6DF90}"/>
              </a:ext>
            </a:extLst>
          </p:cNvPr>
          <p:cNvSpPr txBox="1"/>
          <p:nvPr/>
        </p:nvSpPr>
        <p:spPr>
          <a:xfrm>
            <a:off x="10680013" y="867171"/>
            <a:ext cx="1223826" cy="369332"/>
          </a:xfrm>
          <a:prstGeom prst="rect">
            <a:avLst/>
          </a:prstGeom>
          <a:noFill/>
        </p:spPr>
        <p:txBody>
          <a:bodyPr wrap="square" rtlCol="0">
            <a:spAutoFit/>
          </a:bodyPr>
          <a:lstStyle/>
          <a:p>
            <a:pPr algn="dist"/>
            <a:r>
              <a:rPr lang="fr-FR" altLang="zh-CN">
                <a:solidFill>
                  <a:schemeClr val="bg1"/>
                </a:solidFill>
                <a:latin typeface="Bahnschrift Light Condensed" panose="020B0502040204020203" pitchFamily="34" charset="0"/>
              </a:rPr>
              <a:t>2021/06/11</a:t>
            </a:r>
            <a:endParaRPr lang="zh-CN" altLang="en-US">
              <a:solidFill>
                <a:schemeClr val="bg1"/>
              </a:solidFill>
              <a:latin typeface="Bahnschrift Light Condensed" panose="020B0502040204020203" pitchFamily="34" charset="0"/>
            </a:endParaRPr>
          </a:p>
        </p:txBody>
      </p:sp>
      <p:sp>
        <p:nvSpPr>
          <p:cNvPr id="49" name="文本框 48">
            <a:extLst>
              <a:ext uri="{FF2B5EF4-FFF2-40B4-BE49-F238E27FC236}">
                <a16:creationId xmlns:a16="http://schemas.microsoft.com/office/drawing/2014/main" xmlns="" id="{4241E0C0-27B1-487F-9162-8554317B4BA0}"/>
              </a:ext>
            </a:extLst>
          </p:cNvPr>
          <p:cNvSpPr txBox="1"/>
          <p:nvPr/>
        </p:nvSpPr>
        <p:spPr>
          <a:xfrm>
            <a:off x="1502761" y="4378553"/>
            <a:ext cx="4247934" cy="1569660"/>
          </a:xfrm>
          <a:prstGeom prst="rect">
            <a:avLst/>
          </a:prstGeom>
          <a:noFill/>
        </p:spPr>
        <p:txBody>
          <a:bodyPr wrap="square" rtlCol="0">
            <a:spAutoFit/>
          </a:bodyPr>
          <a:lstStyle/>
          <a:p>
            <a:r>
              <a:rPr lang="en-US" altLang="zh-CN" sz="4800" spc="600">
                <a:solidFill>
                  <a:schemeClr val="bg1"/>
                </a:solidFill>
                <a:latin typeface="Bahnschrift Light Condensed" panose="020B0502040204020203" pitchFamily="34" charset="0"/>
              </a:rPr>
              <a:t>POWERPOINT TEMPLET </a:t>
            </a:r>
            <a:endParaRPr lang="zh-CN" altLang="en-US" sz="4800" spc="600">
              <a:solidFill>
                <a:schemeClr val="bg1"/>
              </a:solidFill>
              <a:latin typeface="Bahnschrift Light Condensed" panose="020B0502040204020203" pitchFamily="34" charset="0"/>
            </a:endParaRPr>
          </a:p>
        </p:txBody>
      </p:sp>
      <p:sp>
        <p:nvSpPr>
          <p:cNvPr id="72" name="文本框 71">
            <a:extLst>
              <a:ext uri="{FF2B5EF4-FFF2-40B4-BE49-F238E27FC236}">
                <a16:creationId xmlns:a16="http://schemas.microsoft.com/office/drawing/2014/main" xmlns="" id="{FCE11977-C788-47DA-B794-79B68BBBD0EB}"/>
              </a:ext>
            </a:extLst>
          </p:cNvPr>
          <p:cNvSpPr txBox="1"/>
          <p:nvPr/>
        </p:nvSpPr>
        <p:spPr>
          <a:xfrm>
            <a:off x="10680013" y="1291977"/>
            <a:ext cx="1223826" cy="584775"/>
          </a:xfrm>
          <a:prstGeom prst="rect">
            <a:avLst/>
          </a:prstGeom>
          <a:noFill/>
        </p:spPr>
        <p:txBody>
          <a:bodyPr wrap="square" rtlCol="0">
            <a:spAutoFit/>
          </a:bodyPr>
          <a:lstStyle/>
          <a:p>
            <a:pPr algn="dist"/>
            <a:r>
              <a:rPr lang="fr-FR" altLang="zh-CN" sz="1600">
                <a:solidFill>
                  <a:schemeClr val="bg1"/>
                </a:solidFill>
                <a:latin typeface="Bahnschrift Light Condensed" panose="020B0502040204020203" pitchFamily="34" charset="0"/>
              </a:rPr>
              <a:t>DESIGNED </a:t>
            </a:r>
          </a:p>
          <a:p>
            <a:pPr algn="dist"/>
            <a:r>
              <a:rPr lang="fr-FR" altLang="zh-CN" sz="1600">
                <a:solidFill>
                  <a:schemeClr val="bg1"/>
                </a:solidFill>
                <a:latin typeface="Bahnschrift Light Condensed" panose="020B0502040204020203" pitchFamily="34" charset="0"/>
              </a:rPr>
              <a:t>BY XIAO</a:t>
            </a:r>
            <a:endParaRPr lang="zh-CN" altLang="en-US" sz="1600">
              <a:solidFill>
                <a:schemeClr val="bg1"/>
              </a:solidFill>
              <a:latin typeface="Bahnschrift Light Condensed" panose="020B0502040204020203" pitchFamily="34" charset="0"/>
            </a:endParaRPr>
          </a:p>
        </p:txBody>
      </p:sp>
    </p:spTree>
    <p:extLst>
      <p:ext uri="{BB962C8B-B14F-4D97-AF65-F5344CB8AC3E}">
        <p14:creationId xmlns:p14="http://schemas.microsoft.com/office/powerpoint/2010/main" val="4919988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67101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195753" y="3244334"/>
            <a:ext cx="5727722" cy="1200329"/>
          </a:xfrm>
          <a:prstGeom prst="rect">
            <a:avLst/>
          </a:prstGeom>
        </p:spPr>
        <p:txBody>
          <a:bodyPr wrap="none">
            <a:spAutoFit/>
          </a:bodyPr>
          <a:lstStyle/>
          <a:p>
            <a:r>
              <a:rPr lang="zh-CN" altLang="en-US" b="1" u="sng" dirty="0">
                <a:solidFill>
                  <a:srgbClr val="0033CC"/>
                </a:solidFill>
                <a:latin typeface="微软雅黑" panose="020B0503020204020204" pitchFamily="34" charset="-122"/>
                <a:ea typeface="微软雅黑" panose="020B0503020204020204" pitchFamily="34" charset="-122"/>
                <a:hlinkClick r:id="rId2"/>
              </a:rPr>
              <a:t>忘吃药的晓公</a:t>
            </a:r>
            <a:r>
              <a:rPr lang="zh-CN" altLang="en-US" b="1" u="sng" dirty="0" smtClean="0">
                <a:solidFill>
                  <a:srgbClr val="0033CC"/>
                </a:solidFill>
                <a:latin typeface="微软雅黑" panose="020B0503020204020204" pitchFamily="34" charset="-122"/>
                <a:ea typeface="微软雅黑" panose="020B0503020204020204" pitchFamily="34" charset="-122"/>
                <a:hlinkClick r:id="rId2"/>
              </a:rPr>
              <a:t>子</a:t>
            </a:r>
            <a:r>
              <a:rPr lang="zh-CN" altLang="en-US" b="1" u="sng" dirty="0" smtClean="0">
                <a:solidFill>
                  <a:srgbClr val="0033CC"/>
                </a:solidFill>
                <a:latin typeface="微软雅黑" panose="020B0503020204020204" pitchFamily="34" charset="-122"/>
                <a:ea typeface="微软雅黑" panose="020B0503020204020204" pitchFamily="34" charset="-122"/>
              </a:rPr>
              <a:t>    作品</a:t>
            </a:r>
            <a:endParaRPr lang="en-US" altLang="zh-CN" b="1" u="sng" dirty="0" smtClean="0">
              <a:solidFill>
                <a:srgbClr val="0033CC"/>
              </a:solidFill>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endParaRPr lang="en-US" altLang="zh-CN" b="1" u="sng" dirty="0" smtClean="0">
              <a:solidFill>
                <a:srgbClr val="0033CC"/>
              </a:solidFill>
              <a:latin typeface="微软雅黑" panose="020B0503020204020204" pitchFamily="34" charset="-122"/>
              <a:ea typeface="微软雅黑" panose="020B0503020204020204" pitchFamily="34" charset="-122"/>
            </a:endParaRPr>
          </a:p>
          <a:p>
            <a:r>
              <a:rPr lang="en-US" altLang="zh-CN" b="1" u="sng" dirty="0" smtClean="0">
                <a:solidFill>
                  <a:srgbClr val="0033CC"/>
                </a:solidFill>
                <a:latin typeface="微软雅黑" panose="020B0503020204020204" pitchFamily="34" charset="-122"/>
                <a:ea typeface="微软雅黑" panose="020B0503020204020204" pitchFamily="34" charset="-122"/>
              </a:rPr>
              <a:t>51PPT</a:t>
            </a:r>
            <a:r>
              <a:rPr lang="zh-CN" altLang="en-US" b="1" u="sng" dirty="0" smtClean="0">
                <a:solidFill>
                  <a:srgbClr val="0033CC"/>
                </a:solidFill>
                <a:latin typeface="微软雅黑" panose="020B0503020204020204" pitchFamily="34" charset="-122"/>
                <a:ea typeface="微软雅黑" panose="020B0503020204020204" pitchFamily="34" charset="-122"/>
              </a:rPr>
              <a:t>模板网   </a:t>
            </a:r>
            <a:r>
              <a:rPr lang="en-US" altLang="zh-CN" b="1" u="sng" dirty="0" smtClean="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smtClean="0">
                <a:solidFill>
                  <a:srgbClr val="0033CC"/>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11738633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3" name="矩形 72">
            <a:extLst>
              <a:ext uri="{FF2B5EF4-FFF2-40B4-BE49-F238E27FC236}">
                <a16:creationId xmlns:a16="http://schemas.microsoft.com/office/drawing/2014/main" xmlns="" id="{1D76F1F5-27CD-4014-A46F-9442772BCF8A}"/>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B7C6F23E-51D1-4791-83F5-16041C6A3B8A}"/>
              </a:ext>
            </a:extLst>
          </p:cNvPr>
          <p:cNvPicPr>
            <a:picLocks noChangeAspect="1"/>
          </p:cNvPicPr>
          <p:nvPr/>
        </p:nvPicPr>
        <p:blipFill>
          <a:blip r:embed="rId2"/>
          <a:stretch>
            <a:fillRect/>
          </a:stretch>
        </p:blipFill>
        <p:spPr>
          <a:xfrm>
            <a:off x="3291597" y="1566511"/>
            <a:ext cx="5608806" cy="3724979"/>
          </a:xfrm>
          <a:prstGeom prst="rect">
            <a:avLst/>
          </a:prstGeom>
        </p:spPr>
      </p:pic>
      <p:grpSp>
        <p:nvGrpSpPr>
          <p:cNvPr id="11" name="组合 10">
            <a:extLst>
              <a:ext uri="{FF2B5EF4-FFF2-40B4-BE49-F238E27FC236}">
                <a16:creationId xmlns:a16="http://schemas.microsoft.com/office/drawing/2014/main" xmlns="" id="{A0E5C4F4-8DC1-4157-9934-5AC380A63609}"/>
              </a:ext>
            </a:extLst>
          </p:cNvPr>
          <p:cNvGrpSpPr/>
          <p:nvPr/>
        </p:nvGrpSpPr>
        <p:grpSpPr>
          <a:xfrm>
            <a:off x="412361" y="635468"/>
            <a:ext cx="1426017" cy="168041"/>
            <a:chOff x="812800" y="711200"/>
            <a:chExt cx="2478797" cy="292100"/>
          </a:xfrm>
        </p:grpSpPr>
        <p:sp>
          <p:nvSpPr>
            <p:cNvPr id="5" name="矩形 4">
              <a:extLst>
                <a:ext uri="{FF2B5EF4-FFF2-40B4-BE49-F238E27FC236}">
                  <a16:creationId xmlns:a16="http://schemas.microsoft.com/office/drawing/2014/main" xmlns="" id="{F99F123D-DADA-4B46-AE0C-FC845E1DE39C}"/>
                </a:ext>
              </a:extLst>
            </p:cNvPr>
            <p:cNvSpPr/>
            <p:nvPr/>
          </p:nvSpPr>
          <p:spPr>
            <a:xfrm>
              <a:off x="812800"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B94FEF04-02CB-484C-83BE-34AEA98F58B1}"/>
                </a:ext>
              </a:extLst>
            </p:cNvPr>
            <p:cNvSpPr/>
            <p:nvPr/>
          </p:nvSpPr>
          <p:spPr>
            <a:xfrm>
              <a:off x="1250139"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D09FAB6E-B384-41A6-BF9C-A231349C57D9}"/>
                </a:ext>
              </a:extLst>
            </p:cNvPr>
            <p:cNvSpPr/>
            <p:nvPr/>
          </p:nvSpPr>
          <p:spPr>
            <a:xfrm>
              <a:off x="1687478"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89922AE1-9D26-4EBD-9A07-5B833C17B0E2}"/>
                </a:ext>
              </a:extLst>
            </p:cNvPr>
            <p:cNvSpPr/>
            <p:nvPr/>
          </p:nvSpPr>
          <p:spPr>
            <a:xfrm>
              <a:off x="2124817"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2E485954-BB63-43E3-9422-5212712574DC}"/>
                </a:ext>
              </a:extLst>
            </p:cNvPr>
            <p:cNvSpPr/>
            <p:nvPr/>
          </p:nvSpPr>
          <p:spPr>
            <a:xfrm>
              <a:off x="2562156"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84106BF2-644B-4D22-A422-5A2E244FEB43}"/>
                </a:ext>
              </a:extLst>
            </p:cNvPr>
            <p:cNvSpPr/>
            <p:nvPr/>
          </p:nvSpPr>
          <p:spPr>
            <a:xfrm>
              <a:off x="2999497"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xmlns="" id="{936854EC-4910-4512-BC79-FFFF0CD6615A}"/>
              </a:ext>
            </a:extLst>
          </p:cNvPr>
          <p:cNvGrpSpPr/>
          <p:nvPr/>
        </p:nvGrpSpPr>
        <p:grpSpPr>
          <a:xfrm>
            <a:off x="8833239" y="4981249"/>
            <a:ext cx="2946400" cy="966964"/>
            <a:chOff x="8686800" y="3975100"/>
            <a:chExt cx="2819400" cy="1097280"/>
          </a:xfrm>
        </p:grpSpPr>
        <p:cxnSp>
          <p:nvCxnSpPr>
            <p:cNvPr id="13" name="直接连接符 12">
              <a:extLst>
                <a:ext uri="{FF2B5EF4-FFF2-40B4-BE49-F238E27FC236}">
                  <a16:creationId xmlns:a16="http://schemas.microsoft.com/office/drawing/2014/main" xmlns="" id="{AA582CF7-52F0-4295-85A4-1176FEB38D80}"/>
                </a:ext>
              </a:extLst>
            </p:cNvPr>
            <p:cNvCxnSpPr>
              <a:cxnSpLocks/>
            </p:cNvCxnSpPr>
            <p:nvPr/>
          </p:nvCxnSpPr>
          <p:spPr>
            <a:xfrm>
              <a:off x="8686800" y="3975100"/>
              <a:ext cx="281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81B81E42-6511-4172-AACA-A837154885CB}"/>
                </a:ext>
              </a:extLst>
            </p:cNvPr>
            <p:cNvCxnSpPr>
              <a:cxnSpLocks/>
            </p:cNvCxnSpPr>
            <p:nvPr/>
          </p:nvCxnSpPr>
          <p:spPr>
            <a:xfrm>
              <a:off x="8686800" y="4249420"/>
              <a:ext cx="281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DD727C80-7D10-4BB9-BABB-9AC9FDB8230E}"/>
                </a:ext>
              </a:extLst>
            </p:cNvPr>
            <p:cNvCxnSpPr>
              <a:cxnSpLocks/>
            </p:cNvCxnSpPr>
            <p:nvPr/>
          </p:nvCxnSpPr>
          <p:spPr>
            <a:xfrm>
              <a:off x="8686800" y="4523740"/>
              <a:ext cx="281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D9F61E6D-D012-4722-888F-EED3301A036E}"/>
                </a:ext>
              </a:extLst>
            </p:cNvPr>
            <p:cNvCxnSpPr>
              <a:cxnSpLocks/>
            </p:cNvCxnSpPr>
            <p:nvPr/>
          </p:nvCxnSpPr>
          <p:spPr>
            <a:xfrm>
              <a:off x="8686800" y="4798060"/>
              <a:ext cx="281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7F9BE50A-A2B0-473B-84CE-5097104E84FB}"/>
                </a:ext>
              </a:extLst>
            </p:cNvPr>
            <p:cNvCxnSpPr>
              <a:cxnSpLocks/>
            </p:cNvCxnSpPr>
            <p:nvPr/>
          </p:nvCxnSpPr>
          <p:spPr>
            <a:xfrm>
              <a:off x="8686800" y="5072380"/>
              <a:ext cx="281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2" name="文本框 21">
            <a:extLst>
              <a:ext uri="{FF2B5EF4-FFF2-40B4-BE49-F238E27FC236}">
                <a16:creationId xmlns:a16="http://schemas.microsoft.com/office/drawing/2014/main" xmlns="" id="{31389D8D-608F-4F2E-99AE-FE7FD20ED5C4}"/>
              </a:ext>
            </a:extLst>
          </p:cNvPr>
          <p:cNvSpPr txBox="1"/>
          <p:nvPr/>
        </p:nvSpPr>
        <p:spPr>
          <a:xfrm>
            <a:off x="1502761" y="1890120"/>
            <a:ext cx="6389382" cy="721608"/>
          </a:xfrm>
          <a:prstGeom prst="rect">
            <a:avLst/>
          </a:prstGeom>
          <a:noFill/>
        </p:spPr>
        <p:txBody>
          <a:bodyPr wrap="square" rtlCol="0">
            <a:spAutoFit/>
          </a:bodyPr>
          <a:lstStyle/>
          <a:p>
            <a:pPr>
              <a:lnSpc>
                <a:spcPct val="120000"/>
              </a:lnSpc>
            </a:pPr>
            <a:r>
              <a:rPr lang="fr-FR" altLang="zh-CN" spc="100">
                <a:solidFill>
                  <a:schemeClr val="bg1"/>
                </a:solidFill>
                <a:latin typeface="Bahnschrift Light Condensed" panose="020B0502040204020203" pitchFamily="34" charset="0"/>
              </a:rPr>
              <a:t>pellentesque habitant morbi tristique senectus et netus et malesuada fames ac turpis egestas</a:t>
            </a:r>
            <a:endParaRPr lang="zh-CN" altLang="en-US" spc="100">
              <a:solidFill>
                <a:schemeClr val="bg1"/>
              </a:solidFill>
              <a:latin typeface="Bahnschrift Light Condensed" panose="020B0502040204020203" pitchFamily="34" charset="0"/>
            </a:endParaRPr>
          </a:p>
        </p:txBody>
      </p:sp>
      <p:grpSp>
        <p:nvGrpSpPr>
          <p:cNvPr id="47" name="组合 46">
            <a:extLst>
              <a:ext uri="{FF2B5EF4-FFF2-40B4-BE49-F238E27FC236}">
                <a16:creationId xmlns:a16="http://schemas.microsoft.com/office/drawing/2014/main" xmlns="" id="{7CD752EE-CA48-4297-8D93-07709B53527D}"/>
              </a:ext>
            </a:extLst>
          </p:cNvPr>
          <p:cNvGrpSpPr/>
          <p:nvPr/>
        </p:nvGrpSpPr>
        <p:grpSpPr>
          <a:xfrm>
            <a:off x="10798148" y="571199"/>
            <a:ext cx="987554" cy="296578"/>
            <a:chOff x="5841205" y="3248025"/>
            <a:chExt cx="514350" cy="285750"/>
          </a:xfrm>
          <a:solidFill>
            <a:schemeClr val="bg1"/>
          </a:solidFill>
        </p:grpSpPr>
        <p:sp>
          <p:nvSpPr>
            <p:cNvPr id="25" name="图形 23">
              <a:extLst>
                <a:ext uri="{FF2B5EF4-FFF2-40B4-BE49-F238E27FC236}">
                  <a16:creationId xmlns:a16="http://schemas.microsoft.com/office/drawing/2014/main" xmlns="" id="{2A10A911-EB59-4785-910A-66223FEB0ED0}"/>
                </a:ext>
              </a:extLst>
            </p:cNvPr>
            <p:cNvSpPr/>
            <p:nvPr/>
          </p:nvSpPr>
          <p:spPr>
            <a:xfrm>
              <a:off x="58412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6" name="图形 23">
              <a:extLst>
                <a:ext uri="{FF2B5EF4-FFF2-40B4-BE49-F238E27FC236}">
                  <a16:creationId xmlns:a16="http://schemas.microsoft.com/office/drawing/2014/main" xmlns="" id="{2A10A911-EB59-4785-910A-66223FEB0ED0}"/>
                </a:ext>
              </a:extLst>
            </p:cNvPr>
            <p:cNvSpPr/>
            <p:nvPr/>
          </p:nvSpPr>
          <p:spPr>
            <a:xfrm>
              <a:off x="586025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27" name="图形 23">
              <a:extLst>
                <a:ext uri="{FF2B5EF4-FFF2-40B4-BE49-F238E27FC236}">
                  <a16:creationId xmlns:a16="http://schemas.microsoft.com/office/drawing/2014/main" xmlns="" id="{2A10A911-EB59-4785-910A-66223FEB0ED0}"/>
                </a:ext>
              </a:extLst>
            </p:cNvPr>
            <p:cNvSpPr/>
            <p:nvPr/>
          </p:nvSpPr>
          <p:spPr>
            <a:xfrm>
              <a:off x="58983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8" name="图形 23">
              <a:extLst>
                <a:ext uri="{FF2B5EF4-FFF2-40B4-BE49-F238E27FC236}">
                  <a16:creationId xmlns:a16="http://schemas.microsoft.com/office/drawing/2014/main" xmlns="" id="{2A10A911-EB59-4785-910A-66223FEB0ED0}"/>
                </a:ext>
              </a:extLst>
            </p:cNvPr>
            <p:cNvSpPr/>
            <p:nvPr/>
          </p:nvSpPr>
          <p:spPr>
            <a:xfrm>
              <a:off x="59269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9" name="图形 23">
              <a:extLst>
                <a:ext uri="{FF2B5EF4-FFF2-40B4-BE49-F238E27FC236}">
                  <a16:creationId xmlns:a16="http://schemas.microsoft.com/office/drawing/2014/main" xmlns="" id="{2A10A911-EB59-4785-910A-66223FEB0ED0}"/>
                </a:ext>
              </a:extLst>
            </p:cNvPr>
            <p:cNvSpPr/>
            <p:nvPr/>
          </p:nvSpPr>
          <p:spPr>
            <a:xfrm>
              <a:off x="59459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0" name="图形 23">
              <a:extLst>
                <a:ext uri="{FF2B5EF4-FFF2-40B4-BE49-F238E27FC236}">
                  <a16:creationId xmlns:a16="http://schemas.microsoft.com/office/drawing/2014/main" xmlns="" id="{2A10A911-EB59-4785-910A-66223FEB0ED0}"/>
                </a:ext>
              </a:extLst>
            </p:cNvPr>
            <p:cNvSpPr/>
            <p:nvPr/>
          </p:nvSpPr>
          <p:spPr>
            <a:xfrm>
              <a:off x="59650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1" name="图形 23">
              <a:extLst>
                <a:ext uri="{FF2B5EF4-FFF2-40B4-BE49-F238E27FC236}">
                  <a16:creationId xmlns:a16="http://schemas.microsoft.com/office/drawing/2014/main" xmlns="" id="{2A10A911-EB59-4785-910A-66223FEB0ED0}"/>
                </a:ext>
              </a:extLst>
            </p:cNvPr>
            <p:cNvSpPr/>
            <p:nvPr/>
          </p:nvSpPr>
          <p:spPr>
            <a:xfrm>
              <a:off x="599360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32" name="图形 23">
              <a:extLst>
                <a:ext uri="{FF2B5EF4-FFF2-40B4-BE49-F238E27FC236}">
                  <a16:creationId xmlns:a16="http://schemas.microsoft.com/office/drawing/2014/main" xmlns="" id="{2A10A911-EB59-4785-910A-66223FEB0ED0}"/>
                </a:ext>
              </a:extLst>
            </p:cNvPr>
            <p:cNvSpPr/>
            <p:nvPr/>
          </p:nvSpPr>
          <p:spPr>
            <a:xfrm>
              <a:off x="60317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3" name="图形 23">
              <a:extLst>
                <a:ext uri="{FF2B5EF4-FFF2-40B4-BE49-F238E27FC236}">
                  <a16:creationId xmlns:a16="http://schemas.microsoft.com/office/drawing/2014/main" xmlns="" id="{2A10A911-EB59-4785-910A-66223FEB0ED0}"/>
                </a:ext>
              </a:extLst>
            </p:cNvPr>
            <p:cNvSpPr/>
            <p:nvPr/>
          </p:nvSpPr>
          <p:spPr>
            <a:xfrm>
              <a:off x="60507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4" name="图形 23">
              <a:extLst>
                <a:ext uri="{FF2B5EF4-FFF2-40B4-BE49-F238E27FC236}">
                  <a16:creationId xmlns:a16="http://schemas.microsoft.com/office/drawing/2014/main" xmlns="" id="{2A10A911-EB59-4785-910A-66223FEB0ED0}"/>
                </a:ext>
              </a:extLst>
            </p:cNvPr>
            <p:cNvSpPr/>
            <p:nvPr/>
          </p:nvSpPr>
          <p:spPr>
            <a:xfrm>
              <a:off x="60793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5" name="图形 23">
              <a:extLst>
                <a:ext uri="{FF2B5EF4-FFF2-40B4-BE49-F238E27FC236}">
                  <a16:creationId xmlns:a16="http://schemas.microsoft.com/office/drawing/2014/main" xmlns="" id="{2A10A911-EB59-4785-910A-66223FEB0ED0}"/>
                </a:ext>
              </a:extLst>
            </p:cNvPr>
            <p:cNvSpPr/>
            <p:nvPr/>
          </p:nvSpPr>
          <p:spPr>
            <a:xfrm>
              <a:off x="61079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6" name="图形 23">
              <a:extLst>
                <a:ext uri="{FF2B5EF4-FFF2-40B4-BE49-F238E27FC236}">
                  <a16:creationId xmlns:a16="http://schemas.microsoft.com/office/drawing/2014/main" xmlns="" id="{2A10A911-EB59-4785-910A-66223FEB0ED0}"/>
                </a:ext>
              </a:extLst>
            </p:cNvPr>
            <p:cNvSpPr/>
            <p:nvPr/>
          </p:nvSpPr>
          <p:spPr>
            <a:xfrm>
              <a:off x="612695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37" name="图形 23">
              <a:extLst>
                <a:ext uri="{FF2B5EF4-FFF2-40B4-BE49-F238E27FC236}">
                  <a16:creationId xmlns:a16="http://schemas.microsoft.com/office/drawing/2014/main" xmlns="" id="{2A10A911-EB59-4785-910A-66223FEB0ED0}"/>
                </a:ext>
              </a:extLst>
            </p:cNvPr>
            <p:cNvSpPr/>
            <p:nvPr/>
          </p:nvSpPr>
          <p:spPr>
            <a:xfrm>
              <a:off x="61555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8" name="图形 23">
              <a:extLst>
                <a:ext uri="{FF2B5EF4-FFF2-40B4-BE49-F238E27FC236}">
                  <a16:creationId xmlns:a16="http://schemas.microsoft.com/office/drawing/2014/main" xmlns="" id="{2A10A911-EB59-4785-910A-66223FEB0ED0}"/>
                </a:ext>
              </a:extLst>
            </p:cNvPr>
            <p:cNvSpPr/>
            <p:nvPr/>
          </p:nvSpPr>
          <p:spPr>
            <a:xfrm>
              <a:off x="61841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9" name="图形 23">
              <a:extLst>
                <a:ext uri="{FF2B5EF4-FFF2-40B4-BE49-F238E27FC236}">
                  <a16:creationId xmlns:a16="http://schemas.microsoft.com/office/drawing/2014/main" xmlns="" id="{2A10A911-EB59-4785-910A-66223FEB0ED0}"/>
                </a:ext>
              </a:extLst>
            </p:cNvPr>
            <p:cNvSpPr/>
            <p:nvPr/>
          </p:nvSpPr>
          <p:spPr>
            <a:xfrm>
              <a:off x="62126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40" name="图形 23">
              <a:extLst>
                <a:ext uri="{FF2B5EF4-FFF2-40B4-BE49-F238E27FC236}">
                  <a16:creationId xmlns:a16="http://schemas.microsoft.com/office/drawing/2014/main" xmlns="" id="{2A10A911-EB59-4785-910A-66223FEB0ED0}"/>
                </a:ext>
              </a:extLst>
            </p:cNvPr>
            <p:cNvSpPr/>
            <p:nvPr/>
          </p:nvSpPr>
          <p:spPr>
            <a:xfrm>
              <a:off x="6231730"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41" name="图形 23">
              <a:extLst>
                <a:ext uri="{FF2B5EF4-FFF2-40B4-BE49-F238E27FC236}">
                  <a16:creationId xmlns:a16="http://schemas.microsoft.com/office/drawing/2014/main" xmlns="" id="{2A10A911-EB59-4785-910A-66223FEB0ED0}"/>
                </a:ext>
              </a:extLst>
            </p:cNvPr>
            <p:cNvSpPr/>
            <p:nvPr/>
          </p:nvSpPr>
          <p:spPr>
            <a:xfrm>
              <a:off x="62603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42" name="图形 23">
              <a:extLst>
                <a:ext uri="{FF2B5EF4-FFF2-40B4-BE49-F238E27FC236}">
                  <a16:creationId xmlns:a16="http://schemas.microsoft.com/office/drawing/2014/main" xmlns="" id="{2A10A911-EB59-4785-910A-66223FEB0ED0}"/>
                </a:ext>
              </a:extLst>
            </p:cNvPr>
            <p:cNvSpPr/>
            <p:nvPr/>
          </p:nvSpPr>
          <p:spPr>
            <a:xfrm>
              <a:off x="62888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43" name="图形 23">
              <a:extLst>
                <a:ext uri="{FF2B5EF4-FFF2-40B4-BE49-F238E27FC236}">
                  <a16:creationId xmlns:a16="http://schemas.microsoft.com/office/drawing/2014/main" xmlns="" id="{2A10A911-EB59-4785-910A-66223FEB0ED0}"/>
                </a:ext>
              </a:extLst>
            </p:cNvPr>
            <p:cNvSpPr/>
            <p:nvPr/>
          </p:nvSpPr>
          <p:spPr>
            <a:xfrm>
              <a:off x="63174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44" name="图形 23">
              <a:extLst>
                <a:ext uri="{FF2B5EF4-FFF2-40B4-BE49-F238E27FC236}">
                  <a16:creationId xmlns:a16="http://schemas.microsoft.com/office/drawing/2014/main" xmlns="" id="{2A10A911-EB59-4785-910A-66223FEB0ED0}"/>
                </a:ext>
              </a:extLst>
            </p:cNvPr>
            <p:cNvSpPr/>
            <p:nvPr/>
          </p:nvSpPr>
          <p:spPr>
            <a:xfrm>
              <a:off x="633650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grpSp>
      <p:sp>
        <p:nvSpPr>
          <p:cNvPr id="48" name="文本框 47">
            <a:extLst>
              <a:ext uri="{FF2B5EF4-FFF2-40B4-BE49-F238E27FC236}">
                <a16:creationId xmlns:a16="http://schemas.microsoft.com/office/drawing/2014/main" xmlns="" id="{687455A1-0364-451F-8009-4DEEFCA6DF90}"/>
              </a:ext>
            </a:extLst>
          </p:cNvPr>
          <p:cNvSpPr txBox="1"/>
          <p:nvPr/>
        </p:nvSpPr>
        <p:spPr>
          <a:xfrm>
            <a:off x="10680013" y="867171"/>
            <a:ext cx="1223826" cy="369332"/>
          </a:xfrm>
          <a:prstGeom prst="rect">
            <a:avLst/>
          </a:prstGeom>
          <a:noFill/>
        </p:spPr>
        <p:txBody>
          <a:bodyPr wrap="square" rtlCol="0">
            <a:spAutoFit/>
          </a:bodyPr>
          <a:lstStyle/>
          <a:p>
            <a:pPr algn="dist"/>
            <a:r>
              <a:rPr lang="fr-FR" altLang="zh-CN">
                <a:solidFill>
                  <a:schemeClr val="bg1"/>
                </a:solidFill>
                <a:latin typeface="Bahnschrift Light Condensed" panose="020B0502040204020203" pitchFamily="34" charset="0"/>
              </a:rPr>
              <a:t>2021/06/11</a:t>
            </a:r>
            <a:endParaRPr lang="zh-CN" altLang="en-US">
              <a:solidFill>
                <a:schemeClr val="bg1"/>
              </a:solidFill>
              <a:latin typeface="Bahnschrift Light Condensed" panose="020B0502040204020203" pitchFamily="34" charset="0"/>
            </a:endParaRPr>
          </a:p>
        </p:txBody>
      </p:sp>
      <p:sp>
        <p:nvSpPr>
          <p:cNvPr id="49" name="文本框 48">
            <a:extLst>
              <a:ext uri="{FF2B5EF4-FFF2-40B4-BE49-F238E27FC236}">
                <a16:creationId xmlns:a16="http://schemas.microsoft.com/office/drawing/2014/main" xmlns="" id="{4241E0C0-27B1-487F-9162-8554317B4BA0}"/>
              </a:ext>
            </a:extLst>
          </p:cNvPr>
          <p:cNvSpPr txBox="1"/>
          <p:nvPr/>
        </p:nvSpPr>
        <p:spPr>
          <a:xfrm>
            <a:off x="1502761" y="4378553"/>
            <a:ext cx="4247934" cy="1569660"/>
          </a:xfrm>
          <a:prstGeom prst="rect">
            <a:avLst/>
          </a:prstGeom>
          <a:noFill/>
        </p:spPr>
        <p:txBody>
          <a:bodyPr wrap="square" rtlCol="0">
            <a:spAutoFit/>
          </a:bodyPr>
          <a:lstStyle/>
          <a:p>
            <a:r>
              <a:rPr lang="en-US" altLang="zh-CN" sz="4800" spc="600">
                <a:solidFill>
                  <a:schemeClr val="bg1"/>
                </a:solidFill>
                <a:latin typeface="Bahnschrift Light Condensed" panose="020B0502040204020203" pitchFamily="34" charset="0"/>
              </a:rPr>
              <a:t>POWERPOINT TEMPLET </a:t>
            </a:r>
            <a:endParaRPr lang="zh-CN" altLang="en-US" sz="4800" spc="600">
              <a:solidFill>
                <a:schemeClr val="bg1"/>
              </a:solidFill>
              <a:latin typeface="Bahnschrift Light Condensed" panose="020B0502040204020203" pitchFamily="34" charset="0"/>
            </a:endParaRPr>
          </a:p>
        </p:txBody>
      </p:sp>
      <p:sp>
        <p:nvSpPr>
          <p:cNvPr id="72" name="文本框 71">
            <a:extLst>
              <a:ext uri="{FF2B5EF4-FFF2-40B4-BE49-F238E27FC236}">
                <a16:creationId xmlns:a16="http://schemas.microsoft.com/office/drawing/2014/main" xmlns="" id="{FCE11977-C788-47DA-B794-79B68BBBD0EB}"/>
              </a:ext>
            </a:extLst>
          </p:cNvPr>
          <p:cNvSpPr txBox="1"/>
          <p:nvPr/>
        </p:nvSpPr>
        <p:spPr>
          <a:xfrm>
            <a:off x="10680013" y="1291977"/>
            <a:ext cx="1223826" cy="584775"/>
          </a:xfrm>
          <a:prstGeom prst="rect">
            <a:avLst/>
          </a:prstGeom>
          <a:noFill/>
        </p:spPr>
        <p:txBody>
          <a:bodyPr wrap="square" rtlCol="0">
            <a:spAutoFit/>
          </a:bodyPr>
          <a:lstStyle/>
          <a:p>
            <a:pPr algn="dist"/>
            <a:r>
              <a:rPr lang="fr-FR" altLang="zh-CN" sz="1600">
                <a:solidFill>
                  <a:schemeClr val="bg1"/>
                </a:solidFill>
                <a:latin typeface="Bahnschrift Light Condensed" panose="020B0502040204020203" pitchFamily="34" charset="0"/>
              </a:rPr>
              <a:t>DESIGNED </a:t>
            </a:r>
          </a:p>
          <a:p>
            <a:pPr algn="dist"/>
            <a:r>
              <a:rPr lang="fr-FR" altLang="zh-CN" sz="1600">
                <a:solidFill>
                  <a:schemeClr val="bg1"/>
                </a:solidFill>
                <a:latin typeface="Bahnschrift Light Condensed" panose="020B0502040204020203" pitchFamily="34" charset="0"/>
              </a:rPr>
              <a:t>BY XIAO</a:t>
            </a:r>
            <a:endParaRPr lang="zh-CN" altLang="en-US" sz="1600">
              <a:solidFill>
                <a:schemeClr val="bg1"/>
              </a:solidFill>
              <a:latin typeface="Bahnschrift Light Condensed" panose="020B0502040204020203" pitchFamily="34" charset="0"/>
            </a:endParaRPr>
          </a:p>
        </p:txBody>
      </p:sp>
    </p:spTree>
    <p:extLst>
      <p:ext uri="{BB962C8B-B14F-4D97-AF65-F5344CB8AC3E}">
        <p14:creationId xmlns:p14="http://schemas.microsoft.com/office/powerpoint/2010/main" val="20937225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7" name="矩形 76">
            <a:extLst>
              <a:ext uri="{FF2B5EF4-FFF2-40B4-BE49-F238E27FC236}">
                <a16:creationId xmlns:a16="http://schemas.microsoft.com/office/drawing/2014/main" xmlns="" id="{C9CBB15D-F516-4659-BF81-D42FD3D37A94}"/>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B974EFC8-D362-4320-B969-7E091935DFEF}"/>
              </a:ext>
            </a:extLst>
          </p:cNvPr>
          <p:cNvSpPr/>
          <p:nvPr/>
        </p:nvSpPr>
        <p:spPr>
          <a:xfrm>
            <a:off x="3270000" y="603000"/>
            <a:ext cx="5652000" cy="56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3D252D16-6CD3-4015-ADF8-BA4A586DD732}"/>
              </a:ext>
            </a:extLst>
          </p:cNvPr>
          <p:cNvPicPr>
            <a:picLocks noChangeAspect="1"/>
          </p:cNvPicPr>
          <p:nvPr/>
        </p:nvPicPr>
        <p:blipFill>
          <a:blip r:embed="rId2"/>
          <a:stretch>
            <a:fillRect/>
          </a:stretch>
        </p:blipFill>
        <p:spPr>
          <a:xfrm>
            <a:off x="5714999" y="746185"/>
            <a:ext cx="3056309" cy="1118271"/>
          </a:xfrm>
          <a:prstGeom prst="rect">
            <a:avLst/>
          </a:prstGeom>
        </p:spPr>
      </p:pic>
      <p:pic>
        <p:nvPicPr>
          <p:cNvPr id="10" name="图片 9">
            <a:extLst>
              <a:ext uri="{FF2B5EF4-FFF2-40B4-BE49-F238E27FC236}">
                <a16:creationId xmlns:a16="http://schemas.microsoft.com/office/drawing/2014/main" xmlns="" id="{0E1D9DDB-EC53-4CBD-B0CA-E195E7F97691}"/>
              </a:ext>
            </a:extLst>
          </p:cNvPr>
          <p:cNvPicPr>
            <a:picLocks noChangeAspect="1"/>
          </p:cNvPicPr>
          <p:nvPr/>
        </p:nvPicPr>
        <p:blipFill>
          <a:blip r:embed="rId3"/>
          <a:stretch>
            <a:fillRect/>
          </a:stretch>
        </p:blipFill>
        <p:spPr>
          <a:xfrm>
            <a:off x="5714999" y="1996936"/>
            <a:ext cx="3056309" cy="2027144"/>
          </a:xfrm>
          <a:prstGeom prst="rect">
            <a:avLst/>
          </a:prstGeom>
        </p:spPr>
      </p:pic>
      <p:grpSp>
        <p:nvGrpSpPr>
          <p:cNvPr id="12" name="组合 11">
            <a:extLst>
              <a:ext uri="{FF2B5EF4-FFF2-40B4-BE49-F238E27FC236}">
                <a16:creationId xmlns:a16="http://schemas.microsoft.com/office/drawing/2014/main" xmlns="" id="{ACF1781C-40B7-4353-9155-8748709D6151}"/>
              </a:ext>
            </a:extLst>
          </p:cNvPr>
          <p:cNvGrpSpPr/>
          <p:nvPr/>
        </p:nvGrpSpPr>
        <p:grpSpPr>
          <a:xfrm>
            <a:off x="412361" y="368768"/>
            <a:ext cx="1426017" cy="168041"/>
            <a:chOff x="812800" y="711200"/>
            <a:chExt cx="2478797" cy="292100"/>
          </a:xfrm>
        </p:grpSpPr>
        <p:sp>
          <p:nvSpPr>
            <p:cNvPr id="13" name="矩形 12">
              <a:extLst>
                <a:ext uri="{FF2B5EF4-FFF2-40B4-BE49-F238E27FC236}">
                  <a16:creationId xmlns:a16="http://schemas.microsoft.com/office/drawing/2014/main" xmlns="" id="{514A7537-F5FB-4EE2-9760-FC388B3FE08F}"/>
                </a:ext>
              </a:extLst>
            </p:cNvPr>
            <p:cNvSpPr/>
            <p:nvPr/>
          </p:nvSpPr>
          <p:spPr>
            <a:xfrm>
              <a:off x="812800"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FF757743-E8EC-4CBB-9AFF-4F9BB8B59DB9}"/>
                </a:ext>
              </a:extLst>
            </p:cNvPr>
            <p:cNvSpPr/>
            <p:nvPr/>
          </p:nvSpPr>
          <p:spPr>
            <a:xfrm>
              <a:off x="1250139"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17A6FA84-ECC5-431E-AAD8-BC8B0B46A538}"/>
                </a:ext>
              </a:extLst>
            </p:cNvPr>
            <p:cNvSpPr/>
            <p:nvPr/>
          </p:nvSpPr>
          <p:spPr>
            <a:xfrm>
              <a:off x="1687478"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F16E5226-6A61-4236-9FF6-385E8371F895}"/>
                </a:ext>
              </a:extLst>
            </p:cNvPr>
            <p:cNvSpPr/>
            <p:nvPr/>
          </p:nvSpPr>
          <p:spPr>
            <a:xfrm>
              <a:off x="2124817"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D861A5A8-3221-4CCA-8CF2-382A8042E594}"/>
                </a:ext>
              </a:extLst>
            </p:cNvPr>
            <p:cNvSpPr/>
            <p:nvPr/>
          </p:nvSpPr>
          <p:spPr>
            <a:xfrm>
              <a:off x="2562156"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8EB46D3F-65E1-4B26-BAAA-9DACF11E2AA6}"/>
                </a:ext>
              </a:extLst>
            </p:cNvPr>
            <p:cNvSpPr/>
            <p:nvPr/>
          </p:nvSpPr>
          <p:spPr>
            <a:xfrm>
              <a:off x="2999497"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a:extLst>
              <a:ext uri="{FF2B5EF4-FFF2-40B4-BE49-F238E27FC236}">
                <a16:creationId xmlns:a16="http://schemas.microsoft.com/office/drawing/2014/main" xmlns="" id="{55993BE3-F00E-4E43-ABFA-919AC3B229D9}"/>
              </a:ext>
            </a:extLst>
          </p:cNvPr>
          <p:cNvSpPr txBox="1"/>
          <p:nvPr/>
        </p:nvSpPr>
        <p:spPr>
          <a:xfrm>
            <a:off x="3382361" y="5460162"/>
            <a:ext cx="5539639" cy="651653"/>
          </a:xfrm>
          <a:prstGeom prst="rect">
            <a:avLst/>
          </a:prstGeom>
          <a:noFill/>
        </p:spPr>
        <p:txBody>
          <a:bodyPr wrap="square" rtlCol="0">
            <a:spAutoFit/>
          </a:bodyPr>
          <a:lstStyle/>
          <a:p>
            <a:pPr>
              <a:lnSpc>
                <a:spcPct val="120000"/>
              </a:lnSpc>
            </a:pPr>
            <a:r>
              <a:rPr lang="fr-FR" altLang="zh-CN" sz="1600" spc="100">
                <a:latin typeface="Bahnschrift Light Condensed" panose="020B0502040204020203" pitchFamily="34" charset="0"/>
              </a:rPr>
              <a:t>pellentesque habitant morbi tristique senectus et netus et malesu</a:t>
            </a:r>
          </a:p>
          <a:p>
            <a:pPr>
              <a:lnSpc>
                <a:spcPct val="120000"/>
              </a:lnSpc>
            </a:pPr>
            <a:r>
              <a:rPr lang="fr-FR" altLang="zh-CN" sz="1600" spc="100">
                <a:latin typeface="Bahnschrift Light Condensed" panose="020B0502040204020203" pitchFamily="34" charset="0"/>
              </a:rPr>
              <a:t>ada fames ac turpis egestas</a:t>
            </a:r>
            <a:endParaRPr lang="zh-CN" altLang="en-US" sz="1600" spc="100">
              <a:latin typeface="Bahnschrift Light Condensed" panose="020B0502040204020203" pitchFamily="34" charset="0"/>
            </a:endParaRPr>
          </a:p>
        </p:txBody>
      </p:sp>
      <p:grpSp>
        <p:nvGrpSpPr>
          <p:cNvPr id="49" name="组合 48">
            <a:extLst>
              <a:ext uri="{FF2B5EF4-FFF2-40B4-BE49-F238E27FC236}">
                <a16:creationId xmlns:a16="http://schemas.microsoft.com/office/drawing/2014/main" xmlns="" id="{6AB5E51F-18BF-4398-A875-AD72015EDF4F}"/>
              </a:ext>
            </a:extLst>
          </p:cNvPr>
          <p:cNvGrpSpPr/>
          <p:nvPr/>
        </p:nvGrpSpPr>
        <p:grpSpPr>
          <a:xfrm>
            <a:off x="10680013" y="368768"/>
            <a:ext cx="1223826" cy="1305553"/>
            <a:chOff x="10680013" y="571199"/>
            <a:chExt cx="1223826" cy="1305553"/>
          </a:xfrm>
        </p:grpSpPr>
        <p:grpSp>
          <p:nvGrpSpPr>
            <p:cNvPr id="26" name="组合 25">
              <a:extLst>
                <a:ext uri="{FF2B5EF4-FFF2-40B4-BE49-F238E27FC236}">
                  <a16:creationId xmlns:a16="http://schemas.microsoft.com/office/drawing/2014/main" xmlns="" id="{CBFBDC76-08DD-486D-BA90-CA877EADD674}"/>
                </a:ext>
              </a:extLst>
            </p:cNvPr>
            <p:cNvGrpSpPr/>
            <p:nvPr/>
          </p:nvGrpSpPr>
          <p:grpSpPr>
            <a:xfrm>
              <a:off x="10798148" y="571199"/>
              <a:ext cx="987554" cy="296578"/>
              <a:chOff x="5841205" y="3248025"/>
              <a:chExt cx="514350" cy="285750"/>
            </a:xfrm>
            <a:solidFill>
              <a:schemeClr val="bg1"/>
            </a:solidFill>
          </p:grpSpPr>
          <p:sp>
            <p:nvSpPr>
              <p:cNvPr id="27" name="图形 23">
                <a:extLst>
                  <a:ext uri="{FF2B5EF4-FFF2-40B4-BE49-F238E27FC236}">
                    <a16:creationId xmlns:a16="http://schemas.microsoft.com/office/drawing/2014/main" xmlns="" id="{530BAB5E-316B-42B3-BD96-83C8DCF1F39B}"/>
                  </a:ext>
                </a:extLst>
              </p:cNvPr>
              <p:cNvSpPr/>
              <p:nvPr/>
            </p:nvSpPr>
            <p:spPr>
              <a:xfrm>
                <a:off x="58412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8" name="图形 23">
                <a:extLst>
                  <a:ext uri="{FF2B5EF4-FFF2-40B4-BE49-F238E27FC236}">
                    <a16:creationId xmlns:a16="http://schemas.microsoft.com/office/drawing/2014/main" xmlns="" id="{A13EF5A2-261C-484B-9605-FA09B582A5A9}"/>
                  </a:ext>
                </a:extLst>
              </p:cNvPr>
              <p:cNvSpPr/>
              <p:nvPr/>
            </p:nvSpPr>
            <p:spPr>
              <a:xfrm>
                <a:off x="586025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29" name="图形 23">
                <a:extLst>
                  <a:ext uri="{FF2B5EF4-FFF2-40B4-BE49-F238E27FC236}">
                    <a16:creationId xmlns:a16="http://schemas.microsoft.com/office/drawing/2014/main" xmlns="" id="{9C499EFA-9EEC-4493-8B8E-C920EA9685EA}"/>
                  </a:ext>
                </a:extLst>
              </p:cNvPr>
              <p:cNvSpPr/>
              <p:nvPr/>
            </p:nvSpPr>
            <p:spPr>
              <a:xfrm>
                <a:off x="58983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0" name="图形 23">
                <a:extLst>
                  <a:ext uri="{FF2B5EF4-FFF2-40B4-BE49-F238E27FC236}">
                    <a16:creationId xmlns:a16="http://schemas.microsoft.com/office/drawing/2014/main" xmlns="" id="{56D2A669-57E9-45FC-9A34-56945A887199}"/>
                  </a:ext>
                </a:extLst>
              </p:cNvPr>
              <p:cNvSpPr/>
              <p:nvPr/>
            </p:nvSpPr>
            <p:spPr>
              <a:xfrm>
                <a:off x="59269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1" name="图形 23">
                <a:extLst>
                  <a:ext uri="{FF2B5EF4-FFF2-40B4-BE49-F238E27FC236}">
                    <a16:creationId xmlns:a16="http://schemas.microsoft.com/office/drawing/2014/main" xmlns="" id="{739AB607-77E0-42D4-94D4-E01D65A2F2C7}"/>
                  </a:ext>
                </a:extLst>
              </p:cNvPr>
              <p:cNvSpPr/>
              <p:nvPr/>
            </p:nvSpPr>
            <p:spPr>
              <a:xfrm>
                <a:off x="59459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2" name="图形 23">
                <a:extLst>
                  <a:ext uri="{FF2B5EF4-FFF2-40B4-BE49-F238E27FC236}">
                    <a16:creationId xmlns:a16="http://schemas.microsoft.com/office/drawing/2014/main" xmlns="" id="{123ABC28-75A3-498B-8553-8743E74EB60A}"/>
                  </a:ext>
                </a:extLst>
              </p:cNvPr>
              <p:cNvSpPr/>
              <p:nvPr/>
            </p:nvSpPr>
            <p:spPr>
              <a:xfrm>
                <a:off x="59650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3" name="图形 23">
                <a:extLst>
                  <a:ext uri="{FF2B5EF4-FFF2-40B4-BE49-F238E27FC236}">
                    <a16:creationId xmlns:a16="http://schemas.microsoft.com/office/drawing/2014/main" xmlns="" id="{02D63C28-B597-4DC6-BB14-84105F120943}"/>
                  </a:ext>
                </a:extLst>
              </p:cNvPr>
              <p:cNvSpPr/>
              <p:nvPr/>
            </p:nvSpPr>
            <p:spPr>
              <a:xfrm>
                <a:off x="599360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34" name="图形 23">
                <a:extLst>
                  <a:ext uri="{FF2B5EF4-FFF2-40B4-BE49-F238E27FC236}">
                    <a16:creationId xmlns:a16="http://schemas.microsoft.com/office/drawing/2014/main" xmlns="" id="{6C9E7629-23B7-4488-8EE7-DBE4EB6D7D58}"/>
                  </a:ext>
                </a:extLst>
              </p:cNvPr>
              <p:cNvSpPr/>
              <p:nvPr/>
            </p:nvSpPr>
            <p:spPr>
              <a:xfrm>
                <a:off x="60317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5" name="图形 23">
                <a:extLst>
                  <a:ext uri="{FF2B5EF4-FFF2-40B4-BE49-F238E27FC236}">
                    <a16:creationId xmlns:a16="http://schemas.microsoft.com/office/drawing/2014/main" xmlns="" id="{A41BF521-EC2A-450B-8DD0-BCAB33687644}"/>
                  </a:ext>
                </a:extLst>
              </p:cNvPr>
              <p:cNvSpPr/>
              <p:nvPr/>
            </p:nvSpPr>
            <p:spPr>
              <a:xfrm>
                <a:off x="60507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6" name="图形 23">
                <a:extLst>
                  <a:ext uri="{FF2B5EF4-FFF2-40B4-BE49-F238E27FC236}">
                    <a16:creationId xmlns:a16="http://schemas.microsoft.com/office/drawing/2014/main" xmlns="" id="{951DF35C-9E2A-4D09-A568-11AD75B0F519}"/>
                  </a:ext>
                </a:extLst>
              </p:cNvPr>
              <p:cNvSpPr/>
              <p:nvPr/>
            </p:nvSpPr>
            <p:spPr>
              <a:xfrm>
                <a:off x="60793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7" name="图形 23">
                <a:extLst>
                  <a:ext uri="{FF2B5EF4-FFF2-40B4-BE49-F238E27FC236}">
                    <a16:creationId xmlns:a16="http://schemas.microsoft.com/office/drawing/2014/main" xmlns="" id="{C38471BD-5FA1-42F3-BF17-A70F13B6409E}"/>
                  </a:ext>
                </a:extLst>
              </p:cNvPr>
              <p:cNvSpPr/>
              <p:nvPr/>
            </p:nvSpPr>
            <p:spPr>
              <a:xfrm>
                <a:off x="61079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8" name="图形 23">
                <a:extLst>
                  <a:ext uri="{FF2B5EF4-FFF2-40B4-BE49-F238E27FC236}">
                    <a16:creationId xmlns:a16="http://schemas.microsoft.com/office/drawing/2014/main" xmlns="" id="{2C24F4AA-A3FA-4B1D-AA09-CE81F82931D8}"/>
                  </a:ext>
                </a:extLst>
              </p:cNvPr>
              <p:cNvSpPr/>
              <p:nvPr/>
            </p:nvSpPr>
            <p:spPr>
              <a:xfrm>
                <a:off x="612695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39" name="图形 23">
                <a:extLst>
                  <a:ext uri="{FF2B5EF4-FFF2-40B4-BE49-F238E27FC236}">
                    <a16:creationId xmlns:a16="http://schemas.microsoft.com/office/drawing/2014/main" xmlns="" id="{A090D2DF-18E2-4246-8EC7-7D4E8D0CA0CF}"/>
                  </a:ext>
                </a:extLst>
              </p:cNvPr>
              <p:cNvSpPr/>
              <p:nvPr/>
            </p:nvSpPr>
            <p:spPr>
              <a:xfrm>
                <a:off x="61555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40" name="图形 23">
                <a:extLst>
                  <a:ext uri="{FF2B5EF4-FFF2-40B4-BE49-F238E27FC236}">
                    <a16:creationId xmlns:a16="http://schemas.microsoft.com/office/drawing/2014/main" xmlns="" id="{37DAFAA8-F7C7-45BB-A6C9-B63E36C875DA}"/>
                  </a:ext>
                </a:extLst>
              </p:cNvPr>
              <p:cNvSpPr/>
              <p:nvPr/>
            </p:nvSpPr>
            <p:spPr>
              <a:xfrm>
                <a:off x="61841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41" name="图形 23">
                <a:extLst>
                  <a:ext uri="{FF2B5EF4-FFF2-40B4-BE49-F238E27FC236}">
                    <a16:creationId xmlns:a16="http://schemas.microsoft.com/office/drawing/2014/main" xmlns="" id="{9A6C7AFD-CC71-4184-AF2E-5B2AC35CDA43}"/>
                  </a:ext>
                </a:extLst>
              </p:cNvPr>
              <p:cNvSpPr/>
              <p:nvPr/>
            </p:nvSpPr>
            <p:spPr>
              <a:xfrm>
                <a:off x="62126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42" name="图形 23">
                <a:extLst>
                  <a:ext uri="{FF2B5EF4-FFF2-40B4-BE49-F238E27FC236}">
                    <a16:creationId xmlns:a16="http://schemas.microsoft.com/office/drawing/2014/main" xmlns="" id="{416F97CA-D885-4E24-9C5E-A7E574802FE0}"/>
                  </a:ext>
                </a:extLst>
              </p:cNvPr>
              <p:cNvSpPr/>
              <p:nvPr/>
            </p:nvSpPr>
            <p:spPr>
              <a:xfrm>
                <a:off x="6231730"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43" name="图形 23">
                <a:extLst>
                  <a:ext uri="{FF2B5EF4-FFF2-40B4-BE49-F238E27FC236}">
                    <a16:creationId xmlns:a16="http://schemas.microsoft.com/office/drawing/2014/main" xmlns="" id="{49CB5A63-499B-4BE1-B1BE-F92CE4ADBA59}"/>
                  </a:ext>
                </a:extLst>
              </p:cNvPr>
              <p:cNvSpPr/>
              <p:nvPr/>
            </p:nvSpPr>
            <p:spPr>
              <a:xfrm>
                <a:off x="62603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44" name="图形 23">
                <a:extLst>
                  <a:ext uri="{FF2B5EF4-FFF2-40B4-BE49-F238E27FC236}">
                    <a16:creationId xmlns:a16="http://schemas.microsoft.com/office/drawing/2014/main" xmlns="" id="{3C16CCB2-AC86-4E35-AD79-6BC399F9A5BA}"/>
                  </a:ext>
                </a:extLst>
              </p:cNvPr>
              <p:cNvSpPr/>
              <p:nvPr/>
            </p:nvSpPr>
            <p:spPr>
              <a:xfrm>
                <a:off x="62888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45" name="图形 23">
                <a:extLst>
                  <a:ext uri="{FF2B5EF4-FFF2-40B4-BE49-F238E27FC236}">
                    <a16:creationId xmlns:a16="http://schemas.microsoft.com/office/drawing/2014/main" xmlns="" id="{A3DA0E96-6686-4E2F-81C9-B7052C8EA0BD}"/>
                  </a:ext>
                </a:extLst>
              </p:cNvPr>
              <p:cNvSpPr/>
              <p:nvPr/>
            </p:nvSpPr>
            <p:spPr>
              <a:xfrm>
                <a:off x="63174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46" name="图形 23">
                <a:extLst>
                  <a:ext uri="{FF2B5EF4-FFF2-40B4-BE49-F238E27FC236}">
                    <a16:creationId xmlns:a16="http://schemas.microsoft.com/office/drawing/2014/main" xmlns="" id="{D301EA67-46C9-4F3C-910A-F9D2B25FE469}"/>
                  </a:ext>
                </a:extLst>
              </p:cNvPr>
              <p:cNvSpPr/>
              <p:nvPr/>
            </p:nvSpPr>
            <p:spPr>
              <a:xfrm>
                <a:off x="633650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grpSp>
        <p:sp>
          <p:nvSpPr>
            <p:cNvPr id="47" name="文本框 46">
              <a:extLst>
                <a:ext uri="{FF2B5EF4-FFF2-40B4-BE49-F238E27FC236}">
                  <a16:creationId xmlns:a16="http://schemas.microsoft.com/office/drawing/2014/main" xmlns="" id="{F63B5399-F0B7-4242-B834-8D64054F250A}"/>
                </a:ext>
              </a:extLst>
            </p:cNvPr>
            <p:cNvSpPr txBox="1"/>
            <p:nvPr/>
          </p:nvSpPr>
          <p:spPr>
            <a:xfrm>
              <a:off x="10680013" y="867171"/>
              <a:ext cx="1223826" cy="369332"/>
            </a:xfrm>
            <a:prstGeom prst="rect">
              <a:avLst/>
            </a:prstGeom>
            <a:noFill/>
          </p:spPr>
          <p:txBody>
            <a:bodyPr wrap="square" rtlCol="0">
              <a:spAutoFit/>
            </a:bodyPr>
            <a:lstStyle/>
            <a:p>
              <a:pPr algn="dist"/>
              <a:r>
                <a:rPr lang="fr-FR" altLang="zh-CN">
                  <a:solidFill>
                    <a:schemeClr val="bg1"/>
                  </a:solidFill>
                  <a:latin typeface="Bahnschrift Light Condensed" panose="020B0502040204020203" pitchFamily="34" charset="0"/>
                </a:rPr>
                <a:t>2021/06/11</a:t>
              </a:r>
              <a:endParaRPr lang="zh-CN" altLang="en-US">
                <a:solidFill>
                  <a:schemeClr val="bg1"/>
                </a:solidFill>
                <a:latin typeface="Bahnschrift Light Condensed" panose="020B0502040204020203" pitchFamily="34" charset="0"/>
              </a:endParaRPr>
            </a:p>
          </p:txBody>
        </p:sp>
        <p:sp>
          <p:nvSpPr>
            <p:cNvPr id="48" name="文本框 47">
              <a:extLst>
                <a:ext uri="{FF2B5EF4-FFF2-40B4-BE49-F238E27FC236}">
                  <a16:creationId xmlns:a16="http://schemas.microsoft.com/office/drawing/2014/main" xmlns="" id="{47AC596F-2439-49BB-A1C0-F90DC94F310F}"/>
                </a:ext>
              </a:extLst>
            </p:cNvPr>
            <p:cNvSpPr txBox="1"/>
            <p:nvPr/>
          </p:nvSpPr>
          <p:spPr>
            <a:xfrm>
              <a:off x="10680013" y="1291977"/>
              <a:ext cx="1223826" cy="584775"/>
            </a:xfrm>
            <a:prstGeom prst="rect">
              <a:avLst/>
            </a:prstGeom>
            <a:noFill/>
          </p:spPr>
          <p:txBody>
            <a:bodyPr wrap="square" rtlCol="0">
              <a:spAutoFit/>
            </a:bodyPr>
            <a:lstStyle/>
            <a:p>
              <a:pPr algn="dist"/>
              <a:r>
                <a:rPr lang="fr-FR" altLang="zh-CN" sz="1600">
                  <a:solidFill>
                    <a:schemeClr val="bg1"/>
                  </a:solidFill>
                  <a:latin typeface="Bahnschrift Light Condensed" panose="020B0502040204020203" pitchFamily="34" charset="0"/>
                </a:rPr>
                <a:t>DESIGNED </a:t>
              </a:r>
            </a:p>
            <a:p>
              <a:pPr algn="dist"/>
              <a:r>
                <a:rPr lang="fr-FR" altLang="zh-CN" sz="1600">
                  <a:solidFill>
                    <a:schemeClr val="bg1"/>
                  </a:solidFill>
                  <a:latin typeface="Bahnschrift Light Condensed" panose="020B0502040204020203" pitchFamily="34" charset="0"/>
                </a:rPr>
                <a:t>BY XIAO</a:t>
              </a:r>
              <a:endParaRPr lang="zh-CN" altLang="en-US" sz="1600">
                <a:solidFill>
                  <a:schemeClr val="bg1"/>
                </a:solidFill>
                <a:latin typeface="Bahnschrift Light Condensed" panose="020B0502040204020203" pitchFamily="34" charset="0"/>
              </a:endParaRPr>
            </a:p>
          </p:txBody>
        </p:sp>
      </p:grpSp>
      <p:sp>
        <p:nvSpPr>
          <p:cNvPr id="57" name="文本框 56">
            <a:extLst>
              <a:ext uri="{FF2B5EF4-FFF2-40B4-BE49-F238E27FC236}">
                <a16:creationId xmlns:a16="http://schemas.microsoft.com/office/drawing/2014/main" xmlns="" id="{D06BC484-C98E-4F75-896C-24DAA6624D17}"/>
              </a:ext>
            </a:extLst>
          </p:cNvPr>
          <p:cNvSpPr txBox="1"/>
          <p:nvPr/>
        </p:nvSpPr>
        <p:spPr>
          <a:xfrm>
            <a:off x="3382361" y="4239759"/>
            <a:ext cx="2652219" cy="1077218"/>
          </a:xfrm>
          <a:prstGeom prst="rect">
            <a:avLst/>
          </a:prstGeom>
          <a:noFill/>
        </p:spPr>
        <p:txBody>
          <a:bodyPr wrap="square" rtlCol="0">
            <a:spAutoFit/>
          </a:bodyPr>
          <a:lstStyle/>
          <a:p>
            <a:r>
              <a:rPr lang="en-US" altLang="zh-CN" sz="3200" spc="600">
                <a:latin typeface="Bahnschrift Light Condensed" panose="020B0502040204020203" pitchFamily="34" charset="0"/>
              </a:rPr>
              <a:t>POWERPOINT TEMPLET </a:t>
            </a:r>
            <a:endParaRPr lang="zh-CN" altLang="en-US" sz="3200" spc="600">
              <a:latin typeface="Bahnschrift Light Condensed" panose="020B0502040204020203" pitchFamily="34" charset="0"/>
            </a:endParaRPr>
          </a:p>
        </p:txBody>
      </p:sp>
      <p:sp>
        <p:nvSpPr>
          <p:cNvPr id="64" name="文本框 63">
            <a:extLst>
              <a:ext uri="{FF2B5EF4-FFF2-40B4-BE49-F238E27FC236}">
                <a16:creationId xmlns:a16="http://schemas.microsoft.com/office/drawing/2014/main" xmlns="" id="{B0FF31A8-CB65-473A-9ACA-5D6949198974}"/>
              </a:ext>
            </a:extLst>
          </p:cNvPr>
          <p:cNvSpPr txBox="1"/>
          <p:nvPr/>
        </p:nvSpPr>
        <p:spPr>
          <a:xfrm>
            <a:off x="412361" y="1996936"/>
            <a:ext cx="2597539" cy="1386405"/>
          </a:xfrm>
          <a:prstGeom prst="rect">
            <a:avLst/>
          </a:prstGeom>
          <a:noFill/>
        </p:spPr>
        <p:txBody>
          <a:bodyPr wrap="square" rtlCol="0">
            <a:spAutoFit/>
          </a:bodyPr>
          <a:lstStyle/>
          <a:p>
            <a:pPr>
              <a:lnSpc>
                <a:spcPct val="120000"/>
              </a:lnSpc>
            </a:pPr>
            <a:r>
              <a:rPr lang="fr-FR" altLang="zh-CN" spc="100">
                <a:solidFill>
                  <a:schemeClr val="bg1"/>
                </a:solidFill>
                <a:latin typeface="Bahnschrift Light Condensed" panose="020B0502040204020203" pitchFamily="34" charset="0"/>
              </a:rPr>
              <a:t>pellentesque habitant morbi tristique senectus et netus et malesuada fames ac turpis egestas</a:t>
            </a:r>
            <a:endParaRPr lang="zh-CN" altLang="en-US" spc="100">
              <a:solidFill>
                <a:schemeClr val="bg1"/>
              </a:solidFill>
              <a:latin typeface="Bahnschrift Light Condensed" panose="020B0502040204020203" pitchFamily="34" charset="0"/>
            </a:endParaRPr>
          </a:p>
        </p:txBody>
      </p:sp>
      <p:grpSp>
        <p:nvGrpSpPr>
          <p:cNvPr id="65" name="组合 64">
            <a:extLst>
              <a:ext uri="{FF2B5EF4-FFF2-40B4-BE49-F238E27FC236}">
                <a16:creationId xmlns:a16="http://schemas.microsoft.com/office/drawing/2014/main" xmlns="" id="{47499939-C797-4A73-ABE7-027E07D744DA}"/>
              </a:ext>
            </a:extLst>
          </p:cNvPr>
          <p:cNvGrpSpPr/>
          <p:nvPr/>
        </p:nvGrpSpPr>
        <p:grpSpPr>
          <a:xfrm>
            <a:off x="9842500" y="5288036"/>
            <a:ext cx="2061339" cy="966964"/>
            <a:chOff x="8686800" y="3975100"/>
            <a:chExt cx="2819400" cy="1097280"/>
          </a:xfrm>
        </p:grpSpPr>
        <p:cxnSp>
          <p:nvCxnSpPr>
            <p:cNvPr id="66" name="直接连接符 65">
              <a:extLst>
                <a:ext uri="{FF2B5EF4-FFF2-40B4-BE49-F238E27FC236}">
                  <a16:creationId xmlns:a16="http://schemas.microsoft.com/office/drawing/2014/main" xmlns="" id="{13FAF9CC-15B0-4C64-8943-09E306BDB307}"/>
                </a:ext>
              </a:extLst>
            </p:cNvPr>
            <p:cNvCxnSpPr>
              <a:cxnSpLocks/>
            </p:cNvCxnSpPr>
            <p:nvPr/>
          </p:nvCxnSpPr>
          <p:spPr>
            <a:xfrm>
              <a:off x="8686800" y="3975100"/>
              <a:ext cx="281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ABC227CD-3B66-4181-8237-BA89658D9A8A}"/>
                </a:ext>
              </a:extLst>
            </p:cNvPr>
            <p:cNvCxnSpPr>
              <a:cxnSpLocks/>
            </p:cNvCxnSpPr>
            <p:nvPr/>
          </p:nvCxnSpPr>
          <p:spPr>
            <a:xfrm>
              <a:off x="8686800" y="4249420"/>
              <a:ext cx="281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311B283E-8773-4A90-99CC-6154126978D5}"/>
                </a:ext>
              </a:extLst>
            </p:cNvPr>
            <p:cNvCxnSpPr>
              <a:cxnSpLocks/>
            </p:cNvCxnSpPr>
            <p:nvPr/>
          </p:nvCxnSpPr>
          <p:spPr>
            <a:xfrm>
              <a:off x="8686800" y="4523740"/>
              <a:ext cx="281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B50B5F13-A74A-4DAD-90F7-0D61B75E751F}"/>
                </a:ext>
              </a:extLst>
            </p:cNvPr>
            <p:cNvCxnSpPr>
              <a:cxnSpLocks/>
            </p:cNvCxnSpPr>
            <p:nvPr/>
          </p:nvCxnSpPr>
          <p:spPr>
            <a:xfrm>
              <a:off x="8686800" y="4798060"/>
              <a:ext cx="281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61661A5D-4656-4B52-BE4F-0EE317C6735A}"/>
                </a:ext>
              </a:extLst>
            </p:cNvPr>
            <p:cNvCxnSpPr>
              <a:cxnSpLocks/>
            </p:cNvCxnSpPr>
            <p:nvPr/>
          </p:nvCxnSpPr>
          <p:spPr>
            <a:xfrm>
              <a:off x="8686800" y="5072380"/>
              <a:ext cx="281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322079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4" name="矩形 63">
            <a:extLst>
              <a:ext uri="{FF2B5EF4-FFF2-40B4-BE49-F238E27FC236}">
                <a16:creationId xmlns:a16="http://schemas.microsoft.com/office/drawing/2014/main" xmlns="" id="{4258D295-342D-40DD-B8A7-AF145DA715DB}"/>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D612DA6A-475A-49CF-AACE-6614E0EB1282}"/>
              </a:ext>
            </a:extLst>
          </p:cNvPr>
          <p:cNvSpPr/>
          <p:nvPr/>
        </p:nvSpPr>
        <p:spPr>
          <a:xfrm>
            <a:off x="0" y="1435100"/>
            <a:ext cx="12192000" cy="398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0992C0A0-5877-430D-AA00-4EA991E7EC20}"/>
              </a:ext>
            </a:extLst>
          </p:cNvPr>
          <p:cNvSpPr/>
          <p:nvPr/>
        </p:nvSpPr>
        <p:spPr>
          <a:xfrm>
            <a:off x="209550" y="1631950"/>
            <a:ext cx="5778500" cy="35941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4F3A0B7B-2EA0-4924-AEC2-AE8CD9808BD2}"/>
              </a:ext>
            </a:extLst>
          </p:cNvPr>
          <p:cNvSpPr/>
          <p:nvPr/>
        </p:nvSpPr>
        <p:spPr>
          <a:xfrm>
            <a:off x="6203950" y="1631950"/>
            <a:ext cx="5778500" cy="35941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D10A68C6-26EC-4CF3-A959-821BE2786991}"/>
              </a:ext>
            </a:extLst>
          </p:cNvPr>
          <p:cNvGrpSpPr/>
          <p:nvPr/>
        </p:nvGrpSpPr>
        <p:grpSpPr>
          <a:xfrm>
            <a:off x="412361" y="368768"/>
            <a:ext cx="1426017" cy="168041"/>
            <a:chOff x="812800" y="711200"/>
            <a:chExt cx="2478797" cy="292100"/>
          </a:xfrm>
        </p:grpSpPr>
        <p:sp>
          <p:nvSpPr>
            <p:cNvPr id="11" name="矩形 10">
              <a:extLst>
                <a:ext uri="{FF2B5EF4-FFF2-40B4-BE49-F238E27FC236}">
                  <a16:creationId xmlns:a16="http://schemas.microsoft.com/office/drawing/2014/main" xmlns="" id="{7F218889-8DC0-43B0-99E5-587E21804FB3}"/>
                </a:ext>
              </a:extLst>
            </p:cNvPr>
            <p:cNvSpPr/>
            <p:nvPr/>
          </p:nvSpPr>
          <p:spPr>
            <a:xfrm>
              <a:off x="812800"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EB7E803A-252A-41E1-9EBB-B0F659AEF89B}"/>
                </a:ext>
              </a:extLst>
            </p:cNvPr>
            <p:cNvSpPr/>
            <p:nvPr/>
          </p:nvSpPr>
          <p:spPr>
            <a:xfrm>
              <a:off x="1250139"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9EE526AD-2757-4CED-AAAF-914653A2F693}"/>
                </a:ext>
              </a:extLst>
            </p:cNvPr>
            <p:cNvSpPr/>
            <p:nvPr/>
          </p:nvSpPr>
          <p:spPr>
            <a:xfrm>
              <a:off x="1687478"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2EAB40EC-963A-4204-AC8F-E7BA3F59BB9D}"/>
                </a:ext>
              </a:extLst>
            </p:cNvPr>
            <p:cNvSpPr/>
            <p:nvPr/>
          </p:nvSpPr>
          <p:spPr>
            <a:xfrm>
              <a:off x="2124817"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A289B1B6-F77D-4B89-ADC6-0F0CF3450E93}"/>
                </a:ext>
              </a:extLst>
            </p:cNvPr>
            <p:cNvSpPr/>
            <p:nvPr/>
          </p:nvSpPr>
          <p:spPr>
            <a:xfrm>
              <a:off x="2562156"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9E37EC4D-5CD8-48FE-BE5F-89ECA5E9C1A7}"/>
                </a:ext>
              </a:extLst>
            </p:cNvPr>
            <p:cNvSpPr/>
            <p:nvPr/>
          </p:nvSpPr>
          <p:spPr>
            <a:xfrm>
              <a:off x="2999497"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xmlns="" id="{BEAA2871-F41C-49A4-AFD6-171F71DB37F8}"/>
              </a:ext>
            </a:extLst>
          </p:cNvPr>
          <p:cNvGrpSpPr/>
          <p:nvPr/>
        </p:nvGrpSpPr>
        <p:grpSpPr>
          <a:xfrm>
            <a:off x="10680013" y="1867368"/>
            <a:ext cx="1223826" cy="1305553"/>
            <a:chOff x="10680013" y="571199"/>
            <a:chExt cx="1223826" cy="1305553"/>
          </a:xfrm>
        </p:grpSpPr>
        <p:grpSp>
          <p:nvGrpSpPr>
            <p:cNvPr id="18" name="组合 17">
              <a:extLst>
                <a:ext uri="{FF2B5EF4-FFF2-40B4-BE49-F238E27FC236}">
                  <a16:creationId xmlns:a16="http://schemas.microsoft.com/office/drawing/2014/main" xmlns="" id="{C94C17A5-5337-4204-8E6E-06A237AF9DC4}"/>
                </a:ext>
              </a:extLst>
            </p:cNvPr>
            <p:cNvGrpSpPr/>
            <p:nvPr/>
          </p:nvGrpSpPr>
          <p:grpSpPr>
            <a:xfrm>
              <a:off x="10798148" y="571199"/>
              <a:ext cx="987554" cy="296578"/>
              <a:chOff x="5841205" y="3248025"/>
              <a:chExt cx="514350" cy="285750"/>
            </a:xfrm>
            <a:solidFill>
              <a:schemeClr val="bg1"/>
            </a:solidFill>
          </p:grpSpPr>
          <p:sp>
            <p:nvSpPr>
              <p:cNvPr id="21" name="图形 23">
                <a:extLst>
                  <a:ext uri="{FF2B5EF4-FFF2-40B4-BE49-F238E27FC236}">
                    <a16:creationId xmlns:a16="http://schemas.microsoft.com/office/drawing/2014/main" xmlns="" id="{33F81BF1-16ED-4592-95CD-AD9D4F048233}"/>
                  </a:ext>
                </a:extLst>
              </p:cNvPr>
              <p:cNvSpPr/>
              <p:nvPr/>
            </p:nvSpPr>
            <p:spPr>
              <a:xfrm>
                <a:off x="58412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2" name="图形 23">
                <a:extLst>
                  <a:ext uri="{FF2B5EF4-FFF2-40B4-BE49-F238E27FC236}">
                    <a16:creationId xmlns:a16="http://schemas.microsoft.com/office/drawing/2014/main" xmlns="" id="{E7CE7A0D-2FD8-45A8-8518-E89010BA642A}"/>
                  </a:ext>
                </a:extLst>
              </p:cNvPr>
              <p:cNvSpPr/>
              <p:nvPr/>
            </p:nvSpPr>
            <p:spPr>
              <a:xfrm>
                <a:off x="586025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23" name="图形 23">
                <a:extLst>
                  <a:ext uri="{FF2B5EF4-FFF2-40B4-BE49-F238E27FC236}">
                    <a16:creationId xmlns:a16="http://schemas.microsoft.com/office/drawing/2014/main" xmlns="" id="{22338316-F2F7-4681-A8E3-A0C6A0F1CEE1}"/>
                  </a:ext>
                </a:extLst>
              </p:cNvPr>
              <p:cNvSpPr/>
              <p:nvPr/>
            </p:nvSpPr>
            <p:spPr>
              <a:xfrm>
                <a:off x="58983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4" name="图形 23">
                <a:extLst>
                  <a:ext uri="{FF2B5EF4-FFF2-40B4-BE49-F238E27FC236}">
                    <a16:creationId xmlns:a16="http://schemas.microsoft.com/office/drawing/2014/main" xmlns="" id="{8092B050-FF07-408A-9A8B-00DC3E6C0620}"/>
                  </a:ext>
                </a:extLst>
              </p:cNvPr>
              <p:cNvSpPr/>
              <p:nvPr/>
            </p:nvSpPr>
            <p:spPr>
              <a:xfrm>
                <a:off x="59269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5" name="图形 23">
                <a:extLst>
                  <a:ext uri="{FF2B5EF4-FFF2-40B4-BE49-F238E27FC236}">
                    <a16:creationId xmlns:a16="http://schemas.microsoft.com/office/drawing/2014/main" xmlns="" id="{816FE582-1175-4817-8368-348EA5B6B9C5}"/>
                  </a:ext>
                </a:extLst>
              </p:cNvPr>
              <p:cNvSpPr/>
              <p:nvPr/>
            </p:nvSpPr>
            <p:spPr>
              <a:xfrm>
                <a:off x="59459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6" name="图形 23">
                <a:extLst>
                  <a:ext uri="{FF2B5EF4-FFF2-40B4-BE49-F238E27FC236}">
                    <a16:creationId xmlns:a16="http://schemas.microsoft.com/office/drawing/2014/main" xmlns="" id="{98ED4BE5-3904-4D42-BEB8-A8F71F05D696}"/>
                  </a:ext>
                </a:extLst>
              </p:cNvPr>
              <p:cNvSpPr/>
              <p:nvPr/>
            </p:nvSpPr>
            <p:spPr>
              <a:xfrm>
                <a:off x="59650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7" name="图形 23">
                <a:extLst>
                  <a:ext uri="{FF2B5EF4-FFF2-40B4-BE49-F238E27FC236}">
                    <a16:creationId xmlns:a16="http://schemas.microsoft.com/office/drawing/2014/main" xmlns="" id="{EF684911-0E2F-4399-9881-C6DF89165332}"/>
                  </a:ext>
                </a:extLst>
              </p:cNvPr>
              <p:cNvSpPr/>
              <p:nvPr/>
            </p:nvSpPr>
            <p:spPr>
              <a:xfrm>
                <a:off x="599360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28" name="图形 23">
                <a:extLst>
                  <a:ext uri="{FF2B5EF4-FFF2-40B4-BE49-F238E27FC236}">
                    <a16:creationId xmlns:a16="http://schemas.microsoft.com/office/drawing/2014/main" xmlns="" id="{A66F899A-A7A2-487E-85A5-53EDFE67CE07}"/>
                  </a:ext>
                </a:extLst>
              </p:cNvPr>
              <p:cNvSpPr/>
              <p:nvPr/>
            </p:nvSpPr>
            <p:spPr>
              <a:xfrm>
                <a:off x="60317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9" name="图形 23">
                <a:extLst>
                  <a:ext uri="{FF2B5EF4-FFF2-40B4-BE49-F238E27FC236}">
                    <a16:creationId xmlns:a16="http://schemas.microsoft.com/office/drawing/2014/main" xmlns="" id="{F8A139CC-B273-4671-B6F4-13D0A7862D4F}"/>
                  </a:ext>
                </a:extLst>
              </p:cNvPr>
              <p:cNvSpPr/>
              <p:nvPr/>
            </p:nvSpPr>
            <p:spPr>
              <a:xfrm>
                <a:off x="60507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0" name="图形 23">
                <a:extLst>
                  <a:ext uri="{FF2B5EF4-FFF2-40B4-BE49-F238E27FC236}">
                    <a16:creationId xmlns:a16="http://schemas.microsoft.com/office/drawing/2014/main" xmlns="" id="{A2E36410-ECE1-40FD-B164-F326F6B71493}"/>
                  </a:ext>
                </a:extLst>
              </p:cNvPr>
              <p:cNvSpPr/>
              <p:nvPr/>
            </p:nvSpPr>
            <p:spPr>
              <a:xfrm>
                <a:off x="60793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1" name="图形 23">
                <a:extLst>
                  <a:ext uri="{FF2B5EF4-FFF2-40B4-BE49-F238E27FC236}">
                    <a16:creationId xmlns:a16="http://schemas.microsoft.com/office/drawing/2014/main" xmlns="" id="{B6FCAE40-3816-44A9-83E2-645A3205862E}"/>
                  </a:ext>
                </a:extLst>
              </p:cNvPr>
              <p:cNvSpPr/>
              <p:nvPr/>
            </p:nvSpPr>
            <p:spPr>
              <a:xfrm>
                <a:off x="61079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2" name="图形 23">
                <a:extLst>
                  <a:ext uri="{FF2B5EF4-FFF2-40B4-BE49-F238E27FC236}">
                    <a16:creationId xmlns:a16="http://schemas.microsoft.com/office/drawing/2014/main" xmlns="" id="{35C95A76-51F1-4476-9A98-D1679A22D6A1}"/>
                  </a:ext>
                </a:extLst>
              </p:cNvPr>
              <p:cNvSpPr/>
              <p:nvPr/>
            </p:nvSpPr>
            <p:spPr>
              <a:xfrm>
                <a:off x="612695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33" name="图形 23">
                <a:extLst>
                  <a:ext uri="{FF2B5EF4-FFF2-40B4-BE49-F238E27FC236}">
                    <a16:creationId xmlns:a16="http://schemas.microsoft.com/office/drawing/2014/main" xmlns="" id="{436D7C69-5D5A-4342-9166-325DA36C5FAD}"/>
                  </a:ext>
                </a:extLst>
              </p:cNvPr>
              <p:cNvSpPr/>
              <p:nvPr/>
            </p:nvSpPr>
            <p:spPr>
              <a:xfrm>
                <a:off x="61555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4" name="图形 23">
                <a:extLst>
                  <a:ext uri="{FF2B5EF4-FFF2-40B4-BE49-F238E27FC236}">
                    <a16:creationId xmlns:a16="http://schemas.microsoft.com/office/drawing/2014/main" xmlns="" id="{A6D93BA8-7C0B-4504-827F-FEB0DCC4C7AF}"/>
                  </a:ext>
                </a:extLst>
              </p:cNvPr>
              <p:cNvSpPr/>
              <p:nvPr/>
            </p:nvSpPr>
            <p:spPr>
              <a:xfrm>
                <a:off x="61841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5" name="图形 23">
                <a:extLst>
                  <a:ext uri="{FF2B5EF4-FFF2-40B4-BE49-F238E27FC236}">
                    <a16:creationId xmlns:a16="http://schemas.microsoft.com/office/drawing/2014/main" xmlns="" id="{A198B624-602B-4FF5-9509-32440FABB086}"/>
                  </a:ext>
                </a:extLst>
              </p:cNvPr>
              <p:cNvSpPr/>
              <p:nvPr/>
            </p:nvSpPr>
            <p:spPr>
              <a:xfrm>
                <a:off x="62126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6" name="图形 23">
                <a:extLst>
                  <a:ext uri="{FF2B5EF4-FFF2-40B4-BE49-F238E27FC236}">
                    <a16:creationId xmlns:a16="http://schemas.microsoft.com/office/drawing/2014/main" xmlns="" id="{AEE302CC-786B-4479-9CD2-A684F91E73B2}"/>
                  </a:ext>
                </a:extLst>
              </p:cNvPr>
              <p:cNvSpPr/>
              <p:nvPr/>
            </p:nvSpPr>
            <p:spPr>
              <a:xfrm>
                <a:off x="6231730"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37" name="图形 23">
                <a:extLst>
                  <a:ext uri="{FF2B5EF4-FFF2-40B4-BE49-F238E27FC236}">
                    <a16:creationId xmlns:a16="http://schemas.microsoft.com/office/drawing/2014/main" xmlns="" id="{556ECF94-7D05-4C12-8F02-5EF439FD2C98}"/>
                  </a:ext>
                </a:extLst>
              </p:cNvPr>
              <p:cNvSpPr/>
              <p:nvPr/>
            </p:nvSpPr>
            <p:spPr>
              <a:xfrm>
                <a:off x="62603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8" name="图形 23">
                <a:extLst>
                  <a:ext uri="{FF2B5EF4-FFF2-40B4-BE49-F238E27FC236}">
                    <a16:creationId xmlns:a16="http://schemas.microsoft.com/office/drawing/2014/main" xmlns="" id="{F7689AF3-8442-4976-BF8D-7B3DF484DB7F}"/>
                  </a:ext>
                </a:extLst>
              </p:cNvPr>
              <p:cNvSpPr/>
              <p:nvPr/>
            </p:nvSpPr>
            <p:spPr>
              <a:xfrm>
                <a:off x="62888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9" name="图形 23">
                <a:extLst>
                  <a:ext uri="{FF2B5EF4-FFF2-40B4-BE49-F238E27FC236}">
                    <a16:creationId xmlns:a16="http://schemas.microsoft.com/office/drawing/2014/main" xmlns="" id="{DC4792CD-7407-48A0-9CAA-151853FF8266}"/>
                  </a:ext>
                </a:extLst>
              </p:cNvPr>
              <p:cNvSpPr/>
              <p:nvPr/>
            </p:nvSpPr>
            <p:spPr>
              <a:xfrm>
                <a:off x="63174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40" name="图形 23">
                <a:extLst>
                  <a:ext uri="{FF2B5EF4-FFF2-40B4-BE49-F238E27FC236}">
                    <a16:creationId xmlns:a16="http://schemas.microsoft.com/office/drawing/2014/main" xmlns="" id="{E9AE00C2-F649-4BC5-8169-A2500B438063}"/>
                  </a:ext>
                </a:extLst>
              </p:cNvPr>
              <p:cNvSpPr/>
              <p:nvPr/>
            </p:nvSpPr>
            <p:spPr>
              <a:xfrm>
                <a:off x="633650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grpSp>
        <p:sp>
          <p:nvSpPr>
            <p:cNvPr id="19" name="文本框 18">
              <a:extLst>
                <a:ext uri="{FF2B5EF4-FFF2-40B4-BE49-F238E27FC236}">
                  <a16:creationId xmlns:a16="http://schemas.microsoft.com/office/drawing/2014/main" xmlns="" id="{D96153E1-3A5B-46B4-BA53-B6BB1691BF9A}"/>
                </a:ext>
              </a:extLst>
            </p:cNvPr>
            <p:cNvSpPr txBox="1"/>
            <p:nvPr/>
          </p:nvSpPr>
          <p:spPr>
            <a:xfrm>
              <a:off x="10680013" y="867171"/>
              <a:ext cx="1223826" cy="369332"/>
            </a:xfrm>
            <a:prstGeom prst="rect">
              <a:avLst/>
            </a:prstGeom>
            <a:noFill/>
          </p:spPr>
          <p:txBody>
            <a:bodyPr wrap="square" rtlCol="0">
              <a:spAutoFit/>
            </a:bodyPr>
            <a:lstStyle/>
            <a:p>
              <a:pPr algn="dist"/>
              <a:r>
                <a:rPr lang="fr-FR" altLang="zh-CN">
                  <a:solidFill>
                    <a:schemeClr val="bg1"/>
                  </a:solidFill>
                  <a:latin typeface="Bahnschrift Light Condensed" panose="020B0502040204020203" pitchFamily="34" charset="0"/>
                </a:rPr>
                <a:t>2021/06/11</a:t>
              </a:r>
              <a:endParaRPr lang="zh-CN" altLang="en-US">
                <a:solidFill>
                  <a:schemeClr val="bg1"/>
                </a:solidFill>
                <a:latin typeface="Bahnschrift Light Condensed" panose="020B0502040204020203" pitchFamily="34" charset="0"/>
              </a:endParaRPr>
            </a:p>
          </p:txBody>
        </p:sp>
        <p:sp>
          <p:nvSpPr>
            <p:cNvPr id="20" name="文本框 19">
              <a:extLst>
                <a:ext uri="{FF2B5EF4-FFF2-40B4-BE49-F238E27FC236}">
                  <a16:creationId xmlns:a16="http://schemas.microsoft.com/office/drawing/2014/main" xmlns="" id="{B18D5135-0C92-4815-9B6C-B8308C0A8879}"/>
                </a:ext>
              </a:extLst>
            </p:cNvPr>
            <p:cNvSpPr txBox="1"/>
            <p:nvPr/>
          </p:nvSpPr>
          <p:spPr>
            <a:xfrm>
              <a:off x="10680013" y="1291977"/>
              <a:ext cx="1223826" cy="584775"/>
            </a:xfrm>
            <a:prstGeom prst="rect">
              <a:avLst/>
            </a:prstGeom>
            <a:noFill/>
          </p:spPr>
          <p:txBody>
            <a:bodyPr wrap="square" rtlCol="0">
              <a:spAutoFit/>
            </a:bodyPr>
            <a:lstStyle/>
            <a:p>
              <a:pPr algn="dist"/>
              <a:r>
                <a:rPr lang="fr-FR" altLang="zh-CN" sz="1600">
                  <a:solidFill>
                    <a:schemeClr val="bg1"/>
                  </a:solidFill>
                  <a:latin typeface="Bahnschrift Light Condensed" panose="020B0502040204020203" pitchFamily="34" charset="0"/>
                </a:rPr>
                <a:t>DESIGNED </a:t>
              </a:r>
            </a:p>
            <a:p>
              <a:pPr algn="dist"/>
              <a:r>
                <a:rPr lang="fr-FR" altLang="zh-CN" sz="1600">
                  <a:solidFill>
                    <a:schemeClr val="bg1"/>
                  </a:solidFill>
                  <a:latin typeface="Bahnschrift Light Condensed" panose="020B0502040204020203" pitchFamily="34" charset="0"/>
                </a:rPr>
                <a:t>BY XIAO</a:t>
              </a:r>
              <a:endParaRPr lang="zh-CN" altLang="en-US" sz="1600">
                <a:solidFill>
                  <a:schemeClr val="bg1"/>
                </a:solidFill>
                <a:latin typeface="Bahnschrift Light Condensed" panose="020B0502040204020203" pitchFamily="34" charset="0"/>
              </a:endParaRPr>
            </a:p>
          </p:txBody>
        </p:sp>
      </p:grpSp>
      <p:pic>
        <p:nvPicPr>
          <p:cNvPr id="45" name="图片 44">
            <a:extLst>
              <a:ext uri="{FF2B5EF4-FFF2-40B4-BE49-F238E27FC236}">
                <a16:creationId xmlns:a16="http://schemas.microsoft.com/office/drawing/2014/main" xmlns="" id="{B886398F-0454-4A5F-8D0A-98A5D7FCE6DA}"/>
              </a:ext>
            </a:extLst>
          </p:cNvPr>
          <p:cNvPicPr>
            <a:picLocks noChangeAspect="1"/>
          </p:cNvPicPr>
          <p:nvPr/>
        </p:nvPicPr>
        <p:blipFill>
          <a:blip r:embed="rId2"/>
          <a:stretch>
            <a:fillRect/>
          </a:stretch>
        </p:blipFill>
        <p:spPr>
          <a:xfrm>
            <a:off x="4976026" y="3429000"/>
            <a:ext cx="1012024" cy="670618"/>
          </a:xfrm>
          <a:prstGeom prst="rect">
            <a:avLst/>
          </a:prstGeom>
        </p:spPr>
      </p:pic>
      <p:pic>
        <p:nvPicPr>
          <p:cNvPr id="48" name="图片 47">
            <a:extLst>
              <a:ext uri="{FF2B5EF4-FFF2-40B4-BE49-F238E27FC236}">
                <a16:creationId xmlns:a16="http://schemas.microsoft.com/office/drawing/2014/main" xmlns="" id="{4727E8B5-4301-4347-949E-1898350B2AD4}"/>
              </a:ext>
            </a:extLst>
          </p:cNvPr>
          <p:cNvPicPr>
            <a:picLocks noChangeAspect="1"/>
          </p:cNvPicPr>
          <p:nvPr/>
        </p:nvPicPr>
        <p:blipFill>
          <a:blip r:embed="rId3"/>
          <a:stretch>
            <a:fillRect/>
          </a:stretch>
        </p:blipFill>
        <p:spPr>
          <a:xfrm>
            <a:off x="3217313" y="2484948"/>
            <a:ext cx="615749" cy="1097375"/>
          </a:xfrm>
          <a:prstGeom prst="rect">
            <a:avLst/>
          </a:prstGeom>
        </p:spPr>
      </p:pic>
      <p:pic>
        <p:nvPicPr>
          <p:cNvPr id="51" name="图片 50">
            <a:extLst>
              <a:ext uri="{FF2B5EF4-FFF2-40B4-BE49-F238E27FC236}">
                <a16:creationId xmlns:a16="http://schemas.microsoft.com/office/drawing/2014/main" xmlns="" id="{9D3A791B-EC83-47E3-A57C-6502EA288795}"/>
              </a:ext>
            </a:extLst>
          </p:cNvPr>
          <p:cNvPicPr>
            <a:picLocks noChangeAspect="1"/>
          </p:cNvPicPr>
          <p:nvPr/>
        </p:nvPicPr>
        <p:blipFill>
          <a:blip r:embed="rId4"/>
          <a:stretch>
            <a:fillRect/>
          </a:stretch>
        </p:blipFill>
        <p:spPr>
          <a:xfrm>
            <a:off x="1047967" y="4198619"/>
            <a:ext cx="1244740" cy="824827"/>
          </a:xfrm>
          <a:prstGeom prst="rect">
            <a:avLst/>
          </a:prstGeom>
        </p:spPr>
      </p:pic>
      <p:pic>
        <p:nvPicPr>
          <p:cNvPr id="53" name="图片 52" descr="砖墙上&#10;&#10;低可信度描述已自动生成">
            <a:extLst>
              <a:ext uri="{FF2B5EF4-FFF2-40B4-BE49-F238E27FC236}">
                <a16:creationId xmlns:a16="http://schemas.microsoft.com/office/drawing/2014/main" xmlns="" id="{0C504EA1-4C90-4C9B-A09D-FBFC481429C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7579" b="7579"/>
          <a:stretch/>
        </p:blipFill>
        <p:spPr>
          <a:xfrm>
            <a:off x="209550" y="1867368"/>
            <a:ext cx="1366416" cy="768609"/>
          </a:xfrm>
          <a:prstGeom prst="rect">
            <a:avLst/>
          </a:prstGeom>
        </p:spPr>
      </p:pic>
      <p:sp>
        <p:nvSpPr>
          <p:cNvPr id="54" name="文本框 53">
            <a:extLst>
              <a:ext uri="{FF2B5EF4-FFF2-40B4-BE49-F238E27FC236}">
                <a16:creationId xmlns:a16="http://schemas.microsoft.com/office/drawing/2014/main" xmlns="" id="{B4717781-75CD-4641-8963-0854DD5BA1E8}"/>
              </a:ext>
            </a:extLst>
          </p:cNvPr>
          <p:cNvSpPr txBox="1"/>
          <p:nvPr/>
        </p:nvSpPr>
        <p:spPr>
          <a:xfrm>
            <a:off x="496381" y="2943738"/>
            <a:ext cx="2597539" cy="947119"/>
          </a:xfrm>
          <a:prstGeom prst="rect">
            <a:avLst/>
          </a:prstGeom>
          <a:noFill/>
        </p:spPr>
        <p:txBody>
          <a:bodyPr wrap="square" rtlCol="0">
            <a:spAutoFit/>
          </a:bodyPr>
          <a:lstStyle/>
          <a:p>
            <a:pPr>
              <a:lnSpc>
                <a:spcPct val="120000"/>
              </a:lnSpc>
            </a:pPr>
            <a:r>
              <a:rPr lang="fr-FR" altLang="zh-CN" sz="1600" spc="100">
                <a:solidFill>
                  <a:schemeClr val="bg1"/>
                </a:solidFill>
                <a:latin typeface="Bahnschrift Light Condensed" panose="020B0502040204020203" pitchFamily="34" charset="0"/>
              </a:rPr>
              <a:t>pellentesque habitant morbi tristique senectus et netus et egestas</a:t>
            </a:r>
            <a:endParaRPr lang="zh-CN" altLang="en-US" sz="1600" spc="100">
              <a:solidFill>
                <a:schemeClr val="bg1"/>
              </a:solidFill>
              <a:latin typeface="Bahnschrift Light Condensed" panose="020B0502040204020203" pitchFamily="34" charset="0"/>
            </a:endParaRPr>
          </a:p>
        </p:txBody>
      </p:sp>
      <p:sp>
        <p:nvSpPr>
          <p:cNvPr id="55" name="文本框 54">
            <a:extLst>
              <a:ext uri="{FF2B5EF4-FFF2-40B4-BE49-F238E27FC236}">
                <a16:creationId xmlns:a16="http://schemas.microsoft.com/office/drawing/2014/main" xmlns="" id="{B5695F1B-3E1A-42D9-804F-01878E760D2F}"/>
              </a:ext>
            </a:extLst>
          </p:cNvPr>
          <p:cNvSpPr txBox="1"/>
          <p:nvPr/>
        </p:nvSpPr>
        <p:spPr>
          <a:xfrm>
            <a:off x="3833062" y="4285206"/>
            <a:ext cx="1865301" cy="651653"/>
          </a:xfrm>
          <a:prstGeom prst="rect">
            <a:avLst/>
          </a:prstGeom>
          <a:noFill/>
        </p:spPr>
        <p:txBody>
          <a:bodyPr wrap="square" rtlCol="0">
            <a:spAutoFit/>
          </a:bodyPr>
          <a:lstStyle/>
          <a:p>
            <a:pPr>
              <a:lnSpc>
                <a:spcPct val="120000"/>
              </a:lnSpc>
            </a:pPr>
            <a:r>
              <a:rPr lang="fr-FR" altLang="zh-CN" sz="1600" spc="100">
                <a:solidFill>
                  <a:schemeClr val="bg1"/>
                </a:solidFill>
                <a:latin typeface="Bahnschrift Light Condensed" panose="020B0502040204020203" pitchFamily="34" charset="0"/>
              </a:rPr>
              <a:t>malesuada fames ac turpis egestas</a:t>
            </a:r>
            <a:endParaRPr lang="zh-CN" altLang="en-US" sz="1600" spc="100">
              <a:solidFill>
                <a:schemeClr val="bg1"/>
              </a:solidFill>
              <a:latin typeface="Bahnschrift Light Condensed" panose="020B0502040204020203" pitchFamily="34" charset="0"/>
            </a:endParaRPr>
          </a:p>
        </p:txBody>
      </p:sp>
      <p:sp>
        <p:nvSpPr>
          <p:cNvPr id="56" name="文本框 55">
            <a:extLst>
              <a:ext uri="{FF2B5EF4-FFF2-40B4-BE49-F238E27FC236}">
                <a16:creationId xmlns:a16="http://schemas.microsoft.com/office/drawing/2014/main" xmlns="" id="{D06D2F83-CE82-4F00-B1AF-A67759FC394E}"/>
              </a:ext>
            </a:extLst>
          </p:cNvPr>
          <p:cNvSpPr txBox="1"/>
          <p:nvPr/>
        </p:nvSpPr>
        <p:spPr>
          <a:xfrm>
            <a:off x="3952515" y="1631950"/>
            <a:ext cx="904057" cy="947119"/>
          </a:xfrm>
          <a:prstGeom prst="rect">
            <a:avLst/>
          </a:prstGeom>
          <a:noFill/>
        </p:spPr>
        <p:txBody>
          <a:bodyPr wrap="square" rtlCol="0">
            <a:spAutoFit/>
          </a:bodyPr>
          <a:lstStyle/>
          <a:p>
            <a:pPr>
              <a:lnSpc>
                <a:spcPct val="120000"/>
              </a:lnSpc>
            </a:pPr>
            <a:r>
              <a:rPr lang="fr-FR" altLang="zh-CN" sz="1600" spc="100">
                <a:solidFill>
                  <a:schemeClr val="bg1"/>
                </a:solidFill>
                <a:latin typeface="Bahnschrift Light Condensed" panose="020B0502040204020203" pitchFamily="34" charset="0"/>
              </a:rPr>
              <a:t>tristique senectus et netus</a:t>
            </a:r>
            <a:endParaRPr lang="zh-CN" altLang="en-US" sz="1600" spc="100">
              <a:solidFill>
                <a:schemeClr val="bg1"/>
              </a:solidFill>
              <a:latin typeface="Bahnschrift Light Condensed" panose="020B0502040204020203" pitchFamily="34" charset="0"/>
            </a:endParaRPr>
          </a:p>
        </p:txBody>
      </p:sp>
      <p:grpSp>
        <p:nvGrpSpPr>
          <p:cNvPr id="57" name="组合 56">
            <a:extLst>
              <a:ext uri="{FF2B5EF4-FFF2-40B4-BE49-F238E27FC236}">
                <a16:creationId xmlns:a16="http://schemas.microsoft.com/office/drawing/2014/main" xmlns="" id="{2F9FCE59-4CF3-4B2E-B019-257650E3FEFA}"/>
              </a:ext>
            </a:extLst>
          </p:cNvPr>
          <p:cNvGrpSpPr/>
          <p:nvPr/>
        </p:nvGrpSpPr>
        <p:grpSpPr>
          <a:xfrm>
            <a:off x="7031861" y="4099618"/>
            <a:ext cx="2061339" cy="657762"/>
            <a:chOff x="8686800" y="3975100"/>
            <a:chExt cx="2819400" cy="1097280"/>
          </a:xfrm>
        </p:grpSpPr>
        <p:cxnSp>
          <p:nvCxnSpPr>
            <p:cNvPr id="58" name="直接连接符 57">
              <a:extLst>
                <a:ext uri="{FF2B5EF4-FFF2-40B4-BE49-F238E27FC236}">
                  <a16:creationId xmlns:a16="http://schemas.microsoft.com/office/drawing/2014/main" xmlns="" id="{03DBA33A-3841-461B-BB5F-899A6AA5DAF3}"/>
                </a:ext>
              </a:extLst>
            </p:cNvPr>
            <p:cNvCxnSpPr>
              <a:cxnSpLocks/>
            </p:cNvCxnSpPr>
            <p:nvPr/>
          </p:nvCxnSpPr>
          <p:spPr>
            <a:xfrm>
              <a:off x="8686800" y="3975100"/>
              <a:ext cx="281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21371A84-82EE-43B5-939D-74E8BECB2BDE}"/>
                </a:ext>
              </a:extLst>
            </p:cNvPr>
            <p:cNvCxnSpPr>
              <a:cxnSpLocks/>
            </p:cNvCxnSpPr>
            <p:nvPr/>
          </p:nvCxnSpPr>
          <p:spPr>
            <a:xfrm>
              <a:off x="8686800" y="4249420"/>
              <a:ext cx="281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F4EC1E15-67F9-4509-86ED-4DF47C46FC73}"/>
                </a:ext>
              </a:extLst>
            </p:cNvPr>
            <p:cNvCxnSpPr>
              <a:cxnSpLocks/>
            </p:cNvCxnSpPr>
            <p:nvPr/>
          </p:nvCxnSpPr>
          <p:spPr>
            <a:xfrm>
              <a:off x="8686800" y="4523740"/>
              <a:ext cx="281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8425DF25-6D6F-401C-987A-2A5651A39508}"/>
                </a:ext>
              </a:extLst>
            </p:cNvPr>
            <p:cNvCxnSpPr>
              <a:cxnSpLocks/>
            </p:cNvCxnSpPr>
            <p:nvPr/>
          </p:nvCxnSpPr>
          <p:spPr>
            <a:xfrm>
              <a:off x="8686800" y="4798060"/>
              <a:ext cx="281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9256AFD5-E114-45F4-99E5-E122DD034CB0}"/>
                </a:ext>
              </a:extLst>
            </p:cNvPr>
            <p:cNvCxnSpPr>
              <a:cxnSpLocks/>
            </p:cNvCxnSpPr>
            <p:nvPr/>
          </p:nvCxnSpPr>
          <p:spPr>
            <a:xfrm>
              <a:off x="8686800" y="5072380"/>
              <a:ext cx="2819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文本框 62">
            <a:extLst>
              <a:ext uri="{FF2B5EF4-FFF2-40B4-BE49-F238E27FC236}">
                <a16:creationId xmlns:a16="http://schemas.microsoft.com/office/drawing/2014/main" xmlns="" id="{197B8679-633C-41A2-AEA7-272E51E52EE7}"/>
              </a:ext>
            </a:extLst>
          </p:cNvPr>
          <p:cNvSpPr txBox="1"/>
          <p:nvPr/>
        </p:nvSpPr>
        <p:spPr>
          <a:xfrm>
            <a:off x="4026403" y="6331266"/>
            <a:ext cx="8165597" cy="276999"/>
          </a:xfrm>
          <a:prstGeom prst="rect">
            <a:avLst/>
          </a:prstGeom>
          <a:noFill/>
        </p:spPr>
        <p:txBody>
          <a:bodyPr wrap="square" rtlCol="0">
            <a:spAutoFit/>
          </a:bodyPr>
          <a:lstStyle/>
          <a:p>
            <a:pPr algn="r"/>
            <a:r>
              <a:rPr lang="fr-FR" altLang="zh-CN" sz="1200" spc="100">
                <a:solidFill>
                  <a:schemeClr val="bg1"/>
                </a:solidFill>
                <a:latin typeface="Bahnschrift Light Condensed" panose="020B0502040204020203" pitchFamily="34" charset="0"/>
              </a:rPr>
              <a:t>Pellentesque habitant morbi tristique senectus et netus et malesuada fames ac turpis egestas</a:t>
            </a:r>
            <a:endParaRPr lang="zh-CN" altLang="en-US" sz="1200" spc="100">
              <a:solidFill>
                <a:schemeClr val="bg1"/>
              </a:solidFill>
              <a:latin typeface="Bahnschrift Light Condensed" panose="020B0502040204020203" pitchFamily="34" charset="0"/>
            </a:endParaRPr>
          </a:p>
        </p:txBody>
      </p:sp>
    </p:spTree>
    <p:extLst>
      <p:ext uri="{BB962C8B-B14F-4D97-AF65-F5344CB8AC3E}">
        <p14:creationId xmlns:p14="http://schemas.microsoft.com/office/powerpoint/2010/main" val="22096715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4" name="矩形 63">
            <a:extLst>
              <a:ext uri="{FF2B5EF4-FFF2-40B4-BE49-F238E27FC236}">
                <a16:creationId xmlns:a16="http://schemas.microsoft.com/office/drawing/2014/main" xmlns="" id="{6EA0B9FB-8026-49F0-AE2D-E7E0E7060B0A}"/>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0735C3F6-42EC-49D2-B58A-1299B0D1DD59}"/>
              </a:ext>
            </a:extLst>
          </p:cNvPr>
          <p:cNvSpPr/>
          <p:nvPr/>
        </p:nvSpPr>
        <p:spPr>
          <a:xfrm>
            <a:off x="3270000" y="1034072"/>
            <a:ext cx="5652000" cy="52209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541C0916-0D71-4CA3-8257-F06534F4D391}"/>
              </a:ext>
            </a:extLst>
          </p:cNvPr>
          <p:cNvGrpSpPr/>
          <p:nvPr/>
        </p:nvGrpSpPr>
        <p:grpSpPr>
          <a:xfrm>
            <a:off x="412361" y="368768"/>
            <a:ext cx="1426017" cy="168041"/>
            <a:chOff x="812800" y="711200"/>
            <a:chExt cx="2478797" cy="292100"/>
          </a:xfrm>
        </p:grpSpPr>
        <p:sp>
          <p:nvSpPr>
            <p:cNvPr id="8" name="矩形 7">
              <a:extLst>
                <a:ext uri="{FF2B5EF4-FFF2-40B4-BE49-F238E27FC236}">
                  <a16:creationId xmlns:a16="http://schemas.microsoft.com/office/drawing/2014/main" xmlns="" id="{594EEDD8-8A90-46D6-BAA9-8D62F59688D7}"/>
                </a:ext>
              </a:extLst>
            </p:cNvPr>
            <p:cNvSpPr/>
            <p:nvPr/>
          </p:nvSpPr>
          <p:spPr>
            <a:xfrm>
              <a:off x="812800"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2ED31F14-249C-4900-AFF7-2BEAE3BF735F}"/>
                </a:ext>
              </a:extLst>
            </p:cNvPr>
            <p:cNvSpPr/>
            <p:nvPr/>
          </p:nvSpPr>
          <p:spPr>
            <a:xfrm>
              <a:off x="1250139"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25E19E87-56F1-4C86-A9C5-FB73A8460E5C}"/>
                </a:ext>
              </a:extLst>
            </p:cNvPr>
            <p:cNvSpPr/>
            <p:nvPr/>
          </p:nvSpPr>
          <p:spPr>
            <a:xfrm>
              <a:off x="1687478"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0AC4904F-03CC-48AA-ADF8-04099F3033D5}"/>
                </a:ext>
              </a:extLst>
            </p:cNvPr>
            <p:cNvSpPr/>
            <p:nvPr/>
          </p:nvSpPr>
          <p:spPr>
            <a:xfrm>
              <a:off x="2124817"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EE16BC7D-43DC-498D-B9C5-DC698C8098E3}"/>
                </a:ext>
              </a:extLst>
            </p:cNvPr>
            <p:cNvSpPr/>
            <p:nvPr/>
          </p:nvSpPr>
          <p:spPr>
            <a:xfrm>
              <a:off x="2562156"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C42D8036-8DF6-4EF3-B5DE-573DE14193B9}"/>
                </a:ext>
              </a:extLst>
            </p:cNvPr>
            <p:cNvSpPr/>
            <p:nvPr/>
          </p:nvSpPr>
          <p:spPr>
            <a:xfrm>
              <a:off x="2999497"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xmlns="" id="{E82021E5-26A3-4DB0-99BB-C4F2044A2262}"/>
              </a:ext>
            </a:extLst>
          </p:cNvPr>
          <p:cNvGrpSpPr/>
          <p:nvPr/>
        </p:nvGrpSpPr>
        <p:grpSpPr>
          <a:xfrm>
            <a:off x="10680013" y="368768"/>
            <a:ext cx="1223826" cy="1305553"/>
            <a:chOff x="10680013" y="571199"/>
            <a:chExt cx="1223826" cy="1305553"/>
          </a:xfrm>
        </p:grpSpPr>
        <p:grpSp>
          <p:nvGrpSpPr>
            <p:cNvPr id="15" name="组合 14">
              <a:extLst>
                <a:ext uri="{FF2B5EF4-FFF2-40B4-BE49-F238E27FC236}">
                  <a16:creationId xmlns:a16="http://schemas.microsoft.com/office/drawing/2014/main" xmlns="" id="{E31CE254-94C4-401A-9D36-968A863E9B49}"/>
                </a:ext>
              </a:extLst>
            </p:cNvPr>
            <p:cNvGrpSpPr/>
            <p:nvPr/>
          </p:nvGrpSpPr>
          <p:grpSpPr>
            <a:xfrm>
              <a:off x="10798148" y="571199"/>
              <a:ext cx="987554" cy="296578"/>
              <a:chOff x="5841205" y="3248025"/>
              <a:chExt cx="514350" cy="285750"/>
            </a:xfrm>
            <a:solidFill>
              <a:schemeClr val="bg1"/>
            </a:solidFill>
          </p:grpSpPr>
          <p:sp>
            <p:nvSpPr>
              <p:cNvPr id="18" name="图形 23">
                <a:extLst>
                  <a:ext uri="{FF2B5EF4-FFF2-40B4-BE49-F238E27FC236}">
                    <a16:creationId xmlns:a16="http://schemas.microsoft.com/office/drawing/2014/main" xmlns="" id="{E727EA02-DECF-422C-83B8-76CE918A2242}"/>
                  </a:ext>
                </a:extLst>
              </p:cNvPr>
              <p:cNvSpPr/>
              <p:nvPr/>
            </p:nvSpPr>
            <p:spPr>
              <a:xfrm>
                <a:off x="58412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19" name="图形 23">
                <a:extLst>
                  <a:ext uri="{FF2B5EF4-FFF2-40B4-BE49-F238E27FC236}">
                    <a16:creationId xmlns:a16="http://schemas.microsoft.com/office/drawing/2014/main" xmlns="" id="{64389234-8B4C-46C0-AA62-859EC59BFBF8}"/>
                  </a:ext>
                </a:extLst>
              </p:cNvPr>
              <p:cNvSpPr/>
              <p:nvPr/>
            </p:nvSpPr>
            <p:spPr>
              <a:xfrm>
                <a:off x="586025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20" name="图形 23">
                <a:extLst>
                  <a:ext uri="{FF2B5EF4-FFF2-40B4-BE49-F238E27FC236}">
                    <a16:creationId xmlns:a16="http://schemas.microsoft.com/office/drawing/2014/main" xmlns="" id="{E30ED7FF-0A70-412A-BE07-127AA362016C}"/>
                  </a:ext>
                </a:extLst>
              </p:cNvPr>
              <p:cNvSpPr/>
              <p:nvPr/>
            </p:nvSpPr>
            <p:spPr>
              <a:xfrm>
                <a:off x="58983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1" name="图形 23">
                <a:extLst>
                  <a:ext uri="{FF2B5EF4-FFF2-40B4-BE49-F238E27FC236}">
                    <a16:creationId xmlns:a16="http://schemas.microsoft.com/office/drawing/2014/main" xmlns="" id="{E59C6217-3BE4-4825-99D4-89940ED8B72E}"/>
                  </a:ext>
                </a:extLst>
              </p:cNvPr>
              <p:cNvSpPr/>
              <p:nvPr/>
            </p:nvSpPr>
            <p:spPr>
              <a:xfrm>
                <a:off x="59269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2" name="图形 23">
                <a:extLst>
                  <a:ext uri="{FF2B5EF4-FFF2-40B4-BE49-F238E27FC236}">
                    <a16:creationId xmlns:a16="http://schemas.microsoft.com/office/drawing/2014/main" xmlns="" id="{E5A8804F-E7A3-4EB0-A3DD-52D6B11E09D7}"/>
                  </a:ext>
                </a:extLst>
              </p:cNvPr>
              <p:cNvSpPr/>
              <p:nvPr/>
            </p:nvSpPr>
            <p:spPr>
              <a:xfrm>
                <a:off x="59459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3" name="图形 23">
                <a:extLst>
                  <a:ext uri="{FF2B5EF4-FFF2-40B4-BE49-F238E27FC236}">
                    <a16:creationId xmlns:a16="http://schemas.microsoft.com/office/drawing/2014/main" xmlns="" id="{00A62027-9639-4F1A-A799-557C22A50032}"/>
                  </a:ext>
                </a:extLst>
              </p:cNvPr>
              <p:cNvSpPr/>
              <p:nvPr/>
            </p:nvSpPr>
            <p:spPr>
              <a:xfrm>
                <a:off x="59650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4" name="图形 23">
                <a:extLst>
                  <a:ext uri="{FF2B5EF4-FFF2-40B4-BE49-F238E27FC236}">
                    <a16:creationId xmlns:a16="http://schemas.microsoft.com/office/drawing/2014/main" xmlns="" id="{0C8B7265-0639-4832-8410-140B08364BB5}"/>
                  </a:ext>
                </a:extLst>
              </p:cNvPr>
              <p:cNvSpPr/>
              <p:nvPr/>
            </p:nvSpPr>
            <p:spPr>
              <a:xfrm>
                <a:off x="599360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25" name="图形 23">
                <a:extLst>
                  <a:ext uri="{FF2B5EF4-FFF2-40B4-BE49-F238E27FC236}">
                    <a16:creationId xmlns:a16="http://schemas.microsoft.com/office/drawing/2014/main" xmlns="" id="{5746C7FC-9FE6-46CF-84AC-699CF5042E66}"/>
                  </a:ext>
                </a:extLst>
              </p:cNvPr>
              <p:cNvSpPr/>
              <p:nvPr/>
            </p:nvSpPr>
            <p:spPr>
              <a:xfrm>
                <a:off x="60317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6" name="图形 23">
                <a:extLst>
                  <a:ext uri="{FF2B5EF4-FFF2-40B4-BE49-F238E27FC236}">
                    <a16:creationId xmlns:a16="http://schemas.microsoft.com/office/drawing/2014/main" xmlns="" id="{24218B95-7A13-4DC3-8744-564AA19D3608}"/>
                  </a:ext>
                </a:extLst>
              </p:cNvPr>
              <p:cNvSpPr/>
              <p:nvPr/>
            </p:nvSpPr>
            <p:spPr>
              <a:xfrm>
                <a:off x="60507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7" name="图形 23">
                <a:extLst>
                  <a:ext uri="{FF2B5EF4-FFF2-40B4-BE49-F238E27FC236}">
                    <a16:creationId xmlns:a16="http://schemas.microsoft.com/office/drawing/2014/main" xmlns="" id="{F740A4F2-BA98-436C-AEF0-45CFDF51E267}"/>
                  </a:ext>
                </a:extLst>
              </p:cNvPr>
              <p:cNvSpPr/>
              <p:nvPr/>
            </p:nvSpPr>
            <p:spPr>
              <a:xfrm>
                <a:off x="60793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8" name="图形 23">
                <a:extLst>
                  <a:ext uri="{FF2B5EF4-FFF2-40B4-BE49-F238E27FC236}">
                    <a16:creationId xmlns:a16="http://schemas.microsoft.com/office/drawing/2014/main" xmlns="" id="{2923AC8A-304D-47EA-92A8-7764A426AC47}"/>
                  </a:ext>
                </a:extLst>
              </p:cNvPr>
              <p:cNvSpPr/>
              <p:nvPr/>
            </p:nvSpPr>
            <p:spPr>
              <a:xfrm>
                <a:off x="61079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9" name="图形 23">
                <a:extLst>
                  <a:ext uri="{FF2B5EF4-FFF2-40B4-BE49-F238E27FC236}">
                    <a16:creationId xmlns:a16="http://schemas.microsoft.com/office/drawing/2014/main" xmlns="" id="{FC3B085F-469D-400F-958A-E27FD846780A}"/>
                  </a:ext>
                </a:extLst>
              </p:cNvPr>
              <p:cNvSpPr/>
              <p:nvPr/>
            </p:nvSpPr>
            <p:spPr>
              <a:xfrm>
                <a:off x="612695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30" name="图形 23">
                <a:extLst>
                  <a:ext uri="{FF2B5EF4-FFF2-40B4-BE49-F238E27FC236}">
                    <a16:creationId xmlns:a16="http://schemas.microsoft.com/office/drawing/2014/main" xmlns="" id="{6EC3509C-9861-4C2F-9E6E-C96CE8DAEB46}"/>
                  </a:ext>
                </a:extLst>
              </p:cNvPr>
              <p:cNvSpPr/>
              <p:nvPr/>
            </p:nvSpPr>
            <p:spPr>
              <a:xfrm>
                <a:off x="61555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1" name="图形 23">
                <a:extLst>
                  <a:ext uri="{FF2B5EF4-FFF2-40B4-BE49-F238E27FC236}">
                    <a16:creationId xmlns:a16="http://schemas.microsoft.com/office/drawing/2014/main" xmlns="" id="{8AEE4BCA-664C-4FB1-9785-748F6A5099EA}"/>
                  </a:ext>
                </a:extLst>
              </p:cNvPr>
              <p:cNvSpPr/>
              <p:nvPr/>
            </p:nvSpPr>
            <p:spPr>
              <a:xfrm>
                <a:off x="61841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2" name="图形 23">
                <a:extLst>
                  <a:ext uri="{FF2B5EF4-FFF2-40B4-BE49-F238E27FC236}">
                    <a16:creationId xmlns:a16="http://schemas.microsoft.com/office/drawing/2014/main" xmlns="" id="{02614A33-447D-4D46-8368-AE8596AC0CCE}"/>
                  </a:ext>
                </a:extLst>
              </p:cNvPr>
              <p:cNvSpPr/>
              <p:nvPr/>
            </p:nvSpPr>
            <p:spPr>
              <a:xfrm>
                <a:off x="62126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3" name="图形 23">
                <a:extLst>
                  <a:ext uri="{FF2B5EF4-FFF2-40B4-BE49-F238E27FC236}">
                    <a16:creationId xmlns:a16="http://schemas.microsoft.com/office/drawing/2014/main" xmlns="" id="{C2A4C10B-A1AF-4E2A-A4AB-86C4A2B31578}"/>
                  </a:ext>
                </a:extLst>
              </p:cNvPr>
              <p:cNvSpPr/>
              <p:nvPr/>
            </p:nvSpPr>
            <p:spPr>
              <a:xfrm>
                <a:off x="6231730"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34" name="图形 23">
                <a:extLst>
                  <a:ext uri="{FF2B5EF4-FFF2-40B4-BE49-F238E27FC236}">
                    <a16:creationId xmlns:a16="http://schemas.microsoft.com/office/drawing/2014/main" xmlns="" id="{AA87B0F4-792E-4517-80C3-196950D36C38}"/>
                  </a:ext>
                </a:extLst>
              </p:cNvPr>
              <p:cNvSpPr/>
              <p:nvPr/>
            </p:nvSpPr>
            <p:spPr>
              <a:xfrm>
                <a:off x="62603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5" name="图形 23">
                <a:extLst>
                  <a:ext uri="{FF2B5EF4-FFF2-40B4-BE49-F238E27FC236}">
                    <a16:creationId xmlns:a16="http://schemas.microsoft.com/office/drawing/2014/main" xmlns="" id="{9919E69A-A435-42D3-AB90-974D22D35EBA}"/>
                  </a:ext>
                </a:extLst>
              </p:cNvPr>
              <p:cNvSpPr/>
              <p:nvPr/>
            </p:nvSpPr>
            <p:spPr>
              <a:xfrm>
                <a:off x="62888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6" name="图形 23">
                <a:extLst>
                  <a:ext uri="{FF2B5EF4-FFF2-40B4-BE49-F238E27FC236}">
                    <a16:creationId xmlns:a16="http://schemas.microsoft.com/office/drawing/2014/main" xmlns="" id="{10B71903-EAF9-4E81-A820-CDB7CE657BA2}"/>
                  </a:ext>
                </a:extLst>
              </p:cNvPr>
              <p:cNvSpPr/>
              <p:nvPr/>
            </p:nvSpPr>
            <p:spPr>
              <a:xfrm>
                <a:off x="63174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7" name="图形 23">
                <a:extLst>
                  <a:ext uri="{FF2B5EF4-FFF2-40B4-BE49-F238E27FC236}">
                    <a16:creationId xmlns:a16="http://schemas.microsoft.com/office/drawing/2014/main" xmlns="" id="{9EFCEF3D-E062-4D1E-BB7F-69837AC65B02}"/>
                  </a:ext>
                </a:extLst>
              </p:cNvPr>
              <p:cNvSpPr/>
              <p:nvPr/>
            </p:nvSpPr>
            <p:spPr>
              <a:xfrm>
                <a:off x="633650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grpSp>
        <p:sp>
          <p:nvSpPr>
            <p:cNvPr id="16" name="文本框 15">
              <a:extLst>
                <a:ext uri="{FF2B5EF4-FFF2-40B4-BE49-F238E27FC236}">
                  <a16:creationId xmlns:a16="http://schemas.microsoft.com/office/drawing/2014/main" xmlns="" id="{71F24D6E-8877-4508-A429-7A46DEA5B52F}"/>
                </a:ext>
              </a:extLst>
            </p:cNvPr>
            <p:cNvSpPr txBox="1"/>
            <p:nvPr/>
          </p:nvSpPr>
          <p:spPr>
            <a:xfrm>
              <a:off x="10680013" y="867171"/>
              <a:ext cx="1223826" cy="369332"/>
            </a:xfrm>
            <a:prstGeom prst="rect">
              <a:avLst/>
            </a:prstGeom>
            <a:noFill/>
          </p:spPr>
          <p:txBody>
            <a:bodyPr wrap="square" rtlCol="0">
              <a:spAutoFit/>
            </a:bodyPr>
            <a:lstStyle/>
            <a:p>
              <a:pPr algn="dist"/>
              <a:r>
                <a:rPr lang="fr-FR" altLang="zh-CN">
                  <a:solidFill>
                    <a:schemeClr val="bg1"/>
                  </a:solidFill>
                  <a:latin typeface="Bahnschrift Light Condensed" panose="020B0502040204020203" pitchFamily="34" charset="0"/>
                </a:rPr>
                <a:t>2021/06/11</a:t>
              </a:r>
              <a:endParaRPr lang="zh-CN" altLang="en-US">
                <a:solidFill>
                  <a:schemeClr val="bg1"/>
                </a:solidFill>
                <a:latin typeface="Bahnschrift Light Condensed" panose="020B0502040204020203" pitchFamily="34" charset="0"/>
              </a:endParaRPr>
            </a:p>
          </p:txBody>
        </p:sp>
        <p:sp>
          <p:nvSpPr>
            <p:cNvPr id="17" name="文本框 16">
              <a:extLst>
                <a:ext uri="{FF2B5EF4-FFF2-40B4-BE49-F238E27FC236}">
                  <a16:creationId xmlns:a16="http://schemas.microsoft.com/office/drawing/2014/main" xmlns="" id="{7FBFE166-4AC6-4760-B8F0-C4CB4A4107A7}"/>
                </a:ext>
              </a:extLst>
            </p:cNvPr>
            <p:cNvSpPr txBox="1"/>
            <p:nvPr/>
          </p:nvSpPr>
          <p:spPr>
            <a:xfrm>
              <a:off x="10680013" y="1291977"/>
              <a:ext cx="1223826" cy="584775"/>
            </a:xfrm>
            <a:prstGeom prst="rect">
              <a:avLst/>
            </a:prstGeom>
            <a:noFill/>
          </p:spPr>
          <p:txBody>
            <a:bodyPr wrap="square" rtlCol="0">
              <a:spAutoFit/>
            </a:bodyPr>
            <a:lstStyle/>
            <a:p>
              <a:pPr algn="dist"/>
              <a:r>
                <a:rPr lang="fr-FR" altLang="zh-CN" sz="1600">
                  <a:solidFill>
                    <a:schemeClr val="bg1"/>
                  </a:solidFill>
                  <a:latin typeface="Bahnschrift Light Condensed" panose="020B0502040204020203" pitchFamily="34" charset="0"/>
                </a:rPr>
                <a:t>DESIGNED </a:t>
              </a:r>
            </a:p>
            <a:p>
              <a:pPr algn="dist"/>
              <a:r>
                <a:rPr lang="fr-FR" altLang="zh-CN" sz="1600">
                  <a:solidFill>
                    <a:schemeClr val="bg1"/>
                  </a:solidFill>
                  <a:latin typeface="Bahnschrift Light Condensed" panose="020B0502040204020203" pitchFamily="34" charset="0"/>
                </a:rPr>
                <a:t>BY XIAO</a:t>
              </a:r>
              <a:endParaRPr lang="zh-CN" altLang="en-US" sz="1600">
                <a:solidFill>
                  <a:schemeClr val="bg1"/>
                </a:solidFill>
                <a:latin typeface="Bahnschrift Light Condensed" panose="020B0502040204020203" pitchFamily="34" charset="0"/>
              </a:endParaRPr>
            </a:p>
          </p:txBody>
        </p:sp>
      </p:grpSp>
      <p:pic>
        <p:nvPicPr>
          <p:cNvPr id="38" name="图片 37">
            <a:extLst>
              <a:ext uri="{FF2B5EF4-FFF2-40B4-BE49-F238E27FC236}">
                <a16:creationId xmlns:a16="http://schemas.microsoft.com/office/drawing/2014/main" xmlns="" id="{AC1CD785-FFDA-46F5-B51C-525B91E7F29E}"/>
              </a:ext>
            </a:extLst>
          </p:cNvPr>
          <p:cNvPicPr>
            <a:picLocks noChangeAspect="1"/>
          </p:cNvPicPr>
          <p:nvPr/>
        </p:nvPicPr>
        <p:blipFill>
          <a:blip r:embed="rId2"/>
          <a:stretch>
            <a:fillRect/>
          </a:stretch>
        </p:blipFill>
        <p:spPr>
          <a:xfrm>
            <a:off x="4279235" y="2038998"/>
            <a:ext cx="3633531" cy="2627604"/>
          </a:xfrm>
          <a:prstGeom prst="rect">
            <a:avLst/>
          </a:prstGeom>
        </p:spPr>
      </p:pic>
      <p:sp>
        <p:nvSpPr>
          <p:cNvPr id="39" name="文本框 38">
            <a:extLst>
              <a:ext uri="{FF2B5EF4-FFF2-40B4-BE49-F238E27FC236}">
                <a16:creationId xmlns:a16="http://schemas.microsoft.com/office/drawing/2014/main" xmlns="" id="{359BF743-8EF2-4674-868D-8CC3144FA598}"/>
              </a:ext>
            </a:extLst>
          </p:cNvPr>
          <p:cNvSpPr txBox="1"/>
          <p:nvPr/>
        </p:nvSpPr>
        <p:spPr>
          <a:xfrm>
            <a:off x="3733800" y="5426302"/>
            <a:ext cx="4724400" cy="581762"/>
          </a:xfrm>
          <a:prstGeom prst="rect">
            <a:avLst/>
          </a:prstGeom>
          <a:noFill/>
        </p:spPr>
        <p:txBody>
          <a:bodyPr wrap="square" rtlCol="0">
            <a:spAutoFit/>
          </a:bodyPr>
          <a:lstStyle/>
          <a:p>
            <a:pPr algn="ctr">
              <a:lnSpc>
                <a:spcPct val="120000"/>
              </a:lnSpc>
            </a:pPr>
            <a:r>
              <a:rPr lang="fr-FR" altLang="zh-CN" sz="1400" spc="100">
                <a:latin typeface="Bahnschrift Light Condensed" panose="020B0502040204020203" pitchFamily="34" charset="0"/>
              </a:rPr>
              <a:t>pellentesque habitant morbi tristique senectus et netus et malesuada fames ac turpis egestas</a:t>
            </a:r>
            <a:endParaRPr lang="zh-CN" altLang="en-US" sz="1400" spc="100">
              <a:latin typeface="Bahnschrift Light Condensed" panose="020B0502040204020203" pitchFamily="34" charset="0"/>
            </a:endParaRPr>
          </a:p>
        </p:txBody>
      </p:sp>
    </p:spTree>
    <p:extLst>
      <p:ext uri="{BB962C8B-B14F-4D97-AF65-F5344CB8AC3E}">
        <p14:creationId xmlns:p14="http://schemas.microsoft.com/office/powerpoint/2010/main" val="9123932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6" name="矩形 65">
            <a:extLst>
              <a:ext uri="{FF2B5EF4-FFF2-40B4-BE49-F238E27FC236}">
                <a16:creationId xmlns:a16="http://schemas.microsoft.com/office/drawing/2014/main" xmlns="" id="{FB10795E-C7A1-4F22-995C-6BA7752D1C2A}"/>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284A5FDB-DF96-4CC0-BE47-1EA122DD5BF5}"/>
              </a:ext>
            </a:extLst>
          </p:cNvPr>
          <p:cNvGrpSpPr/>
          <p:nvPr/>
        </p:nvGrpSpPr>
        <p:grpSpPr>
          <a:xfrm>
            <a:off x="412361" y="368768"/>
            <a:ext cx="1426017" cy="168041"/>
            <a:chOff x="812800" y="711200"/>
            <a:chExt cx="2478797" cy="292100"/>
          </a:xfrm>
        </p:grpSpPr>
        <p:sp>
          <p:nvSpPr>
            <p:cNvPr id="3" name="矩形 2">
              <a:extLst>
                <a:ext uri="{FF2B5EF4-FFF2-40B4-BE49-F238E27FC236}">
                  <a16:creationId xmlns:a16="http://schemas.microsoft.com/office/drawing/2014/main" xmlns="" id="{86DC6C31-4787-40D0-A78C-F7E48AEAB7BA}"/>
                </a:ext>
              </a:extLst>
            </p:cNvPr>
            <p:cNvSpPr/>
            <p:nvPr/>
          </p:nvSpPr>
          <p:spPr>
            <a:xfrm>
              <a:off x="812800"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23E91807-AA9F-4569-8CC6-409222D6BA11}"/>
                </a:ext>
              </a:extLst>
            </p:cNvPr>
            <p:cNvSpPr/>
            <p:nvPr/>
          </p:nvSpPr>
          <p:spPr>
            <a:xfrm>
              <a:off x="1250139"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A6C5AF91-1464-4BC3-B003-D1D5DDCBDC01}"/>
                </a:ext>
              </a:extLst>
            </p:cNvPr>
            <p:cNvSpPr/>
            <p:nvPr/>
          </p:nvSpPr>
          <p:spPr>
            <a:xfrm>
              <a:off x="1687478"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6D35FC85-89D8-490C-80EB-6B48D1CA7F7C}"/>
                </a:ext>
              </a:extLst>
            </p:cNvPr>
            <p:cNvSpPr/>
            <p:nvPr/>
          </p:nvSpPr>
          <p:spPr>
            <a:xfrm>
              <a:off x="2124817"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01514440-6B2B-4DAF-B944-3442604676CC}"/>
                </a:ext>
              </a:extLst>
            </p:cNvPr>
            <p:cNvSpPr/>
            <p:nvPr/>
          </p:nvSpPr>
          <p:spPr>
            <a:xfrm>
              <a:off x="2562156"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F27E1868-EB71-454E-8D01-F72D879AA4CE}"/>
                </a:ext>
              </a:extLst>
            </p:cNvPr>
            <p:cNvSpPr/>
            <p:nvPr/>
          </p:nvSpPr>
          <p:spPr>
            <a:xfrm>
              <a:off x="2999497"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a:extLst>
              <a:ext uri="{FF2B5EF4-FFF2-40B4-BE49-F238E27FC236}">
                <a16:creationId xmlns:a16="http://schemas.microsoft.com/office/drawing/2014/main" xmlns="" id="{A28FC096-32DA-46B9-9E57-DC07943D7071}"/>
              </a:ext>
            </a:extLst>
          </p:cNvPr>
          <p:cNvSpPr txBox="1"/>
          <p:nvPr/>
        </p:nvSpPr>
        <p:spPr>
          <a:xfrm rot="5400000">
            <a:off x="8541766" y="3103174"/>
            <a:ext cx="5500320" cy="651653"/>
          </a:xfrm>
          <a:prstGeom prst="rect">
            <a:avLst/>
          </a:prstGeom>
          <a:noFill/>
        </p:spPr>
        <p:txBody>
          <a:bodyPr wrap="square" rtlCol="0">
            <a:spAutoFit/>
          </a:bodyPr>
          <a:lstStyle/>
          <a:p>
            <a:pPr>
              <a:lnSpc>
                <a:spcPct val="120000"/>
              </a:lnSpc>
            </a:pPr>
            <a:r>
              <a:rPr lang="fr-FR" altLang="zh-CN" sz="1600" spc="100">
                <a:solidFill>
                  <a:schemeClr val="bg1"/>
                </a:solidFill>
                <a:latin typeface="Bahnschrift Light Condensed" panose="020B0502040204020203" pitchFamily="34" charset="0"/>
              </a:rPr>
              <a:t>pellentesque habitant morbi tristique senectus et netus et malesu</a:t>
            </a:r>
          </a:p>
          <a:p>
            <a:pPr>
              <a:lnSpc>
                <a:spcPct val="120000"/>
              </a:lnSpc>
            </a:pPr>
            <a:r>
              <a:rPr lang="fr-FR" altLang="zh-CN" sz="1600" spc="100">
                <a:solidFill>
                  <a:schemeClr val="bg1"/>
                </a:solidFill>
                <a:latin typeface="Bahnschrift Light Condensed" panose="020B0502040204020203" pitchFamily="34" charset="0"/>
              </a:rPr>
              <a:t>ada fames ac turpis egestas</a:t>
            </a:r>
            <a:endParaRPr lang="zh-CN" altLang="en-US" sz="1600" spc="100">
              <a:solidFill>
                <a:schemeClr val="bg1"/>
              </a:solidFill>
              <a:latin typeface="Bahnschrift Light Condensed" panose="020B0502040204020203" pitchFamily="34" charset="0"/>
            </a:endParaRPr>
          </a:p>
        </p:txBody>
      </p:sp>
      <p:sp>
        <p:nvSpPr>
          <p:cNvPr id="36" name="矩形 35">
            <a:extLst>
              <a:ext uri="{FF2B5EF4-FFF2-40B4-BE49-F238E27FC236}">
                <a16:creationId xmlns:a16="http://schemas.microsoft.com/office/drawing/2014/main" xmlns="" id="{C674885B-C834-4F86-BD46-CDC1E896FCE9}"/>
              </a:ext>
            </a:extLst>
          </p:cNvPr>
          <p:cNvSpPr/>
          <p:nvPr/>
        </p:nvSpPr>
        <p:spPr>
          <a:xfrm>
            <a:off x="4076700" y="0"/>
            <a:ext cx="4038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a:extLst>
              <a:ext uri="{FF2B5EF4-FFF2-40B4-BE49-F238E27FC236}">
                <a16:creationId xmlns:a16="http://schemas.microsoft.com/office/drawing/2014/main" xmlns="" id="{1A34589B-44E0-4D90-8613-F5C9F184BEA8}"/>
              </a:ext>
            </a:extLst>
          </p:cNvPr>
          <p:cNvPicPr>
            <a:picLocks noChangeAspect="1"/>
          </p:cNvPicPr>
          <p:nvPr/>
        </p:nvPicPr>
        <p:blipFill>
          <a:blip r:embed="rId2"/>
          <a:stretch>
            <a:fillRect/>
          </a:stretch>
        </p:blipFill>
        <p:spPr>
          <a:xfrm>
            <a:off x="4169664" y="0"/>
            <a:ext cx="3852672" cy="6858000"/>
          </a:xfrm>
          <a:prstGeom prst="rect">
            <a:avLst/>
          </a:prstGeom>
        </p:spPr>
      </p:pic>
      <p:sp>
        <p:nvSpPr>
          <p:cNvPr id="40" name="文本框 39">
            <a:extLst>
              <a:ext uri="{FF2B5EF4-FFF2-40B4-BE49-F238E27FC236}">
                <a16:creationId xmlns:a16="http://schemas.microsoft.com/office/drawing/2014/main" xmlns="" id="{2140F642-67FF-4FEA-90FE-497FF456FBC6}"/>
              </a:ext>
            </a:extLst>
          </p:cNvPr>
          <p:cNvSpPr txBox="1"/>
          <p:nvPr/>
        </p:nvSpPr>
        <p:spPr>
          <a:xfrm>
            <a:off x="310761" y="1996936"/>
            <a:ext cx="2597539" cy="1386405"/>
          </a:xfrm>
          <a:prstGeom prst="rect">
            <a:avLst/>
          </a:prstGeom>
          <a:noFill/>
        </p:spPr>
        <p:txBody>
          <a:bodyPr wrap="square" rtlCol="0">
            <a:spAutoFit/>
          </a:bodyPr>
          <a:lstStyle/>
          <a:p>
            <a:pPr>
              <a:lnSpc>
                <a:spcPct val="120000"/>
              </a:lnSpc>
            </a:pPr>
            <a:r>
              <a:rPr lang="fr-FR" altLang="zh-CN" u="sng" spc="100">
                <a:solidFill>
                  <a:schemeClr val="bg1"/>
                </a:solidFill>
                <a:latin typeface="Bahnschrift Light Condensed" panose="020B0502040204020203" pitchFamily="34" charset="0"/>
              </a:rPr>
              <a:t>pellentesque habitant morbi tristique senectus et netus et malesuada fames ac turpis egestas</a:t>
            </a:r>
            <a:endParaRPr lang="zh-CN" altLang="en-US" u="sng" spc="100">
              <a:solidFill>
                <a:schemeClr val="bg1"/>
              </a:solidFill>
              <a:latin typeface="Bahnschrift Light Condensed" panose="020B0502040204020203" pitchFamily="34" charset="0"/>
            </a:endParaRPr>
          </a:p>
        </p:txBody>
      </p:sp>
      <p:grpSp>
        <p:nvGrpSpPr>
          <p:cNvPr id="41" name="组合 40">
            <a:extLst>
              <a:ext uri="{FF2B5EF4-FFF2-40B4-BE49-F238E27FC236}">
                <a16:creationId xmlns:a16="http://schemas.microsoft.com/office/drawing/2014/main" xmlns="" id="{3B74E15D-2D6D-4A08-B9B3-BE4B4F3D1401}"/>
              </a:ext>
            </a:extLst>
          </p:cNvPr>
          <p:cNvGrpSpPr/>
          <p:nvPr/>
        </p:nvGrpSpPr>
        <p:grpSpPr>
          <a:xfrm>
            <a:off x="8928786" y="5118568"/>
            <a:ext cx="1223826" cy="1305553"/>
            <a:chOff x="10680013" y="571199"/>
            <a:chExt cx="1223826" cy="1305553"/>
          </a:xfrm>
        </p:grpSpPr>
        <p:grpSp>
          <p:nvGrpSpPr>
            <p:cNvPr id="42" name="组合 41">
              <a:extLst>
                <a:ext uri="{FF2B5EF4-FFF2-40B4-BE49-F238E27FC236}">
                  <a16:creationId xmlns:a16="http://schemas.microsoft.com/office/drawing/2014/main" xmlns="" id="{C15D018C-15C3-4BB0-B705-C95191B90CE6}"/>
                </a:ext>
              </a:extLst>
            </p:cNvPr>
            <p:cNvGrpSpPr/>
            <p:nvPr/>
          </p:nvGrpSpPr>
          <p:grpSpPr>
            <a:xfrm>
              <a:off x="10798148" y="571199"/>
              <a:ext cx="987554" cy="296578"/>
              <a:chOff x="5841205" y="3248025"/>
              <a:chExt cx="514350" cy="285750"/>
            </a:xfrm>
            <a:solidFill>
              <a:schemeClr val="bg1"/>
            </a:solidFill>
          </p:grpSpPr>
          <p:sp>
            <p:nvSpPr>
              <p:cNvPr id="45" name="图形 23">
                <a:extLst>
                  <a:ext uri="{FF2B5EF4-FFF2-40B4-BE49-F238E27FC236}">
                    <a16:creationId xmlns:a16="http://schemas.microsoft.com/office/drawing/2014/main" xmlns="" id="{D2B69C72-CCB3-43AB-ABE0-48CADA65A743}"/>
                  </a:ext>
                </a:extLst>
              </p:cNvPr>
              <p:cNvSpPr/>
              <p:nvPr/>
            </p:nvSpPr>
            <p:spPr>
              <a:xfrm>
                <a:off x="58412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46" name="图形 23">
                <a:extLst>
                  <a:ext uri="{FF2B5EF4-FFF2-40B4-BE49-F238E27FC236}">
                    <a16:creationId xmlns:a16="http://schemas.microsoft.com/office/drawing/2014/main" xmlns="" id="{9B807C92-58C4-4DDF-8744-43B39CAE5866}"/>
                  </a:ext>
                </a:extLst>
              </p:cNvPr>
              <p:cNvSpPr/>
              <p:nvPr/>
            </p:nvSpPr>
            <p:spPr>
              <a:xfrm>
                <a:off x="586025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47" name="图形 23">
                <a:extLst>
                  <a:ext uri="{FF2B5EF4-FFF2-40B4-BE49-F238E27FC236}">
                    <a16:creationId xmlns:a16="http://schemas.microsoft.com/office/drawing/2014/main" xmlns="" id="{350E9BEA-321C-4D93-9E2F-3F23FAF292BA}"/>
                  </a:ext>
                </a:extLst>
              </p:cNvPr>
              <p:cNvSpPr/>
              <p:nvPr/>
            </p:nvSpPr>
            <p:spPr>
              <a:xfrm>
                <a:off x="58983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48" name="图形 23">
                <a:extLst>
                  <a:ext uri="{FF2B5EF4-FFF2-40B4-BE49-F238E27FC236}">
                    <a16:creationId xmlns:a16="http://schemas.microsoft.com/office/drawing/2014/main" xmlns="" id="{8A0C6FC4-FDED-4B16-9400-4F12AFC1FB67}"/>
                  </a:ext>
                </a:extLst>
              </p:cNvPr>
              <p:cNvSpPr/>
              <p:nvPr/>
            </p:nvSpPr>
            <p:spPr>
              <a:xfrm>
                <a:off x="59269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49" name="图形 23">
                <a:extLst>
                  <a:ext uri="{FF2B5EF4-FFF2-40B4-BE49-F238E27FC236}">
                    <a16:creationId xmlns:a16="http://schemas.microsoft.com/office/drawing/2014/main" xmlns="" id="{813A6468-6859-42EC-9EDA-B6A948A09393}"/>
                  </a:ext>
                </a:extLst>
              </p:cNvPr>
              <p:cNvSpPr/>
              <p:nvPr/>
            </p:nvSpPr>
            <p:spPr>
              <a:xfrm>
                <a:off x="59459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50" name="图形 23">
                <a:extLst>
                  <a:ext uri="{FF2B5EF4-FFF2-40B4-BE49-F238E27FC236}">
                    <a16:creationId xmlns:a16="http://schemas.microsoft.com/office/drawing/2014/main" xmlns="" id="{2492372F-7140-480C-9A28-30BEEB630723}"/>
                  </a:ext>
                </a:extLst>
              </p:cNvPr>
              <p:cNvSpPr/>
              <p:nvPr/>
            </p:nvSpPr>
            <p:spPr>
              <a:xfrm>
                <a:off x="59650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51" name="图形 23">
                <a:extLst>
                  <a:ext uri="{FF2B5EF4-FFF2-40B4-BE49-F238E27FC236}">
                    <a16:creationId xmlns:a16="http://schemas.microsoft.com/office/drawing/2014/main" xmlns="" id="{757AFFEA-D8A4-42BE-8204-CDA85C1B84F3}"/>
                  </a:ext>
                </a:extLst>
              </p:cNvPr>
              <p:cNvSpPr/>
              <p:nvPr/>
            </p:nvSpPr>
            <p:spPr>
              <a:xfrm>
                <a:off x="599360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52" name="图形 23">
                <a:extLst>
                  <a:ext uri="{FF2B5EF4-FFF2-40B4-BE49-F238E27FC236}">
                    <a16:creationId xmlns:a16="http://schemas.microsoft.com/office/drawing/2014/main" xmlns="" id="{0AC10D9C-B02F-491F-8C3A-4E409E4D23E8}"/>
                  </a:ext>
                </a:extLst>
              </p:cNvPr>
              <p:cNvSpPr/>
              <p:nvPr/>
            </p:nvSpPr>
            <p:spPr>
              <a:xfrm>
                <a:off x="60317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53" name="图形 23">
                <a:extLst>
                  <a:ext uri="{FF2B5EF4-FFF2-40B4-BE49-F238E27FC236}">
                    <a16:creationId xmlns:a16="http://schemas.microsoft.com/office/drawing/2014/main" xmlns="" id="{40C5A884-FC24-4CB1-90BA-78A16F24B4DE}"/>
                  </a:ext>
                </a:extLst>
              </p:cNvPr>
              <p:cNvSpPr/>
              <p:nvPr/>
            </p:nvSpPr>
            <p:spPr>
              <a:xfrm>
                <a:off x="60507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54" name="图形 23">
                <a:extLst>
                  <a:ext uri="{FF2B5EF4-FFF2-40B4-BE49-F238E27FC236}">
                    <a16:creationId xmlns:a16="http://schemas.microsoft.com/office/drawing/2014/main" xmlns="" id="{5E78F3AC-3822-46B1-B8AD-3E459130CFF1}"/>
                  </a:ext>
                </a:extLst>
              </p:cNvPr>
              <p:cNvSpPr/>
              <p:nvPr/>
            </p:nvSpPr>
            <p:spPr>
              <a:xfrm>
                <a:off x="60793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55" name="图形 23">
                <a:extLst>
                  <a:ext uri="{FF2B5EF4-FFF2-40B4-BE49-F238E27FC236}">
                    <a16:creationId xmlns:a16="http://schemas.microsoft.com/office/drawing/2014/main" xmlns="" id="{F4D6A96C-4FB6-4659-9374-E8596826456F}"/>
                  </a:ext>
                </a:extLst>
              </p:cNvPr>
              <p:cNvSpPr/>
              <p:nvPr/>
            </p:nvSpPr>
            <p:spPr>
              <a:xfrm>
                <a:off x="61079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56" name="图形 23">
                <a:extLst>
                  <a:ext uri="{FF2B5EF4-FFF2-40B4-BE49-F238E27FC236}">
                    <a16:creationId xmlns:a16="http://schemas.microsoft.com/office/drawing/2014/main" xmlns="" id="{26136E4F-9DAA-440F-B294-772C26BA1E39}"/>
                  </a:ext>
                </a:extLst>
              </p:cNvPr>
              <p:cNvSpPr/>
              <p:nvPr/>
            </p:nvSpPr>
            <p:spPr>
              <a:xfrm>
                <a:off x="612695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57" name="图形 23">
                <a:extLst>
                  <a:ext uri="{FF2B5EF4-FFF2-40B4-BE49-F238E27FC236}">
                    <a16:creationId xmlns:a16="http://schemas.microsoft.com/office/drawing/2014/main" xmlns="" id="{7329C1A7-906D-40C5-8788-6309C6CEFAC6}"/>
                  </a:ext>
                </a:extLst>
              </p:cNvPr>
              <p:cNvSpPr/>
              <p:nvPr/>
            </p:nvSpPr>
            <p:spPr>
              <a:xfrm>
                <a:off x="61555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58" name="图形 23">
                <a:extLst>
                  <a:ext uri="{FF2B5EF4-FFF2-40B4-BE49-F238E27FC236}">
                    <a16:creationId xmlns:a16="http://schemas.microsoft.com/office/drawing/2014/main" xmlns="" id="{79CCF78E-4153-4757-92F5-E58C730B28DC}"/>
                  </a:ext>
                </a:extLst>
              </p:cNvPr>
              <p:cNvSpPr/>
              <p:nvPr/>
            </p:nvSpPr>
            <p:spPr>
              <a:xfrm>
                <a:off x="61841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59" name="图形 23">
                <a:extLst>
                  <a:ext uri="{FF2B5EF4-FFF2-40B4-BE49-F238E27FC236}">
                    <a16:creationId xmlns:a16="http://schemas.microsoft.com/office/drawing/2014/main" xmlns="" id="{F9ED9080-78D2-4EB4-B128-86A486403FBB}"/>
                  </a:ext>
                </a:extLst>
              </p:cNvPr>
              <p:cNvSpPr/>
              <p:nvPr/>
            </p:nvSpPr>
            <p:spPr>
              <a:xfrm>
                <a:off x="62126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60" name="图形 23">
                <a:extLst>
                  <a:ext uri="{FF2B5EF4-FFF2-40B4-BE49-F238E27FC236}">
                    <a16:creationId xmlns:a16="http://schemas.microsoft.com/office/drawing/2014/main" xmlns="" id="{B10E3EFC-6BD3-45B0-A07F-DD9868C9FFD4}"/>
                  </a:ext>
                </a:extLst>
              </p:cNvPr>
              <p:cNvSpPr/>
              <p:nvPr/>
            </p:nvSpPr>
            <p:spPr>
              <a:xfrm>
                <a:off x="6231730"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61" name="图形 23">
                <a:extLst>
                  <a:ext uri="{FF2B5EF4-FFF2-40B4-BE49-F238E27FC236}">
                    <a16:creationId xmlns:a16="http://schemas.microsoft.com/office/drawing/2014/main" xmlns="" id="{A9265422-E0E9-41FF-8BD4-698D4F9F72FE}"/>
                  </a:ext>
                </a:extLst>
              </p:cNvPr>
              <p:cNvSpPr/>
              <p:nvPr/>
            </p:nvSpPr>
            <p:spPr>
              <a:xfrm>
                <a:off x="62603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62" name="图形 23">
                <a:extLst>
                  <a:ext uri="{FF2B5EF4-FFF2-40B4-BE49-F238E27FC236}">
                    <a16:creationId xmlns:a16="http://schemas.microsoft.com/office/drawing/2014/main" xmlns="" id="{B523161D-1FD4-4C60-B000-7297D1F07C3E}"/>
                  </a:ext>
                </a:extLst>
              </p:cNvPr>
              <p:cNvSpPr/>
              <p:nvPr/>
            </p:nvSpPr>
            <p:spPr>
              <a:xfrm>
                <a:off x="62888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63" name="图形 23">
                <a:extLst>
                  <a:ext uri="{FF2B5EF4-FFF2-40B4-BE49-F238E27FC236}">
                    <a16:creationId xmlns:a16="http://schemas.microsoft.com/office/drawing/2014/main" xmlns="" id="{36B7CF09-EA8F-447E-B7D2-EE629C7E77C6}"/>
                  </a:ext>
                </a:extLst>
              </p:cNvPr>
              <p:cNvSpPr/>
              <p:nvPr/>
            </p:nvSpPr>
            <p:spPr>
              <a:xfrm>
                <a:off x="63174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64" name="图形 23">
                <a:extLst>
                  <a:ext uri="{FF2B5EF4-FFF2-40B4-BE49-F238E27FC236}">
                    <a16:creationId xmlns:a16="http://schemas.microsoft.com/office/drawing/2014/main" xmlns="" id="{33A0B0D1-099C-44E3-B67E-49353F84EE36}"/>
                  </a:ext>
                </a:extLst>
              </p:cNvPr>
              <p:cNvSpPr/>
              <p:nvPr/>
            </p:nvSpPr>
            <p:spPr>
              <a:xfrm>
                <a:off x="633650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grpSp>
        <p:sp>
          <p:nvSpPr>
            <p:cNvPr id="43" name="文本框 42">
              <a:extLst>
                <a:ext uri="{FF2B5EF4-FFF2-40B4-BE49-F238E27FC236}">
                  <a16:creationId xmlns:a16="http://schemas.microsoft.com/office/drawing/2014/main" xmlns="" id="{477ABB2D-1AFD-4E2B-81CE-767193C09F99}"/>
                </a:ext>
              </a:extLst>
            </p:cNvPr>
            <p:cNvSpPr txBox="1"/>
            <p:nvPr/>
          </p:nvSpPr>
          <p:spPr>
            <a:xfrm>
              <a:off x="10680013" y="867171"/>
              <a:ext cx="1223826" cy="369332"/>
            </a:xfrm>
            <a:prstGeom prst="rect">
              <a:avLst/>
            </a:prstGeom>
            <a:noFill/>
          </p:spPr>
          <p:txBody>
            <a:bodyPr wrap="square" rtlCol="0">
              <a:spAutoFit/>
            </a:bodyPr>
            <a:lstStyle/>
            <a:p>
              <a:pPr algn="dist"/>
              <a:r>
                <a:rPr lang="fr-FR" altLang="zh-CN">
                  <a:solidFill>
                    <a:schemeClr val="bg1"/>
                  </a:solidFill>
                  <a:latin typeface="Bahnschrift Light Condensed" panose="020B0502040204020203" pitchFamily="34" charset="0"/>
                </a:rPr>
                <a:t>2021/06/11</a:t>
              </a:r>
              <a:endParaRPr lang="zh-CN" altLang="en-US">
                <a:solidFill>
                  <a:schemeClr val="bg1"/>
                </a:solidFill>
                <a:latin typeface="Bahnschrift Light Condensed" panose="020B0502040204020203" pitchFamily="34" charset="0"/>
              </a:endParaRPr>
            </a:p>
          </p:txBody>
        </p:sp>
        <p:sp>
          <p:nvSpPr>
            <p:cNvPr id="44" name="文本框 43">
              <a:extLst>
                <a:ext uri="{FF2B5EF4-FFF2-40B4-BE49-F238E27FC236}">
                  <a16:creationId xmlns:a16="http://schemas.microsoft.com/office/drawing/2014/main" xmlns="" id="{D4DFE2D8-712D-4AB9-A03C-36C7BF8C1987}"/>
                </a:ext>
              </a:extLst>
            </p:cNvPr>
            <p:cNvSpPr txBox="1"/>
            <p:nvPr/>
          </p:nvSpPr>
          <p:spPr>
            <a:xfrm>
              <a:off x="10680013" y="1291977"/>
              <a:ext cx="1223826" cy="584775"/>
            </a:xfrm>
            <a:prstGeom prst="rect">
              <a:avLst/>
            </a:prstGeom>
            <a:noFill/>
          </p:spPr>
          <p:txBody>
            <a:bodyPr wrap="square" rtlCol="0">
              <a:spAutoFit/>
            </a:bodyPr>
            <a:lstStyle/>
            <a:p>
              <a:pPr algn="dist"/>
              <a:r>
                <a:rPr lang="fr-FR" altLang="zh-CN" sz="1600">
                  <a:solidFill>
                    <a:schemeClr val="bg1"/>
                  </a:solidFill>
                  <a:latin typeface="Bahnschrift Light Condensed" panose="020B0502040204020203" pitchFamily="34" charset="0"/>
                </a:rPr>
                <a:t>DESIGNED </a:t>
              </a:r>
            </a:p>
            <a:p>
              <a:pPr algn="dist"/>
              <a:r>
                <a:rPr lang="fr-FR" altLang="zh-CN" sz="1600">
                  <a:solidFill>
                    <a:schemeClr val="bg1"/>
                  </a:solidFill>
                  <a:latin typeface="Bahnschrift Light Condensed" panose="020B0502040204020203" pitchFamily="34" charset="0"/>
                </a:rPr>
                <a:t>BY XIAO</a:t>
              </a:r>
              <a:endParaRPr lang="zh-CN" altLang="en-US" sz="1600">
                <a:solidFill>
                  <a:schemeClr val="bg1"/>
                </a:solidFill>
                <a:latin typeface="Bahnschrift Light Condensed" panose="020B0502040204020203" pitchFamily="34" charset="0"/>
              </a:endParaRPr>
            </a:p>
          </p:txBody>
        </p:sp>
      </p:grpSp>
      <p:sp>
        <p:nvSpPr>
          <p:cNvPr id="65" name="文本框 64">
            <a:extLst>
              <a:ext uri="{FF2B5EF4-FFF2-40B4-BE49-F238E27FC236}">
                <a16:creationId xmlns:a16="http://schemas.microsoft.com/office/drawing/2014/main" xmlns="" id="{8C6ADB80-75A9-4180-B8F5-A093591DD1A1}"/>
              </a:ext>
            </a:extLst>
          </p:cNvPr>
          <p:cNvSpPr txBox="1"/>
          <p:nvPr/>
        </p:nvSpPr>
        <p:spPr>
          <a:xfrm>
            <a:off x="4324164" y="4337322"/>
            <a:ext cx="2652219" cy="1077218"/>
          </a:xfrm>
          <a:prstGeom prst="rect">
            <a:avLst/>
          </a:prstGeom>
          <a:noFill/>
        </p:spPr>
        <p:txBody>
          <a:bodyPr wrap="square" rtlCol="0">
            <a:spAutoFit/>
          </a:bodyPr>
          <a:lstStyle/>
          <a:p>
            <a:r>
              <a:rPr lang="en-US" altLang="zh-CN" sz="3200" spc="600">
                <a:solidFill>
                  <a:schemeClr val="bg1"/>
                </a:solidFill>
                <a:latin typeface="Bahnschrift Light Condensed" panose="020B0502040204020203" pitchFamily="34" charset="0"/>
              </a:rPr>
              <a:t>POWERPOINT TEMPLET </a:t>
            </a:r>
            <a:endParaRPr lang="zh-CN" altLang="en-US" sz="3200" spc="600">
              <a:solidFill>
                <a:schemeClr val="bg1"/>
              </a:solidFill>
              <a:latin typeface="Bahnschrift Light Condensed" panose="020B0502040204020203" pitchFamily="34" charset="0"/>
            </a:endParaRPr>
          </a:p>
        </p:txBody>
      </p:sp>
    </p:spTree>
    <p:extLst>
      <p:ext uri="{BB962C8B-B14F-4D97-AF65-F5344CB8AC3E}">
        <p14:creationId xmlns:p14="http://schemas.microsoft.com/office/powerpoint/2010/main" val="35770292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7" name="矩形 66">
            <a:extLst>
              <a:ext uri="{FF2B5EF4-FFF2-40B4-BE49-F238E27FC236}">
                <a16:creationId xmlns:a16="http://schemas.microsoft.com/office/drawing/2014/main" xmlns="" id="{7E720EC9-C4BF-4090-B53A-598235287E58}"/>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79AD59FF-B8A5-48C0-B7BA-340D8CCF88A0}"/>
              </a:ext>
            </a:extLst>
          </p:cNvPr>
          <p:cNvSpPr/>
          <p:nvPr/>
        </p:nvSpPr>
        <p:spPr>
          <a:xfrm>
            <a:off x="206375" y="2282825"/>
            <a:ext cx="5778500" cy="3308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6800348C-4965-49D1-97C1-A2A7A90FF8F7}"/>
              </a:ext>
            </a:extLst>
          </p:cNvPr>
          <p:cNvSpPr/>
          <p:nvPr/>
        </p:nvSpPr>
        <p:spPr>
          <a:xfrm>
            <a:off x="6207125" y="2282825"/>
            <a:ext cx="5778500" cy="3308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C493276F-21C6-4721-9A56-CCB0A65AB43A}"/>
              </a:ext>
            </a:extLst>
          </p:cNvPr>
          <p:cNvGrpSpPr/>
          <p:nvPr/>
        </p:nvGrpSpPr>
        <p:grpSpPr>
          <a:xfrm>
            <a:off x="412361" y="368768"/>
            <a:ext cx="1426017" cy="168041"/>
            <a:chOff x="812800" y="711200"/>
            <a:chExt cx="2478797" cy="292100"/>
          </a:xfrm>
        </p:grpSpPr>
        <p:sp>
          <p:nvSpPr>
            <p:cNvPr id="8" name="矩形 7">
              <a:extLst>
                <a:ext uri="{FF2B5EF4-FFF2-40B4-BE49-F238E27FC236}">
                  <a16:creationId xmlns:a16="http://schemas.microsoft.com/office/drawing/2014/main" xmlns="" id="{02BA7671-D4C3-4081-861F-6D4E89D6CE83}"/>
                </a:ext>
              </a:extLst>
            </p:cNvPr>
            <p:cNvSpPr/>
            <p:nvPr/>
          </p:nvSpPr>
          <p:spPr>
            <a:xfrm>
              <a:off x="812800"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5437DC5C-0CB2-4667-A0DA-DCACBCE99BE8}"/>
                </a:ext>
              </a:extLst>
            </p:cNvPr>
            <p:cNvSpPr/>
            <p:nvPr/>
          </p:nvSpPr>
          <p:spPr>
            <a:xfrm>
              <a:off x="1250139"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F21657B8-4FDE-4CDE-86F3-8F36B3C4CEA2}"/>
                </a:ext>
              </a:extLst>
            </p:cNvPr>
            <p:cNvSpPr/>
            <p:nvPr/>
          </p:nvSpPr>
          <p:spPr>
            <a:xfrm>
              <a:off x="1687478"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F4FAE63C-1E30-411C-AB9B-E97D070AD4D8}"/>
                </a:ext>
              </a:extLst>
            </p:cNvPr>
            <p:cNvSpPr/>
            <p:nvPr/>
          </p:nvSpPr>
          <p:spPr>
            <a:xfrm>
              <a:off x="2124817"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91B4C884-4444-4131-8D0B-D3D952BE3022}"/>
                </a:ext>
              </a:extLst>
            </p:cNvPr>
            <p:cNvSpPr/>
            <p:nvPr/>
          </p:nvSpPr>
          <p:spPr>
            <a:xfrm>
              <a:off x="2562156"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70EFA2D4-DC39-4836-B4C2-8C3241CBCA1F}"/>
                </a:ext>
              </a:extLst>
            </p:cNvPr>
            <p:cNvSpPr/>
            <p:nvPr/>
          </p:nvSpPr>
          <p:spPr>
            <a:xfrm>
              <a:off x="2999497"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 15">
            <a:extLst>
              <a:ext uri="{FF2B5EF4-FFF2-40B4-BE49-F238E27FC236}">
                <a16:creationId xmlns:a16="http://schemas.microsoft.com/office/drawing/2014/main" xmlns="" id="{DF071A81-0F66-4A70-B266-88E02C7FE971}"/>
              </a:ext>
            </a:extLst>
          </p:cNvPr>
          <p:cNvPicPr>
            <a:picLocks noChangeAspect="1"/>
          </p:cNvPicPr>
          <p:nvPr/>
        </p:nvPicPr>
        <p:blipFill>
          <a:blip r:embed="rId2"/>
          <a:stretch>
            <a:fillRect/>
          </a:stretch>
        </p:blipFill>
        <p:spPr>
          <a:xfrm>
            <a:off x="3311891" y="2282825"/>
            <a:ext cx="2493480" cy="1658256"/>
          </a:xfrm>
          <a:prstGeom prst="rect">
            <a:avLst/>
          </a:prstGeom>
        </p:spPr>
      </p:pic>
      <p:pic>
        <p:nvPicPr>
          <p:cNvPr id="21" name="图片 20">
            <a:extLst>
              <a:ext uri="{FF2B5EF4-FFF2-40B4-BE49-F238E27FC236}">
                <a16:creationId xmlns:a16="http://schemas.microsoft.com/office/drawing/2014/main" xmlns="" id="{E1E8C934-178B-4B66-A4DE-0764D96D5134}"/>
              </a:ext>
            </a:extLst>
          </p:cNvPr>
          <p:cNvPicPr>
            <a:picLocks noChangeAspect="1"/>
          </p:cNvPicPr>
          <p:nvPr/>
        </p:nvPicPr>
        <p:blipFill>
          <a:blip r:embed="rId3"/>
          <a:srcRect b="6150"/>
          <a:stretch>
            <a:fillRect/>
          </a:stretch>
        </p:blipFill>
        <p:spPr>
          <a:xfrm>
            <a:off x="3311891" y="4040616"/>
            <a:ext cx="2493480" cy="1550559"/>
          </a:xfrm>
          <a:custGeom>
            <a:avLst/>
            <a:gdLst>
              <a:gd name="connsiteX0" fmla="*/ 0 w 2493480"/>
              <a:gd name="connsiteY0" fmla="*/ 0 h 1550559"/>
              <a:gd name="connsiteX1" fmla="*/ 2493480 w 2493480"/>
              <a:gd name="connsiteY1" fmla="*/ 0 h 1550559"/>
              <a:gd name="connsiteX2" fmla="*/ 2493480 w 2493480"/>
              <a:gd name="connsiteY2" fmla="*/ 1550559 h 1550559"/>
              <a:gd name="connsiteX3" fmla="*/ 0 w 2493480"/>
              <a:gd name="connsiteY3" fmla="*/ 1550559 h 1550559"/>
            </a:gdLst>
            <a:ahLst/>
            <a:cxnLst>
              <a:cxn ang="0">
                <a:pos x="connsiteX0" y="connsiteY0"/>
              </a:cxn>
              <a:cxn ang="0">
                <a:pos x="connsiteX1" y="connsiteY1"/>
              </a:cxn>
              <a:cxn ang="0">
                <a:pos x="connsiteX2" y="connsiteY2"/>
              </a:cxn>
              <a:cxn ang="0">
                <a:pos x="connsiteX3" y="connsiteY3"/>
              </a:cxn>
            </a:cxnLst>
            <a:rect l="l" t="t" r="r" b="b"/>
            <a:pathLst>
              <a:path w="2493480" h="1550559">
                <a:moveTo>
                  <a:pt x="0" y="0"/>
                </a:moveTo>
                <a:lnTo>
                  <a:pt x="2493480" y="0"/>
                </a:lnTo>
                <a:lnTo>
                  <a:pt x="2493480" y="1550559"/>
                </a:lnTo>
                <a:lnTo>
                  <a:pt x="0" y="1550559"/>
                </a:lnTo>
                <a:close/>
              </a:path>
            </a:pathLst>
          </a:custGeom>
        </p:spPr>
      </p:pic>
      <p:sp>
        <p:nvSpPr>
          <p:cNvPr id="22" name="文本框 21">
            <a:extLst>
              <a:ext uri="{FF2B5EF4-FFF2-40B4-BE49-F238E27FC236}">
                <a16:creationId xmlns:a16="http://schemas.microsoft.com/office/drawing/2014/main" xmlns="" id="{99670891-FF7B-411F-A6A2-BE9AB1E46244}"/>
              </a:ext>
            </a:extLst>
          </p:cNvPr>
          <p:cNvSpPr txBox="1"/>
          <p:nvPr/>
        </p:nvSpPr>
        <p:spPr>
          <a:xfrm>
            <a:off x="455587" y="2429312"/>
            <a:ext cx="2597539" cy="3015377"/>
          </a:xfrm>
          <a:prstGeom prst="rect">
            <a:avLst/>
          </a:prstGeom>
          <a:noFill/>
        </p:spPr>
        <p:txBody>
          <a:bodyPr wrap="square" rtlCol="0">
            <a:spAutoFit/>
          </a:bodyPr>
          <a:lstStyle/>
          <a:p>
            <a:pPr>
              <a:lnSpc>
                <a:spcPct val="120000"/>
              </a:lnSpc>
            </a:pPr>
            <a:r>
              <a:rPr lang="fr-FR" altLang="zh-CN" sz="1600" spc="100">
                <a:latin typeface="Bahnschrift Light Condensed" panose="020B0502040204020203" pitchFamily="34" charset="0"/>
              </a:rPr>
              <a:t>pellentesque habitant morbi tristique senectus et netus et malesuada fames ac turpis egestas</a:t>
            </a:r>
          </a:p>
          <a:p>
            <a:pPr>
              <a:lnSpc>
                <a:spcPct val="120000"/>
              </a:lnSpc>
            </a:pPr>
            <a:r>
              <a:rPr lang="fr-FR" altLang="zh-CN" sz="1600" spc="100">
                <a:latin typeface="Bahnschrift Light Condensed" panose="020B0502040204020203" pitchFamily="34" charset="0"/>
              </a:rPr>
              <a:t>pellentesque habitant morbi tristique senectus et netus et malesuada fames ac turpis egestaspellentesque habitant morbi tristique senectus et netus et malesuada fames ac</a:t>
            </a:r>
            <a:endParaRPr lang="zh-CN" altLang="en-US" sz="1600" spc="100">
              <a:latin typeface="Bahnschrift Light Condensed" panose="020B0502040204020203" pitchFamily="34" charset="0"/>
            </a:endParaRPr>
          </a:p>
        </p:txBody>
      </p:sp>
      <p:cxnSp>
        <p:nvCxnSpPr>
          <p:cNvPr id="24" name="直接连接符 23">
            <a:extLst>
              <a:ext uri="{FF2B5EF4-FFF2-40B4-BE49-F238E27FC236}">
                <a16:creationId xmlns:a16="http://schemas.microsoft.com/office/drawing/2014/main" xmlns="" id="{CA0A48DE-C990-4BD6-B06E-588EABFD4B63}"/>
              </a:ext>
            </a:extLst>
          </p:cNvPr>
          <p:cNvCxnSpPr>
            <a:cxnSpLocks/>
          </p:cNvCxnSpPr>
          <p:nvPr/>
        </p:nvCxnSpPr>
        <p:spPr>
          <a:xfrm>
            <a:off x="6518410" y="2282825"/>
            <a:ext cx="0" cy="33083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8" name="图片 27" descr="一棵大树&#10;&#10;描述已自动生成">
            <a:extLst>
              <a:ext uri="{FF2B5EF4-FFF2-40B4-BE49-F238E27FC236}">
                <a16:creationId xmlns:a16="http://schemas.microsoft.com/office/drawing/2014/main" xmlns="" id="{CEEF6A13-F389-4D52-ACBD-F89C036F30D8}"/>
              </a:ext>
            </a:extLst>
          </p:cNvPr>
          <p:cNvPicPr>
            <a:picLocks noChangeAspect="1"/>
          </p:cNvPicPr>
          <p:nvPr/>
        </p:nvPicPr>
        <p:blipFill>
          <a:blip r:embed="rId4" cstate="print">
            <a:extLst>
              <a:ext uri="{28A0092B-C50C-407E-A947-70E740481C1C}">
                <a14:useLocalDpi xmlns:a14="http://schemas.microsoft.com/office/drawing/2010/main" val="0"/>
              </a:ext>
            </a:extLst>
          </a:blip>
          <a:srcRect b="6207"/>
          <a:stretch>
            <a:fillRect/>
          </a:stretch>
        </p:blipFill>
        <p:spPr>
          <a:xfrm>
            <a:off x="9242934" y="3786616"/>
            <a:ext cx="2493479" cy="1550559"/>
          </a:xfrm>
          <a:custGeom>
            <a:avLst/>
            <a:gdLst>
              <a:gd name="connsiteX0" fmla="*/ 0 w 2493479"/>
              <a:gd name="connsiteY0" fmla="*/ 0 h 1550559"/>
              <a:gd name="connsiteX1" fmla="*/ 2493479 w 2493479"/>
              <a:gd name="connsiteY1" fmla="*/ 0 h 1550559"/>
              <a:gd name="connsiteX2" fmla="*/ 2493479 w 2493479"/>
              <a:gd name="connsiteY2" fmla="*/ 1550559 h 1550559"/>
              <a:gd name="connsiteX3" fmla="*/ 0 w 2493479"/>
              <a:gd name="connsiteY3" fmla="*/ 1550559 h 1550559"/>
            </a:gdLst>
            <a:ahLst/>
            <a:cxnLst>
              <a:cxn ang="0">
                <a:pos x="connsiteX0" y="connsiteY0"/>
              </a:cxn>
              <a:cxn ang="0">
                <a:pos x="connsiteX1" y="connsiteY1"/>
              </a:cxn>
              <a:cxn ang="0">
                <a:pos x="connsiteX2" y="connsiteY2"/>
              </a:cxn>
              <a:cxn ang="0">
                <a:pos x="connsiteX3" y="connsiteY3"/>
              </a:cxn>
            </a:cxnLst>
            <a:rect l="l" t="t" r="r" b="b"/>
            <a:pathLst>
              <a:path w="2493479" h="1550559">
                <a:moveTo>
                  <a:pt x="0" y="0"/>
                </a:moveTo>
                <a:lnTo>
                  <a:pt x="2493479" y="0"/>
                </a:lnTo>
                <a:lnTo>
                  <a:pt x="2493479" y="1550559"/>
                </a:lnTo>
                <a:lnTo>
                  <a:pt x="0" y="1550559"/>
                </a:lnTo>
                <a:close/>
              </a:path>
            </a:pathLst>
          </a:custGeom>
        </p:spPr>
      </p:pic>
      <p:sp>
        <p:nvSpPr>
          <p:cNvPr id="29" name="文本框 28">
            <a:extLst>
              <a:ext uri="{FF2B5EF4-FFF2-40B4-BE49-F238E27FC236}">
                <a16:creationId xmlns:a16="http://schemas.microsoft.com/office/drawing/2014/main" xmlns="" id="{29B832C0-462F-4AB8-A020-D2D39C4A2B75}"/>
              </a:ext>
            </a:extLst>
          </p:cNvPr>
          <p:cNvSpPr txBox="1"/>
          <p:nvPr/>
        </p:nvSpPr>
        <p:spPr>
          <a:xfrm>
            <a:off x="6785961" y="2573344"/>
            <a:ext cx="2652219" cy="1077218"/>
          </a:xfrm>
          <a:prstGeom prst="rect">
            <a:avLst/>
          </a:prstGeom>
          <a:noFill/>
        </p:spPr>
        <p:txBody>
          <a:bodyPr wrap="square" rtlCol="0">
            <a:spAutoFit/>
          </a:bodyPr>
          <a:lstStyle/>
          <a:p>
            <a:r>
              <a:rPr lang="en-US" altLang="zh-CN" sz="3200" spc="600">
                <a:latin typeface="Bahnschrift Light Condensed" panose="020B0502040204020203" pitchFamily="34" charset="0"/>
              </a:rPr>
              <a:t>POWERPOINT TEMPLET </a:t>
            </a:r>
            <a:endParaRPr lang="zh-CN" altLang="en-US" sz="3200" spc="600">
              <a:latin typeface="Bahnschrift Light Condensed" panose="020B0502040204020203" pitchFamily="34" charset="0"/>
            </a:endParaRPr>
          </a:p>
        </p:txBody>
      </p:sp>
      <p:grpSp>
        <p:nvGrpSpPr>
          <p:cNvPr id="30" name="组合 29">
            <a:extLst>
              <a:ext uri="{FF2B5EF4-FFF2-40B4-BE49-F238E27FC236}">
                <a16:creationId xmlns:a16="http://schemas.microsoft.com/office/drawing/2014/main" xmlns="" id="{2B7F9BD1-66D5-4A61-9DA1-1A8C16E1A414}"/>
              </a:ext>
            </a:extLst>
          </p:cNvPr>
          <p:cNvGrpSpPr/>
          <p:nvPr/>
        </p:nvGrpSpPr>
        <p:grpSpPr>
          <a:xfrm>
            <a:off x="6912961" y="4607618"/>
            <a:ext cx="2061339" cy="657762"/>
            <a:chOff x="8686800" y="3975100"/>
            <a:chExt cx="2819400" cy="1097280"/>
          </a:xfrm>
        </p:grpSpPr>
        <p:cxnSp>
          <p:nvCxnSpPr>
            <p:cNvPr id="31" name="直接连接符 30">
              <a:extLst>
                <a:ext uri="{FF2B5EF4-FFF2-40B4-BE49-F238E27FC236}">
                  <a16:creationId xmlns:a16="http://schemas.microsoft.com/office/drawing/2014/main" xmlns="" id="{37C69E26-317B-4454-B15E-3677ACB13003}"/>
                </a:ext>
              </a:extLst>
            </p:cNvPr>
            <p:cNvCxnSpPr>
              <a:cxnSpLocks/>
            </p:cNvCxnSpPr>
            <p:nvPr/>
          </p:nvCxnSpPr>
          <p:spPr>
            <a:xfrm>
              <a:off x="8686800" y="3975100"/>
              <a:ext cx="2819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DFC01F22-1454-47E4-B5B2-1F980A825D72}"/>
                </a:ext>
              </a:extLst>
            </p:cNvPr>
            <p:cNvCxnSpPr>
              <a:cxnSpLocks/>
            </p:cNvCxnSpPr>
            <p:nvPr/>
          </p:nvCxnSpPr>
          <p:spPr>
            <a:xfrm>
              <a:off x="8686800" y="4249420"/>
              <a:ext cx="2819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7104ECDC-463A-4E9D-990B-4ACF4EDF96B5}"/>
                </a:ext>
              </a:extLst>
            </p:cNvPr>
            <p:cNvCxnSpPr>
              <a:cxnSpLocks/>
            </p:cNvCxnSpPr>
            <p:nvPr/>
          </p:nvCxnSpPr>
          <p:spPr>
            <a:xfrm>
              <a:off x="8686800" y="4523740"/>
              <a:ext cx="2819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64316D9B-DD33-4BD9-9EBD-04AF4ABF4C06}"/>
                </a:ext>
              </a:extLst>
            </p:cNvPr>
            <p:cNvCxnSpPr>
              <a:cxnSpLocks/>
            </p:cNvCxnSpPr>
            <p:nvPr/>
          </p:nvCxnSpPr>
          <p:spPr>
            <a:xfrm>
              <a:off x="8686800" y="4798060"/>
              <a:ext cx="2819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C1647FB2-AD6C-4EDA-9B96-D2BD839DE9B2}"/>
                </a:ext>
              </a:extLst>
            </p:cNvPr>
            <p:cNvCxnSpPr>
              <a:cxnSpLocks/>
            </p:cNvCxnSpPr>
            <p:nvPr/>
          </p:nvCxnSpPr>
          <p:spPr>
            <a:xfrm>
              <a:off x="8686800" y="5072380"/>
              <a:ext cx="2819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2" name="组合 41">
            <a:extLst>
              <a:ext uri="{FF2B5EF4-FFF2-40B4-BE49-F238E27FC236}">
                <a16:creationId xmlns:a16="http://schemas.microsoft.com/office/drawing/2014/main" xmlns="" id="{CD8F05EB-49C7-42A2-A0ED-58A7FC1B5A6B}"/>
              </a:ext>
            </a:extLst>
          </p:cNvPr>
          <p:cNvGrpSpPr/>
          <p:nvPr/>
        </p:nvGrpSpPr>
        <p:grpSpPr>
          <a:xfrm>
            <a:off x="10680013" y="368768"/>
            <a:ext cx="1223826" cy="1305553"/>
            <a:chOff x="10680013" y="571199"/>
            <a:chExt cx="1223826" cy="1305553"/>
          </a:xfrm>
        </p:grpSpPr>
        <p:grpSp>
          <p:nvGrpSpPr>
            <p:cNvPr id="43" name="组合 42">
              <a:extLst>
                <a:ext uri="{FF2B5EF4-FFF2-40B4-BE49-F238E27FC236}">
                  <a16:creationId xmlns:a16="http://schemas.microsoft.com/office/drawing/2014/main" xmlns="" id="{94EEC8A8-2FA3-46B1-AE40-41623F673C9E}"/>
                </a:ext>
              </a:extLst>
            </p:cNvPr>
            <p:cNvGrpSpPr/>
            <p:nvPr/>
          </p:nvGrpSpPr>
          <p:grpSpPr>
            <a:xfrm>
              <a:off x="10798148" y="571199"/>
              <a:ext cx="987554" cy="296578"/>
              <a:chOff x="5841205" y="3248025"/>
              <a:chExt cx="514350" cy="285750"/>
            </a:xfrm>
            <a:solidFill>
              <a:schemeClr val="bg1"/>
            </a:solidFill>
          </p:grpSpPr>
          <p:sp>
            <p:nvSpPr>
              <p:cNvPr id="46" name="图形 23">
                <a:extLst>
                  <a:ext uri="{FF2B5EF4-FFF2-40B4-BE49-F238E27FC236}">
                    <a16:creationId xmlns:a16="http://schemas.microsoft.com/office/drawing/2014/main" xmlns="" id="{97523967-172C-4E74-A40D-9A7440919926}"/>
                  </a:ext>
                </a:extLst>
              </p:cNvPr>
              <p:cNvSpPr/>
              <p:nvPr/>
            </p:nvSpPr>
            <p:spPr>
              <a:xfrm>
                <a:off x="58412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47" name="图形 23">
                <a:extLst>
                  <a:ext uri="{FF2B5EF4-FFF2-40B4-BE49-F238E27FC236}">
                    <a16:creationId xmlns:a16="http://schemas.microsoft.com/office/drawing/2014/main" xmlns="" id="{568D340B-476C-44EB-BC91-5127DC1BE784}"/>
                  </a:ext>
                </a:extLst>
              </p:cNvPr>
              <p:cNvSpPr/>
              <p:nvPr/>
            </p:nvSpPr>
            <p:spPr>
              <a:xfrm>
                <a:off x="586025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48" name="图形 23">
                <a:extLst>
                  <a:ext uri="{FF2B5EF4-FFF2-40B4-BE49-F238E27FC236}">
                    <a16:creationId xmlns:a16="http://schemas.microsoft.com/office/drawing/2014/main" xmlns="" id="{934DC6B5-5B85-490F-B62F-98F73A8320EF}"/>
                  </a:ext>
                </a:extLst>
              </p:cNvPr>
              <p:cNvSpPr/>
              <p:nvPr/>
            </p:nvSpPr>
            <p:spPr>
              <a:xfrm>
                <a:off x="58983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49" name="图形 23">
                <a:extLst>
                  <a:ext uri="{FF2B5EF4-FFF2-40B4-BE49-F238E27FC236}">
                    <a16:creationId xmlns:a16="http://schemas.microsoft.com/office/drawing/2014/main" xmlns="" id="{6302370D-69C6-4118-B95F-5D77641355CF}"/>
                  </a:ext>
                </a:extLst>
              </p:cNvPr>
              <p:cNvSpPr/>
              <p:nvPr/>
            </p:nvSpPr>
            <p:spPr>
              <a:xfrm>
                <a:off x="59269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50" name="图形 23">
                <a:extLst>
                  <a:ext uri="{FF2B5EF4-FFF2-40B4-BE49-F238E27FC236}">
                    <a16:creationId xmlns:a16="http://schemas.microsoft.com/office/drawing/2014/main" xmlns="" id="{770D59B8-2F79-438F-8D7C-173C6D7C33C4}"/>
                  </a:ext>
                </a:extLst>
              </p:cNvPr>
              <p:cNvSpPr/>
              <p:nvPr/>
            </p:nvSpPr>
            <p:spPr>
              <a:xfrm>
                <a:off x="59459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51" name="图形 23">
                <a:extLst>
                  <a:ext uri="{FF2B5EF4-FFF2-40B4-BE49-F238E27FC236}">
                    <a16:creationId xmlns:a16="http://schemas.microsoft.com/office/drawing/2014/main" xmlns="" id="{4EFED8C4-6D6E-43B2-86BB-97F51BAEE515}"/>
                  </a:ext>
                </a:extLst>
              </p:cNvPr>
              <p:cNvSpPr/>
              <p:nvPr/>
            </p:nvSpPr>
            <p:spPr>
              <a:xfrm>
                <a:off x="59650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52" name="图形 23">
                <a:extLst>
                  <a:ext uri="{FF2B5EF4-FFF2-40B4-BE49-F238E27FC236}">
                    <a16:creationId xmlns:a16="http://schemas.microsoft.com/office/drawing/2014/main" xmlns="" id="{D3C03734-350F-46C9-B597-D68EC4B4DCA6}"/>
                  </a:ext>
                </a:extLst>
              </p:cNvPr>
              <p:cNvSpPr/>
              <p:nvPr/>
            </p:nvSpPr>
            <p:spPr>
              <a:xfrm>
                <a:off x="599360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53" name="图形 23">
                <a:extLst>
                  <a:ext uri="{FF2B5EF4-FFF2-40B4-BE49-F238E27FC236}">
                    <a16:creationId xmlns:a16="http://schemas.microsoft.com/office/drawing/2014/main" xmlns="" id="{BDAF7562-73B6-49E9-8F4F-69450B619CF8}"/>
                  </a:ext>
                </a:extLst>
              </p:cNvPr>
              <p:cNvSpPr/>
              <p:nvPr/>
            </p:nvSpPr>
            <p:spPr>
              <a:xfrm>
                <a:off x="60317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54" name="图形 23">
                <a:extLst>
                  <a:ext uri="{FF2B5EF4-FFF2-40B4-BE49-F238E27FC236}">
                    <a16:creationId xmlns:a16="http://schemas.microsoft.com/office/drawing/2014/main" xmlns="" id="{F99E2BA0-C7DA-431D-BE5F-1ABE90598A5B}"/>
                  </a:ext>
                </a:extLst>
              </p:cNvPr>
              <p:cNvSpPr/>
              <p:nvPr/>
            </p:nvSpPr>
            <p:spPr>
              <a:xfrm>
                <a:off x="60507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55" name="图形 23">
                <a:extLst>
                  <a:ext uri="{FF2B5EF4-FFF2-40B4-BE49-F238E27FC236}">
                    <a16:creationId xmlns:a16="http://schemas.microsoft.com/office/drawing/2014/main" xmlns="" id="{CFF40EDD-53C5-4B61-9BAE-354130AD0D6E}"/>
                  </a:ext>
                </a:extLst>
              </p:cNvPr>
              <p:cNvSpPr/>
              <p:nvPr/>
            </p:nvSpPr>
            <p:spPr>
              <a:xfrm>
                <a:off x="60793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56" name="图形 23">
                <a:extLst>
                  <a:ext uri="{FF2B5EF4-FFF2-40B4-BE49-F238E27FC236}">
                    <a16:creationId xmlns:a16="http://schemas.microsoft.com/office/drawing/2014/main" xmlns="" id="{91B17FA1-79DA-4ADF-B8C9-D1941BE2167E}"/>
                  </a:ext>
                </a:extLst>
              </p:cNvPr>
              <p:cNvSpPr/>
              <p:nvPr/>
            </p:nvSpPr>
            <p:spPr>
              <a:xfrm>
                <a:off x="61079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57" name="图形 23">
                <a:extLst>
                  <a:ext uri="{FF2B5EF4-FFF2-40B4-BE49-F238E27FC236}">
                    <a16:creationId xmlns:a16="http://schemas.microsoft.com/office/drawing/2014/main" xmlns="" id="{69C46D40-BCF4-49D5-AA31-1A3E4D4AE53E}"/>
                  </a:ext>
                </a:extLst>
              </p:cNvPr>
              <p:cNvSpPr/>
              <p:nvPr/>
            </p:nvSpPr>
            <p:spPr>
              <a:xfrm>
                <a:off x="612695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58" name="图形 23">
                <a:extLst>
                  <a:ext uri="{FF2B5EF4-FFF2-40B4-BE49-F238E27FC236}">
                    <a16:creationId xmlns:a16="http://schemas.microsoft.com/office/drawing/2014/main" xmlns="" id="{5539A586-AA0D-4A38-AAFA-E085976B2FD3}"/>
                  </a:ext>
                </a:extLst>
              </p:cNvPr>
              <p:cNvSpPr/>
              <p:nvPr/>
            </p:nvSpPr>
            <p:spPr>
              <a:xfrm>
                <a:off x="61555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59" name="图形 23">
                <a:extLst>
                  <a:ext uri="{FF2B5EF4-FFF2-40B4-BE49-F238E27FC236}">
                    <a16:creationId xmlns:a16="http://schemas.microsoft.com/office/drawing/2014/main" xmlns="" id="{FE4A9C3B-8ECE-48E4-B17D-1F7B6EDFBE3E}"/>
                  </a:ext>
                </a:extLst>
              </p:cNvPr>
              <p:cNvSpPr/>
              <p:nvPr/>
            </p:nvSpPr>
            <p:spPr>
              <a:xfrm>
                <a:off x="61841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60" name="图形 23">
                <a:extLst>
                  <a:ext uri="{FF2B5EF4-FFF2-40B4-BE49-F238E27FC236}">
                    <a16:creationId xmlns:a16="http://schemas.microsoft.com/office/drawing/2014/main" xmlns="" id="{D1A9A6FD-A954-4C29-8052-D2BC7FF2A12A}"/>
                  </a:ext>
                </a:extLst>
              </p:cNvPr>
              <p:cNvSpPr/>
              <p:nvPr/>
            </p:nvSpPr>
            <p:spPr>
              <a:xfrm>
                <a:off x="62126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61" name="图形 23">
                <a:extLst>
                  <a:ext uri="{FF2B5EF4-FFF2-40B4-BE49-F238E27FC236}">
                    <a16:creationId xmlns:a16="http://schemas.microsoft.com/office/drawing/2014/main" xmlns="" id="{C1138CFD-7F86-4284-B54F-08AEB91EDDA3}"/>
                  </a:ext>
                </a:extLst>
              </p:cNvPr>
              <p:cNvSpPr/>
              <p:nvPr/>
            </p:nvSpPr>
            <p:spPr>
              <a:xfrm>
                <a:off x="6231730"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62" name="图形 23">
                <a:extLst>
                  <a:ext uri="{FF2B5EF4-FFF2-40B4-BE49-F238E27FC236}">
                    <a16:creationId xmlns:a16="http://schemas.microsoft.com/office/drawing/2014/main" xmlns="" id="{00B78F2C-0768-4946-9615-EFB73EAE352C}"/>
                  </a:ext>
                </a:extLst>
              </p:cNvPr>
              <p:cNvSpPr/>
              <p:nvPr/>
            </p:nvSpPr>
            <p:spPr>
              <a:xfrm>
                <a:off x="62603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63" name="图形 23">
                <a:extLst>
                  <a:ext uri="{FF2B5EF4-FFF2-40B4-BE49-F238E27FC236}">
                    <a16:creationId xmlns:a16="http://schemas.microsoft.com/office/drawing/2014/main" xmlns="" id="{A3114357-8F67-4035-8AEB-8BB6DF076B8C}"/>
                  </a:ext>
                </a:extLst>
              </p:cNvPr>
              <p:cNvSpPr/>
              <p:nvPr/>
            </p:nvSpPr>
            <p:spPr>
              <a:xfrm>
                <a:off x="62888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64" name="图形 23">
                <a:extLst>
                  <a:ext uri="{FF2B5EF4-FFF2-40B4-BE49-F238E27FC236}">
                    <a16:creationId xmlns:a16="http://schemas.microsoft.com/office/drawing/2014/main" xmlns="" id="{8EF35D01-1267-4DC1-A7B4-1A5B460F8BBC}"/>
                  </a:ext>
                </a:extLst>
              </p:cNvPr>
              <p:cNvSpPr/>
              <p:nvPr/>
            </p:nvSpPr>
            <p:spPr>
              <a:xfrm>
                <a:off x="63174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65" name="图形 23">
                <a:extLst>
                  <a:ext uri="{FF2B5EF4-FFF2-40B4-BE49-F238E27FC236}">
                    <a16:creationId xmlns:a16="http://schemas.microsoft.com/office/drawing/2014/main" xmlns="" id="{35C0797B-1D90-4284-831B-E03F04DCCCF6}"/>
                  </a:ext>
                </a:extLst>
              </p:cNvPr>
              <p:cNvSpPr/>
              <p:nvPr/>
            </p:nvSpPr>
            <p:spPr>
              <a:xfrm>
                <a:off x="633650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grpSp>
        <p:sp>
          <p:nvSpPr>
            <p:cNvPr id="44" name="文本框 43">
              <a:extLst>
                <a:ext uri="{FF2B5EF4-FFF2-40B4-BE49-F238E27FC236}">
                  <a16:creationId xmlns:a16="http://schemas.microsoft.com/office/drawing/2014/main" xmlns="" id="{F4A8BF2A-C882-4EDD-82C4-E35C98D216F2}"/>
                </a:ext>
              </a:extLst>
            </p:cNvPr>
            <p:cNvSpPr txBox="1"/>
            <p:nvPr/>
          </p:nvSpPr>
          <p:spPr>
            <a:xfrm>
              <a:off x="10680013" y="867171"/>
              <a:ext cx="1223826" cy="369332"/>
            </a:xfrm>
            <a:prstGeom prst="rect">
              <a:avLst/>
            </a:prstGeom>
            <a:noFill/>
          </p:spPr>
          <p:txBody>
            <a:bodyPr wrap="square" rtlCol="0">
              <a:spAutoFit/>
            </a:bodyPr>
            <a:lstStyle/>
            <a:p>
              <a:pPr algn="dist"/>
              <a:r>
                <a:rPr lang="fr-FR" altLang="zh-CN">
                  <a:solidFill>
                    <a:schemeClr val="bg1"/>
                  </a:solidFill>
                  <a:latin typeface="Bahnschrift Light Condensed" panose="020B0502040204020203" pitchFamily="34" charset="0"/>
                </a:rPr>
                <a:t>2021/06/11</a:t>
              </a:r>
              <a:endParaRPr lang="zh-CN" altLang="en-US">
                <a:solidFill>
                  <a:schemeClr val="bg1"/>
                </a:solidFill>
                <a:latin typeface="Bahnschrift Light Condensed" panose="020B0502040204020203" pitchFamily="34" charset="0"/>
              </a:endParaRPr>
            </a:p>
          </p:txBody>
        </p:sp>
        <p:sp>
          <p:nvSpPr>
            <p:cNvPr id="45" name="文本框 44">
              <a:extLst>
                <a:ext uri="{FF2B5EF4-FFF2-40B4-BE49-F238E27FC236}">
                  <a16:creationId xmlns:a16="http://schemas.microsoft.com/office/drawing/2014/main" xmlns="" id="{C3F696C2-A874-4D8D-83C3-310A87544B8C}"/>
                </a:ext>
              </a:extLst>
            </p:cNvPr>
            <p:cNvSpPr txBox="1"/>
            <p:nvPr/>
          </p:nvSpPr>
          <p:spPr>
            <a:xfrm>
              <a:off x="10680013" y="1291977"/>
              <a:ext cx="1223826" cy="584775"/>
            </a:xfrm>
            <a:prstGeom prst="rect">
              <a:avLst/>
            </a:prstGeom>
            <a:noFill/>
          </p:spPr>
          <p:txBody>
            <a:bodyPr wrap="square" rtlCol="0">
              <a:spAutoFit/>
            </a:bodyPr>
            <a:lstStyle/>
            <a:p>
              <a:pPr algn="dist"/>
              <a:r>
                <a:rPr lang="fr-FR" altLang="zh-CN" sz="1600">
                  <a:solidFill>
                    <a:schemeClr val="bg1"/>
                  </a:solidFill>
                  <a:latin typeface="Bahnschrift Light Condensed" panose="020B0502040204020203" pitchFamily="34" charset="0"/>
                </a:rPr>
                <a:t>DESIGNED </a:t>
              </a:r>
            </a:p>
            <a:p>
              <a:pPr algn="dist"/>
              <a:r>
                <a:rPr lang="fr-FR" altLang="zh-CN" sz="1600">
                  <a:solidFill>
                    <a:schemeClr val="bg1"/>
                  </a:solidFill>
                  <a:latin typeface="Bahnschrift Light Condensed" panose="020B0502040204020203" pitchFamily="34" charset="0"/>
                </a:rPr>
                <a:t>BY XIAO</a:t>
              </a:r>
              <a:endParaRPr lang="zh-CN" altLang="en-US" sz="1600">
                <a:solidFill>
                  <a:schemeClr val="bg1"/>
                </a:solidFill>
                <a:latin typeface="Bahnschrift Light Condensed" panose="020B0502040204020203" pitchFamily="34" charset="0"/>
              </a:endParaRPr>
            </a:p>
          </p:txBody>
        </p:sp>
      </p:grpSp>
      <p:sp>
        <p:nvSpPr>
          <p:cNvPr id="66" name="文本框 65">
            <a:extLst>
              <a:ext uri="{FF2B5EF4-FFF2-40B4-BE49-F238E27FC236}">
                <a16:creationId xmlns:a16="http://schemas.microsoft.com/office/drawing/2014/main" xmlns="" id="{14D8423F-C65F-44CB-AB51-ACFCBA63C599}"/>
              </a:ext>
            </a:extLst>
          </p:cNvPr>
          <p:cNvSpPr txBox="1"/>
          <p:nvPr/>
        </p:nvSpPr>
        <p:spPr>
          <a:xfrm>
            <a:off x="4026403" y="6331266"/>
            <a:ext cx="8165597" cy="276999"/>
          </a:xfrm>
          <a:prstGeom prst="rect">
            <a:avLst/>
          </a:prstGeom>
          <a:noFill/>
        </p:spPr>
        <p:txBody>
          <a:bodyPr wrap="square" rtlCol="0">
            <a:spAutoFit/>
          </a:bodyPr>
          <a:lstStyle/>
          <a:p>
            <a:pPr algn="r"/>
            <a:r>
              <a:rPr lang="fr-FR" altLang="zh-CN" sz="1200" spc="100">
                <a:solidFill>
                  <a:schemeClr val="bg1"/>
                </a:solidFill>
                <a:latin typeface="Bahnschrift Light Condensed" panose="020B0502040204020203" pitchFamily="34" charset="0"/>
              </a:rPr>
              <a:t>Pellentesque habitant morbi tristique senectus et netus et malesuada fames ac turpis egestas</a:t>
            </a:r>
            <a:endParaRPr lang="zh-CN" altLang="en-US" sz="1200" spc="100">
              <a:solidFill>
                <a:schemeClr val="bg1"/>
              </a:solidFill>
              <a:latin typeface="Bahnschrift Light Condensed" panose="020B0502040204020203" pitchFamily="34" charset="0"/>
            </a:endParaRPr>
          </a:p>
        </p:txBody>
      </p:sp>
    </p:spTree>
    <p:extLst>
      <p:ext uri="{BB962C8B-B14F-4D97-AF65-F5344CB8AC3E}">
        <p14:creationId xmlns:p14="http://schemas.microsoft.com/office/powerpoint/2010/main" val="36620283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9" name="矩形 48">
            <a:extLst>
              <a:ext uri="{FF2B5EF4-FFF2-40B4-BE49-F238E27FC236}">
                <a16:creationId xmlns:a16="http://schemas.microsoft.com/office/drawing/2014/main" xmlns="" id="{61DE23C9-0748-44B3-8235-3CFAB2D2E3B0}"/>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5CF1CCA2-6BB1-4703-A1C5-EA0275F42C01}"/>
              </a:ext>
            </a:extLst>
          </p:cNvPr>
          <p:cNvGrpSpPr/>
          <p:nvPr/>
        </p:nvGrpSpPr>
        <p:grpSpPr>
          <a:xfrm>
            <a:off x="412361" y="368768"/>
            <a:ext cx="1426017" cy="168041"/>
            <a:chOff x="812800" y="711200"/>
            <a:chExt cx="2478797" cy="292100"/>
          </a:xfrm>
        </p:grpSpPr>
        <p:sp>
          <p:nvSpPr>
            <p:cNvPr id="3" name="矩形 2">
              <a:extLst>
                <a:ext uri="{FF2B5EF4-FFF2-40B4-BE49-F238E27FC236}">
                  <a16:creationId xmlns:a16="http://schemas.microsoft.com/office/drawing/2014/main" xmlns="" id="{D10BC8EC-79E5-4970-B726-4BF642D547C6}"/>
                </a:ext>
              </a:extLst>
            </p:cNvPr>
            <p:cNvSpPr/>
            <p:nvPr/>
          </p:nvSpPr>
          <p:spPr>
            <a:xfrm>
              <a:off x="812800"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17C9B211-2151-49BF-92DD-2EE63A82AF30}"/>
                </a:ext>
              </a:extLst>
            </p:cNvPr>
            <p:cNvSpPr/>
            <p:nvPr/>
          </p:nvSpPr>
          <p:spPr>
            <a:xfrm>
              <a:off x="1250139"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673F8A83-62CF-4DF1-83B7-247F1298716F}"/>
                </a:ext>
              </a:extLst>
            </p:cNvPr>
            <p:cNvSpPr/>
            <p:nvPr/>
          </p:nvSpPr>
          <p:spPr>
            <a:xfrm>
              <a:off x="1687478"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83A21DFF-1A21-4038-A427-ED86C9160758}"/>
                </a:ext>
              </a:extLst>
            </p:cNvPr>
            <p:cNvSpPr/>
            <p:nvPr/>
          </p:nvSpPr>
          <p:spPr>
            <a:xfrm>
              <a:off x="2124817"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EA1C95B5-86C9-4720-9CB9-F2651B697129}"/>
                </a:ext>
              </a:extLst>
            </p:cNvPr>
            <p:cNvSpPr/>
            <p:nvPr/>
          </p:nvSpPr>
          <p:spPr>
            <a:xfrm>
              <a:off x="2562156"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906CEEFA-F27E-4054-AEC4-5C466A0106ED}"/>
                </a:ext>
              </a:extLst>
            </p:cNvPr>
            <p:cNvSpPr/>
            <p:nvPr/>
          </p:nvSpPr>
          <p:spPr>
            <a:xfrm>
              <a:off x="2999497"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xmlns="" id="{E8EAC33F-EDAF-4292-884C-CE5EB3323845}"/>
              </a:ext>
            </a:extLst>
          </p:cNvPr>
          <p:cNvGrpSpPr/>
          <p:nvPr/>
        </p:nvGrpSpPr>
        <p:grpSpPr>
          <a:xfrm>
            <a:off x="10680013" y="368768"/>
            <a:ext cx="1223826" cy="1305553"/>
            <a:chOff x="10680013" y="571199"/>
            <a:chExt cx="1223826" cy="1305553"/>
          </a:xfrm>
        </p:grpSpPr>
        <p:grpSp>
          <p:nvGrpSpPr>
            <p:cNvPr id="13" name="组合 12">
              <a:extLst>
                <a:ext uri="{FF2B5EF4-FFF2-40B4-BE49-F238E27FC236}">
                  <a16:creationId xmlns:a16="http://schemas.microsoft.com/office/drawing/2014/main" xmlns="" id="{C576BD94-5B44-45F1-912D-E44B4DBC133F}"/>
                </a:ext>
              </a:extLst>
            </p:cNvPr>
            <p:cNvGrpSpPr/>
            <p:nvPr/>
          </p:nvGrpSpPr>
          <p:grpSpPr>
            <a:xfrm>
              <a:off x="10798148" y="571199"/>
              <a:ext cx="987554" cy="296578"/>
              <a:chOff x="5841205" y="3248025"/>
              <a:chExt cx="514350" cy="285750"/>
            </a:xfrm>
            <a:solidFill>
              <a:schemeClr val="bg1"/>
            </a:solidFill>
          </p:grpSpPr>
          <p:sp>
            <p:nvSpPr>
              <p:cNvPr id="16" name="图形 23">
                <a:extLst>
                  <a:ext uri="{FF2B5EF4-FFF2-40B4-BE49-F238E27FC236}">
                    <a16:creationId xmlns:a16="http://schemas.microsoft.com/office/drawing/2014/main" xmlns="" id="{457DCC7A-C11E-4BB2-86C6-9C7DD2043388}"/>
                  </a:ext>
                </a:extLst>
              </p:cNvPr>
              <p:cNvSpPr/>
              <p:nvPr/>
            </p:nvSpPr>
            <p:spPr>
              <a:xfrm>
                <a:off x="58412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17" name="图形 23">
                <a:extLst>
                  <a:ext uri="{FF2B5EF4-FFF2-40B4-BE49-F238E27FC236}">
                    <a16:creationId xmlns:a16="http://schemas.microsoft.com/office/drawing/2014/main" xmlns="" id="{46460F83-5DD7-49BE-ABE9-BFA50E0C8E28}"/>
                  </a:ext>
                </a:extLst>
              </p:cNvPr>
              <p:cNvSpPr/>
              <p:nvPr/>
            </p:nvSpPr>
            <p:spPr>
              <a:xfrm>
                <a:off x="586025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18" name="图形 23">
                <a:extLst>
                  <a:ext uri="{FF2B5EF4-FFF2-40B4-BE49-F238E27FC236}">
                    <a16:creationId xmlns:a16="http://schemas.microsoft.com/office/drawing/2014/main" xmlns="" id="{ADF81632-78C7-407C-9A9B-96467D69B1E6}"/>
                  </a:ext>
                </a:extLst>
              </p:cNvPr>
              <p:cNvSpPr/>
              <p:nvPr/>
            </p:nvSpPr>
            <p:spPr>
              <a:xfrm>
                <a:off x="58983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19" name="图形 23">
                <a:extLst>
                  <a:ext uri="{FF2B5EF4-FFF2-40B4-BE49-F238E27FC236}">
                    <a16:creationId xmlns:a16="http://schemas.microsoft.com/office/drawing/2014/main" xmlns="" id="{37FB1CBF-D4CC-40F7-BE0E-AE351FD07D08}"/>
                  </a:ext>
                </a:extLst>
              </p:cNvPr>
              <p:cNvSpPr/>
              <p:nvPr/>
            </p:nvSpPr>
            <p:spPr>
              <a:xfrm>
                <a:off x="59269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0" name="图形 23">
                <a:extLst>
                  <a:ext uri="{FF2B5EF4-FFF2-40B4-BE49-F238E27FC236}">
                    <a16:creationId xmlns:a16="http://schemas.microsoft.com/office/drawing/2014/main" xmlns="" id="{FD4B616F-4C29-4E4C-89B8-21E9D0244563}"/>
                  </a:ext>
                </a:extLst>
              </p:cNvPr>
              <p:cNvSpPr/>
              <p:nvPr/>
            </p:nvSpPr>
            <p:spPr>
              <a:xfrm>
                <a:off x="59459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1" name="图形 23">
                <a:extLst>
                  <a:ext uri="{FF2B5EF4-FFF2-40B4-BE49-F238E27FC236}">
                    <a16:creationId xmlns:a16="http://schemas.microsoft.com/office/drawing/2014/main" xmlns="" id="{B12C4419-81AC-44A2-909B-318378C938BB}"/>
                  </a:ext>
                </a:extLst>
              </p:cNvPr>
              <p:cNvSpPr/>
              <p:nvPr/>
            </p:nvSpPr>
            <p:spPr>
              <a:xfrm>
                <a:off x="59650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2" name="图形 23">
                <a:extLst>
                  <a:ext uri="{FF2B5EF4-FFF2-40B4-BE49-F238E27FC236}">
                    <a16:creationId xmlns:a16="http://schemas.microsoft.com/office/drawing/2014/main" xmlns="" id="{0E910023-3F94-4C10-B200-2E048CFB9317}"/>
                  </a:ext>
                </a:extLst>
              </p:cNvPr>
              <p:cNvSpPr/>
              <p:nvPr/>
            </p:nvSpPr>
            <p:spPr>
              <a:xfrm>
                <a:off x="599360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23" name="图形 23">
                <a:extLst>
                  <a:ext uri="{FF2B5EF4-FFF2-40B4-BE49-F238E27FC236}">
                    <a16:creationId xmlns:a16="http://schemas.microsoft.com/office/drawing/2014/main" xmlns="" id="{871A36D8-EBF6-4DD5-ABCC-3C02461007DE}"/>
                  </a:ext>
                </a:extLst>
              </p:cNvPr>
              <p:cNvSpPr/>
              <p:nvPr/>
            </p:nvSpPr>
            <p:spPr>
              <a:xfrm>
                <a:off x="60317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4" name="图形 23">
                <a:extLst>
                  <a:ext uri="{FF2B5EF4-FFF2-40B4-BE49-F238E27FC236}">
                    <a16:creationId xmlns:a16="http://schemas.microsoft.com/office/drawing/2014/main" xmlns="" id="{AA57DF32-1659-44B2-BFD1-2B04D2D34834}"/>
                  </a:ext>
                </a:extLst>
              </p:cNvPr>
              <p:cNvSpPr/>
              <p:nvPr/>
            </p:nvSpPr>
            <p:spPr>
              <a:xfrm>
                <a:off x="60507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5" name="图形 23">
                <a:extLst>
                  <a:ext uri="{FF2B5EF4-FFF2-40B4-BE49-F238E27FC236}">
                    <a16:creationId xmlns:a16="http://schemas.microsoft.com/office/drawing/2014/main" xmlns="" id="{C1C06F33-5D2C-4798-BE3F-8BBD845782C0}"/>
                  </a:ext>
                </a:extLst>
              </p:cNvPr>
              <p:cNvSpPr/>
              <p:nvPr/>
            </p:nvSpPr>
            <p:spPr>
              <a:xfrm>
                <a:off x="60793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6" name="图形 23">
                <a:extLst>
                  <a:ext uri="{FF2B5EF4-FFF2-40B4-BE49-F238E27FC236}">
                    <a16:creationId xmlns:a16="http://schemas.microsoft.com/office/drawing/2014/main" xmlns="" id="{6FF62A46-7F0B-4D7F-ABF1-7D7ACBDEEEAE}"/>
                  </a:ext>
                </a:extLst>
              </p:cNvPr>
              <p:cNvSpPr/>
              <p:nvPr/>
            </p:nvSpPr>
            <p:spPr>
              <a:xfrm>
                <a:off x="61079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7" name="图形 23">
                <a:extLst>
                  <a:ext uri="{FF2B5EF4-FFF2-40B4-BE49-F238E27FC236}">
                    <a16:creationId xmlns:a16="http://schemas.microsoft.com/office/drawing/2014/main" xmlns="" id="{E1B3BBE0-C443-479C-AD07-31F157ADF2F6}"/>
                  </a:ext>
                </a:extLst>
              </p:cNvPr>
              <p:cNvSpPr/>
              <p:nvPr/>
            </p:nvSpPr>
            <p:spPr>
              <a:xfrm>
                <a:off x="612695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28" name="图形 23">
                <a:extLst>
                  <a:ext uri="{FF2B5EF4-FFF2-40B4-BE49-F238E27FC236}">
                    <a16:creationId xmlns:a16="http://schemas.microsoft.com/office/drawing/2014/main" xmlns="" id="{3C103928-0986-4F6F-B25A-C7CF3603E303}"/>
                  </a:ext>
                </a:extLst>
              </p:cNvPr>
              <p:cNvSpPr/>
              <p:nvPr/>
            </p:nvSpPr>
            <p:spPr>
              <a:xfrm>
                <a:off x="61555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9" name="图形 23">
                <a:extLst>
                  <a:ext uri="{FF2B5EF4-FFF2-40B4-BE49-F238E27FC236}">
                    <a16:creationId xmlns:a16="http://schemas.microsoft.com/office/drawing/2014/main" xmlns="" id="{A32F7979-8A8D-4A18-9C1D-00877EF5E725}"/>
                  </a:ext>
                </a:extLst>
              </p:cNvPr>
              <p:cNvSpPr/>
              <p:nvPr/>
            </p:nvSpPr>
            <p:spPr>
              <a:xfrm>
                <a:off x="61841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0" name="图形 23">
                <a:extLst>
                  <a:ext uri="{FF2B5EF4-FFF2-40B4-BE49-F238E27FC236}">
                    <a16:creationId xmlns:a16="http://schemas.microsoft.com/office/drawing/2014/main" xmlns="" id="{215AF863-96F9-41E5-ABF2-CB8AD55B676A}"/>
                  </a:ext>
                </a:extLst>
              </p:cNvPr>
              <p:cNvSpPr/>
              <p:nvPr/>
            </p:nvSpPr>
            <p:spPr>
              <a:xfrm>
                <a:off x="62126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1" name="图形 23">
                <a:extLst>
                  <a:ext uri="{FF2B5EF4-FFF2-40B4-BE49-F238E27FC236}">
                    <a16:creationId xmlns:a16="http://schemas.microsoft.com/office/drawing/2014/main" xmlns="" id="{4E627011-0B28-4BE3-828B-2E1F0FDC36AE}"/>
                  </a:ext>
                </a:extLst>
              </p:cNvPr>
              <p:cNvSpPr/>
              <p:nvPr/>
            </p:nvSpPr>
            <p:spPr>
              <a:xfrm>
                <a:off x="6231730"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32" name="图形 23">
                <a:extLst>
                  <a:ext uri="{FF2B5EF4-FFF2-40B4-BE49-F238E27FC236}">
                    <a16:creationId xmlns:a16="http://schemas.microsoft.com/office/drawing/2014/main" xmlns="" id="{40DB1A95-1091-44FE-A638-91D96B6E56A2}"/>
                  </a:ext>
                </a:extLst>
              </p:cNvPr>
              <p:cNvSpPr/>
              <p:nvPr/>
            </p:nvSpPr>
            <p:spPr>
              <a:xfrm>
                <a:off x="62603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3" name="图形 23">
                <a:extLst>
                  <a:ext uri="{FF2B5EF4-FFF2-40B4-BE49-F238E27FC236}">
                    <a16:creationId xmlns:a16="http://schemas.microsoft.com/office/drawing/2014/main" xmlns="" id="{8BB1947C-7786-4A4E-B538-5EC632CB936C}"/>
                  </a:ext>
                </a:extLst>
              </p:cNvPr>
              <p:cNvSpPr/>
              <p:nvPr/>
            </p:nvSpPr>
            <p:spPr>
              <a:xfrm>
                <a:off x="62888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4" name="图形 23">
                <a:extLst>
                  <a:ext uri="{FF2B5EF4-FFF2-40B4-BE49-F238E27FC236}">
                    <a16:creationId xmlns:a16="http://schemas.microsoft.com/office/drawing/2014/main" xmlns="" id="{7773342C-1A4B-4E2E-A82B-41EE84A5FEE5}"/>
                  </a:ext>
                </a:extLst>
              </p:cNvPr>
              <p:cNvSpPr/>
              <p:nvPr/>
            </p:nvSpPr>
            <p:spPr>
              <a:xfrm>
                <a:off x="63174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5" name="图形 23">
                <a:extLst>
                  <a:ext uri="{FF2B5EF4-FFF2-40B4-BE49-F238E27FC236}">
                    <a16:creationId xmlns:a16="http://schemas.microsoft.com/office/drawing/2014/main" xmlns="" id="{FD3F7C28-98B4-4DE8-BC2F-9A7A50C7B82D}"/>
                  </a:ext>
                </a:extLst>
              </p:cNvPr>
              <p:cNvSpPr/>
              <p:nvPr/>
            </p:nvSpPr>
            <p:spPr>
              <a:xfrm>
                <a:off x="633650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grpSp>
        <p:sp>
          <p:nvSpPr>
            <p:cNvPr id="14" name="文本框 13">
              <a:extLst>
                <a:ext uri="{FF2B5EF4-FFF2-40B4-BE49-F238E27FC236}">
                  <a16:creationId xmlns:a16="http://schemas.microsoft.com/office/drawing/2014/main" xmlns="" id="{6426CC1B-8B61-49AD-B74D-5545029F4491}"/>
                </a:ext>
              </a:extLst>
            </p:cNvPr>
            <p:cNvSpPr txBox="1"/>
            <p:nvPr/>
          </p:nvSpPr>
          <p:spPr>
            <a:xfrm>
              <a:off x="10680013" y="867171"/>
              <a:ext cx="1223826" cy="369332"/>
            </a:xfrm>
            <a:prstGeom prst="rect">
              <a:avLst/>
            </a:prstGeom>
            <a:noFill/>
          </p:spPr>
          <p:txBody>
            <a:bodyPr wrap="square" rtlCol="0">
              <a:spAutoFit/>
            </a:bodyPr>
            <a:lstStyle/>
            <a:p>
              <a:pPr algn="dist"/>
              <a:r>
                <a:rPr lang="fr-FR" altLang="zh-CN">
                  <a:solidFill>
                    <a:schemeClr val="bg1"/>
                  </a:solidFill>
                  <a:latin typeface="Bahnschrift Light Condensed" panose="020B0502040204020203" pitchFamily="34" charset="0"/>
                </a:rPr>
                <a:t>2021/06/11</a:t>
              </a:r>
              <a:endParaRPr lang="zh-CN" altLang="en-US">
                <a:solidFill>
                  <a:schemeClr val="bg1"/>
                </a:solidFill>
                <a:latin typeface="Bahnschrift Light Condensed" panose="020B0502040204020203" pitchFamily="34" charset="0"/>
              </a:endParaRPr>
            </a:p>
          </p:txBody>
        </p:sp>
        <p:sp>
          <p:nvSpPr>
            <p:cNvPr id="15" name="文本框 14">
              <a:extLst>
                <a:ext uri="{FF2B5EF4-FFF2-40B4-BE49-F238E27FC236}">
                  <a16:creationId xmlns:a16="http://schemas.microsoft.com/office/drawing/2014/main" xmlns="" id="{2F6F075D-EEE4-4BC7-B836-E8570294D610}"/>
                </a:ext>
              </a:extLst>
            </p:cNvPr>
            <p:cNvSpPr txBox="1"/>
            <p:nvPr/>
          </p:nvSpPr>
          <p:spPr>
            <a:xfrm>
              <a:off x="10680013" y="1291977"/>
              <a:ext cx="1223826" cy="584775"/>
            </a:xfrm>
            <a:prstGeom prst="rect">
              <a:avLst/>
            </a:prstGeom>
            <a:noFill/>
          </p:spPr>
          <p:txBody>
            <a:bodyPr wrap="square" rtlCol="0">
              <a:spAutoFit/>
            </a:bodyPr>
            <a:lstStyle/>
            <a:p>
              <a:pPr algn="dist"/>
              <a:r>
                <a:rPr lang="fr-FR" altLang="zh-CN" sz="1600">
                  <a:solidFill>
                    <a:schemeClr val="bg1"/>
                  </a:solidFill>
                  <a:latin typeface="Bahnschrift Light Condensed" panose="020B0502040204020203" pitchFamily="34" charset="0"/>
                </a:rPr>
                <a:t>DESIGNED </a:t>
              </a:r>
            </a:p>
            <a:p>
              <a:pPr algn="dist"/>
              <a:r>
                <a:rPr lang="fr-FR" altLang="zh-CN" sz="1600">
                  <a:solidFill>
                    <a:schemeClr val="bg1"/>
                  </a:solidFill>
                  <a:latin typeface="Bahnschrift Light Condensed" panose="020B0502040204020203" pitchFamily="34" charset="0"/>
                </a:rPr>
                <a:t>BY XIAO</a:t>
              </a:r>
              <a:endParaRPr lang="zh-CN" altLang="en-US" sz="1600">
                <a:solidFill>
                  <a:schemeClr val="bg1"/>
                </a:solidFill>
                <a:latin typeface="Bahnschrift Light Condensed" panose="020B0502040204020203" pitchFamily="34" charset="0"/>
              </a:endParaRPr>
            </a:p>
          </p:txBody>
        </p:sp>
      </p:grpSp>
      <p:pic>
        <p:nvPicPr>
          <p:cNvPr id="11" name="图片 10">
            <a:extLst>
              <a:ext uri="{FF2B5EF4-FFF2-40B4-BE49-F238E27FC236}">
                <a16:creationId xmlns:a16="http://schemas.microsoft.com/office/drawing/2014/main" xmlns="" id="{73499E52-B2B9-4365-9C1E-E55A1A32C52B}"/>
              </a:ext>
            </a:extLst>
          </p:cNvPr>
          <p:cNvPicPr>
            <a:picLocks noChangeAspect="1"/>
          </p:cNvPicPr>
          <p:nvPr/>
        </p:nvPicPr>
        <p:blipFill>
          <a:blip r:embed="rId2"/>
          <a:stretch>
            <a:fillRect/>
          </a:stretch>
        </p:blipFill>
        <p:spPr>
          <a:xfrm>
            <a:off x="0" y="2544424"/>
            <a:ext cx="6078239" cy="3420152"/>
          </a:xfrm>
          <a:prstGeom prst="rect">
            <a:avLst/>
          </a:prstGeom>
        </p:spPr>
      </p:pic>
      <p:sp>
        <p:nvSpPr>
          <p:cNvPr id="36" name="文本框 35">
            <a:extLst>
              <a:ext uri="{FF2B5EF4-FFF2-40B4-BE49-F238E27FC236}">
                <a16:creationId xmlns:a16="http://schemas.microsoft.com/office/drawing/2014/main" xmlns="" id="{5F4F7089-F282-4B10-A322-CA4BBE23596F}"/>
              </a:ext>
            </a:extLst>
          </p:cNvPr>
          <p:cNvSpPr txBox="1"/>
          <p:nvPr/>
        </p:nvSpPr>
        <p:spPr>
          <a:xfrm>
            <a:off x="6876147" y="2451346"/>
            <a:ext cx="2597539" cy="3606308"/>
          </a:xfrm>
          <a:prstGeom prst="rect">
            <a:avLst/>
          </a:prstGeom>
          <a:noFill/>
        </p:spPr>
        <p:txBody>
          <a:bodyPr wrap="square" rtlCol="0">
            <a:spAutoFit/>
          </a:bodyPr>
          <a:lstStyle/>
          <a:p>
            <a:pPr algn="just">
              <a:lnSpc>
                <a:spcPct val="120000"/>
              </a:lnSpc>
            </a:pPr>
            <a:r>
              <a:rPr lang="fr-FR" altLang="zh-CN" sz="1600" spc="100">
                <a:solidFill>
                  <a:schemeClr val="bg1"/>
                </a:solidFill>
                <a:latin typeface="Bahnschrift Light Condensed" panose="020B0502040204020203" pitchFamily="34" charset="0"/>
              </a:rPr>
              <a:t>pellentesque habitant morbi tristique senectus et netus et malesuada fames ac turpis egestaspellentesque habitant morbi tristique senectus et netus et malesuada fames ac turpis egestaspellentesque habitant morbi tristique senectus et netus et malesuada fames ac turpis egestaspellentesque habitant morbi tristique senectus et ne</a:t>
            </a:r>
            <a:endParaRPr lang="zh-CN" altLang="en-US" sz="1600" spc="100">
              <a:solidFill>
                <a:schemeClr val="bg1"/>
              </a:solidFill>
              <a:latin typeface="Bahnschrift Light Condensed" panose="020B0502040204020203" pitchFamily="34" charset="0"/>
            </a:endParaRPr>
          </a:p>
        </p:txBody>
      </p:sp>
      <p:pic>
        <p:nvPicPr>
          <p:cNvPr id="41" name="图片 40">
            <a:extLst>
              <a:ext uri="{FF2B5EF4-FFF2-40B4-BE49-F238E27FC236}">
                <a16:creationId xmlns:a16="http://schemas.microsoft.com/office/drawing/2014/main" xmlns="" id="{2C7F73F7-9512-432B-9208-940C9E43AECB}"/>
              </a:ext>
            </a:extLst>
          </p:cNvPr>
          <p:cNvPicPr>
            <a:picLocks noChangeAspect="1"/>
          </p:cNvPicPr>
          <p:nvPr/>
        </p:nvPicPr>
        <p:blipFill>
          <a:blip r:embed="rId3"/>
          <a:stretch>
            <a:fillRect/>
          </a:stretch>
        </p:blipFill>
        <p:spPr>
          <a:xfrm flipH="1">
            <a:off x="10271594" y="2544424"/>
            <a:ext cx="1920406" cy="3420152"/>
          </a:xfrm>
          <a:prstGeom prst="rect">
            <a:avLst/>
          </a:prstGeom>
        </p:spPr>
      </p:pic>
      <p:cxnSp>
        <p:nvCxnSpPr>
          <p:cNvPr id="45" name="直接连接符 44">
            <a:extLst>
              <a:ext uri="{FF2B5EF4-FFF2-40B4-BE49-F238E27FC236}">
                <a16:creationId xmlns:a16="http://schemas.microsoft.com/office/drawing/2014/main" xmlns="" id="{B6315FE3-A02D-487D-9AFE-97C225D5FC0B}"/>
              </a:ext>
            </a:extLst>
          </p:cNvPr>
          <p:cNvCxnSpPr>
            <a:cxnSpLocks/>
          </p:cNvCxnSpPr>
          <p:nvPr/>
        </p:nvCxnSpPr>
        <p:spPr>
          <a:xfrm>
            <a:off x="0" y="2184400"/>
            <a:ext cx="1219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57C53776-1D3E-4021-BA08-E77CEAEE78F6}"/>
              </a:ext>
            </a:extLst>
          </p:cNvPr>
          <p:cNvCxnSpPr>
            <a:cxnSpLocks/>
          </p:cNvCxnSpPr>
          <p:nvPr/>
        </p:nvCxnSpPr>
        <p:spPr>
          <a:xfrm>
            <a:off x="0" y="6324600"/>
            <a:ext cx="1219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01498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8" name="矩形 57">
            <a:extLst>
              <a:ext uri="{FF2B5EF4-FFF2-40B4-BE49-F238E27FC236}">
                <a16:creationId xmlns:a16="http://schemas.microsoft.com/office/drawing/2014/main" xmlns="" id="{687B8EFA-A775-4DD3-BA41-6279B1B38870}"/>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2DAA1EDD-0B75-4ACA-8447-5D3454DF3A32}"/>
              </a:ext>
            </a:extLst>
          </p:cNvPr>
          <p:cNvGrpSpPr/>
          <p:nvPr/>
        </p:nvGrpSpPr>
        <p:grpSpPr>
          <a:xfrm>
            <a:off x="412361" y="368768"/>
            <a:ext cx="1426017" cy="168041"/>
            <a:chOff x="812800" y="711200"/>
            <a:chExt cx="2478797" cy="292100"/>
          </a:xfrm>
        </p:grpSpPr>
        <p:sp>
          <p:nvSpPr>
            <p:cNvPr id="3" name="矩形 2">
              <a:extLst>
                <a:ext uri="{FF2B5EF4-FFF2-40B4-BE49-F238E27FC236}">
                  <a16:creationId xmlns:a16="http://schemas.microsoft.com/office/drawing/2014/main" xmlns="" id="{3819D8DB-4869-4206-A728-77A8C7A4DCEC}"/>
                </a:ext>
              </a:extLst>
            </p:cNvPr>
            <p:cNvSpPr/>
            <p:nvPr/>
          </p:nvSpPr>
          <p:spPr>
            <a:xfrm>
              <a:off x="812800"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5F464393-B370-40E8-830E-CEAFDC091D60}"/>
                </a:ext>
              </a:extLst>
            </p:cNvPr>
            <p:cNvSpPr/>
            <p:nvPr/>
          </p:nvSpPr>
          <p:spPr>
            <a:xfrm>
              <a:off x="1250139"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620827F2-9E38-4073-91C1-87F84275AB2D}"/>
                </a:ext>
              </a:extLst>
            </p:cNvPr>
            <p:cNvSpPr/>
            <p:nvPr/>
          </p:nvSpPr>
          <p:spPr>
            <a:xfrm>
              <a:off x="1687478"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9FA0B567-63AB-44C5-AE77-51CD849AB0AD}"/>
                </a:ext>
              </a:extLst>
            </p:cNvPr>
            <p:cNvSpPr/>
            <p:nvPr/>
          </p:nvSpPr>
          <p:spPr>
            <a:xfrm>
              <a:off x="2124817"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92658D31-2CA3-443C-907E-3B257E6B384C}"/>
                </a:ext>
              </a:extLst>
            </p:cNvPr>
            <p:cNvSpPr/>
            <p:nvPr/>
          </p:nvSpPr>
          <p:spPr>
            <a:xfrm>
              <a:off x="2562156"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F3389EEF-56D9-4C05-9874-8E98E471627F}"/>
                </a:ext>
              </a:extLst>
            </p:cNvPr>
            <p:cNvSpPr/>
            <p:nvPr/>
          </p:nvSpPr>
          <p:spPr>
            <a:xfrm>
              <a:off x="2999497" y="711200"/>
              <a:ext cx="292100" cy="2921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xmlns="" id="{422F39BD-6AD8-4413-AD9E-3E5939385B48}"/>
              </a:ext>
            </a:extLst>
          </p:cNvPr>
          <p:cNvGrpSpPr/>
          <p:nvPr/>
        </p:nvGrpSpPr>
        <p:grpSpPr>
          <a:xfrm>
            <a:off x="10680013" y="368768"/>
            <a:ext cx="1223826" cy="1305553"/>
            <a:chOff x="10680013" y="571199"/>
            <a:chExt cx="1223826" cy="1305553"/>
          </a:xfrm>
        </p:grpSpPr>
        <p:grpSp>
          <p:nvGrpSpPr>
            <p:cNvPr id="11" name="组合 10">
              <a:extLst>
                <a:ext uri="{FF2B5EF4-FFF2-40B4-BE49-F238E27FC236}">
                  <a16:creationId xmlns:a16="http://schemas.microsoft.com/office/drawing/2014/main" xmlns="" id="{4AB470A0-CCD2-4E37-9EF7-6234646E654B}"/>
                </a:ext>
              </a:extLst>
            </p:cNvPr>
            <p:cNvGrpSpPr/>
            <p:nvPr/>
          </p:nvGrpSpPr>
          <p:grpSpPr>
            <a:xfrm>
              <a:off x="10798148" y="571199"/>
              <a:ext cx="987554" cy="296578"/>
              <a:chOff x="5841205" y="3248025"/>
              <a:chExt cx="514350" cy="285750"/>
            </a:xfrm>
            <a:solidFill>
              <a:schemeClr val="bg1"/>
            </a:solidFill>
          </p:grpSpPr>
          <p:sp>
            <p:nvSpPr>
              <p:cNvPr id="14" name="图形 23">
                <a:extLst>
                  <a:ext uri="{FF2B5EF4-FFF2-40B4-BE49-F238E27FC236}">
                    <a16:creationId xmlns:a16="http://schemas.microsoft.com/office/drawing/2014/main" xmlns="" id="{68740707-F8FC-4837-98C6-A3FFDAEDE8E3}"/>
                  </a:ext>
                </a:extLst>
              </p:cNvPr>
              <p:cNvSpPr/>
              <p:nvPr/>
            </p:nvSpPr>
            <p:spPr>
              <a:xfrm>
                <a:off x="58412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15" name="图形 23">
                <a:extLst>
                  <a:ext uri="{FF2B5EF4-FFF2-40B4-BE49-F238E27FC236}">
                    <a16:creationId xmlns:a16="http://schemas.microsoft.com/office/drawing/2014/main" xmlns="" id="{62271E42-5FCC-4DCA-A135-81748FA0047A}"/>
                  </a:ext>
                </a:extLst>
              </p:cNvPr>
              <p:cNvSpPr/>
              <p:nvPr/>
            </p:nvSpPr>
            <p:spPr>
              <a:xfrm>
                <a:off x="586025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16" name="图形 23">
                <a:extLst>
                  <a:ext uri="{FF2B5EF4-FFF2-40B4-BE49-F238E27FC236}">
                    <a16:creationId xmlns:a16="http://schemas.microsoft.com/office/drawing/2014/main" xmlns="" id="{6216F18C-1071-4866-AFDE-912FA01EC5A2}"/>
                  </a:ext>
                </a:extLst>
              </p:cNvPr>
              <p:cNvSpPr/>
              <p:nvPr/>
            </p:nvSpPr>
            <p:spPr>
              <a:xfrm>
                <a:off x="58983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17" name="图形 23">
                <a:extLst>
                  <a:ext uri="{FF2B5EF4-FFF2-40B4-BE49-F238E27FC236}">
                    <a16:creationId xmlns:a16="http://schemas.microsoft.com/office/drawing/2014/main" xmlns="" id="{B189784A-D4F0-497B-8A75-0A586D17E248}"/>
                  </a:ext>
                </a:extLst>
              </p:cNvPr>
              <p:cNvSpPr/>
              <p:nvPr/>
            </p:nvSpPr>
            <p:spPr>
              <a:xfrm>
                <a:off x="59269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18" name="图形 23">
                <a:extLst>
                  <a:ext uri="{FF2B5EF4-FFF2-40B4-BE49-F238E27FC236}">
                    <a16:creationId xmlns:a16="http://schemas.microsoft.com/office/drawing/2014/main" xmlns="" id="{F2A66B36-9A91-496E-A23C-EBECF28C7101}"/>
                  </a:ext>
                </a:extLst>
              </p:cNvPr>
              <p:cNvSpPr/>
              <p:nvPr/>
            </p:nvSpPr>
            <p:spPr>
              <a:xfrm>
                <a:off x="59459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19" name="图形 23">
                <a:extLst>
                  <a:ext uri="{FF2B5EF4-FFF2-40B4-BE49-F238E27FC236}">
                    <a16:creationId xmlns:a16="http://schemas.microsoft.com/office/drawing/2014/main" xmlns="" id="{384760D3-C76A-4853-B5CE-87F9DD0A2585}"/>
                  </a:ext>
                </a:extLst>
              </p:cNvPr>
              <p:cNvSpPr/>
              <p:nvPr/>
            </p:nvSpPr>
            <p:spPr>
              <a:xfrm>
                <a:off x="59650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0" name="图形 23">
                <a:extLst>
                  <a:ext uri="{FF2B5EF4-FFF2-40B4-BE49-F238E27FC236}">
                    <a16:creationId xmlns:a16="http://schemas.microsoft.com/office/drawing/2014/main" xmlns="" id="{BE891B13-8B71-420B-BC25-CB81322EF03B}"/>
                  </a:ext>
                </a:extLst>
              </p:cNvPr>
              <p:cNvSpPr/>
              <p:nvPr/>
            </p:nvSpPr>
            <p:spPr>
              <a:xfrm>
                <a:off x="599360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21" name="图形 23">
                <a:extLst>
                  <a:ext uri="{FF2B5EF4-FFF2-40B4-BE49-F238E27FC236}">
                    <a16:creationId xmlns:a16="http://schemas.microsoft.com/office/drawing/2014/main" xmlns="" id="{E39CD236-7EFD-4D8E-A353-DDDDA6EF0A21}"/>
                  </a:ext>
                </a:extLst>
              </p:cNvPr>
              <p:cNvSpPr/>
              <p:nvPr/>
            </p:nvSpPr>
            <p:spPr>
              <a:xfrm>
                <a:off x="60317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2" name="图形 23">
                <a:extLst>
                  <a:ext uri="{FF2B5EF4-FFF2-40B4-BE49-F238E27FC236}">
                    <a16:creationId xmlns:a16="http://schemas.microsoft.com/office/drawing/2014/main" xmlns="" id="{364E4868-FB45-4594-BA92-BDAE0091B35C}"/>
                  </a:ext>
                </a:extLst>
              </p:cNvPr>
              <p:cNvSpPr/>
              <p:nvPr/>
            </p:nvSpPr>
            <p:spPr>
              <a:xfrm>
                <a:off x="60507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3" name="图形 23">
                <a:extLst>
                  <a:ext uri="{FF2B5EF4-FFF2-40B4-BE49-F238E27FC236}">
                    <a16:creationId xmlns:a16="http://schemas.microsoft.com/office/drawing/2014/main" xmlns="" id="{6FA09719-4754-4325-BAA6-962611D2DB26}"/>
                  </a:ext>
                </a:extLst>
              </p:cNvPr>
              <p:cNvSpPr/>
              <p:nvPr/>
            </p:nvSpPr>
            <p:spPr>
              <a:xfrm>
                <a:off x="60793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4" name="图形 23">
                <a:extLst>
                  <a:ext uri="{FF2B5EF4-FFF2-40B4-BE49-F238E27FC236}">
                    <a16:creationId xmlns:a16="http://schemas.microsoft.com/office/drawing/2014/main" xmlns="" id="{1D973328-7E5F-495B-9937-0BA0BEEA7217}"/>
                  </a:ext>
                </a:extLst>
              </p:cNvPr>
              <p:cNvSpPr/>
              <p:nvPr/>
            </p:nvSpPr>
            <p:spPr>
              <a:xfrm>
                <a:off x="61079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5" name="图形 23">
                <a:extLst>
                  <a:ext uri="{FF2B5EF4-FFF2-40B4-BE49-F238E27FC236}">
                    <a16:creationId xmlns:a16="http://schemas.microsoft.com/office/drawing/2014/main" xmlns="" id="{9CE4D91A-BAB7-4BC6-BD94-592DB19E083D}"/>
                  </a:ext>
                </a:extLst>
              </p:cNvPr>
              <p:cNvSpPr/>
              <p:nvPr/>
            </p:nvSpPr>
            <p:spPr>
              <a:xfrm>
                <a:off x="612695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26" name="图形 23">
                <a:extLst>
                  <a:ext uri="{FF2B5EF4-FFF2-40B4-BE49-F238E27FC236}">
                    <a16:creationId xmlns:a16="http://schemas.microsoft.com/office/drawing/2014/main" xmlns="" id="{5690BD14-B85F-4C73-9321-654E9EB26CF9}"/>
                  </a:ext>
                </a:extLst>
              </p:cNvPr>
              <p:cNvSpPr/>
              <p:nvPr/>
            </p:nvSpPr>
            <p:spPr>
              <a:xfrm>
                <a:off x="615553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7" name="图形 23">
                <a:extLst>
                  <a:ext uri="{FF2B5EF4-FFF2-40B4-BE49-F238E27FC236}">
                    <a16:creationId xmlns:a16="http://schemas.microsoft.com/office/drawing/2014/main" xmlns="" id="{58E4BF9C-9668-4C6C-8A19-0BB2FE554C9F}"/>
                  </a:ext>
                </a:extLst>
              </p:cNvPr>
              <p:cNvSpPr/>
              <p:nvPr/>
            </p:nvSpPr>
            <p:spPr>
              <a:xfrm>
                <a:off x="61841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8" name="图形 23">
                <a:extLst>
                  <a:ext uri="{FF2B5EF4-FFF2-40B4-BE49-F238E27FC236}">
                    <a16:creationId xmlns:a16="http://schemas.microsoft.com/office/drawing/2014/main" xmlns="" id="{6C31F195-6AC8-4029-9675-952A33AADF2F}"/>
                  </a:ext>
                </a:extLst>
              </p:cNvPr>
              <p:cNvSpPr/>
              <p:nvPr/>
            </p:nvSpPr>
            <p:spPr>
              <a:xfrm>
                <a:off x="62126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29" name="图形 23">
                <a:extLst>
                  <a:ext uri="{FF2B5EF4-FFF2-40B4-BE49-F238E27FC236}">
                    <a16:creationId xmlns:a16="http://schemas.microsoft.com/office/drawing/2014/main" xmlns="" id="{5390B871-DA40-499B-B611-C42C1D1C891F}"/>
                  </a:ext>
                </a:extLst>
              </p:cNvPr>
              <p:cNvSpPr/>
              <p:nvPr/>
            </p:nvSpPr>
            <p:spPr>
              <a:xfrm>
                <a:off x="6231730"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sp>
            <p:nvSpPr>
              <p:cNvPr id="30" name="图形 23">
                <a:extLst>
                  <a:ext uri="{FF2B5EF4-FFF2-40B4-BE49-F238E27FC236}">
                    <a16:creationId xmlns:a16="http://schemas.microsoft.com/office/drawing/2014/main" xmlns="" id="{FF61E683-4AA6-496A-8533-69E6DB5BACB9}"/>
                  </a:ext>
                </a:extLst>
              </p:cNvPr>
              <p:cNvSpPr/>
              <p:nvPr/>
            </p:nvSpPr>
            <p:spPr>
              <a:xfrm>
                <a:off x="626030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1" name="图形 23">
                <a:extLst>
                  <a:ext uri="{FF2B5EF4-FFF2-40B4-BE49-F238E27FC236}">
                    <a16:creationId xmlns:a16="http://schemas.microsoft.com/office/drawing/2014/main" xmlns="" id="{C807620D-6F47-4782-97CC-4894B90CEDBB}"/>
                  </a:ext>
                </a:extLst>
              </p:cNvPr>
              <p:cNvSpPr/>
              <p:nvPr/>
            </p:nvSpPr>
            <p:spPr>
              <a:xfrm>
                <a:off x="6288880"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2" name="图形 23">
                <a:extLst>
                  <a:ext uri="{FF2B5EF4-FFF2-40B4-BE49-F238E27FC236}">
                    <a16:creationId xmlns:a16="http://schemas.microsoft.com/office/drawing/2014/main" xmlns="" id="{A769ACBF-4D57-48B8-AA80-B907987195FA}"/>
                  </a:ext>
                </a:extLst>
              </p:cNvPr>
              <p:cNvSpPr/>
              <p:nvPr/>
            </p:nvSpPr>
            <p:spPr>
              <a:xfrm>
                <a:off x="6317455" y="3248025"/>
                <a:ext cx="9525" cy="285750"/>
              </a:xfrm>
              <a:custGeom>
                <a:avLst/>
                <a:gdLst>
                  <a:gd name="connsiteX0" fmla="*/ 0 w 9525"/>
                  <a:gd name="connsiteY0" fmla="*/ 0 h 285750"/>
                  <a:gd name="connsiteX1" fmla="*/ 9525 w 9525"/>
                  <a:gd name="connsiteY1" fmla="*/ 0 h 285750"/>
                  <a:gd name="connsiteX2" fmla="*/ 9525 w 9525"/>
                  <a:gd name="connsiteY2" fmla="*/ 285750 h 285750"/>
                  <a:gd name="connsiteX3" fmla="*/ 0 w 9525"/>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9525" h="285750">
                    <a:moveTo>
                      <a:pt x="0" y="0"/>
                    </a:moveTo>
                    <a:lnTo>
                      <a:pt x="9525" y="0"/>
                    </a:lnTo>
                    <a:lnTo>
                      <a:pt x="9525" y="285750"/>
                    </a:lnTo>
                    <a:lnTo>
                      <a:pt x="0" y="285750"/>
                    </a:lnTo>
                    <a:close/>
                  </a:path>
                </a:pathLst>
              </a:custGeom>
              <a:grpFill/>
              <a:ln w="9525" cap="flat">
                <a:noFill/>
                <a:prstDash val="solid"/>
                <a:miter/>
              </a:ln>
            </p:spPr>
            <p:txBody>
              <a:bodyPr rtlCol="0" anchor="ctr"/>
              <a:lstStyle/>
              <a:p>
                <a:endParaRPr lang="zh-CN" altLang="en-US"/>
              </a:p>
            </p:txBody>
          </p:sp>
          <p:sp>
            <p:nvSpPr>
              <p:cNvPr id="33" name="图形 23">
                <a:extLst>
                  <a:ext uri="{FF2B5EF4-FFF2-40B4-BE49-F238E27FC236}">
                    <a16:creationId xmlns:a16="http://schemas.microsoft.com/office/drawing/2014/main" xmlns="" id="{9543047F-2DEF-4867-AB66-40EF891084C2}"/>
                  </a:ext>
                </a:extLst>
              </p:cNvPr>
              <p:cNvSpPr/>
              <p:nvPr/>
            </p:nvSpPr>
            <p:spPr>
              <a:xfrm>
                <a:off x="6336505" y="3248025"/>
                <a:ext cx="19050" cy="285750"/>
              </a:xfrm>
              <a:custGeom>
                <a:avLst/>
                <a:gdLst>
                  <a:gd name="connsiteX0" fmla="*/ 0 w 19050"/>
                  <a:gd name="connsiteY0" fmla="*/ 0 h 285750"/>
                  <a:gd name="connsiteX1" fmla="*/ 19050 w 19050"/>
                  <a:gd name="connsiteY1" fmla="*/ 0 h 285750"/>
                  <a:gd name="connsiteX2" fmla="*/ 19050 w 19050"/>
                  <a:gd name="connsiteY2" fmla="*/ 285750 h 285750"/>
                  <a:gd name="connsiteX3" fmla="*/ 0 w 19050"/>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9050" h="285750">
                    <a:moveTo>
                      <a:pt x="0" y="0"/>
                    </a:moveTo>
                    <a:lnTo>
                      <a:pt x="19050" y="0"/>
                    </a:lnTo>
                    <a:lnTo>
                      <a:pt x="19050" y="285750"/>
                    </a:lnTo>
                    <a:lnTo>
                      <a:pt x="0" y="285750"/>
                    </a:lnTo>
                    <a:close/>
                  </a:path>
                </a:pathLst>
              </a:custGeom>
              <a:grpFill/>
              <a:ln w="9525" cap="flat">
                <a:noFill/>
                <a:prstDash val="solid"/>
                <a:miter/>
              </a:ln>
            </p:spPr>
            <p:txBody>
              <a:bodyPr rtlCol="0" anchor="ctr"/>
              <a:lstStyle/>
              <a:p>
                <a:endParaRPr lang="zh-CN" altLang="en-US"/>
              </a:p>
            </p:txBody>
          </p:sp>
        </p:grpSp>
        <p:sp>
          <p:nvSpPr>
            <p:cNvPr id="12" name="文本框 11">
              <a:extLst>
                <a:ext uri="{FF2B5EF4-FFF2-40B4-BE49-F238E27FC236}">
                  <a16:creationId xmlns:a16="http://schemas.microsoft.com/office/drawing/2014/main" xmlns="" id="{D0CD2DA2-482D-4E26-9A95-459A3237C775}"/>
                </a:ext>
              </a:extLst>
            </p:cNvPr>
            <p:cNvSpPr txBox="1"/>
            <p:nvPr/>
          </p:nvSpPr>
          <p:spPr>
            <a:xfrm>
              <a:off x="10680013" y="867171"/>
              <a:ext cx="1223826" cy="369332"/>
            </a:xfrm>
            <a:prstGeom prst="rect">
              <a:avLst/>
            </a:prstGeom>
            <a:noFill/>
          </p:spPr>
          <p:txBody>
            <a:bodyPr wrap="square" rtlCol="0">
              <a:spAutoFit/>
            </a:bodyPr>
            <a:lstStyle/>
            <a:p>
              <a:pPr algn="dist"/>
              <a:r>
                <a:rPr lang="fr-FR" altLang="zh-CN">
                  <a:solidFill>
                    <a:schemeClr val="bg1"/>
                  </a:solidFill>
                  <a:latin typeface="Bahnschrift Light Condensed" panose="020B0502040204020203" pitchFamily="34" charset="0"/>
                </a:rPr>
                <a:t>2021/06/11</a:t>
              </a:r>
              <a:endParaRPr lang="zh-CN" altLang="en-US">
                <a:solidFill>
                  <a:schemeClr val="bg1"/>
                </a:solidFill>
                <a:latin typeface="Bahnschrift Light Condensed" panose="020B0502040204020203" pitchFamily="34" charset="0"/>
              </a:endParaRPr>
            </a:p>
          </p:txBody>
        </p:sp>
        <p:sp>
          <p:nvSpPr>
            <p:cNvPr id="13" name="文本框 12">
              <a:extLst>
                <a:ext uri="{FF2B5EF4-FFF2-40B4-BE49-F238E27FC236}">
                  <a16:creationId xmlns:a16="http://schemas.microsoft.com/office/drawing/2014/main" xmlns="" id="{5FF80321-6FCC-4092-A0CB-F4BE5B3A2DEE}"/>
                </a:ext>
              </a:extLst>
            </p:cNvPr>
            <p:cNvSpPr txBox="1"/>
            <p:nvPr/>
          </p:nvSpPr>
          <p:spPr>
            <a:xfrm>
              <a:off x="10680013" y="1291977"/>
              <a:ext cx="1223826" cy="584775"/>
            </a:xfrm>
            <a:prstGeom prst="rect">
              <a:avLst/>
            </a:prstGeom>
            <a:noFill/>
          </p:spPr>
          <p:txBody>
            <a:bodyPr wrap="square" rtlCol="0">
              <a:spAutoFit/>
            </a:bodyPr>
            <a:lstStyle/>
            <a:p>
              <a:pPr algn="dist"/>
              <a:r>
                <a:rPr lang="fr-FR" altLang="zh-CN" sz="1600">
                  <a:solidFill>
                    <a:schemeClr val="bg1"/>
                  </a:solidFill>
                  <a:latin typeface="Bahnschrift Light Condensed" panose="020B0502040204020203" pitchFamily="34" charset="0"/>
                </a:rPr>
                <a:t>DESIGNED </a:t>
              </a:r>
            </a:p>
            <a:p>
              <a:pPr algn="dist"/>
              <a:r>
                <a:rPr lang="fr-FR" altLang="zh-CN" sz="1600">
                  <a:solidFill>
                    <a:schemeClr val="bg1"/>
                  </a:solidFill>
                  <a:latin typeface="Bahnschrift Light Condensed" panose="020B0502040204020203" pitchFamily="34" charset="0"/>
                </a:rPr>
                <a:t>BY XIAO</a:t>
              </a:r>
              <a:endParaRPr lang="zh-CN" altLang="en-US" sz="1600">
                <a:solidFill>
                  <a:schemeClr val="bg1"/>
                </a:solidFill>
                <a:latin typeface="Bahnschrift Light Condensed" panose="020B0502040204020203" pitchFamily="34" charset="0"/>
              </a:endParaRPr>
            </a:p>
          </p:txBody>
        </p:sp>
      </p:grpSp>
      <p:sp>
        <p:nvSpPr>
          <p:cNvPr id="51" name="任意多边形: 形状 50">
            <a:extLst>
              <a:ext uri="{FF2B5EF4-FFF2-40B4-BE49-F238E27FC236}">
                <a16:creationId xmlns:a16="http://schemas.microsoft.com/office/drawing/2014/main" xmlns="" id="{0DB061A3-862E-4D73-8799-424588A241CB}"/>
              </a:ext>
            </a:extLst>
          </p:cNvPr>
          <p:cNvSpPr/>
          <p:nvPr/>
        </p:nvSpPr>
        <p:spPr>
          <a:xfrm>
            <a:off x="427618" y="1990236"/>
            <a:ext cx="5569339" cy="2521928"/>
          </a:xfrm>
          <a:custGeom>
            <a:avLst/>
            <a:gdLst>
              <a:gd name="connsiteX0" fmla="*/ 0 w 5569339"/>
              <a:gd name="connsiteY0" fmla="*/ 0 h 2521928"/>
              <a:gd name="connsiteX1" fmla="*/ 4436482 w 5569339"/>
              <a:gd name="connsiteY1" fmla="*/ 0 h 2521928"/>
              <a:gd name="connsiteX2" fmla="*/ 5569339 w 5569339"/>
              <a:gd name="connsiteY2" fmla="*/ 1132857 h 2521928"/>
              <a:gd name="connsiteX3" fmla="*/ 5569339 w 5569339"/>
              <a:gd name="connsiteY3" fmla="*/ 2521928 h 2521928"/>
              <a:gd name="connsiteX4" fmla="*/ 0 w 5569339"/>
              <a:gd name="connsiteY4" fmla="*/ 2521928 h 2521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9339" h="2521928">
                <a:moveTo>
                  <a:pt x="0" y="0"/>
                </a:moveTo>
                <a:lnTo>
                  <a:pt x="4436482" y="0"/>
                </a:lnTo>
                <a:lnTo>
                  <a:pt x="5569339" y="1132857"/>
                </a:lnTo>
                <a:lnTo>
                  <a:pt x="5569339" y="2521928"/>
                </a:lnTo>
                <a:lnTo>
                  <a:pt x="0" y="25219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35" name="图片 34" descr="鸟飞在空中&#10;&#10;中度可信度描述已自动生成">
            <a:extLst>
              <a:ext uri="{FF2B5EF4-FFF2-40B4-BE49-F238E27FC236}">
                <a16:creationId xmlns:a16="http://schemas.microsoft.com/office/drawing/2014/main" xmlns="" id="{DD31E2DE-D01C-475A-863E-0456AAC097B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1025" y="2209800"/>
            <a:ext cx="3141489" cy="2082800"/>
          </a:xfrm>
          <a:prstGeom prst="rect">
            <a:avLst/>
          </a:prstGeom>
        </p:spPr>
      </p:pic>
      <p:sp>
        <p:nvSpPr>
          <p:cNvPr id="37" name="文本框 36">
            <a:extLst>
              <a:ext uri="{FF2B5EF4-FFF2-40B4-BE49-F238E27FC236}">
                <a16:creationId xmlns:a16="http://schemas.microsoft.com/office/drawing/2014/main" xmlns="" id="{78CA14D9-E7E8-4A52-AA52-953883D06268}"/>
              </a:ext>
            </a:extLst>
          </p:cNvPr>
          <p:cNvSpPr txBox="1"/>
          <p:nvPr/>
        </p:nvSpPr>
        <p:spPr>
          <a:xfrm>
            <a:off x="3964958" y="3241914"/>
            <a:ext cx="2031998" cy="1098827"/>
          </a:xfrm>
          <a:prstGeom prst="rect">
            <a:avLst/>
          </a:prstGeom>
          <a:noFill/>
        </p:spPr>
        <p:txBody>
          <a:bodyPr wrap="square" rtlCol="0">
            <a:spAutoFit/>
          </a:bodyPr>
          <a:lstStyle/>
          <a:p>
            <a:pPr>
              <a:lnSpc>
                <a:spcPct val="120000"/>
              </a:lnSpc>
            </a:pPr>
            <a:r>
              <a:rPr lang="fr-FR" altLang="zh-CN" sz="1400" u="sng" spc="100">
                <a:latin typeface="Bahnschrift Light Condensed" panose="020B0502040204020203" pitchFamily="34" charset="0"/>
              </a:rPr>
              <a:t>pellentesque habitant morbi tristique senectus et netus et malesuada fames ac turpis egestas</a:t>
            </a:r>
            <a:endParaRPr lang="zh-CN" altLang="en-US" sz="1400" u="sng" spc="100">
              <a:latin typeface="Bahnschrift Light Condensed" panose="020B0502040204020203" pitchFamily="34" charset="0"/>
            </a:endParaRPr>
          </a:p>
        </p:txBody>
      </p:sp>
      <p:sp>
        <p:nvSpPr>
          <p:cNvPr id="52" name="任意多边形: 形状 51">
            <a:extLst>
              <a:ext uri="{FF2B5EF4-FFF2-40B4-BE49-F238E27FC236}">
                <a16:creationId xmlns:a16="http://schemas.microsoft.com/office/drawing/2014/main" xmlns="" id="{B9871511-AF86-4522-A953-5932045EF6A0}"/>
              </a:ext>
            </a:extLst>
          </p:cNvPr>
          <p:cNvSpPr/>
          <p:nvPr/>
        </p:nvSpPr>
        <p:spPr>
          <a:xfrm>
            <a:off x="6195044" y="3595132"/>
            <a:ext cx="5569339" cy="2521928"/>
          </a:xfrm>
          <a:custGeom>
            <a:avLst/>
            <a:gdLst>
              <a:gd name="connsiteX0" fmla="*/ 0 w 5569339"/>
              <a:gd name="connsiteY0" fmla="*/ 0 h 2521928"/>
              <a:gd name="connsiteX1" fmla="*/ 4436482 w 5569339"/>
              <a:gd name="connsiteY1" fmla="*/ 0 h 2521928"/>
              <a:gd name="connsiteX2" fmla="*/ 5569339 w 5569339"/>
              <a:gd name="connsiteY2" fmla="*/ 1132857 h 2521928"/>
              <a:gd name="connsiteX3" fmla="*/ 5569339 w 5569339"/>
              <a:gd name="connsiteY3" fmla="*/ 2521928 h 2521928"/>
              <a:gd name="connsiteX4" fmla="*/ 0 w 5569339"/>
              <a:gd name="connsiteY4" fmla="*/ 2521928 h 2521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9339" h="2521928">
                <a:moveTo>
                  <a:pt x="0" y="0"/>
                </a:moveTo>
                <a:lnTo>
                  <a:pt x="4436482" y="0"/>
                </a:lnTo>
                <a:lnTo>
                  <a:pt x="5569339" y="1132857"/>
                </a:lnTo>
                <a:lnTo>
                  <a:pt x="5569339" y="2521928"/>
                </a:lnTo>
                <a:lnTo>
                  <a:pt x="0" y="25219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5" name="图片 44">
            <a:extLst>
              <a:ext uri="{FF2B5EF4-FFF2-40B4-BE49-F238E27FC236}">
                <a16:creationId xmlns:a16="http://schemas.microsoft.com/office/drawing/2014/main" xmlns="" id="{27B47DE4-1FFA-4534-9202-BEABA09E80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352541" y="3814696"/>
            <a:ext cx="3133309" cy="2082800"/>
          </a:xfrm>
          <a:prstGeom prst="rect">
            <a:avLst/>
          </a:prstGeom>
        </p:spPr>
      </p:pic>
      <p:sp>
        <p:nvSpPr>
          <p:cNvPr id="46" name="文本框 45">
            <a:extLst>
              <a:ext uri="{FF2B5EF4-FFF2-40B4-BE49-F238E27FC236}">
                <a16:creationId xmlns:a16="http://schemas.microsoft.com/office/drawing/2014/main" xmlns="" id="{FAF9FE5E-3AD5-4FE4-82A8-DD154806876E}"/>
              </a:ext>
            </a:extLst>
          </p:cNvPr>
          <p:cNvSpPr txBox="1"/>
          <p:nvPr/>
        </p:nvSpPr>
        <p:spPr>
          <a:xfrm>
            <a:off x="9732384" y="4846810"/>
            <a:ext cx="2031998" cy="1098827"/>
          </a:xfrm>
          <a:prstGeom prst="rect">
            <a:avLst/>
          </a:prstGeom>
          <a:noFill/>
        </p:spPr>
        <p:txBody>
          <a:bodyPr wrap="square" rtlCol="0">
            <a:spAutoFit/>
          </a:bodyPr>
          <a:lstStyle/>
          <a:p>
            <a:pPr>
              <a:lnSpc>
                <a:spcPct val="120000"/>
              </a:lnSpc>
            </a:pPr>
            <a:r>
              <a:rPr lang="fr-FR" altLang="zh-CN" sz="1400" u="sng" spc="100">
                <a:latin typeface="Bahnschrift Light Condensed" panose="020B0502040204020203" pitchFamily="34" charset="0"/>
              </a:rPr>
              <a:t>pellentesque habitant morbi tristique senectus et netus et malesuada fames ac turpis egestas</a:t>
            </a:r>
            <a:endParaRPr lang="zh-CN" altLang="en-US" sz="1400" u="sng" spc="100">
              <a:latin typeface="Bahnschrift Light Condensed" panose="020B0502040204020203" pitchFamily="34" charset="0"/>
            </a:endParaRPr>
          </a:p>
        </p:txBody>
      </p:sp>
      <p:sp>
        <p:nvSpPr>
          <p:cNvPr id="56" name="文本框 55">
            <a:extLst>
              <a:ext uri="{FF2B5EF4-FFF2-40B4-BE49-F238E27FC236}">
                <a16:creationId xmlns:a16="http://schemas.microsoft.com/office/drawing/2014/main" xmlns="" id="{ADF063E6-D019-473D-86C9-46E35BC4C839}"/>
              </a:ext>
            </a:extLst>
          </p:cNvPr>
          <p:cNvSpPr txBox="1"/>
          <p:nvPr/>
        </p:nvSpPr>
        <p:spPr>
          <a:xfrm>
            <a:off x="6352541" y="2209800"/>
            <a:ext cx="2652219" cy="1077218"/>
          </a:xfrm>
          <a:prstGeom prst="rect">
            <a:avLst/>
          </a:prstGeom>
          <a:noFill/>
        </p:spPr>
        <p:txBody>
          <a:bodyPr wrap="square" rtlCol="0">
            <a:spAutoFit/>
          </a:bodyPr>
          <a:lstStyle/>
          <a:p>
            <a:r>
              <a:rPr lang="en-US" altLang="zh-CN" sz="3200" spc="600">
                <a:solidFill>
                  <a:schemeClr val="bg1"/>
                </a:solidFill>
                <a:latin typeface="Bahnschrift Light Condensed" panose="020B0502040204020203" pitchFamily="34" charset="0"/>
              </a:rPr>
              <a:t>POWERPOINT TEMPLET </a:t>
            </a:r>
            <a:endParaRPr lang="zh-CN" altLang="en-US" sz="3200" spc="600">
              <a:solidFill>
                <a:schemeClr val="bg1"/>
              </a:solidFill>
              <a:latin typeface="Bahnschrift Light Condensed" panose="020B0502040204020203" pitchFamily="34" charset="0"/>
            </a:endParaRPr>
          </a:p>
        </p:txBody>
      </p:sp>
      <p:sp>
        <p:nvSpPr>
          <p:cNvPr id="57" name="文本框 56">
            <a:extLst>
              <a:ext uri="{FF2B5EF4-FFF2-40B4-BE49-F238E27FC236}">
                <a16:creationId xmlns:a16="http://schemas.microsoft.com/office/drawing/2014/main" xmlns="" id="{BCCE76EC-1F17-4F01-A96A-54876C36D957}"/>
              </a:ext>
            </a:extLst>
          </p:cNvPr>
          <p:cNvSpPr txBox="1"/>
          <p:nvPr/>
        </p:nvSpPr>
        <p:spPr>
          <a:xfrm>
            <a:off x="1886178" y="5039842"/>
            <a:ext cx="2652219" cy="1077218"/>
          </a:xfrm>
          <a:prstGeom prst="rect">
            <a:avLst/>
          </a:prstGeom>
          <a:noFill/>
        </p:spPr>
        <p:txBody>
          <a:bodyPr wrap="square" rtlCol="0">
            <a:spAutoFit/>
          </a:bodyPr>
          <a:lstStyle/>
          <a:p>
            <a:pPr algn="r"/>
            <a:r>
              <a:rPr lang="en-US" altLang="zh-CN" sz="3200" spc="600">
                <a:solidFill>
                  <a:schemeClr val="bg1"/>
                </a:solidFill>
                <a:latin typeface="Bahnschrift Light Condensed" panose="020B0502040204020203" pitchFamily="34" charset="0"/>
              </a:rPr>
              <a:t>POWERPOINT TEMPLET </a:t>
            </a:r>
            <a:endParaRPr lang="zh-CN" altLang="en-US" sz="3200" spc="600">
              <a:solidFill>
                <a:schemeClr val="bg1"/>
              </a:solidFill>
              <a:latin typeface="Bahnschrift Light Condensed" panose="020B0502040204020203" pitchFamily="34" charset="0"/>
            </a:endParaRPr>
          </a:p>
        </p:txBody>
      </p:sp>
    </p:spTree>
    <p:extLst>
      <p:ext uri="{BB962C8B-B14F-4D97-AF65-F5344CB8AC3E}">
        <p14:creationId xmlns:p14="http://schemas.microsoft.com/office/powerpoint/2010/main" val="4774246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TotalTime>
  <Words>359</Words>
  <Application>Microsoft Office PowerPoint</Application>
  <PresentationFormat>宽屏</PresentationFormat>
  <Paragraphs>62</Paragraphs>
  <Slides>13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13</vt:i4>
      </vt:variant>
    </vt:vector>
  </HeadingPairs>
  <TitlesOfParts>
    <vt:vector size="18" baseType="lpstr">
      <vt:lpstr>微软雅黑</vt:lpstr>
      <vt:lpstr>Arial</vt:lpstr>
      <vt:lpstr>Bahnschrift Light Condensed</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明信片</dc:subject>
  <dc:creator>yvonne 忘吃药的晓公子</dc:creator>
  <cp:keywords>51PPT模板网</cp:keywords>
  <dc:description>www.51pptmoban.com</dc:description>
  <cp:lastModifiedBy>YANGs</cp:lastModifiedBy>
  <cp:revision>29</cp:revision>
  <dcterms:created xsi:type="dcterms:W3CDTF">2021-06-07T03:18:12Z</dcterms:created>
  <dcterms:modified xsi:type="dcterms:W3CDTF">2021-06-14T14:17:13Z</dcterms:modified>
</cp:coreProperties>
</file>