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1" r:id="rId10"/>
    <p:sldId id="272" r:id="rId11"/>
    <p:sldId id="267" r:id="rId12"/>
    <p:sldId id="268" r:id="rId13"/>
    <p:sldId id="27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14" y="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34547F-8574-4ADF-8D19-D4BD8C958952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A5EFC-974A-48D1-B1A3-F796496CE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71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8314A6-7BA3-4E07-91DA-8D151316B6C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84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7FD17F4-F2DF-4FBD-987A-994114BE0E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1AE41BA5-2B36-45DA-95B2-08D25F71F7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FD627C5-736C-4CF8-A52E-E8A53F28E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603AF5B-E03D-4069-9EC2-70E88C066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659169-2ABF-4BEB-AC4B-E81EDCCD9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23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161083D-D084-4FFD-AA9C-E7CB6356B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3B31322-F519-4941-84EA-29CE4CF2F5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E6213C7-31B3-42F4-BA6E-57103A6C1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A4BEF35-DDD4-4A28-BEBA-6CB8396C6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9C19E5C-6E64-4216-937B-6B96EA095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861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ED56A389-3581-4083-8867-FA247DBBC9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3260264-3104-4D2B-AFFF-62D540F074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10942A1-F14A-4E46-8392-0C16D11B6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56D718A-9645-4896-8089-B69B526C1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808AB16-1B8B-4DFA-A196-1A72D3F06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80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D68015E-221D-4438-B88C-7981300C2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5A2B9D5-1D4B-46BC-BD1D-92520B8117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DDF9969-128D-4AD1-B745-5214B99DE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9311DED-1D7C-490E-8B02-E65F5544B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5A0A716-12DB-4415-A3C4-8FCA42AFA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133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093A4C6-D50C-445F-98DE-A4279AEC0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5E6AA3C-B180-48DF-AEC3-6CF133F65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5E8A934-547B-4235-AAA3-807F230CD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D898F22-9683-4313-8850-B51CF7B78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45EC526-8877-4099-BB0E-FD58C525C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06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DE8DD4-F4EB-482D-8F97-EC10AFDBB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4D844B7-4AC2-43C4-B786-852A37A181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979FC06-85CD-40CC-A1FC-BD986A5715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ECEAC90-1B28-4A69-AC7A-9EC9D9054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F3D287B-AA93-4E89-88E8-F11AD6BAA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0782089-F33D-48DB-B6A0-B7ABCBABB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984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42BF598-2FC3-481A-86EB-8A1F7260B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FA5B4BE-5D7E-4F33-9EC7-7E22EF4F7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737C3422-2943-4C3D-B852-DF972DB911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1E7417FE-D6F9-4550-BE68-D127061B83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EDCB393-3F89-4A9E-99D7-4098D9293F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E5CB30B5-F08F-4EFC-A97C-51CC1277C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F738832F-E588-41FF-85DB-CD4C58280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B625B27-F6EE-4E9B-86BA-D23A6964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9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65DE70D-D91C-4EA0-ABD8-3BC81C9E9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82A138B-11C2-47A5-9E5A-2081AD5D1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644AB47-BCED-4F2D-8402-85F052CA4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15352D2-4D04-4CBF-AD67-A6519DC01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507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FEBA6FA-9BDC-4C4E-B95A-AD27C1A30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ECF091B-2F48-4979-854E-6B84383AA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D2242D2-723E-43E9-8E6A-8B087C76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933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0B0DD5D-F4BB-4A74-8C39-A8CA7DF9F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3C7379C-BB18-4CC3-9ABE-0FB12FEA0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F16A380-4D03-4657-8E75-3278EDAC3F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FA195DC-8718-4A50-8388-93790AAE9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964C824-5141-4355-8FC4-E2422D60D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FAEDFF6-A706-4D7C-9859-3382BD295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58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EFD05DD-998A-49FB-B779-FFFF7764A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9A612124-AF64-40EE-8F4F-EC22D0BF24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0C55AD8-FDD9-430A-8E1E-866982DDE9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27647E3-2BF3-4E61-93F2-0D77FF261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0706DCF-9F24-444E-A960-D936EA144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0EB521E-81BD-4298-973A-08184749D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189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9E56EB1-B8C0-447E-A006-1979F984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4E1A93F-A7FE-4FB2-8B4D-3AA295C346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03B9387-97C9-41D7-A263-203A6BD3B2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FB14D-6430-4B87-A461-21CFCB040DA5}" type="datetimeFigureOut">
              <a:rPr lang="zh-CN" altLang="en-US" smtClean="0"/>
              <a:t>2021/6/15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1F5F637-A378-439A-85D7-0D42B0D447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EAF5057-6976-47E7-949F-52343A12BB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9CB32-B0C8-45B7-9BCC-098F9E696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51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audio" Target="../media/media1.m4a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media" Target="../media/media1.m4a"/><Relationship Id="rId5" Type="http://schemas.openxmlformats.org/officeDocument/2006/relationships/tags" Target="../tags/tag5.xml"/><Relationship Id="rId10" Type="http://schemas.openxmlformats.org/officeDocument/2006/relationships/image" Target="../media/image1.png"/><Relationship Id="rId4" Type="http://schemas.openxmlformats.org/officeDocument/2006/relationships/tags" Target="../tags/tag4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space.bilibili.com/225543640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17" Type="http://schemas.openxmlformats.org/officeDocument/2006/relationships/tags" Target="../tags/tag118.xml"/><Relationship Id="rId21" Type="http://schemas.openxmlformats.org/officeDocument/2006/relationships/tags" Target="../tags/tag22.xml"/><Relationship Id="rId42" Type="http://schemas.openxmlformats.org/officeDocument/2006/relationships/tags" Target="../tags/tag43.xml"/><Relationship Id="rId63" Type="http://schemas.openxmlformats.org/officeDocument/2006/relationships/tags" Target="../tags/tag64.xml"/><Relationship Id="rId84" Type="http://schemas.openxmlformats.org/officeDocument/2006/relationships/tags" Target="../tags/tag85.xml"/><Relationship Id="rId138" Type="http://schemas.openxmlformats.org/officeDocument/2006/relationships/tags" Target="../tags/tag139.xml"/><Relationship Id="rId159" Type="http://schemas.openxmlformats.org/officeDocument/2006/relationships/tags" Target="../tags/tag160.xml"/><Relationship Id="rId170" Type="http://schemas.openxmlformats.org/officeDocument/2006/relationships/tags" Target="../tags/tag171.xml"/><Relationship Id="rId191" Type="http://schemas.openxmlformats.org/officeDocument/2006/relationships/tags" Target="../tags/tag192.xml"/><Relationship Id="rId205" Type="http://schemas.openxmlformats.org/officeDocument/2006/relationships/tags" Target="../tags/tag206.xml"/><Relationship Id="rId107" Type="http://schemas.openxmlformats.org/officeDocument/2006/relationships/tags" Target="../tags/tag108.xml"/><Relationship Id="rId11" Type="http://schemas.openxmlformats.org/officeDocument/2006/relationships/tags" Target="../tags/tag12.xml"/><Relationship Id="rId32" Type="http://schemas.openxmlformats.org/officeDocument/2006/relationships/tags" Target="../tags/tag33.xml"/><Relationship Id="rId53" Type="http://schemas.openxmlformats.org/officeDocument/2006/relationships/tags" Target="../tags/tag54.xml"/><Relationship Id="rId74" Type="http://schemas.openxmlformats.org/officeDocument/2006/relationships/tags" Target="../tags/tag75.xml"/><Relationship Id="rId128" Type="http://schemas.openxmlformats.org/officeDocument/2006/relationships/tags" Target="../tags/tag129.xml"/><Relationship Id="rId149" Type="http://schemas.openxmlformats.org/officeDocument/2006/relationships/tags" Target="../tags/tag150.xml"/><Relationship Id="rId5" Type="http://schemas.openxmlformats.org/officeDocument/2006/relationships/tags" Target="../tags/tag10.xml"/><Relationship Id="rId95" Type="http://schemas.openxmlformats.org/officeDocument/2006/relationships/tags" Target="../tags/tag96.xml"/><Relationship Id="rId160" Type="http://schemas.openxmlformats.org/officeDocument/2006/relationships/tags" Target="../tags/tag161.xml"/><Relationship Id="rId181" Type="http://schemas.openxmlformats.org/officeDocument/2006/relationships/tags" Target="../tags/tag182.xml"/><Relationship Id="rId216" Type="http://schemas.openxmlformats.org/officeDocument/2006/relationships/tags" Target="../tags/tag217.xml"/><Relationship Id="rId22" Type="http://schemas.openxmlformats.org/officeDocument/2006/relationships/tags" Target="../tags/tag23.xml"/><Relationship Id="rId43" Type="http://schemas.openxmlformats.org/officeDocument/2006/relationships/tags" Target="../tags/tag44.xml"/><Relationship Id="rId64" Type="http://schemas.openxmlformats.org/officeDocument/2006/relationships/tags" Target="../tags/tag65.xml"/><Relationship Id="rId118" Type="http://schemas.openxmlformats.org/officeDocument/2006/relationships/tags" Target="../tags/tag119.xml"/><Relationship Id="rId139" Type="http://schemas.openxmlformats.org/officeDocument/2006/relationships/tags" Target="../tags/tag140.xml"/><Relationship Id="rId85" Type="http://schemas.openxmlformats.org/officeDocument/2006/relationships/tags" Target="../tags/tag86.xml"/><Relationship Id="rId150" Type="http://schemas.openxmlformats.org/officeDocument/2006/relationships/tags" Target="../tags/tag151.xml"/><Relationship Id="rId171" Type="http://schemas.openxmlformats.org/officeDocument/2006/relationships/tags" Target="../tags/tag172.xml"/><Relationship Id="rId192" Type="http://schemas.openxmlformats.org/officeDocument/2006/relationships/tags" Target="../tags/tag193.xml"/><Relationship Id="rId206" Type="http://schemas.openxmlformats.org/officeDocument/2006/relationships/tags" Target="../tags/tag207.xml"/><Relationship Id="rId12" Type="http://schemas.openxmlformats.org/officeDocument/2006/relationships/tags" Target="../tags/tag13.xml"/><Relationship Id="rId33" Type="http://schemas.openxmlformats.org/officeDocument/2006/relationships/tags" Target="../tags/tag34.xml"/><Relationship Id="rId108" Type="http://schemas.openxmlformats.org/officeDocument/2006/relationships/tags" Target="../tags/tag109.xml"/><Relationship Id="rId129" Type="http://schemas.openxmlformats.org/officeDocument/2006/relationships/tags" Target="../tags/tag130.xml"/><Relationship Id="rId54" Type="http://schemas.openxmlformats.org/officeDocument/2006/relationships/tags" Target="../tags/tag55.xml"/><Relationship Id="rId75" Type="http://schemas.openxmlformats.org/officeDocument/2006/relationships/tags" Target="../tags/tag76.xml"/><Relationship Id="rId96" Type="http://schemas.openxmlformats.org/officeDocument/2006/relationships/tags" Target="../tags/tag97.xml"/><Relationship Id="rId140" Type="http://schemas.openxmlformats.org/officeDocument/2006/relationships/tags" Target="../tags/tag141.xml"/><Relationship Id="rId161" Type="http://schemas.openxmlformats.org/officeDocument/2006/relationships/tags" Target="../tags/tag162.xml"/><Relationship Id="rId182" Type="http://schemas.openxmlformats.org/officeDocument/2006/relationships/tags" Target="../tags/tag183.xml"/><Relationship Id="rId217" Type="http://schemas.openxmlformats.org/officeDocument/2006/relationships/slideLayout" Target="../slideLayouts/slideLayout1.xml"/><Relationship Id="rId6" Type="http://schemas.microsoft.com/office/2007/relationships/media" Target="../media/media2.m4a"/><Relationship Id="rId23" Type="http://schemas.openxmlformats.org/officeDocument/2006/relationships/tags" Target="../tags/tag24.xml"/><Relationship Id="rId119" Type="http://schemas.openxmlformats.org/officeDocument/2006/relationships/tags" Target="../tags/tag120.xml"/><Relationship Id="rId44" Type="http://schemas.openxmlformats.org/officeDocument/2006/relationships/tags" Target="../tags/tag45.xml"/><Relationship Id="rId65" Type="http://schemas.openxmlformats.org/officeDocument/2006/relationships/tags" Target="../tags/tag66.xml"/><Relationship Id="rId86" Type="http://schemas.openxmlformats.org/officeDocument/2006/relationships/tags" Target="../tags/tag87.xml"/><Relationship Id="rId130" Type="http://schemas.openxmlformats.org/officeDocument/2006/relationships/tags" Target="../tags/tag131.xml"/><Relationship Id="rId151" Type="http://schemas.openxmlformats.org/officeDocument/2006/relationships/tags" Target="../tags/tag152.xml"/><Relationship Id="rId172" Type="http://schemas.openxmlformats.org/officeDocument/2006/relationships/tags" Target="../tags/tag173.xml"/><Relationship Id="rId193" Type="http://schemas.openxmlformats.org/officeDocument/2006/relationships/tags" Target="../tags/tag194.xml"/><Relationship Id="rId207" Type="http://schemas.openxmlformats.org/officeDocument/2006/relationships/tags" Target="../tags/tag208.xml"/><Relationship Id="rId13" Type="http://schemas.openxmlformats.org/officeDocument/2006/relationships/tags" Target="../tags/tag14.xml"/><Relationship Id="rId109" Type="http://schemas.openxmlformats.org/officeDocument/2006/relationships/tags" Target="../tags/tag110.xml"/><Relationship Id="rId34" Type="http://schemas.openxmlformats.org/officeDocument/2006/relationships/tags" Target="../tags/tag35.xml"/><Relationship Id="rId55" Type="http://schemas.openxmlformats.org/officeDocument/2006/relationships/tags" Target="../tags/tag56.xml"/><Relationship Id="rId76" Type="http://schemas.openxmlformats.org/officeDocument/2006/relationships/tags" Target="../tags/tag77.xml"/><Relationship Id="rId97" Type="http://schemas.openxmlformats.org/officeDocument/2006/relationships/tags" Target="../tags/tag98.xml"/><Relationship Id="rId120" Type="http://schemas.openxmlformats.org/officeDocument/2006/relationships/tags" Target="../tags/tag121.xml"/><Relationship Id="rId141" Type="http://schemas.openxmlformats.org/officeDocument/2006/relationships/tags" Target="../tags/tag142.xml"/><Relationship Id="rId7" Type="http://schemas.openxmlformats.org/officeDocument/2006/relationships/audio" Target="../media/media2.m4a"/><Relationship Id="rId162" Type="http://schemas.openxmlformats.org/officeDocument/2006/relationships/tags" Target="../tags/tag163.xml"/><Relationship Id="rId183" Type="http://schemas.openxmlformats.org/officeDocument/2006/relationships/tags" Target="../tags/tag184.xml"/><Relationship Id="rId218" Type="http://schemas.openxmlformats.org/officeDocument/2006/relationships/image" Target="../media/image1.png"/><Relationship Id="rId24" Type="http://schemas.openxmlformats.org/officeDocument/2006/relationships/tags" Target="../tags/tag25.xml"/><Relationship Id="rId45" Type="http://schemas.openxmlformats.org/officeDocument/2006/relationships/tags" Target="../tags/tag46.xml"/><Relationship Id="rId66" Type="http://schemas.openxmlformats.org/officeDocument/2006/relationships/tags" Target="../tags/tag67.xml"/><Relationship Id="rId87" Type="http://schemas.openxmlformats.org/officeDocument/2006/relationships/tags" Target="../tags/tag88.xml"/><Relationship Id="rId110" Type="http://schemas.openxmlformats.org/officeDocument/2006/relationships/tags" Target="../tags/tag111.xml"/><Relationship Id="rId131" Type="http://schemas.openxmlformats.org/officeDocument/2006/relationships/tags" Target="../tags/tag132.xml"/><Relationship Id="rId152" Type="http://schemas.openxmlformats.org/officeDocument/2006/relationships/tags" Target="../tags/tag153.xml"/><Relationship Id="rId173" Type="http://schemas.openxmlformats.org/officeDocument/2006/relationships/tags" Target="../tags/tag174.xml"/><Relationship Id="rId194" Type="http://schemas.openxmlformats.org/officeDocument/2006/relationships/tags" Target="../tags/tag195.xml"/><Relationship Id="rId208" Type="http://schemas.openxmlformats.org/officeDocument/2006/relationships/tags" Target="../tags/tag209.xml"/><Relationship Id="rId14" Type="http://schemas.openxmlformats.org/officeDocument/2006/relationships/tags" Target="../tags/tag15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56" Type="http://schemas.openxmlformats.org/officeDocument/2006/relationships/tags" Target="../tags/tag57.xml"/><Relationship Id="rId77" Type="http://schemas.openxmlformats.org/officeDocument/2006/relationships/tags" Target="../tags/tag78.xml"/><Relationship Id="rId100" Type="http://schemas.openxmlformats.org/officeDocument/2006/relationships/tags" Target="../tags/tag101.xml"/><Relationship Id="rId105" Type="http://schemas.openxmlformats.org/officeDocument/2006/relationships/tags" Target="../tags/tag106.xml"/><Relationship Id="rId126" Type="http://schemas.openxmlformats.org/officeDocument/2006/relationships/tags" Target="../tags/tag127.xml"/><Relationship Id="rId147" Type="http://schemas.openxmlformats.org/officeDocument/2006/relationships/tags" Target="../tags/tag148.xml"/><Relationship Id="rId168" Type="http://schemas.openxmlformats.org/officeDocument/2006/relationships/tags" Target="../tags/tag169.xml"/><Relationship Id="rId8" Type="http://schemas.microsoft.com/office/2007/relationships/media" Target="../media/media3.m4a"/><Relationship Id="rId51" Type="http://schemas.openxmlformats.org/officeDocument/2006/relationships/tags" Target="../tags/tag52.xml"/><Relationship Id="rId72" Type="http://schemas.openxmlformats.org/officeDocument/2006/relationships/tags" Target="../tags/tag73.xml"/><Relationship Id="rId93" Type="http://schemas.openxmlformats.org/officeDocument/2006/relationships/tags" Target="../tags/tag94.xml"/><Relationship Id="rId98" Type="http://schemas.openxmlformats.org/officeDocument/2006/relationships/tags" Target="../tags/tag99.xml"/><Relationship Id="rId121" Type="http://schemas.openxmlformats.org/officeDocument/2006/relationships/tags" Target="../tags/tag122.xml"/><Relationship Id="rId142" Type="http://schemas.openxmlformats.org/officeDocument/2006/relationships/tags" Target="../tags/tag143.xml"/><Relationship Id="rId163" Type="http://schemas.openxmlformats.org/officeDocument/2006/relationships/tags" Target="../tags/tag164.xml"/><Relationship Id="rId184" Type="http://schemas.openxmlformats.org/officeDocument/2006/relationships/tags" Target="../tags/tag185.xml"/><Relationship Id="rId189" Type="http://schemas.openxmlformats.org/officeDocument/2006/relationships/tags" Target="../tags/tag190.xml"/><Relationship Id="rId3" Type="http://schemas.openxmlformats.org/officeDocument/2006/relationships/tags" Target="../tags/tag8.xml"/><Relationship Id="rId214" Type="http://schemas.openxmlformats.org/officeDocument/2006/relationships/tags" Target="../tags/tag215.xml"/><Relationship Id="rId25" Type="http://schemas.openxmlformats.org/officeDocument/2006/relationships/tags" Target="../tags/tag26.xml"/><Relationship Id="rId46" Type="http://schemas.openxmlformats.org/officeDocument/2006/relationships/tags" Target="../tags/tag47.xml"/><Relationship Id="rId67" Type="http://schemas.openxmlformats.org/officeDocument/2006/relationships/tags" Target="../tags/tag68.xml"/><Relationship Id="rId116" Type="http://schemas.openxmlformats.org/officeDocument/2006/relationships/tags" Target="../tags/tag117.xml"/><Relationship Id="rId137" Type="http://schemas.openxmlformats.org/officeDocument/2006/relationships/tags" Target="../tags/tag138.xml"/><Relationship Id="rId158" Type="http://schemas.openxmlformats.org/officeDocument/2006/relationships/tags" Target="../tags/tag159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62" Type="http://schemas.openxmlformats.org/officeDocument/2006/relationships/tags" Target="../tags/tag63.xml"/><Relationship Id="rId83" Type="http://schemas.openxmlformats.org/officeDocument/2006/relationships/tags" Target="../tags/tag84.xml"/><Relationship Id="rId88" Type="http://schemas.openxmlformats.org/officeDocument/2006/relationships/tags" Target="../tags/tag89.xml"/><Relationship Id="rId111" Type="http://schemas.openxmlformats.org/officeDocument/2006/relationships/tags" Target="../tags/tag112.xml"/><Relationship Id="rId132" Type="http://schemas.openxmlformats.org/officeDocument/2006/relationships/tags" Target="../tags/tag133.xml"/><Relationship Id="rId153" Type="http://schemas.openxmlformats.org/officeDocument/2006/relationships/tags" Target="../tags/tag154.xml"/><Relationship Id="rId174" Type="http://schemas.openxmlformats.org/officeDocument/2006/relationships/tags" Target="../tags/tag175.xml"/><Relationship Id="rId179" Type="http://schemas.openxmlformats.org/officeDocument/2006/relationships/tags" Target="../tags/tag180.xml"/><Relationship Id="rId195" Type="http://schemas.openxmlformats.org/officeDocument/2006/relationships/tags" Target="../tags/tag196.xml"/><Relationship Id="rId209" Type="http://schemas.openxmlformats.org/officeDocument/2006/relationships/tags" Target="../tags/tag210.xml"/><Relationship Id="rId190" Type="http://schemas.openxmlformats.org/officeDocument/2006/relationships/tags" Target="../tags/tag191.xml"/><Relationship Id="rId204" Type="http://schemas.openxmlformats.org/officeDocument/2006/relationships/tags" Target="../tags/tag205.xml"/><Relationship Id="rId15" Type="http://schemas.openxmlformats.org/officeDocument/2006/relationships/tags" Target="../tags/tag16.xml"/><Relationship Id="rId36" Type="http://schemas.openxmlformats.org/officeDocument/2006/relationships/tags" Target="../tags/tag37.xml"/><Relationship Id="rId57" Type="http://schemas.openxmlformats.org/officeDocument/2006/relationships/tags" Target="../tags/tag58.xml"/><Relationship Id="rId106" Type="http://schemas.openxmlformats.org/officeDocument/2006/relationships/tags" Target="../tags/tag107.xml"/><Relationship Id="rId127" Type="http://schemas.openxmlformats.org/officeDocument/2006/relationships/tags" Target="../tags/tag128.xml"/><Relationship Id="rId10" Type="http://schemas.openxmlformats.org/officeDocument/2006/relationships/tags" Target="../tags/tag11.xml"/><Relationship Id="rId31" Type="http://schemas.openxmlformats.org/officeDocument/2006/relationships/tags" Target="../tags/tag32.xml"/><Relationship Id="rId52" Type="http://schemas.openxmlformats.org/officeDocument/2006/relationships/tags" Target="../tags/tag53.xml"/><Relationship Id="rId73" Type="http://schemas.openxmlformats.org/officeDocument/2006/relationships/tags" Target="../tags/tag74.xml"/><Relationship Id="rId78" Type="http://schemas.openxmlformats.org/officeDocument/2006/relationships/tags" Target="../tags/tag79.xml"/><Relationship Id="rId94" Type="http://schemas.openxmlformats.org/officeDocument/2006/relationships/tags" Target="../tags/tag95.xml"/><Relationship Id="rId99" Type="http://schemas.openxmlformats.org/officeDocument/2006/relationships/tags" Target="../tags/tag100.xml"/><Relationship Id="rId101" Type="http://schemas.openxmlformats.org/officeDocument/2006/relationships/tags" Target="../tags/tag102.xml"/><Relationship Id="rId122" Type="http://schemas.openxmlformats.org/officeDocument/2006/relationships/tags" Target="../tags/tag123.xml"/><Relationship Id="rId143" Type="http://schemas.openxmlformats.org/officeDocument/2006/relationships/tags" Target="../tags/tag144.xml"/><Relationship Id="rId148" Type="http://schemas.openxmlformats.org/officeDocument/2006/relationships/tags" Target="../tags/tag149.xml"/><Relationship Id="rId164" Type="http://schemas.openxmlformats.org/officeDocument/2006/relationships/tags" Target="../tags/tag165.xml"/><Relationship Id="rId169" Type="http://schemas.openxmlformats.org/officeDocument/2006/relationships/tags" Target="../tags/tag170.xml"/><Relationship Id="rId185" Type="http://schemas.openxmlformats.org/officeDocument/2006/relationships/tags" Target="../tags/tag186.xml"/><Relationship Id="rId4" Type="http://schemas.openxmlformats.org/officeDocument/2006/relationships/tags" Target="../tags/tag9.xml"/><Relationship Id="rId9" Type="http://schemas.openxmlformats.org/officeDocument/2006/relationships/audio" Target="../media/media3.m4a"/><Relationship Id="rId180" Type="http://schemas.openxmlformats.org/officeDocument/2006/relationships/tags" Target="../tags/tag181.xml"/><Relationship Id="rId210" Type="http://schemas.openxmlformats.org/officeDocument/2006/relationships/tags" Target="../tags/tag211.xml"/><Relationship Id="rId215" Type="http://schemas.openxmlformats.org/officeDocument/2006/relationships/tags" Target="../tags/tag216.xml"/><Relationship Id="rId26" Type="http://schemas.openxmlformats.org/officeDocument/2006/relationships/tags" Target="../tags/tag27.xml"/><Relationship Id="rId47" Type="http://schemas.openxmlformats.org/officeDocument/2006/relationships/tags" Target="../tags/tag48.xml"/><Relationship Id="rId68" Type="http://schemas.openxmlformats.org/officeDocument/2006/relationships/tags" Target="../tags/tag69.xml"/><Relationship Id="rId89" Type="http://schemas.openxmlformats.org/officeDocument/2006/relationships/tags" Target="../tags/tag90.xml"/><Relationship Id="rId112" Type="http://schemas.openxmlformats.org/officeDocument/2006/relationships/tags" Target="../tags/tag113.xml"/><Relationship Id="rId133" Type="http://schemas.openxmlformats.org/officeDocument/2006/relationships/tags" Target="../tags/tag134.xml"/><Relationship Id="rId154" Type="http://schemas.openxmlformats.org/officeDocument/2006/relationships/tags" Target="../tags/tag155.xml"/><Relationship Id="rId175" Type="http://schemas.openxmlformats.org/officeDocument/2006/relationships/tags" Target="../tags/tag176.xml"/><Relationship Id="rId196" Type="http://schemas.openxmlformats.org/officeDocument/2006/relationships/tags" Target="../tags/tag197.xml"/><Relationship Id="rId200" Type="http://schemas.openxmlformats.org/officeDocument/2006/relationships/tags" Target="../tags/tag201.xml"/><Relationship Id="rId16" Type="http://schemas.openxmlformats.org/officeDocument/2006/relationships/tags" Target="../tags/tag17.xml"/><Relationship Id="rId37" Type="http://schemas.openxmlformats.org/officeDocument/2006/relationships/tags" Target="../tags/tag38.xml"/><Relationship Id="rId58" Type="http://schemas.openxmlformats.org/officeDocument/2006/relationships/tags" Target="../tags/tag59.xml"/><Relationship Id="rId79" Type="http://schemas.openxmlformats.org/officeDocument/2006/relationships/tags" Target="../tags/tag80.xml"/><Relationship Id="rId102" Type="http://schemas.openxmlformats.org/officeDocument/2006/relationships/tags" Target="../tags/tag103.xml"/><Relationship Id="rId123" Type="http://schemas.openxmlformats.org/officeDocument/2006/relationships/tags" Target="../tags/tag124.xml"/><Relationship Id="rId144" Type="http://schemas.openxmlformats.org/officeDocument/2006/relationships/tags" Target="../tags/tag145.xml"/><Relationship Id="rId90" Type="http://schemas.openxmlformats.org/officeDocument/2006/relationships/tags" Target="../tags/tag91.xml"/><Relationship Id="rId165" Type="http://schemas.openxmlformats.org/officeDocument/2006/relationships/tags" Target="../tags/tag166.xml"/><Relationship Id="rId186" Type="http://schemas.openxmlformats.org/officeDocument/2006/relationships/tags" Target="../tags/tag187.xml"/><Relationship Id="rId211" Type="http://schemas.openxmlformats.org/officeDocument/2006/relationships/tags" Target="../tags/tag212.xml"/><Relationship Id="rId27" Type="http://schemas.openxmlformats.org/officeDocument/2006/relationships/tags" Target="../tags/tag28.xml"/><Relationship Id="rId48" Type="http://schemas.openxmlformats.org/officeDocument/2006/relationships/tags" Target="../tags/tag49.xml"/><Relationship Id="rId69" Type="http://schemas.openxmlformats.org/officeDocument/2006/relationships/tags" Target="../tags/tag70.xml"/><Relationship Id="rId113" Type="http://schemas.openxmlformats.org/officeDocument/2006/relationships/tags" Target="../tags/tag114.xml"/><Relationship Id="rId134" Type="http://schemas.openxmlformats.org/officeDocument/2006/relationships/tags" Target="../tags/tag135.xml"/><Relationship Id="rId80" Type="http://schemas.openxmlformats.org/officeDocument/2006/relationships/tags" Target="../tags/tag81.xml"/><Relationship Id="rId155" Type="http://schemas.openxmlformats.org/officeDocument/2006/relationships/tags" Target="../tags/tag156.xml"/><Relationship Id="rId176" Type="http://schemas.openxmlformats.org/officeDocument/2006/relationships/tags" Target="../tags/tag177.xml"/><Relationship Id="rId197" Type="http://schemas.openxmlformats.org/officeDocument/2006/relationships/tags" Target="../tags/tag198.xml"/><Relationship Id="rId201" Type="http://schemas.openxmlformats.org/officeDocument/2006/relationships/tags" Target="../tags/tag202.xml"/><Relationship Id="rId17" Type="http://schemas.openxmlformats.org/officeDocument/2006/relationships/tags" Target="../tags/tag18.xml"/><Relationship Id="rId38" Type="http://schemas.openxmlformats.org/officeDocument/2006/relationships/tags" Target="../tags/tag39.xml"/><Relationship Id="rId59" Type="http://schemas.openxmlformats.org/officeDocument/2006/relationships/tags" Target="../tags/tag60.xml"/><Relationship Id="rId103" Type="http://schemas.openxmlformats.org/officeDocument/2006/relationships/tags" Target="../tags/tag104.xml"/><Relationship Id="rId124" Type="http://schemas.openxmlformats.org/officeDocument/2006/relationships/tags" Target="../tags/tag125.xml"/><Relationship Id="rId70" Type="http://schemas.openxmlformats.org/officeDocument/2006/relationships/tags" Target="../tags/tag71.xml"/><Relationship Id="rId91" Type="http://schemas.openxmlformats.org/officeDocument/2006/relationships/tags" Target="../tags/tag92.xml"/><Relationship Id="rId145" Type="http://schemas.openxmlformats.org/officeDocument/2006/relationships/tags" Target="../tags/tag146.xml"/><Relationship Id="rId166" Type="http://schemas.openxmlformats.org/officeDocument/2006/relationships/tags" Target="../tags/tag167.xml"/><Relationship Id="rId187" Type="http://schemas.openxmlformats.org/officeDocument/2006/relationships/tags" Target="../tags/tag188.xml"/><Relationship Id="rId1" Type="http://schemas.openxmlformats.org/officeDocument/2006/relationships/tags" Target="../tags/tag6.xml"/><Relationship Id="rId212" Type="http://schemas.openxmlformats.org/officeDocument/2006/relationships/tags" Target="../tags/tag213.xml"/><Relationship Id="rId28" Type="http://schemas.openxmlformats.org/officeDocument/2006/relationships/tags" Target="../tags/tag29.xml"/><Relationship Id="rId49" Type="http://schemas.openxmlformats.org/officeDocument/2006/relationships/tags" Target="../tags/tag50.xml"/><Relationship Id="rId114" Type="http://schemas.openxmlformats.org/officeDocument/2006/relationships/tags" Target="../tags/tag115.xml"/><Relationship Id="rId60" Type="http://schemas.openxmlformats.org/officeDocument/2006/relationships/tags" Target="../tags/tag61.xml"/><Relationship Id="rId81" Type="http://schemas.openxmlformats.org/officeDocument/2006/relationships/tags" Target="../tags/tag82.xml"/><Relationship Id="rId135" Type="http://schemas.openxmlformats.org/officeDocument/2006/relationships/tags" Target="../tags/tag136.xml"/><Relationship Id="rId156" Type="http://schemas.openxmlformats.org/officeDocument/2006/relationships/tags" Target="../tags/tag157.xml"/><Relationship Id="rId177" Type="http://schemas.openxmlformats.org/officeDocument/2006/relationships/tags" Target="../tags/tag178.xml"/><Relationship Id="rId198" Type="http://schemas.openxmlformats.org/officeDocument/2006/relationships/tags" Target="../tags/tag199.xml"/><Relationship Id="rId202" Type="http://schemas.openxmlformats.org/officeDocument/2006/relationships/tags" Target="../tags/tag203.xml"/><Relationship Id="rId18" Type="http://schemas.openxmlformats.org/officeDocument/2006/relationships/tags" Target="../tags/tag19.xml"/><Relationship Id="rId39" Type="http://schemas.openxmlformats.org/officeDocument/2006/relationships/tags" Target="../tags/tag40.xml"/><Relationship Id="rId50" Type="http://schemas.openxmlformats.org/officeDocument/2006/relationships/tags" Target="../tags/tag51.xml"/><Relationship Id="rId104" Type="http://schemas.openxmlformats.org/officeDocument/2006/relationships/tags" Target="../tags/tag105.xml"/><Relationship Id="rId125" Type="http://schemas.openxmlformats.org/officeDocument/2006/relationships/tags" Target="../tags/tag126.xml"/><Relationship Id="rId146" Type="http://schemas.openxmlformats.org/officeDocument/2006/relationships/tags" Target="../tags/tag147.xml"/><Relationship Id="rId167" Type="http://schemas.openxmlformats.org/officeDocument/2006/relationships/tags" Target="../tags/tag168.xml"/><Relationship Id="rId188" Type="http://schemas.openxmlformats.org/officeDocument/2006/relationships/tags" Target="../tags/tag189.xml"/><Relationship Id="rId71" Type="http://schemas.openxmlformats.org/officeDocument/2006/relationships/tags" Target="../tags/tag72.xml"/><Relationship Id="rId92" Type="http://schemas.openxmlformats.org/officeDocument/2006/relationships/tags" Target="../tags/tag93.xml"/><Relationship Id="rId213" Type="http://schemas.openxmlformats.org/officeDocument/2006/relationships/tags" Target="../tags/tag214.xml"/><Relationship Id="rId2" Type="http://schemas.openxmlformats.org/officeDocument/2006/relationships/tags" Target="../tags/tag7.xml"/><Relationship Id="rId29" Type="http://schemas.openxmlformats.org/officeDocument/2006/relationships/tags" Target="../tags/tag30.xml"/><Relationship Id="rId40" Type="http://schemas.openxmlformats.org/officeDocument/2006/relationships/tags" Target="../tags/tag41.xml"/><Relationship Id="rId115" Type="http://schemas.openxmlformats.org/officeDocument/2006/relationships/tags" Target="../tags/tag116.xml"/><Relationship Id="rId136" Type="http://schemas.openxmlformats.org/officeDocument/2006/relationships/tags" Target="../tags/tag137.xml"/><Relationship Id="rId157" Type="http://schemas.openxmlformats.org/officeDocument/2006/relationships/tags" Target="../tags/tag158.xml"/><Relationship Id="rId178" Type="http://schemas.openxmlformats.org/officeDocument/2006/relationships/tags" Target="../tags/tag179.xml"/><Relationship Id="rId61" Type="http://schemas.openxmlformats.org/officeDocument/2006/relationships/tags" Target="../tags/tag62.xml"/><Relationship Id="rId82" Type="http://schemas.openxmlformats.org/officeDocument/2006/relationships/tags" Target="../tags/tag83.xml"/><Relationship Id="rId199" Type="http://schemas.openxmlformats.org/officeDocument/2006/relationships/tags" Target="../tags/tag200.xml"/><Relationship Id="rId203" Type="http://schemas.openxmlformats.org/officeDocument/2006/relationships/tags" Target="../tags/tag204.xml"/><Relationship Id="rId19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25.xml"/><Relationship Id="rId13" Type="http://schemas.openxmlformats.org/officeDocument/2006/relationships/tags" Target="../tags/tag230.xml"/><Relationship Id="rId18" Type="http://schemas.openxmlformats.org/officeDocument/2006/relationships/audio" Target="../media/media4.m4a"/><Relationship Id="rId3" Type="http://schemas.openxmlformats.org/officeDocument/2006/relationships/tags" Target="../tags/tag220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224.xml"/><Relationship Id="rId12" Type="http://schemas.openxmlformats.org/officeDocument/2006/relationships/tags" Target="../tags/tag229.xml"/><Relationship Id="rId17" Type="http://schemas.microsoft.com/office/2007/relationships/media" Target="../media/media4.m4a"/><Relationship Id="rId2" Type="http://schemas.openxmlformats.org/officeDocument/2006/relationships/tags" Target="../tags/tag219.xml"/><Relationship Id="rId16" Type="http://schemas.openxmlformats.org/officeDocument/2006/relationships/tags" Target="../tags/tag233.xml"/><Relationship Id="rId20" Type="http://schemas.openxmlformats.org/officeDocument/2006/relationships/audio" Target="../media/media5.m4a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11" Type="http://schemas.openxmlformats.org/officeDocument/2006/relationships/tags" Target="../tags/tag228.xml"/><Relationship Id="rId5" Type="http://schemas.openxmlformats.org/officeDocument/2006/relationships/tags" Target="../tags/tag222.xml"/><Relationship Id="rId15" Type="http://schemas.openxmlformats.org/officeDocument/2006/relationships/tags" Target="../tags/tag232.xml"/><Relationship Id="rId23" Type="http://schemas.openxmlformats.org/officeDocument/2006/relationships/image" Target="../media/image1.png"/><Relationship Id="rId10" Type="http://schemas.openxmlformats.org/officeDocument/2006/relationships/tags" Target="../tags/tag227.xml"/><Relationship Id="rId19" Type="http://schemas.microsoft.com/office/2007/relationships/media" Target="../media/media5.m4a"/><Relationship Id="rId4" Type="http://schemas.openxmlformats.org/officeDocument/2006/relationships/tags" Target="../tags/tag221.xml"/><Relationship Id="rId9" Type="http://schemas.openxmlformats.org/officeDocument/2006/relationships/tags" Target="../tags/tag226.xml"/><Relationship Id="rId14" Type="http://schemas.openxmlformats.org/officeDocument/2006/relationships/tags" Target="../tags/tag231.xml"/><Relationship Id="rId2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246.xml"/><Relationship Id="rId18" Type="http://schemas.openxmlformats.org/officeDocument/2006/relationships/tags" Target="../tags/tag251.xml"/><Relationship Id="rId26" Type="http://schemas.openxmlformats.org/officeDocument/2006/relationships/tags" Target="../tags/tag259.xml"/><Relationship Id="rId39" Type="http://schemas.openxmlformats.org/officeDocument/2006/relationships/tags" Target="../tags/tag268.xml"/><Relationship Id="rId21" Type="http://schemas.openxmlformats.org/officeDocument/2006/relationships/tags" Target="../tags/tag254.xml"/><Relationship Id="rId34" Type="http://schemas.openxmlformats.org/officeDocument/2006/relationships/audio" Target="../media/media7.m4a"/><Relationship Id="rId42" Type="http://schemas.openxmlformats.org/officeDocument/2006/relationships/tags" Target="../tags/tag271.xml"/><Relationship Id="rId47" Type="http://schemas.openxmlformats.org/officeDocument/2006/relationships/tags" Target="../tags/tag276.xml"/><Relationship Id="rId50" Type="http://schemas.openxmlformats.org/officeDocument/2006/relationships/tags" Target="../tags/tag279.xml"/><Relationship Id="rId55" Type="http://schemas.openxmlformats.org/officeDocument/2006/relationships/tags" Target="../tags/tag284.xml"/><Relationship Id="rId63" Type="http://schemas.openxmlformats.org/officeDocument/2006/relationships/image" Target="../media/image1.png"/><Relationship Id="rId7" Type="http://schemas.openxmlformats.org/officeDocument/2006/relationships/tags" Target="../tags/tag240.xml"/><Relationship Id="rId2" Type="http://schemas.openxmlformats.org/officeDocument/2006/relationships/tags" Target="../tags/tag235.xml"/><Relationship Id="rId16" Type="http://schemas.openxmlformats.org/officeDocument/2006/relationships/tags" Target="../tags/tag249.xml"/><Relationship Id="rId29" Type="http://schemas.openxmlformats.org/officeDocument/2006/relationships/tags" Target="../tags/tag262.xml"/><Relationship Id="rId11" Type="http://schemas.openxmlformats.org/officeDocument/2006/relationships/tags" Target="../tags/tag244.xml"/><Relationship Id="rId24" Type="http://schemas.openxmlformats.org/officeDocument/2006/relationships/tags" Target="../tags/tag257.xml"/><Relationship Id="rId32" Type="http://schemas.openxmlformats.org/officeDocument/2006/relationships/audio" Target="../media/media6.m4a"/><Relationship Id="rId37" Type="http://schemas.openxmlformats.org/officeDocument/2006/relationships/tags" Target="../tags/tag266.xml"/><Relationship Id="rId40" Type="http://schemas.openxmlformats.org/officeDocument/2006/relationships/tags" Target="../tags/tag269.xml"/><Relationship Id="rId45" Type="http://schemas.openxmlformats.org/officeDocument/2006/relationships/tags" Target="../tags/tag274.xml"/><Relationship Id="rId53" Type="http://schemas.openxmlformats.org/officeDocument/2006/relationships/tags" Target="../tags/tag282.xml"/><Relationship Id="rId58" Type="http://schemas.openxmlformats.org/officeDocument/2006/relationships/tags" Target="../tags/tag287.xml"/><Relationship Id="rId5" Type="http://schemas.openxmlformats.org/officeDocument/2006/relationships/tags" Target="../tags/tag238.xml"/><Relationship Id="rId61" Type="http://schemas.openxmlformats.org/officeDocument/2006/relationships/slideLayout" Target="../slideLayouts/slideLayout1.xml"/><Relationship Id="rId19" Type="http://schemas.openxmlformats.org/officeDocument/2006/relationships/tags" Target="../tags/tag252.xml"/><Relationship Id="rId14" Type="http://schemas.openxmlformats.org/officeDocument/2006/relationships/tags" Target="../tags/tag247.xml"/><Relationship Id="rId22" Type="http://schemas.openxmlformats.org/officeDocument/2006/relationships/tags" Target="../tags/tag255.xml"/><Relationship Id="rId27" Type="http://schemas.openxmlformats.org/officeDocument/2006/relationships/tags" Target="../tags/tag260.xml"/><Relationship Id="rId30" Type="http://schemas.openxmlformats.org/officeDocument/2006/relationships/tags" Target="../tags/tag263.xml"/><Relationship Id="rId35" Type="http://schemas.openxmlformats.org/officeDocument/2006/relationships/tags" Target="../tags/tag264.xml"/><Relationship Id="rId43" Type="http://schemas.openxmlformats.org/officeDocument/2006/relationships/tags" Target="../tags/tag272.xml"/><Relationship Id="rId48" Type="http://schemas.openxmlformats.org/officeDocument/2006/relationships/tags" Target="../tags/tag277.xml"/><Relationship Id="rId56" Type="http://schemas.openxmlformats.org/officeDocument/2006/relationships/tags" Target="../tags/tag285.xml"/><Relationship Id="rId8" Type="http://schemas.openxmlformats.org/officeDocument/2006/relationships/tags" Target="../tags/tag241.xml"/><Relationship Id="rId51" Type="http://schemas.openxmlformats.org/officeDocument/2006/relationships/tags" Target="../tags/tag280.xml"/><Relationship Id="rId3" Type="http://schemas.openxmlformats.org/officeDocument/2006/relationships/tags" Target="../tags/tag236.xml"/><Relationship Id="rId12" Type="http://schemas.openxmlformats.org/officeDocument/2006/relationships/tags" Target="../tags/tag245.xml"/><Relationship Id="rId17" Type="http://schemas.openxmlformats.org/officeDocument/2006/relationships/tags" Target="../tags/tag250.xml"/><Relationship Id="rId25" Type="http://schemas.openxmlformats.org/officeDocument/2006/relationships/tags" Target="../tags/tag258.xml"/><Relationship Id="rId33" Type="http://schemas.microsoft.com/office/2007/relationships/media" Target="../media/media7.m4a"/><Relationship Id="rId38" Type="http://schemas.openxmlformats.org/officeDocument/2006/relationships/tags" Target="../tags/tag267.xml"/><Relationship Id="rId46" Type="http://schemas.openxmlformats.org/officeDocument/2006/relationships/tags" Target="../tags/tag275.xml"/><Relationship Id="rId59" Type="http://schemas.openxmlformats.org/officeDocument/2006/relationships/tags" Target="../tags/tag288.xml"/><Relationship Id="rId20" Type="http://schemas.openxmlformats.org/officeDocument/2006/relationships/tags" Target="../tags/tag253.xml"/><Relationship Id="rId41" Type="http://schemas.openxmlformats.org/officeDocument/2006/relationships/tags" Target="../tags/tag270.xml"/><Relationship Id="rId54" Type="http://schemas.openxmlformats.org/officeDocument/2006/relationships/tags" Target="../tags/tag283.xml"/><Relationship Id="rId62" Type="http://schemas.openxmlformats.org/officeDocument/2006/relationships/image" Target="../media/image3.png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5" Type="http://schemas.openxmlformats.org/officeDocument/2006/relationships/tags" Target="../tags/tag248.xml"/><Relationship Id="rId23" Type="http://schemas.openxmlformats.org/officeDocument/2006/relationships/tags" Target="../tags/tag256.xml"/><Relationship Id="rId28" Type="http://schemas.openxmlformats.org/officeDocument/2006/relationships/tags" Target="../tags/tag261.xml"/><Relationship Id="rId36" Type="http://schemas.openxmlformats.org/officeDocument/2006/relationships/tags" Target="../tags/tag265.xml"/><Relationship Id="rId49" Type="http://schemas.openxmlformats.org/officeDocument/2006/relationships/tags" Target="../tags/tag278.xml"/><Relationship Id="rId57" Type="http://schemas.openxmlformats.org/officeDocument/2006/relationships/tags" Target="../tags/tag286.xml"/><Relationship Id="rId10" Type="http://schemas.openxmlformats.org/officeDocument/2006/relationships/tags" Target="../tags/tag243.xml"/><Relationship Id="rId31" Type="http://schemas.microsoft.com/office/2007/relationships/media" Target="../media/media6.m4a"/><Relationship Id="rId44" Type="http://schemas.openxmlformats.org/officeDocument/2006/relationships/tags" Target="../tags/tag273.xml"/><Relationship Id="rId52" Type="http://schemas.openxmlformats.org/officeDocument/2006/relationships/tags" Target="../tags/tag281.xml"/><Relationship Id="rId60" Type="http://schemas.openxmlformats.org/officeDocument/2006/relationships/tags" Target="../tags/tag289.xml"/><Relationship Id="rId4" Type="http://schemas.openxmlformats.org/officeDocument/2006/relationships/tags" Target="../tags/tag237.xml"/><Relationship Id="rId9" Type="http://schemas.openxmlformats.org/officeDocument/2006/relationships/tags" Target="../tags/tag242.xml"/></Relationships>
</file>

<file path=ppt/slides/_rels/slide5.xml.rels><?xml version="1.0" encoding="UTF-8" standalone="yes"?>
<Relationships xmlns="http://schemas.openxmlformats.org/package/2006/relationships"><Relationship Id="rId117" Type="http://schemas.openxmlformats.org/officeDocument/2006/relationships/tags" Target="../tags/tag406.xml"/><Relationship Id="rId21" Type="http://schemas.openxmlformats.org/officeDocument/2006/relationships/tags" Target="../tags/tag310.xml"/><Relationship Id="rId42" Type="http://schemas.openxmlformats.org/officeDocument/2006/relationships/tags" Target="../tags/tag331.xml"/><Relationship Id="rId63" Type="http://schemas.openxmlformats.org/officeDocument/2006/relationships/tags" Target="../tags/tag352.xml"/><Relationship Id="rId84" Type="http://schemas.openxmlformats.org/officeDocument/2006/relationships/tags" Target="../tags/tag373.xml"/><Relationship Id="rId138" Type="http://schemas.openxmlformats.org/officeDocument/2006/relationships/tags" Target="../tags/tag427.xml"/><Relationship Id="rId159" Type="http://schemas.openxmlformats.org/officeDocument/2006/relationships/tags" Target="../tags/tag448.xml"/><Relationship Id="rId170" Type="http://schemas.openxmlformats.org/officeDocument/2006/relationships/tags" Target="../tags/tag459.xml"/><Relationship Id="rId191" Type="http://schemas.openxmlformats.org/officeDocument/2006/relationships/tags" Target="../tags/tag480.xml"/><Relationship Id="rId205" Type="http://schemas.openxmlformats.org/officeDocument/2006/relationships/tags" Target="../tags/tag494.xml"/><Relationship Id="rId107" Type="http://schemas.openxmlformats.org/officeDocument/2006/relationships/tags" Target="../tags/tag396.xml"/><Relationship Id="rId11" Type="http://schemas.openxmlformats.org/officeDocument/2006/relationships/tags" Target="../tags/tag300.xml"/><Relationship Id="rId32" Type="http://schemas.openxmlformats.org/officeDocument/2006/relationships/tags" Target="../tags/tag321.xml"/><Relationship Id="rId53" Type="http://schemas.openxmlformats.org/officeDocument/2006/relationships/tags" Target="../tags/tag342.xml"/><Relationship Id="rId74" Type="http://schemas.openxmlformats.org/officeDocument/2006/relationships/tags" Target="../tags/tag363.xml"/><Relationship Id="rId128" Type="http://schemas.openxmlformats.org/officeDocument/2006/relationships/tags" Target="../tags/tag417.xml"/><Relationship Id="rId149" Type="http://schemas.openxmlformats.org/officeDocument/2006/relationships/tags" Target="../tags/tag438.xml"/><Relationship Id="rId5" Type="http://schemas.openxmlformats.org/officeDocument/2006/relationships/tags" Target="../tags/tag294.xml"/><Relationship Id="rId95" Type="http://schemas.openxmlformats.org/officeDocument/2006/relationships/tags" Target="../tags/tag384.xml"/><Relationship Id="rId160" Type="http://schemas.openxmlformats.org/officeDocument/2006/relationships/tags" Target="../tags/tag449.xml"/><Relationship Id="rId181" Type="http://schemas.openxmlformats.org/officeDocument/2006/relationships/tags" Target="../tags/tag470.xml"/><Relationship Id="rId22" Type="http://schemas.openxmlformats.org/officeDocument/2006/relationships/tags" Target="../tags/tag311.xml"/><Relationship Id="rId43" Type="http://schemas.openxmlformats.org/officeDocument/2006/relationships/tags" Target="../tags/tag332.xml"/><Relationship Id="rId64" Type="http://schemas.openxmlformats.org/officeDocument/2006/relationships/tags" Target="../tags/tag353.xml"/><Relationship Id="rId118" Type="http://schemas.openxmlformats.org/officeDocument/2006/relationships/tags" Target="../tags/tag407.xml"/><Relationship Id="rId139" Type="http://schemas.openxmlformats.org/officeDocument/2006/relationships/tags" Target="../tags/tag428.xml"/><Relationship Id="rId85" Type="http://schemas.openxmlformats.org/officeDocument/2006/relationships/tags" Target="../tags/tag374.xml"/><Relationship Id="rId150" Type="http://schemas.openxmlformats.org/officeDocument/2006/relationships/tags" Target="../tags/tag439.xml"/><Relationship Id="rId171" Type="http://schemas.openxmlformats.org/officeDocument/2006/relationships/tags" Target="../tags/tag460.xml"/><Relationship Id="rId192" Type="http://schemas.openxmlformats.org/officeDocument/2006/relationships/tags" Target="../tags/tag481.xml"/><Relationship Id="rId206" Type="http://schemas.openxmlformats.org/officeDocument/2006/relationships/tags" Target="../tags/tag495.xml"/><Relationship Id="rId12" Type="http://schemas.openxmlformats.org/officeDocument/2006/relationships/tags" Target="../tags/tag301.xml"/><Relationship Id="rId33" Type="http://schemas.openxmlformats.org/officeDocument/2006/relationships/tags" Target="../tags/tag322.xml"/><Relationship Id="rId108" Type="http://schemas.openxmlformats.org/officeDocument/2006/relationships/tags" Target="../tags/tag397.xml"/><Relationship Id="rId129" Type="http://schemas.openxmlformats.org/officeDocument/2006/relationships/tags" Target="../tags/tag418.xml"/><Relationship Id="rId54" Type="http://schemas.openxmlformats.org/officeDocument/2006/relationships/tags" Target="../tags/tag343.xml"/><Relationship Id="rId75" Type="http://schemas.openxmlformats.org/officeDocument/2006/relationships/tags" Target="../tags/tag364.xml"/><Relationship Id="rId96" Type="http://schemas.openxmlformats.org/officeDocument/2006/relationships/tags" Target="../tags/tag385.xml"/><Relationship Id="rId140" Type="http://schemas.openxmlformats.org/officeDocument/2006/relationships/tags" Target="../tags/tag429.xml"/><Relationship Id="rId161" Type="http://schemas.openxmlformats.org/officeDocument/2006/relationships/tags" Target="../tags/tag450.xml"/><Relationship Id="rId182" Type="http://schemas.openxmlformats.org/officeDocument/2006/relationships/tags" Target="../tags/tag471.xml"/><Relationship Id="rId6" Type="http://schemas.openxmlformats.org/officeDocument/2006/relationships/tags" Target="../tags/tag295.xml"/><Relationship Id="rId23" Type="http://schemas.openxmlformats.org/officeDocument/2006/relationships/tags" Target="../tags/tag312.xml"/><Relationship Id="rId119" Type="http://schemas.openxmlformats.org/officeDocument/2006/relationships/tags" Target="../tags/tag408.xml"/><Relationship Id="rId44" Type="http://schemas.openxmlformats.org/officeDocument/2006/relationships/tags" Target="../tags/tag333.xml"/><Relationship Id="rId65" Type="http://schemas.openxmlformats.org/officeDocument/2006/relationships/tags" Target="../tags/tag354.xml"/><Relationship Id="rId86" Type="http://schemas.openxmlformats.org/officeDocument/2006/relationships/tags" Target="../tags/tag375.xml"/><Relationship Id="rId130" Type="http://schemas.openxmlformats.org/officeDocument/2006/relationships/tags" Target="../tags/tag419.xml"/><Relationship Id="rId151" Type="http://schemas.openxmlformats.org/officeDocument/2006/relationships/tags" Target="../tags/tag440.xml"/><Relationship Id="rId172" Type="http://schemas.openxmlformats.org/officeDocument/2006/relationships/tags" Target="../tags/tag461.xml"/><Relationship Id="rId193" Type="http://schemas.openxmlformats.org/officeDocument/2006/relationships/tags" Target="../tags/tag482.xml"/><Relationship Id="rId207" Type="http://schemas.openxmlformats.org/officeDocument/2006/relationships/tags" Target="../tags/tag496.xml"/><Relationship Id="rId13" Type="http://schemas.openxmlformats.org/officeDocument/2006/relationships/tags" Target="../tags/tag302.xml"/><Relationship Id="rId109" Type="http://schemas.openxmlformats.org/officeDocument/2006/relationships/tags" Target="../tags/tag398.xml"/><Relationship Id="rId34" Type="http://schemas.openxmlformats.org/officeDocument/2006/relationships/tags" Target="../tags/tag323.xml"/><Relationship Id="rId55" Type="http://schemas.openxmlformats.org/officeDocument/2006/relationships/tags" Target="../tags/tag344.xml"/><Relationship Id="rId76" Type="http://schemas.openxmlformats.org/officeDocument/2006/relationships/tags" Target="../tags/tag365.xml"/><Relationship Id="rId97" Type="http://schemas.openxmlformats.org/officeDocument/2006/relationships/tags" Target="../tags/tag386.xml"/><Relationship Id="rId120" Type="http://schemas.openxmlformats.org/officeDocument/2006/relationships/tags" Target="../tags/tag409.xml"/><Relationship Id="rId141" Type="http://schemas.openxmlformats.org/officeDocument/2006/relationships/tags" Target="../tags/tag430.xml"/><Relationship Id="rId7" Type="http://schemas.openxmlformats.org/officeDocument/2006/relationships/tags" Target="../tags/tag296.xml"/><Relationship Id="rId162" Type="http://schemas.openxmlformats.org/officeDocument/2006/relationships/tags" Target="../tags/tag451.xml"/><Relationship Id="rId183" Type="http://schemas.openxmlformats.org/officeDocument/2006/relationships/tags" Target="../tags/tag472.xml"/><Relationship Id="rId24" Type="http://schemas.openxmlformats.org/officeDocument/2006/relationships/tags" Target="../tags/tag313.xml"/><Relationship Id="rId45" Type="http://schemas.openxmlformats.org/officeDocument/2006/relationships/tags" Target="../tags/tag334.xml"/><Relationship Id="rId66" Type="http://schemas.openxmlformats.org/officeDocument/2006/relationships/tags" Target="../tags/tag355.xml"/><Relationship Id="rId87" Type="http://schemas.openxmlformats.org/officeDocument/2006/relationships/tags" Target="../tags/tag376.xml"/><Relationship Id="rId110" Type="http://schemas.openxmlformats.org/officeDocument/2006/relationships/tags" Target="../tags/tag399.xml"/><Relationship Id="rId131" Type="http://schemas.openxmlformats.org/officeDocument/2006/relationships/tags" Target="../tags/tag420.xml"/><Relationship Id="rId61" Type="http://schemas.openxmlformats.org/officeDocument/2006/relationships/tags" Target="../tags/tag350.xml"/><Relationship Id="rId82" Type="http://schemas.openxmlformats.org/officeDocument/2006/relationships/tags" Target="../tags/tag371.xml"/><Relationship Id="rId152" Type="http://schemas.openxmlformats.org/officeDocument/2006/relationships/tags" Target="../tags/tag441.xml"/><Relationship Id="rId173" Type="http://schemas.openxmlformats.org/officeDocument/2006/relationships/tags" Target="../tags/tag462.xml"/><Relationship Id="rId194" Type="http://schemas.openxmlformats.org/officeDocument/2006/relationships/tags" Target="../tags/tag483.xml"/><Relationship Id="rId199" Type="http://schemas.openxmlformats.org/officeDocument/2006/relationships/tags" Target="../tags/tag488.xml"/><Relationship Id="rId203" Type="http://schemas.openxmlformats.org/officeDocument/2006/relationships/tags" Target="../tags/tag492.xml"/><Relationship Id="rId208" Type="http://schemas.openxmlformats.org/officeDocument/2006/relationships/tags" Target="../tags/tag497.xml"/><Relationship Id="rId19" Type="http://schemas.openxmlformats.org/officeDocument/2006/relationships/tags" Target="../tags/tag308.xml"/><Relationship Id="rId14" Type="http://schemas.openxmlformats.org/officeDocument/2006/relationships/tags" Target="../tags/tag303.xml"/><Relationship Id="rId30" Type="http://schemas.openxmlformats.org/officeDocument/2006/relationships/tags" Target="../tags/tag319.xml"/><Relationship Id="rId35" Type="http://schemas.openxmlformats.org/officeDocument/2006/relationships/tags" Target="../tags/tag324.xml"/><Relationship Id="rId56" Type="http://schemas.openxmlformats.org/officeDocument/2006/relationships/tags" Target="../tags/tag345.xml"/><Relationship Id="rId77" Type="http://schemas.openxmlformats.org/officeDocument/2006/relationships/tags" Target="../tags/tag366.xml"/><Relationship Id="rId100" Type="http://schemas.openxmlformats.org/officeDocument/2006/relationships/tags" Target="../tags/tag389.xml"/><Relationship Id="rId105" Type="http://schemas.openxmlformats.org/officeDocument/2006/relationships/tags" Target="../tags/tag394.xml"/><Relationship Id="rId126" Type="http://schemas.openxmlformats.org/officeDocument/2006/relationships/tags" Target="../tags/tag415.xml"/><Relationship Id="rId147" Type="http://schemas.openxmlformats.org/officeDocument/2006/relationships/tags" Target="../tags/tag436.xml"/><Relationship Id="rId168" Type="http://schemas.openxmlformats.org/officeDocument/2006/relationships/tags" Target="../tags/tag457.xml"/><Relationship Id="rId8" Type="http://schemas.openxmlformats.org/officeDocument/2006/relationships/tags" Target="../tags/tag297.xml"/><Relationship Id="rId51" Type="http://schemas.openxmlformats.org/officeDocument/2006/relationships/tags" Target="../tags/tag340.xml"/><Relationship Id="rId72" Type="http://schemas.openxmlformats.org/officeDocument/2006/relationships/tags" Target="../tags/tag361.xml"/><Relationship Id="rId93" Type="http://schemas.openxmlformats.org/officeDocument/2006/relationships/tags" Target="../tags/tag382.xml"/><Relationship Id="rId98" Type="http://schemas.openxmlformats.org/officeDocument/2006/relationships/tags" Target="../tags/tag387.xml"/><Relationship Id="rId121" Type="http://schemas.openxmlformats.org/officeDocument/2006/relationships/tags" Target="../tags/tag410.xml"/><Relationship Id="rId142" Type="http://schemas.openxmlformats.org/officeDocument/2006/relationships/tags" Target="../tags/tag431.xml"/><Relationship Id="rId163" Type="http://schemas.openxmlformats.org/officeDocument/2006/relationships/tags" Target="../tags/tag452.xml"/><Relationship Id="rId184" Type="http://schemas.openxmlformats.org/officeDocument/2006/relationships/tags" Target="../tags/tag473.xml"/><Relationship Id="rId189" Type="http://schemas.openxmlformats.org/officeDocument/2006/relationships/tags" Target="../tags/tag478.xml"/><Relationship Id="rId3" Type="http://schemas.openxmlformats.org/officeDocument/2006/relationships/tags" Target="../tags/tag292.xml"/><Relationship Id="rId25" Type="http://schemas.openxmlformats.org/officeDocument/2006/relationships/tags" Target="../tags/tag314.xml"/><Relationship Id="rId46" Type="http://schemas.openxmlformats.org/officeDocument/2006/relationships/tags" Target="../tags/tag335.xml"/><Relationship Id="rId67" Type="http://schemas.openxmlformats.org/officeDocument/2006/relationships/tags" Target="../tags/tag356.xml"/><Relationship Id="rId116" Type="http://schemas.openxmlformats.org/officeDocument/2006/relationships/tags" Target="../tags/tag405.xml"/><Relationship Id="rId137" Type="http://schemas.openxmlformats.org/officeDocument/2006/relationships/tags" Target="../tags/tag426.xml"/><Relationship Id="rId158" Type="http://schemas.openxmlformats.org/officeDocument/2006/relationships/tags" Target="../tags/tag447.xml"/><Relationship Id="rId20" Type="http://schemas.openxmlformats.org/officeDocument/2006/relationships/tags" Target="../tags/tag309.xml"/><Relationship Id="rId41" Type="http://schemas.openxmlformats.org/officeDocument/2006/relationships/tags" Target="../tags/tag330.xml"/><Relationship Id="rId62" Type="http://schemas.openxmlformats.org/officeDocument/2006/relationships/tags" Target="../tags/tag351.xml"/><Relationship Id="rId83" Type="http://schemas.openxmlformats.org/officeDocument/2006/relationships/tags" Target="../tags/tag372.xml"/><Relationship Id="rId88" Type="http://schemas.openxmlformats.org/officeDocument/2006/relationships/tags" Target="../tags/tag377.xml"/><Relationship Id="rId111" Type="http://schemas.openxmlformats.org/officeDocument/2006/relationships/tags" Target="../tags/tag400.xml"/><Relationship Id="rId132" Type="http://schemas.openxmlformats.org/officeDocument/2006/relationships/tags" Target="../tags/tag421.xml"/><Relationship Id="rId153" Type="http://schemas.openxmlformats.org/officeDocument/2006/relationships/tags" Target="../tags/tag442.xml"/><Relationship Id="rId174" Type="http://schemas.openxmlformats.org/officeDocument/2006/relationships/tags" Target="../tags/tag463.xml"/><Relationship Id="rId179" Type="http://schemas.openxmlformats.org/officeDocument/2006/relationships/tags" Target="../tags/tag468.xml"/><Relationship Id="rId195" Type="http://schemas.openxmlformats.org/officeDocument/2006/relationships/tags" Target="../tags/tag484.xml"/><Relationship Id="rId209" Type="http://schemas.openxmlformats.org/officeDocument/2006/relationships/tags" Target="../tags/tag498.xml"/><Relationship Id="rId190" Type="http://schemas.openxmlformats.org/officeDocument/2006/relationships/tags" Target="../tags/tag479.xml"/><Relationship Id="rId204" Type="http://schemas.openxmlformats.org/officeDocument/2006/relationships/tags" Target="../tags/tag493.xml"/><Relationship Id="rId15" Type="http://schemas.openxmlformats.org/officeDocument/2006/relationships/tags" Target="../tags/tag304.xml"/><Relationship Id="rId36" Type="http://schemas.openxmlformats.org/officeDocument/2006/relationships/tags" Target="../tags/tag325.xml"/><Relationship Id="rId57" Type="http://schemas.openxmlformats.org/officeDocument/2006/relationships/tags" Target="../tags/tag346.xml"/><Relationship Id="rId106" Type="http://schemas.openxmlformats.org/officeDocument/2006/relationships/tags" Target="../tags/tag395.xml"/><Relationship Id="rId127" Type="http://schemas.openxmlformats.org/officeDocument/2006/relationships/tags" Target="../tags/tag416.xml"/><Relationship Id="rId10" Type="http://schemas.openxmlformats.org/officeDocument/2006/relationships/tags" Target="../tags/tag299.xml"/><Relationship Id="rId31" Type="http://schemas.openxmlformats.org/officeDocument/2006/relationships/tags" Target="../tags/tag320.xml"/><Relationship Id="rId52" Type="http://schemas.openxmlformats.org/officeDocument/2006/relationships/tags" Target="../tags/tag341.xml"/><Relationship Id="rId73" Type="http://schemas.openxmlformats.org/officeDocument/2006/relationships/tags" Target="../tags/tag362.xml"/><Relationship Id="rId78" Type="http://schemas.openxmlformats.org/officeDocument/2006/relationships/tags" Target="../tags/tag367.xml"/><Relationship Id="rId94" Type="http://schemas.openxmlformats.org/officeDocument/2006/relationships/tags" Target="../tags/tag383.xml"/><Relationship Id="rId99" Type="http://schemas.openxmlformats.org/officeDocument/2006/relationships/tags" Target="../tags/tag388.xml"/><Relationship Id="rId101" Type="http://schemas.openxmlformats.org/officeDocument/2006/relationships/tags" Target="../tags/tag390.xml"/><Relationship Id="rId122" Type="http://schemas.openxmlformats.org/officeDocument/2006/relationships/tags" Target="../tags/tag411.xml"/><Relationship Id="rId143" Type="http://schemas.openxmlformats.org/officeDocument/2006/relationships/tags" Target="../tags/tag432.xml"/><Relationship Id="rId148" Type="http://schemas.openxmlformats.org/officeDocument/2006/relationships/tags" Target="../tags/tag437.xml"/><Relationship Id="rId164" Type="http://schemas.openxmlformats.org/officeDocument/2006/relationships/tags" Target="../tags/tag453.xml"/><Relationship Id="rId169" Type="http://schemas.openxmlformats.org/officeDocument/2006/relationships/tags" Target="../tags/tag458.xml"/><Relationship Id="rId185" Type="http://schemas.openxmlformats.org/officeDocument/2006/relationships/tags" Target="../tags/tag474.xml"/><Relationship Id="rId4" Type="http://schemas.openxmlformats.org/officeDocument/2006/relationships/tags" Target="../tags/tag293.xml"/><Relationship Id="rId9" Type="http://schemas.openxmlformats.org/officeDocument/2006/relationships/tags" Target="../tags/tag298.xml"/><Relationship Id="rId180" Type="http://schemas.openxmlformats.org/officeDocument/2006/relationships/tags" Target="../tags/tag469.xml"/><Relationship Id="rId210" Type="http://schemas.openxmlformats.org/officeDocument/2006/relationships/slideLayout" Target="../slideLayouts/slideLayout1.xml"/><Relationship Id="rId26" Type="http://schemas.openxmlformats.org/officeDocument/2006/relationships/tags" Target="../tags/tag315.xml"/><Relationship Id="rId47" Type="http://schemas.openxmlformats.org/officeDocument/2006/relationships/tags" Target="../tags/tag336.xml"/><Relationship Id="rId68" Type="http://schemas.openxmlformats.org/officeDocument/2006/relationships/tags" Target="../tags/tag357.xml"/><Relationship Id="rId89" Type="http://schemas.openxmlformats.org/officeDocument/2006/relationships/tags" Target="../tags/tag378.xml"/><Relationship Id="rId112" Type="http://schemas.openxmlformats.org/officeDocument/2006/relationships/tags" Target="../tags/tag401.xml"/><Relationship Id="rId133" Type="http://schemas.openxmlformats.org/officeDocument/2006/relationships/tags" Target="../tags/tag422.xml"/><Relationship Id="rId154" Type="http://schemas.openxmlformats.org/officeDocument/2006/relationships/tags" Target="../tags/tag443.xml"/><Relationship Id="rId175" Type="http://schemas.openxmlformats.org/officeDocument/2006/relationships/tags" Target="../tags/tag464.xml"/><Relationship Id="rId196" Type="http://schemas.openxmlformats.org/officeDocument/2006/relationships/tags" Target="../tags/tag485.xml"/><Relationship Id="rId200" Type="http://schemas.openxmlformats.org/officeDocument/2006/relationships/tags" Target="../tags/tag489.xml"/><Relationship Id="rId16" Type="http://schemas.openxmlformats.org/officeDocument/2006/relationships/tags" Target="../tags/tag305.xml"/><Relationship Id="rId37" Type="http://schemas.openxmlformats.org/officeDocument/2006/relationships/tags" Target="../tags/tag326.xml"/><Relationship Id="rId58" Type="http://schemas.openxmlformats.org/officeDocument/2006/relationships/tags" Target="../tags/tag347.xml"/><Relationship Id="rId79" Type="http://schemas.openxmlformats.org/officeDocument/2006/relationships/tags" Target="../tags/tag368.xml"/><Relationship Id="rId102" Type="http://schemas.openxmlformats.org/officeDocument/2006/relationships/tags" Target="../tags/tag391.xml"/><Relationship Id="rId123" Type="http://schemas.openxmlformats.org/officeDocument/2006/relationships/tags" Target="../tags/tag412.xml"/><Relationship Id="rId144" Type="http://schemas.openxmlformats.org/officeDocument/2006/relationships/tags" Target="../tags/tag433.xml"/><Relationship Id="rId90" Type="http://schemas.openxmlformats.org/officeDocument/2006/relationships/tags" Target="../tags/tag379.xml"/><Relationship Id="rId165" Type="http://schemas.openxmlformats.org/officeDocument/2006/relationships/tags" Target="../tags/tag454.xml"/><Relationship Id="rId186" Type="http://schemas.openxmlformats.org/officeDocument/2006/relationships/tags" Target="../tags/tag475.xml"/><Relationship Id="rId211" Type="http://schemas.openxmlformats.org/officeDocument/2006/relationships/image" Target="../media/image4.png"/><Relationship Id="rId27" Type="http://schemas.openxmlformats.org/officeDocument/2006/relationships/tags" Target="../tags/tag316.xml"/><Relationship Id="rId48" Type="http://schemas.openxmlformats.org/officeDocument/2006/relationships/tags" Target="../tags/tag337.xml"/><Relationship Id="rId69" Type="http://schemas.openxmlformats.org/officeDocument/2006/relationships/tags" Target="../tags/tag358.xml"/><Relationship Id="rId113" Type="http://schemas.openxmlformats.org/officeDocument/2006/relationships/tags" Target="../tags/tag402.xml"/><Relationship Id="rId134" Type="http://schemas.openxmlformats.org/officeDocument/2006/relationships/tags" Target="../tags/tag423.xml"/><Relationship Id="rId80" Type="http://schemas.openxmlformats.org/officeDocument/2006/relationships/tags" Target="../tags/tag369.xml"/><Relationship Id="rId155" Type="http://schemas.openxmlformats.org/officeDocument/2006/relationships/tags" Target="../tags/tag444.xml"/><Relationship Id="rId176" Type="http://schemas.openxmlformats.org/officeDocument/2006/relationships/tags" Target="../tags/tag465.xml"/><Relationship Id="rId197" Type="http://schemas.openxmlformats.org/officeDocument/2006/relationships/tags" Target="../tags/tag486.xml"/><Relationship Id="rId201" Type="http://schemas.openxmlformats.org/officeDocument/2006/relationships/tags" Target="../tags/tag490.xml"/><Relationship Id="rId17" Type="http://schemas.openxmlformats.org/officeDocument/2006/relationships/tags" Target="../tags/tag306.xml"/><Relationship Id="rId38" Type="http://schemas.openxmlformats.org/officeDocument/2006/relationships/tags" Target="../tags/tag327.xml"/><Relationship Id="rId59" Type="http://schemas.openxmlformats.org/officeDocument/2006/relationships/tags" Target="../tags/tag348.xml"/><Relationship Id="rId103" Type="http://schemas.openxmlformats.org/officeDocument/2006/relationships/tags" Target="../tags/tag392.xml"/><Relationship Id="rId124" Type="http://schemas.openxmlformats.org/officeDocument/2006/relationships/tags" Target="../tags/tag413.xml"/><Relationship Id="rId70" Type="http://schemas.openxmlformats.org/officeDocument/2006/relationships/tags" Target="../tags/tag359.xml"/><Relationship Id="rId91" Type="http://schemas.openxmlformats.org/officeDocument/2006/relationships/tags" Target="../tags/tag380.xml"/><Relationship Id="rId145" Type="http://schemas.openxmlformats.org/officeDocument/2006/relationships/tags" Target="../tags/tag434.xml"/><Relationship Id="rId166" Type="http://schemas.openxmlformats.org/officeDocument/2006/relationships/tags" Target="../tags/tag455.xml"/><Relationship Id="rId187" Type="http://schemas.openxmlformats.org/officeDocument/2006/relationships/tags" Target="../tags/tag476.xml"/><Relationship Id="rId1" Type="http://schemas.openxmlformats.org/officeDocument/2006/relationships/tags" Target="../tags/tag290.xml"/><Relationship Id="rId212" Type="http://schemas.openxmlformats.org/officeDocument/2006/relationships/image" Target="../media/image5.png"/><Relationship Id="rId28" Type="http://schemas.openxmlformats.org/officeDocument/2006/relationships/tags" Target="../tags/tag317.xml"/><Relationship Id="rId49" Type="http://schemas.openxmlformats.org/officeDocument/2006/relationships/tags" Target="../tags/tag338.xml"/><Relationship Id="rId114" Type="http://schemas.openxmlformats.org/officeDocument/2006/relationships/tags" Target="../tags/tag403.xml"/><Relationship Id="rId60" Type="http://schemas.openxmlformats.org/officeDocument/2006/relationships/tags" Target="../tags/tag349.xml"/><Relationship Id="rId81" Type="http://schemas.openxmlformats.org/officeDocument/2006/relationships/tags" Target="../tags/tag370.xml"/><Relationship Id="rId135" Type="http://schemas.openxmlformats.org/officeDocument/2006/relationships/tags" Target="../tags/tag424.xml"/><Relationship Id="rId156" Type="http://schemas.openxmlformats.org/officeDocument/2006/relationships/tags" Target="../tags/tag445.xml"/><Relationship Id="rId177" Type="http://schemas.openxmlformats.org/officeDocument/2006/relationships/tags" Target="../tags/tag466.xml"/><Relationship Id="rId198" Type="http://schemas.openxmlformats.org/officeDocument/2006/relationships/tags" Target="../tags/tag487.xml"/><Relationship Id="rId202" Type="http://schemas.openxmlformats.org/officeDocument/2006/relationships/tags" Target="../tags/tag491.xml"/><Relationship Id="rId18" Type="http://schemas.openxmlformats.org/officeDocument/2006/relationships/tags" Target="../tags/tag307.xml"/><Relationship Id="rId39" Type="http://schemas.openxmlformats.org/officeDocument/2006/relationships/tags" Target="../tags/tag328.xml"/><Relationship Id="rId50" Type="http://schemas.openxmlformats.org/officeDocument/2006/relationships/tags" Target="../tags/tag339.xml"/><Relationship Id="rId104" Type="http://schemas.openxmlformats.org/officeDocument/2006/relationships/tags" Target="../tags/tag393.xml"/><Relationship Id="rId125" Type="http://schemas.openxmlformats.org/officeDocument/2006/relationships/tags" Target="../tags/tag414.xml"/><Relationship Id="rId146" Type="http://schemas.openxmlformats.org/officeDocument/2006/relationships/tags" Target="../tags/tag435.xml"/><Relationship Id="rId167" Type="http://schemas.openxmlformats.org/officeDocument/2006/relationships/tags" Target="../tags/tag456.xml"/><Relationship Id="rId188" Type="http://schemas.openxmlformats.org/officeDocument/2006/relationships/tags" Target="../tags/tag477.xml"/><Relationship Id="rId71" Type="http://schemas.openxmlformats.org/officeDocument/2006/relationships/tags" Target="../tags/tag360.xml"/><Relationship Id="rId92" Type="http://schemas.openxmlformats.org/officeDocument/2006/relationships/tags" Target="../tags/tag381.xml"/><Relationship Id="rId2" Type="http://schemas.openxmlformats.org/officeDocument/2006/relationships/tags" Target="../tags/tag291.xml"/><Relationship Id="rId29" Type="http://schemas.openxmlformats.org/officeDocument/2006/relationships/tags" Target="../tags/tag318.xml"/><Relationship Id="rId40" Type="http://schemas.openxmlformats.org/officeDocument/2006/relationships/tags" Target="../tags/tag329.xml"/><Relationship Id="rId115" Type="http://schemas.openxmlformats.org/officeDocument/2006/relationships/tags" Target="../tags/tag404.xml"/><Relationship Id="rId136" Type="http://schemas.openxmlformats.org/officeDocument/2006/relationships/tags" Target="../tags/tag425.xml"/><Relationship Id="rId157" Type="http://schemas.openxmlformats.org/officeDocument/2006/relationships/tags" Target="../tags/tag446.xml"/><Relationship Id="rId178" Type="http://schemas.openxmlformats.org/officeDocument/2006/relationships/tags" Target="../tags/tag467.xml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tags" Target="../tags/tag609.xml"/><Relationship Id="rId299" Type="http://schemas.openxmlformats.org/officeDocument/2006/relationships/tags" Target="../tags/tag791.xml"/><Relationship Id="rId21" Type="http://schemas.openxmlformats.org/officeDocument/2006/relationships/tags" Target="../tags/tag519.xml"/><Relationship Id="rId63" Type="http://schemas.openxmlformats.org/officeDocument/2006/relationships/tags" Target="../tags/tag561.xml"/><Relationship Id="rId159" Type="http://schemas.openxmlformats.org/officeDocument/2006/relationships/tags" Target="../tags/tag651.xml"/><Relationship Id="rId324" Type="http://schemas.openxmlformats.org/officeDocument/2006/relationships/tags" Target="../tags/tag816.xml"/><Relationship Id="rId366" Type="http://schemas.openxmlformats.org/officeDocument/2006/relationships/tags" Target="../tags/tag858.xml"/><Relationship Id="rId170" Type="http://schemas.openxmlformats.org/officeDocument/2006/relationships/tags" Target="../tags/tag662.xml"/><Relationship Id="rId226" Type="http://schemas.openxmlformats.org/officeDocument/2006/relationships/tags" Target="../tags/tag718.xml"/><Relationship Id="rId433" Type="http://schemas.openxmlformats.org/officeDocument/2006/relationships/tags" Target="../tags/tag925.xml"/><Relationship Id="rId268" Type="http://schemas.openxmlformats.org/officeDocument/2006/relationships/tags" Target="../tags/tag760.xml"/><Relationship Id="rId475" Type="http://schemas.openxmlformats.org/officeDocument/2006/relationships/tags" Target="../tags/tag967.xml"/><Relationship Id="rId32" Type="http://schemas.openxmlformats.org/officeDocument/2006/relationships/tags" Target="../tags/tag530.xml"/><Relationship Id="rId74" Type="http://schemas.openxmlformats.org/officeDocument/2006/relationships/tags" Target="../tags/tag572.xml"/><Relationship Id="rId128" Type="http://schemas.openxmlformats.org/officeDocument/2006/relationships/tags" Target="../tags/tag620.xml"/><Relationship Id="rId335" Type="http://schemas.openxmlformats.org/officeDocument/2006/relationships/tags" Target="../tags/tag827.xml"/><Relationship Id="rId377" Type="http://schemas.openxmlformats.org/officeDocument/2006/relationships/tags" Target="../tags/tag869.xml"/><Relationship Id="rId500" Type="http://schemas.openxmlformats.org/officeDocument/2006/relationships/image" Target="../media/image7.png"/><Relationship Id="rId5" Type="http://schemas.openxmlformats.org/officeDocument/2006/relationships/tags" Target="../tags/tag503.xml"/><Relationship Id="rId181" Type="http://schemas.openxmlformats.org/officeDocument/2006/relationships/tags" Target="../tags/tag673.xml"/><Relationship Id="rId237" Type="http://schemas.openxmlformats.org/officeDocument/2006/relationships/tags" Target="../tags/tag729.xml"/><Relationship Id="rId402" Type="http://schemas.openxmlformats.org/officeDocument/2006/relationships/tags" Target="../tags/tag894.xml"/><Relationship Id="rId279" Type="http://schemas.openxmlformats.org/officeDocument/2006/relationships/tags" Target="../tags/tag771.xml"/><Relationship Id="rId444" Type="http://schemas.openxmlformats.org/officeDocument/2006/relationships/tags" Target="../tags/tag936.xml"/><Relationship Id="rId486" Type="http://schemas.openxmlformats.org/officeDocument/2006/relationships/tags" Target="../tags/tag978.xml"/><Relationship Id="rId43" Type="http://schemas.openxmlformats.org/officeDocument/2006/relationships/tags" Target="../tags/tag541.xml"/><Relationship Id="rId139" Type="http://schemas.openxmlformats.org/officeDocument/2006/relationships/tags" Target="../tags/tag631.xml"/><Relationship Id="rId290" Type="http://schemas.openxmlformats.org/officeDocument/2006/relationships/tags" Target="../tags/tag782.xml"/><Relationship Id="rId304" Type="http://schemas.openxmlformats.org/officeDocument/2006/relationships/tags" Target="../tags/tag796.xml"/><Relationship Id="rId346" Type="http://schemas.openxmlformats.org/officeDocument/2006/relationships/tags" Target="../tags/tag838.xml"/><Relationship Id="rId388" Type="http://schemas.openxmlformats.org/officeDocument/2006/relationships/tags" Target="../tags/tag880.xml"/><Relationship Id="rId85" Type="http://schemas.microsoft.com/office/2007/relationships/media" Target="../media/media8.m4a"/><Relationship Id="rId150" Type="http://schemas.openxmlformats.org/officeDocument/2006/relationships/tags" Target="../tags/tag642.xml"/><Relationship Id="rId192" Type="http://schemas.openxmlformats.org/officeDocument/2006/relationships/tags" Target="../tags/tag684.xml"/><Relationship Id="rId206" Type="http://schemas.openxmlformats.org/officeDocument/2006/relationships/tags" Target="../tags/tag698.xml"/><Relationship Id="rId413" Type="http://schemas.openxmlformats.org/officeDocument/2006/relationships/tags" Target="../tags/tag905.xml"/><Relationship Id="rId248" Type="http://schemas.openxmlformats.org/officeDocument/2006/relationships/tags" Target="../tags/tag740.xml"/><Relationship Id="rId455" Type="http://schemas.openxmlformats.org/officeDocument/2006/relationships/tags" Target="../tags/tag947.xml"/><Relationship Id="rId497" Type="http://schemas.openxmlformats.org/officeDocument/2006/relationships/tags" Target="../tags/tag989.xml"/><Relationship Id="rId12" Type="http://schemas.openxmlformats.org/officeDocument/2006/relationships/tags" Target="../tags/tag510.xml"/><Relationship Id="rId108" Type="http://schemas.openxmlformats.org/officeDocument/2006/relationships/tags" Target="../tags/tag600.xml"/><Relationship Id="rId315" Type="http://schemas.openxmlformats.org/officeDocument/2006/relationships/tags" Target="../tags/tag807.xml"/><Relationship Id="rId357" Type="http://schemas.openxmlformats.org/officeDocument/2006/relationships/tags" Target="../tags/tag849.xml"/><Relationship Id="rId54" Type="http://schemas.openxmlformats.org/officeDocument/2006/relationships/tags" Target="../tags/tag552.xml"/><Relationship Id="rId96" Type="http://schemas.openxmlformats.org/officeDocument/2006/relationships/tags" Target="../tags/tag588.xml"/><Relationship Id="rId161" Type="http://schemas.openxmlformats.org/officeDocument/2006/relationships/tags" Target="../tags/tag653.xml"/><Relationship Id="rId217" Type="http://schemas.openxmlformats.org/officeDocument/2006/relationships/tags" Target="../tags/tag709.xml"/><Relationship Id="rId399" Type="http://schemas.openxmlformats.org/officeDocument/2006/relationships/tags" Target="../tags/tag891.xml"/><Relationship Id="rId259" Type="http://schemas.openxmlformats.org/officeDocument/2006/relationships/tags" Target="../tags/tag751.xml"/><Relationship Id="rId424" Type="http://schemas.openxmlformats.org/officeDocument/2006/relationships/tags" Target="../tags/tag916.xml"/><Relationship Id="rId466" Type="http://schemas.openxmlformats.org/officeDocument/2006/relationships/tags" Target="../tags/tag958.xml"/><Relationship Id="rId23" Type="http://schemas.openxmlformats.org/officeDocument/2006/relationships/tags" Target="../tags/tag521.xml"/><Relationship Id="rId119" Type="http://schemas.openxmlformats.org/officeDocument/2006/relationships/tags" Target="../tags/tag611.xml"/><Relationship Id="rId270" Type="http://schemas.openxmlformats.org/officeDocument/2006/relationships/tags" Target="../tags/tag762.xml"/><Relationship Id="rId326" Type="http://schemas.openxmlformats.org/officeDocument/2006/relationships/tags" Target="../tags/tag818.xml"/><Relationship Id="rId65" Type="http://schemas.openxmlformats.org/officeDocument/2006/relationships/tags" Target="../tags/tag563.xml"/><Relationship Id="rId130" Type="http://schemas.openxmlformats.org/officeDocument/2006/relationships/tags" Target="../tags/tag622.xml"/><Relationship Id="rId368" Type="http://schemas.openxmlformats.org/officeDocument/2006/relationships/tags" Target="../tags/tag860.xml"/><Relationship Id="rId172" Type="http://schemas.openxmlformats.org/officeDocument/2006/relationships/tags" Target="../tags/tag664.xml"/><Relationship Id="rId228" Type="http://schemas.openxmlformats.org/officeDocument/2006/relationships/tags" Target="../tags/tag720.xml"/><Relationship Id="rId435" Type="http://schemas.openxmlformats.org/officeDocument/2006/relationships/tags" Target="../tags/tag927.xml"/><Relationship Id="rId477" Type="http://schemas.openxmlformats.org/officeDocument/2006/relationships/tags" Target="../tags/tag969.xml"/><Relationship Id="rId281" Type="http://schemas.openxmlformats.org/officeDocument/2006/relationships/tags" Target="../tags/tag773.xml"/><Relationship Id="rId337" Type="http://schemas.openxmlformats.org/officeDocument/2006/relationships/tags" Target="../tags/tag829.xml"/><Relationship Id="rId34" Type="http://schemas.openxmlformats.org/officeDocument/2006/relationships/tags" Target="../tags/tag532.xml"/><Relationship Id="rId76" Type="http://schemas.openxmlformats.org/officeDocument/2006/relationships/tags" Target="../tags/tag574.xml"/><Relationship Id="rId141" Type="http://schemas.openxmlformats.org/officeDocument/2006/relationships/tags" Target="../tags/tag633.xml"/><Relationship Id="rId379" Type="http://schemas.openxmlformats.org/officeDocument/2006/relationships/tags" Target="../tags/tag871.xml"/><Relationship Id="rId7" Type="http://schemas.openxmlformats.org/officeDocument/2006/relationships/tags" Target="../tags/tag505.xml"/><Relationship Id="rId183" Type="http://schemas.openxmlformats.org/officeDocument/2006/relationships/tags" Target="../tags/tag675.xml"/><Relationship Id="rId239" Type="http://schemas.openxmlformats.org/officeDocument/2006/relationships/tags" Target="../tags/tag731.xml"/><Relationship Id="rId390" Type="http://schemas.openxmlformats.org/officeDocument/2006/relationships/tags" Target="../tags/tag882.xml"/><Relationship Id="rId404" Type="http://schemas.openxmlformats.org/officeDocument/2006/relationships/tags" Target="../tags/tag896.xml"/><Relationship Id="rId446" Type="http://schemas.openxmlformats.org/officeDocument/2006/relationships/tags" Target="../tags/tag938.xml"/><Relationship Id="rId250" Type="http://schemas.openxmlformats.org/officeDocument/2006/relationships/tags" Target="../tags/tag742.xml"/><Relationship Id="rId292" Type="http://schemas.openxmlformats.org/officeDocument/2006/relationships/tags" Target="../tags/tag784.xml"/><Relationship Id="rId306" Type="http://schemas.openxmlformats.org/officeDocument/2006/relationships/tags" Target="../tags/tag798.xml"/><Relationship Id="rId488" Type="http://schemas.openxmlformats.org/officeDocument/2006/relationships/tags" Target="../tags/tag980.xml"/><Relationship Id="rId45" Type="http://schemas.openxmlformats.org/officeDocument/2006/relationships/tags" Target="../tags/tag543.xml"/><Relationship Id="rId87" Type="http://schemas.microsoft.com/office/2007/relationships/media" Target="../media/media9.m4a"/><Relationship Id="rId110" Type="http://schemas.openxmlformats.org/officeDocument/2006/relationships/tags" Target="../tags/tag602.xml"/><Relationship Id="rId348" Type="http://schemas.openxmlformats.org/officeDocument/2006/relationships/tags" Target="../tags/tag840.xml"/><Relationship Id="rId152" Type="http://schemas.openxmlformats.org/officeDocument/2006/relationships/tags" Target="../tags/tag644.xml"/><Relationship Id="rId194" Type="http://schemas.openxmlformats.org/officeDocument/2006/relationships/tags" Target="../tags/tag686.xml"/><Relationship Id="rId208" Type="http://schemas.openxmlformats.org/officeDocument/2006/relationships/tags" Target="../tags/tag700.xml"/><Relationship Id="rId415" Type="http://schemas.openxmlformats.org/officeDocument/2006/relationships/tags" Target="../tags/tag907.xml"/><Relationship Id="rId457" Type="http://schemas.openxmlformats.org/officeDocument/2006/relationships/tags" Target="../tags/tag949.xml"/><Relationship Id="rId261" Type="http://schemas.openxmlformats.org/officeDocument/2006/relationships/tags" Target="../tags/tag753.xml"/><Relationship Id="rId499" Type="http://schemas.openxmlformats.org/officeDocument/2006/relationships/image" Target="../media/image6.png"/><Relationship Id="rId14" Type="http://schemas.openxmlformats.org/officeDocument/2006/relationships/tags" Target="../tags/tag512.xml"/><Relationship Id="rId56" Type="http://schemas.openxmlformats.org/officeDocument/2006/relationships/tags" Target="../tags/tag554.xml"/><Relationship Id="rId317" Type="http://schemas.openxmlformats.org/officeDocument/2006/relationships/tags" Target="../tags/tag809.xml"/><Relationship Id="rId359" Type="http://schemas.openxmlformats.org/officeDocument/2006/relationships/tags" Target="../tags/tag851.xml"/><Relationship Id="rId98" Type="http://schemas.openxmlformats.org/officeDocument/2006/relationships/tags" Target="../tags/tag590.xml"/><Relationship Id="rId121" Type="http://schemas.openxmlformats.org/officeDocument/2006/relationships/tags" Target="../tags/tag613.xml"/><Relationship Id="rId163" Type="http://schemas.openxmlformats.org/officeDocument/2006/relationships/tags" Target="../tags/tag655.xml"/><Relationship Id="rId219" Type="http://schemas.openxmlformats.org/officeDocument/2006/relationships/tags" Target="../tags/tag711.xml"/><Relationship Id="rId370" Type="http://schemas.openxmlformats.org/officeDocument/2006/relationships/tags" Target="../tags/tag862.xml"/><Relationship Id="rId426" Type="http://schemas.openxmlformats.org/officeDocument/2006/relationships/tags" Target="../tags/tag918.xml"/><Relationship Id="rId230" Type="http://schemas.openxmlformats.org/officeDocument/2006/relationships/tags" Target="../tags/tag722.xml"/><Relationship Id="rId468" Type="http://schemas.openxmlformats.org/officeDocument/2006/relationships/tags" Target="../tags/tag960.xml"/><Relationship Id="rId25" Type="http://schemas.openxmlformats.org/officeDocument/2006/relationships/tags" Target="../tags/tag523.xml"/><Relationship Id="rId67" Type="http://schemas.openxmlformats.org/officeDocument/2006/relationships/tags" Target="../tags/tag565.xml"/><Relationship Id="rId272" Type="http://schemas.openxmlformats.org/officeDocument/2006/relationships/tags" Target="../tags/tag764.xml"/><Relationship Id="rId328" Type="http://schemas.openxmlformats.org/officeDocument/2006/relationships/tags" Target="../tags/tag820.xml"/><Relationship Id="rId132" Type="http://schemas.openxmlformats.org/officeDocument/2006/relationships/tags" Target="../tags/tag624.xml"/><Relationship Id="rId174" Type="http://schemas.openxmlformats.org/officeDocument/2006/relationships/tags" Target="../tags/tag666.xml"/><Relationship Id="rId381" Type="http://schemas.openxmlformats.org/officeDocument/2006/relationships/tags" Target="../tags/tag873.xml"/><Relationship Id="rId241" Type="http://schemas.openxmlformats.org/officeDocument/2006/relationships/tags" Target="../tags/tag733.xml"/><Relationship Id="rId437" Type="http://schemas.openxmlformats.org/officeDocument/2006/relationships/tags" Target="../tags/tag929.xml"/><Relationship Id="rId479" Type="http://schemas.openxmlformats.org/officeDocument/2006/relationships/tags" Target="../tags/tag971.xml"/><Relationship Id="rId36" Type="http://schemas.openxmlformats.org/officeDocument/2006/relationships/tags" Target="../tags/tag534.xml"/><Relationship Id="rId283" Type="http://schemas.openxmlformats.org/officeDocument/2006/relationships/tags" Target="../tags/tag775.xml"/><Relationship Id="rId339" Type="http://schemas.openxmlformats.org/officeDocument/2006/relationships/tags" Target="../tags/tag831.xml"/><Relationship Id="rId490" Type="http://schemas.openxmlformats.org/officeDocument/2006/relationships/tags" Target="../tags/tag982.xml"/><Relationship Id="rId78" Type="http://schemas.openxmlformats.org/officeDocument/2006/relationships/tags" Target="../tags/tag576.xml"/><Relationship Id="rId101" Type="http://schemas.openxmlformats.org/officeDocument/2006/relationships/tags" Target="../tags/tag593.xml"/><Relationship Id="rId143" Type="http://schemas.openxmlformats.org/officeDocument/2006/relationships/tags" Target="../tags/tag635.xml"/><Relationship Id="rId185" Type="http://schemas.openxmlformats.org/officeDocument/2006/relationships/tags" Target="../tags/tag677.xml"/><Relationship Id="rId350" Type="http://schemas.openxmlformats.org/officeDocument/2006/relationships/tags" Target="../tags/tag842.xml"/><Relationship Id="rId406" Type="http://schemas.openxmlformats.org/officeDocument/2006/relationships/tags" Target="../tags/tag898.xml"/><Relationship Id="rId9" Type="http://schemas.openxmlformats.org/officeDocument/2006/relationships/tags" Target="../tags/tag507.xml"/><Relationship Id="rId210" Type="http://schemas.openxmlformats.org/officeDocument/2006/relationships/tags" Target="../tags/tag702.xml"/><Relationship Id="rId392" Type="http://schemas.openxmlformats.org/officeDocument/2006/relationships/tags" Target="../tags/tag884.xml"/><Relationship Id="rId448" Type="http://schemas.openxmlformats.org/officeDocument/2006/relationships/tags" Target="../tags/tag940.xml"/><Relationship Id="rId252" Type="http://schemas.openxmlformats.org/officeDocument/2006/relationships/tags" Target="../tags/tag744.xml"/><Relationship Id="rId294" Type="http://schemas.openxmlformats.org/officeDocument/2006/relationships/tags" Target="../tags/tag786.xml"/><Relationship Id="rId308" Type="http://schemas.openxmlformats.org/officeDocument/2006/relationships/tags" Target="../tags/tag800.xml"/><Relationship Id="rId47" Type="http://schemas.openxmlformats.org/officeDocument/2006/relationships/tags" Target="../tags/tag545.xml"/><Relationship Id="rId89" Type="http://schemas.microsoft.com/office/2007/relationships/media" Target="../media/media10.m4a"/><Relationship Id="rId112" Type="http://schemas.openxmlformats.org/officeDocument/2006/relationships/tags" Target="../tags/tag604.xml"/><Relationship Id="rId154" Type="http://schemas.openxmlformats.org/officeDocument/2006/relationships/tags" Target="../tags/tag646.xml"/><Relationship Id="rId361" Type="http://schemas.openxmlformats.org/officeDocument/2006/relationships/tags" Target="../tags/tag853.xml"/><Relationship Id="rId196" Type="http://schemas.openxmlformats.org/officeDocument/2006/relationships/tags" Target="../tags/tag688.xml"/><Relationship Id="rId417" Type="http://schemas.openxmlformats.org/officeDocument/2006/relationships/tags" Target="../tags/tag909.xml"/><Relationship Id="rId459" Type="http://schemas.openxmlformats.org/officeDocument/2006/relationships/tags" Target="../tags/tag951.xml"/><Relationship Id="rId16" Type="http://schemas.openxmlformats.org/officeDocument/2006/relationships/tags" Target="../tags/tag514.xml"/><Relationship Id="rId221" Type="http://schemas.openxmlformats.org/officeDocument/2006/relationships/tags" Target="../tags/tag713.xml"/><Relationship Id="rId263" Type="http://schemas.openxmlformats.org/officeDocument/2006/relationships/tags" Target="../tags/tag755.xml"/><Relationship Id="rId319" Type="http://schemas.openxmlformats.org/officeDocument/2006/relationships/tags" Target="../tags/tag811.xml"/><Relationship Id="rId470" Type="http://schemas.openxmlformats.org/officeDocument/2006/relationships/tags" Target="../tags/tag962.xml"/><Relationship Id="rId58" Type="http://schemas.openxmlformats.org/officeDocument/2006/relationships/tags" Target="../tags/tag556.xml"/><Relationship Id="rId123" Type="http://schemas.openxmlformats.org/officeDocument/2006/relationships/tags" Target="../tags/tag615.xml"/><Relationship Id="rId330" Type="http://schemas.openxmlformats.org/officeDocument/2006/relationships/tags" Target="../tags/tag822.xml"/><Relationship Id="rId165" Type="http://schemas.openxmlformats.org/officeDocument/2006/relationships/tags" Target="../tags/tag657.xml"/><Relationship Id="rId372" Type="http://schemas.openxmlformats.org/officeDocument/2006/relationships/tags" Target="../tags/tag864.xml"/><Relationship Id="rId428" Type="http://schemas.openxmlformats.org/officeDocument/2006/relationships/tags" Target="../tags/tag920.xml"/><Relationship Id="rId232" Type="http://schemas.openxmlformats.org/officeDocument/2006/relationships/tags" Target="../tags/tag724.xml"/><Relationship Id="rId274" Type="http://schemas.openxmlformats.org/officeDocument/2006/relationships/tags" Target="../tags/tag766.xml"/><Relationship Id="rId481" Type="http://schemas.openxmlformats.org/officeDocument/2006/relationships/tags" Target="../tags/tag973.xml"/><Relationship Id="rId27" Type="http://schemas.openxmlformats.org/officeDocument/2006/relationships/tags" Target="../tags/tag525.xml"/><Relationship Id="rId69" Type="http://schemas.openxmlformats.org/officeDocument/2006/relationships/tags" Target="../tags/tag567.xml"/><Relationship Id="rId134" Type="http://schemas.openxmlformats.org/officeDocument/2006/relationships/tags" Target="../tags/tag626.xml"/><Relationship Id="rId80" Type="http://schemas.openxmlformats.org/officeDocument/2006/relationships/tags" Target="../tags/tag578.xml"/><Relationship Id="rId176" Type="http://schemas.openxmlformats.org/officeDocument/2006/relationships/tags" Target="../tags/tag668.xml"/><Relationship Id="rId341" Type="http://schemas.openxmlformats.org/officeDocument/2006/relationships/tags" Target="../tags/tag833.xml"/><Relationship Id="rId383" Type="http://schemas.openxmlformats.org/officeDocument/2006/relationships/tags" Target="../tags/tag875.xml"/><Relationship Id="rId439" Type="http://schemas.openxmlformats.org/officeDocument/2006/relationships/tags" Target="../tags/tag931.xml"/><Relationship Id="rId201" Type="http://schemas.openxmlformats.org/officeDocument/2006/relationships/tags" Target="../tags/tag693.xml"/><Relationship Id="rId243" Type="http://schemas.openxmlformats.org/officeDocument/2006/relationships/tags" Target="../tags/tag735.xml"/><Relationship Id="rId285" Type="http://schemas.openxmlformats.org/officeDocument/2006/relationships/tags" Target="../tags/tag777.xml"/><Relationship Id="rId450" Type="http://schemas.openxmlformats.org/officeDocument/2006/relationships/tags" Target="../tags/tag942.xml"/><Relationship Id="rId38" Type="http://schemas.openxmlformats.org/officeDocument/2006/relationships/tags" Target="../tags/tag536.xml"/><Relationship Id="rId103" Type="http://schemas.openxmlformats.org/officeDocument/2006/relationships/tags" Target="../tags/tag595.xml"/><Relationship Id="rId310" Type="http://schemas.openxmlformats.org/officeDocument/2006/relationships/tags" Target="../tags/tag802.xml"/><Relationship Id="rId492" Type="http://schemas.openxmlformats.org/officeDocument/2006/relationships/tags" Target="../tags/tag984.xml"/><Relationship Id="rId91" Type="http://schemas.openxmlformats.org/officeDocument/2006/relationships/tags" Target="../tags/tag583.xml"/><Relationship Id="rId145" Type="http://schemas.openxmlformats.org/officeDocument/2006/relationships/tags" Target="../tags/tag637.xml"/><Relationship Id="rId187" Type="http://schemas.openxmlformats.org/officeDocument/2006/relationships/tags" Target="../tags/tag679.xml"/><Relationship Id="rId352" Type="http://schemas.openxmlformats.org/officeDocument/2006/relationships/tags" Target="../tags/tag844.xml"/><Relationship Id="rId394" Type="http://schemas.openxmlformats.org/officeDocument/2006/relationships/tags" Target="../tags/tag886.xml"/><Relationship Id="rId408" Type="http://schemas.openxmlformats.org/officeDocument/2006/relationships/tags" Target="../tags/tag900.xml"/><Relationship Id="rId212" Type="http://schemas.openxmlformats.org/officeDocument/2006/relationships/tags" Target="../tags/tag704.xml"/><Relationship Id="rId254" Type="http://schemas.openxmlformats.org/officeDocument/2006/relationships/tags" Target="../tags/tag746.xml"/><Relationship Id="rId49" Type="http://schemas.openxmlformats.org/officeDocument/2006/relationships/tags" Target="../tags/tag547.xml"/><Relationship Id="rId114" Type="http://schemas.openxmlformats.org/officeDocument/2006/relationships/tags" Target="../tags/tag606.xml"/><Relationship Id="rId296" Type="http://schemas.openxmlformats.org/officeDocument/2006/relationships/tags" Target="../tags/tag788.xml"/><Relationship Id="rId461" Type="http://schemas.openxmlformats.org/officeDocument/2006/relationships/tags" Target="../tags/tag953.xml"/><Relationship Id="rId60" Type="http://schemas.openxmlformats.org/officeDocument/2006/relationships/tags" Target="../tags/tag558.xml"/><Relationship Id="rId156" Type="http://schemas.openxmlformats.org/officeDocument/2006/relationships/tags" Target="../tags/tag648.xml"/><Relationship Id="rId198" Type="http://schemas.openxmlformats.org/officeDocument/2006/relationships/tags" Target="../tags/tag690.xml"/><Relationship Id="rId321" Type="http://schemas.openxmlformats.org/officeDocument/2006/relationships/tags" Target="../tags/tag813.xml"/><Relationship Id="rId363" Type="http://schemas.openxmlformats.org/officeDocument/2006/relationships/tags" Target="../tags/tag855.xml"/><Relationship Id="rId419" Type="http://schemas.openxmlformats.org/officeDocument/2006/relationships/tags" Target="../tags/tag911.xml"/><Relationship Id="rId223" Type="http://schemas.openxmlformats.org/officeDocument/2006/relationships/tags" Target="../tags/tag715.xml"/><Relationship Id="rId430" Type="http://schemas.openxmlformats.org/officeDocument/2006/relationships/tags" Target="../tags/tag922.xml"/><Relationship Id="rId18" Type="http://schemas.openxmlformats.org/officeDocument/2006/relationships/tags" Target="../tags/tag516.xml"/><Relationship Id="rId265" Type="http://schemas.openxmlformats.org/officeDocument/2006/relationships/tags" Target="../tags/tag757.xml"/><Relationship Id="rId472" Type="http://schemas.openxmlformats.org/officeDocument/2006/relationships/tags" Target="../tags/tag964.xml"/><Relationship Id="rId125" Type="http://schemas.openxmlformats.org/officeDocument/2006/relationships/tags" Target="../tags/tag617.xml"/><Relationship Id="rId167" Type="http://schemas.openxmlformats.org/officeDocument/2006/relationships/tags" Target="../tags/tag659.xml"/><Relationship Id="rId332" Type="http://schemas.openxmlformats.org/officeDocument/2006/relationships/tags" Target="../tags/tag824.xml"/><Relationship Id="rId374" Type="http://schemas.openxmlformats.org/officeDocument/2006/relationships/tags" Target="../tags/tag866.xml"/><Relationship Id="rId71" Type="http://schemas.openxmlformats.org/officeDocument/2006/relationships/tags" Target="../tags/tag569.xml"/><Relationship Id="rId234" Type="http://schemas.openxmlformats.org/officeDocument/2006/relationships/tags" Target="../tags/tag726.xml"/><Relationship Id="rId2" Type="http://schemas.openxmlformats.org/officeDocument/2006/relationships/tags" Target="../tags/tag500.xml"/><Relationship Id="rId29" Type="http://schemas.openxmlformats.org/officeDocument/2006/relationships/tags" Target="../tags/tag527.xml"/><Relationship Id="rId276" Type="http://schemas.openxmlformats.org/officeDocument/2006/relationships/tags" Target="../tags/tag768.xml"/><Relationship Id="rId441" Type="http://schemas.openxmlformats.org/officeDocument/2006/relationships/tags" Target="../tags/tag933.xml"/><Relationship Id="rId483" Type="http://schemas.openxmlformats.org/officeDocument/2006/relationships/tags" Target="../tags/tag975.xml"/><Relationship Id="rId40" Type="http://schemas.openxmlformats.org/officeDocument/2006/relationships/tags" Target="../tags/tag538.xml"/><Relationship Id="rId136" Type="http://schemas.openxmlformats.org/officeDocument/2006/relationships/tags" Target="../tags/tag628.xml"/><Relationship Id="rId178" Type="http://schemas.openxmlformats.org/officeDocument/2006/relationships/tags" Target="../tags/tag670.xml"/><Relationship Id="rId301" Type="http://schemas.openxmlformats.org/officeDocument/2006/relationships/tags" Target="../tags/tag793.xml"/><Relationship Id="rId343" Type="http://schemas.openxmlformats.org/officeDocument/2006/relationships/tags" Target="../tags/tag835.xml"/><Relationship Id="rId82" Type="http://schemas.openxmlformats.org/officeDocument/2006/relationships/tags" Target="../tags/tag580.xml"/><Relationship Id="rId203" Type="http://schemas.openxmlformats.org/officeDocument/2006/relationships/tags" Target="../tags/tag695.xml"/><Relationship Id="rId385" Type="http://schemas.openxmlformats.org/officeDocument/2006/relationships/tags" Target="../tags/tag877.xml"/><Relationship Id="rId245" Type="http://schemas.openxmlformats.org/officeDocument/2006/relationships/tags" Target="../tags/tag737.xml"/><Relationship Id="rId287" Type="http://schemas.openxmlformats.org/officeDocument/2006/relationships/tags" Target="../tags/tag779.xml"/><Relationship Id="rId410" Type="http://schemas.openxmlformats.org/officeDocument/2006/relationships/tags" Target="../tags/tag902.xml"/><Relationship Id="rId452" Type="http://schemas.openxmlformats.org/officeDocument/2006/relationships/tags" Target="../tags/tag944.xml"/><Relationship Id="rId494" Type="http://schemas.openxmlformats.org/officeDocument/2006/relationships/tags" Target="../tags/tag986.xml"/><Relationship Id="rId105" Type="http://schemas.openxmlformats.org/officeDocument/2006/relationships/tags" Target="../tags/tag597.xml"/><Relationship Id="rId147" Type="http://schemas.openxmlformats.org/officeDocument/2006/relationships/tags" Target="../tags/tag639.xml"/><Relationship Id="rId312" Type="http://schemas.openxmlformats.org/officeDocument/2006/relationships/tags" Target="../tags/tag804.xml"/><Relationship Id="rId354" Type="http://schemas.openxmlformats.org/officeDocument/2006/relationships/tags" Target="../tags/tag846.xml"/><Relationship Id="rId51" Type="http://schemas.openxmlformats.org/officeDocument/2006/relationships/tags" Target="../tags/tag549.xml"/><Relationship Id="rId93" Type="http://schemas.openxmlformats.org/officeDocument/2006/relationships/tags" Target="../tags/tag585.xml"/><Relationship Id="rId189" Type="http://schemas.openxmlformats.org/officeDocument/2006/relationships/tags" Target="../tags/tag681.xml"/><Relationship Id="rId396" Type="http://schemas.openxmlformats.org/officeDocument/2006/relationships/tags" Target="../tags/tag888.xml"/><Relationship Id="rId214" Type="http://schemas.openxmlformats.org/officeDocument/2006/relationships/tags" Target="../tags/tag706.xml"/><Relationship Id="rId256" Type="http://schemas.openxmlformats.org/officeDocument/2006/relationships/tags" Target="../tags/tag748.xml"/><Relationship Id="rId298" Type="http://schemas.openxmlformats.org/officeDocument/2006/relationships/tags" Target="../tags/tag790.xml"/><Relationship Id="rId421" Type="http://schemas.openxmlformats.org/officeDocument/2006/relationships/tags" Target="../tags/tag913.xml"/><Relationship Id="rId463" Type="http://schemas.openxmlformats.org/officeDocument/2006/relationships/tags" Target="../tags/tag955.xml"/><Relationship Id="rId116" Type="http://schemas.openxmlformats.org/officeDocument/2006/relationships/tags" Target="../tags/tag608.xml"/><Relationship Id="rId158" Type="http://schemas.openxmlformats.org/officeDocument/2006/relationships/tags" Target="../tags/tag650.xml"/><Relationship Id="rId323" Type="http://schemas.openxmlformats.org/officeDocument/2006/relationships/tags" Target="../tags/tag815.xml"/><Relationship Id="rId20" Type="http://schemas.openxmlformats.org/officeDocument/2006/relationships/tags" Target="../tags/tag518.xml"/><Relationship Id="rId62" Type="http://schemas.openxmlformats.org/officeDocument/2006/relationships/tags" Target="../tags/tag560.xml"/><Relationship Id="rId365" Type="http://schemas.openxmlformats.org/officeDocument/2006/relationships/tags" Target="../tags/tag857.xml"/><Relationship Id="rId225" Type="http://schemas.openxmlformats.org/officeDocument/2006/relationships/tags" Target="../tags/tag717.xml"/><Relationship Id="rId267" Type="http://schemas.openxmlformats.org/officeDocument/2006/relationships/tags" Target="../tags/tag759.xml"/><Relationship Id="rId432" Type="http://schemas.openxmlformats.org/officeDocument/2006/relationships/tags" Target="../tags/tag924.xml"/><Relationship Id="rId474" Type="http://schemas.openxmlformats.org/officeDocument/2006/relationships/tags" Target="../tags/tag966.xml"/><Relationship Id="rId127" Type="http://schemas.openxmlformats.org/officeDocument/2006/relationships/tags" Target="../tags/tag619.xml"/><Relationship Id="rId10" Type="http://schemas.openxmlformats.org/officeDocument/2006/relationships/tags" Target="../tags/tag508.xml"/><Relationship Id="rId31" Type="http://schemas.openxmlformats.org/officeDocument/2006/relationships/tags" Target="../tags/tag529.xml"/><Relationship Id="rId52" Type="http://schemas.openxmlformats.org/officeDocument/2006/relationships/tags" Target="../tags/tag550.xml"/><Relationship Id="rId73" Type="http://schemas.openxmlformats.org/officeDocument/2006/relationships/tags" Target="../tags/tag571.xml"/><Relationship Id="rId94" Type="http://schemas.openxmlformats.org/officeDocument/2006/relationships/tags" Target="../tags/tag586.xml"/><Relationship Id="rId148" Type="http://schemas.openxmlformats.org/officeDocument/2006/relationships/tags" Target="../tags/tag640.xml"/><Relationship Id="rId169" Type="http://schemas.openxmlformats.org/officeDocument/2006/relationships/tags" Target="../tags/tag661.xml"/><Relationship Id="rId334" Type="http://schemas.openxmlformats.org/officeDocument/2006/relationships/tags" Target="../tags/tag826.xml"/><Relationship Id="rId355" Type="http://schemas.openxmlformats.org/officeDocument/2006/relationships/tags" Target="../tags/tag847.xml"/><Relationship Id="rId376" Type="http://schemas.openxmlformats.org/officeDocument/2006/relationships/tags" Target="../tags/tag868.xml"/><Relationship Id="rId397" Type="http://schemas.openxmlformats.org/officeDocument/2006/relationships/tags" Target="../tags/tag889.xml"/><Relationship Id="rId4" Type="http://schemas.openxmlformats.org/officeDocument/2006/relationships/tags" Target="../tags/tag502.xml"/><Relationship Id="rId180" Type="http://schemas.openxmlformats.org/officeDocument/2006/relationships/tags" Target="../tags/tag672.xml"/><Relationship Id="rId215" Type="http://schemas.openxmlformats.org/officeDocument/2006/relationships/tags" Target="../tags/tag707.xml"/><Relationship Id="rId236" Type="http://schemas.openxmlformats.org/officeDocument/2006/relationships/tags" Target="../tags/tag728.xml"/><Relationship Id="rId257" Type="http://schemas.openxmlformats.org/officeDocument/2006/relationships/tags" Target="../tags/tag749.xml"/><Relationship Id="rId278" Type="http://schemas.openxmlformats.org/officeDocument/2006/relationships/tags" Target="../tags/tag770.xml"/><Relationship Id="rId401" Type="http://schemas.openxmlformats.org/officeDocument/2006/relationships/tags" Target="../tags/tag893.xml"/><Relationship Id="rId422" Type="http://schemas.openxmlformats.org/officeDocument/2006/relationships/tags" Target="../tags/tag914.xml"/><Relationship Id="rId443" Type="http://schemas.openxmlformats.org/officeDocument/2006/relationships/tags" Target="../tags/tag935.xml"/><Relationship Id="rId464" Type="http://schemas.openxmlformats.org/officeDocument/2006/relationships/tags" Target="../tags/tag956.xml"/><Relationship Id="rId303" Type="http://schemas.openxmlformats.org/officeDocument/2006/relationships/tags" Target="../tags/tag795.xml"/><Relationship Id="rId485" Type="http://schemas.openxmlformats.org/officeDocument/2006/relationships/tags" Target="../tags/tag977.xml"/><Relationship Id="rId42" Type="http://schemas.openxmlformats.org/officeDocument/2006/relationships/tags" Target="../tags/tag540.xml"/><Relationship Id="rId84" Type="http://schemas.openxmlformats.org/officeDocument/2006/relationships/tags" Target="../tags/tag582.xml"/><Relationship Id="rId138" Type="http://schemas.openxmlformats.org/officeDocument/2006/relationships/tags" Target="../tags/tag630.xml"/><Relationship Id="rId345" Type="http://schemas.openxmlformats.org/officeDocument/2006/relationships/tags" Target="../tags/tag837.xml"/><Relationship Id="rId387" Type="http://schemas.openxmlformats.org/officeDocument/2006/relationships/tags" Target="../tags/tag879.xml"/><Relationship Id="rId191" Type="http://schemas.openxmlformats.org/officeDocument/2006/relationships/tags" Target="../tags/tag683.xml"/><Relationship Id="rId205" Type="http://schemas.openxmlformats.org/officeDocument/2006/relationships/tags" Target="../tags/tag697.xml"/><Relationship Id="rId247" Type="http://schemas.openxmlformats.org/officeDocument/2006/relationships/tags" Target="../tags/tag739.xml"/><Relationship Id="rId412" Type="http://schemas.openxmlformats.org/officeDocument/2006/relationships/tags" Target="../tags/tag904.xml"/><Relationship Id="rId107" Type="http://schemas.openxmlformats.org/officeDocument/2006/relationships/tags" Target="../tags/tag599.xml"/><Relationship Id="rId289" Type="http://schemas.openxmlformats.org/officeDocument/2006/relationships/tags" Target="../tags/tag781.xml"/><Relationship Id="rId454" Type="http://schemas.openxmlformats.org/officeDocument/2006/relationships/tags" Target="../tags/tag946.xml"/><Relationship Id="rId496" Type="http://schemas.openxmlformats.org/officeDocument/2006/relationships/tags" Target="../tags/tag988.xml"/><Relationship Id="rId11" Type="http://schemas.openxmlformats.org/officeDocument/2006/relationships/tags" Target="../tags/tag509.xml"/><Relationship Id="rId53" Type="http://schemas.openxmlformats.org/officeDocument/2006/relationships/tags" Target="../tags/tag551.xml"/><Relationship Id="rId149" Type="http://schemas.openxmlformats.org/officeDocument/2006/relationships/tags" Target="../tags/tag641.xml"/><Relationship Id="rId314" Type="http://schemas.openxmlformats.org/officeDocument/2006/relationships/tags" Target="../tags/tag806.xml"/><Relationship Id="rId356" Type="http://schemas.openxmlformats.org/officeDocument/2006/relationships/tags" Target="../tags/tag848.xml"/><Relationship Id="rId398" Type="http://schemas.openxmlformats.org/officeDocument/2006/relationships/tags" Target="../tags/tag890.xml"/><Relationship Id="rId95" Type="http://schemas.openxmlformats.org/officeDocument/2006/relationships/tags" Target="../tags/tag587.xml"/><Relationship Id="rId160" Type="http://schemas.openxmlformats.org/officeDocument/2006/relationships/tags" Target="../tags/tag652.xml"/><Relationship Id="rId216" Type="http://schemas.openxmlformats.org/officeDocument/2006/relationships/tags" Target="../tags/tag708.xml"/><Relationship Id="rId423" Type="http://schemas.openxmlformats.org/officeDocument/2006/relationships/tags" Target="../tags/tag915.xml"/><Relationship Id="rId258" Type="http://schemas.openxmlformats.org/officeDocument/2006/relationships/tags" Target="../tags/tag750.xml"/><Relationship Id="rId465" Type="http://schemas.openxmlformats.org/officeDocument/2006/relationships/tags" Target="../tags/tag957.xml"/><Relationship Id="rId22" Type="http://schemas.openxmlformats.org/officeDocument/2006/relationships/tags" Target="../tags/tag520.xml"/><Relationship Id="rId64" Type="http://schemas.openxmlformats.org/officeDocument/2006/relationships/tags" Target="../tags/tag562.xml"/><Relationship Id="rId118" Type="http://schemas.openxmlformats.org/officeDocument/2006/relationships/tags" Target="../tags/tag610.xml"/><Relationship Id="rId325" Type="http://schemas.openxmlformats.org/officeDocument/2006/relationships/tags" Target="../tags/tag817.xml"/><Relationship Id="rId367" Type="http://schemas.openxmlformats.org/officeDocument/2006/relationships/tags" Target="../tags/tag859.xml"/><Relationship Id="rId171" Type="http://schemas.openxmlformats.org/officeDocument/2006/relationships/tags" Target="../tags/tag663.xml"/><Relationship Id="rId227" Type="http://schemas.openxmlformats.org/officeDocument/2006/relationships/tags" Target="../tags/tag719.xml"/><Relationship Id="rId269" Type="http://schemas.openxmlformats.org/officeDocument/2006/relationships/tags" Target="../tags/tag761.xml"/><Relationship Id="rId434" Type="http://schemas.openxmlformats.org/officeDocument/2006/relationships/tags" Target="../tags/tag926.xml"/><Relationship Id="rId476" Type="http://schemas.openxmlformats.org/officeDocument/2006/relationships/tags" Target="../tags/tag968.xml"/><Relationship Id="rId33" Type="http://schemas.openxmlformats.org/officeDocument/2006/relationships/tags" Target="../tags/tag531.xml"/><Relationship Id="rId129" Type="http://schemas.openxmlformats.org/officeDocument/2006/relationships/tags" Target="../tags/tag621.xml"/><Relationship Id="rId280" Type="http://schemas.openxmlformats.org/officeDocument/2006/relationships/tags" Target="../tags/tag772.xml"/><Relationship Id="rId336" Type="http://schemas.openxmlformats.org/officeDocument/2006/relationships/tags" Target="../tags/tag828.xml"/><Relationship Id="rId501" Type="http://schemas.openxmlformats.org/officeDocument/2006/relationships/image" Target="../media/image1.png"/><Relationship Id="rId75" Type="http://schemas.openxmlformats.org/officeDocument/2006/relationships/tags" Target="../tags/tag573.xml"/><Relationship Id="rId140" Type="http://schemas.openxmlformats.org/officeDocument/2006/relationships/tags" Target="../tags/tag632.xml"/><Relationship Id="rId182" Type="http://schemas.openxmlformats.org/officeDocument/2006/relationships/tags" Target="../tags/tag674.xml"/><Relationship Id="rId378" Type="http://schemas.openxmlformats.org/officeDocument/2006/relationships/tags" Target="../tags/tag870.xml"/><Relationship Id="rId403" Type="http://schemas.openxmlformats.org/officeDocument/2006/relationships/tags" Target="../tags/tag895.xml"/><Relationship Id="rId6" Type="http://schemas.openxmlformats.org/officeDocument/2006/relationships/tags" Target="../tags/tag504.xml"/><Relationship Id="rId238" Type="http://schemas.openxmlformats.org/officeDocument/2006/relationships/tags" Target="../tags/tag730.xml"/><Relationship Id="rId445" Type="http://schemas.openxmlformats.org/officeDocument/2006/relationships/tags" Target="../tags/tag937.xml"/><Relationship Id="rId487" Type="http://schemas.openxmlformats.org/officeDocument/2006/relationships/tags" Target="../tags/tag979.xml"/><Relationship Id="rId291" Type="http://schemas.openxmlformats.org/officeDocument/2006/relationships/tags" Target="../tags/tag783.xml"/><Relationship Id="rId305" Type="http://schemas.openxmlformats.org/officeDocument/2006/relationships/tags" Target="../tags/tag797.xml"/><Relationship Id="rId347" Type="http://schemas.openxmlformats.org/officeDocument/2006/relationships/tags" Target="../tags/tag839.xml"/><Relationship Id="rId44" Type="http://schemas.openxmlformats.org/officeDocument/2006/relationships/tags" Target="../tags/tag542.xml"/><Relationship Id="rId86" Type="http://schemas.openxmlformats.org/officeDocument/2006/relationships/audio" Target="../media/media8.m4a"/><Relationship Id="rId151" Type="http://schemas.openxmlformats.org/officeDocument/2006/relationships/tags" Target="../tags/tag643.xml"/><Relationship Id="rId389" Type="http://schemas.openxmlformats.org/officeDocument/2006/relationships/tags" Target="../tags/tag881.xml"/><Relationship Id="rId193" Type="http://schemas.openxmlformats.org/officeDocument/2006/relationships/tags" Target="../tags/tag685.xml"/><Relationship Id="rId207" Type="http://schemas.openxmlformats.org/officeDocument/2006/relationships/tags" Target="../tags/tag699.xml"/><Relationship Id="rId249" Type="http://schemas.openxmlformats.org/officeDocument/2006/relationships/tags" Target="../tags/tag741.xml"/><Relationship Id="rId414" Type="http://schemas.openxmlformats.org/officeDocument/2006/relationships/tags" Target="../tags/tag906.xml"/><Relationship Id="rId456" Type="http://schemas.openxmlformats.org/officeDocument/2006/relationships/tags" Target="../tags/tag948.xml"/><Relationship Id="rId498" Type="http://schemas.openxmlformats.org/officeDocument/2006/relationships/slideLayout" Target="../slideLayouts/slideLayout1.xml"/><Relationship Id="rId13" Type="http://schemas.openxmlformats.org/officeDocument/2006/relationships/tags" Target="../tags/tag511.xml"/><Relationship Id="rId109" Type="http://schemas.openxmlformats.org/officeDocument/2006/relationships/tags" Target="../tags/tag601.xml"/><Relationship Id="rId260" Type="http://schemas.openxmlformats.org/officeDocument/2006/relationships/tags" Target="../tags/tag752.xml"/><Relationship Id="rId316" Type="http://schemas.openxmlformats.org/officeDocument/2006/relationships/tags" Target="../tags/tag808.xml"/><Relationship Id="rId55" Type="http://schemas.openxmlformats.org/officeDocument/2006/relationships/tags" Target="../tags/tag553.xml"/><Relationship Id="rId97" Type="http://schemas.openxmlformats.org/officeDocument/2006/relationships/tags" Target="../tags/tag589.xml"/><Relationship Id="rId120" Type="http://schemas.openxmlformats.org/officeDocument/2006/relationships/tags" Target="../tags/tag612.xml"/><Relationship Id="rId358" Type="http://schemas.openxmlformats.org/officeDocument/2006/relationships/tags" Target="../tags/tag850.xml"/><Relationship Id="rId162" Type="http://schemas.openxmlformats.org/officeDocument/2006/relationships/tags" Target="../tags/tag654.xml"/><Relationship Id="rId218" Type="http://schemas.openxmlformats.org/officeDocument/2006/relationships/tags" Target="../tags/tag710.xml"/><Relationship Id="rId425" Type="http://schemas.openxmlformats.org/officeDocument/2006/relationships/tags" Target="../tags/tag917.xml"/><Relationship Id="rId467" Type="http://schemas.openxmlformats.org/officeDocument/2006/relationships/tags" Target="../tags/tag959.xml"/><Relationship Id="rId271" Type="http://schemas.openxmlformats.org/officeDocument/2006/relationships/tags" Target="../tags/tag763.xml"/><Relationship Id="rId24" Type="http://schemas.openxmlformats.org/officeDocument/2006/relationships/tags" Target="../tags/tag522.xml"/><Relationship Id="rId66" Type="http://schemas.openxmlformats.org/officeDocument/2006/relationships/tags" Target="../tags/tag564.xml"/><Relationship Id="rId131" Type="http://schemas.openxmlformats.org/officeDocument/2006/relationships/tags" Target="../tags/tag623.xml"/><Relationship Id="rId327" Type="http://schemas.openxmlformats.org/officeDocument/2006/relationships/tags" Target="../tags/tag819.xml"/><Relationship Id="rId369" Type="http://schemas.openxmlformats.org/officeDocument/2006/relationships/tags" Target="../tags/tag861.xml"/><Relationship Id="rId173" Type="http://schemas.openxmlformats.org/officeDocument/2006/relationships/tags" Target="../tags/tag665.xml"/><Relationship Id="rId229" Type="http://schemas.openxmlformats.org/officeDocument/2006/relationships/tags" Target="../tags/tag721.xml"/><Relationship Id="rId380" Type="http://schemas.openxmlformats.org/officeDocument/2006/relationships/tags" Target="../tags/tag872.xml"/><Relationship Id="rId436" Type="http://schemas.openxmlformats.org/officeDocument/2006/relationships/tags" Target="../tags/tag928.xml"/><Relationship Id="rId240" Type="http://schemas.openxmlformats.org/officeDocument/2006/relationships/tags" Target="../tags/tag732.xml"/><Relationship Id="rId478" Type="http://schemas.openxmlformats.org/officeDocument/2006/relationships/tags" Target="../tags/tag970.xml"/><Relationship Id="rId35" Type="http://schemas.openxmlformats.org/officeDocument/2006/relationships/tags" Target="../tags/tag533.xml"/><Relationship Id="rId77" Type="http://schemas.openxmlformats.org/officeDocument/2006/relationships/tags" Target="../tags/tag575.xml"/><Relationship Id="rId100" Type="http://schemas.openxmlformats.org/officeDocument/2006/relationships/tags" Target="../tags/tag592.xml"/><Relationship Id="rId282" Type="http://schemas.openxmlformats.org/officeDocument/2006/relationships/tags" Target="../tags/tag774.xml"/><Relationship Id="rId338" Type="http://schemas.openxmlformats.org/officeDocument/2006/relationships/tags" Target="../tags/tag830.xml"/><Relationship Id="rId8" Type="http://schemas.openxmlformats.org/officeDocument/2006/relationships/tags" Target="../tags/tag506.xml"/><Relationship Id="rId142" Type="http://schemas.openxmlformats.org/officeDocument/2006/relationships/tags" Target="../tags/tag634.xml"/><Relationship Id="rId184" Type="http://schemas.openxmlformats.org/officeDocument/2006/relationships/tags" Target="../tags/tag676.xml"/><Relationship Id="rId391" Type="http://schemas.openxmlformats.org/officeDocument/2006/relationships/tags" Target="../tags/tag883.xml"/><Relationship Id="rId405" Type="http://schemas.openxmlformats.org/officeDocument/2006/relationships/tags" Target="../tags/tag897.xml"/><Relationship Id="rId447" Type="http://schemas.openxmlformats.org/officeDocument/2006/relationships/tags" Target="../tags/tag939.xml"/><Relationship Id="rId251" Type="http://schemas.openxmlformats.org/officeDocument/2006/relationships/tags" Target="../tags/tag743.xml"/><Relationship Id="rId489" Type="http://schemas.openxmlformats.org/officeDocument/2006/relationships/tags" Target="../tags/tag981.xml"/><Relationship Id="rId46" Type="http://schemas.openxmlformats.org/officeDocument/2006/relationships/tags" Target="../tags/tag544.xml"/><Relationship Id="rId293" Type="http://schemas.openxmlformats.org/officeDocument/2006/relationships/tags" Target="../tags/tag785.xml"/><Relationship Id="rId307" Type="http://schemas.openxmlformats.org/officeDocument/2006/relationships/tags" Target="../tags/tag799.xml"/><Relationship Id="rId349" Type="http://schemas.openxmlformats.org/officeDocument/2006/relationships/tags" Target="../tags/tag841.xml"/><Relationship Id="rId88" Type="http://schemas.openxmlformats.org/officeDocument/2006/relationships/audio" Target="../media/media9.m4a"/><Relationship Id="rId111" Type="http://schemas.openxmlformats.org/officeDocument/2006/relationships/tags" Target="../tags/tag603.xml"/><Relationship Id="rId153" Type="http://schemas.openxmlformats.org/officeDocument/2006/relationships/tags" Target="../tags/tag645.xml"/><Relationship Id="rId195" Type="http://schemas.openxmlformats.org/officeDocument/2006/relationships/tags" Target="../tags/tag687.xml"/><Relationship Id="rId209" Type="http://schemas.openxmlformats.org/officeDocument/2006/relationships/tags" Target="../tags/tag701.xml"/><Relationship Id="rId360" Type="http://schemas.openxmlformats.org/officeDocument/2006/relationships/tags" Target="../tags/tag852.xml"/><Relationship Id="rId416" Type="http://schemas.openxmlformats.org/officeDocument/2006/relationships/tags" Target="../tags/tag908.xml"/><Relationship Id="rId220" Type="http://schemas.openxmlformats.org/officeDocument/2006/relationships/tags" Target="../tags/tag712.xml"/><Relationship Id="rId458" Type="http://schemas.openxmlformats.org/officeDocument/2006/relationships/tags" Target="../tags/tag950.xml"/><Relationship Id="rId15" Type="http://schemas.openxmlformats.org/officeDocument/2006/relationships/tags" Target="../tags/tag513.xml"/><Relationship Id="rId57" Type="http://schemas.openxmlformats.org/officeDocument/2006/relationships/tags" Target="../tags/tag555.xml"/><Relationship Id="rId262" Type="http://schemas.openxmlformats.org/officeDocument/2006/relationships/tags" Target="../tags/tag754.xml"/><Relationship Id="rId318" Type="http://schemas.openxmlformats.org/officeDocument/2006/relationships/tags" Target="../tags/tag810.xml"/><Relationship Id="rId99" Type="http://schemas.openxmlformats.org/officeDocument/2006/relationships/tags" Target="../tags/tag591.xml"/><Relationship Id="rId122" Type="http://schemas.openxmlformats.org/officeDocument/2006/relationships/tags" Target="../tags/tag614.xml"/><Relationship Id="rId164" Type="http://schemas.openxmlformats.org/officeDocument/2006/relationships/tags" Target="../tags/tag656.xml"/><Relationship Id="rId371" Type="http://schemas.openxmlformats.org/officeDocument/2006/relationships/tags" Target="../tags/tag863.xml"/><Relationship Id="rId427" Type="http://schemas.openxmlformats.org/officeDocument/2006/relationships/tags" Target="../tags/tag919.xml"/><Relationship Id="rId469" Type="http://schemas.openxmlformats.org/officeDocument/2006/relationships/tags" Target="../tags/tag961.xml"/><Relationship Id="rId26" Type="http://schemas.openxmlformats.org/officeDocument/2006/relationships/tags" Target="../tags/tag524.xml"/><Relationship Id="rId231" Type="http://schemas.openxmlformats.org/officeDocument/2006/relationships/tags" Target="../tags/tag723.xml"/><Relationship Id="rId273" Type="http://schemas.openxmlformats.org/officeDocument/2006/relationships/tags" Target="../tags/tag765.xml"/><Relationship Id="rId329" Type="http://schemas.openxmlformats.org/officeDocument/2006/relationships/tags" Target="../tags/tag821.xml"/><Relationship Id="rId480" Type="http://schemas.openxmlformats.org/officeDocument/2006/relationships/tags" Target="../tags/tag972.xml"/><Relationship Id="rId68" Type="http://schemas.openxmlformats.org/officeDocument/2006/relationships/tags" Target="../tags/tag566.xml"/><Relationship Id="rId133" Type="http://schemas.openxmlformats.org/officeDocument/2006/relationships/tags" Target="../tags/tag625.xml"/><Relationship Id="rId175" Type="http://schemas.openxmlformats.org/officeDocument/2006/relationships/tags" Target="../tags/tag667.xml"/><Relationship Id="rId340" Type="http://schemas.openxmlformats.org/officeDocument/2006/relationships/tags" Target="../tags/tag832.xml"/><Relationship Id="rId200" Type="http://schemas.openxmlformats.org/officeDocument/2006/relationships/tags" Target="../tags/tag692.xml"/><Relationship Id="rId382" Type="http://schemas.openxmlformats.org/officeDocument/2006/relationships/tags" Target="../tags/tag874.xml"/><Relationship Id="rId438" Type="http://schemas.openxmlformats.org/officeDocument/2006/relationships/tags" Target="../tags/tag930.xml"/><Relationship Id="rId242" Type="http://schemas.openxmlformats.org/officeDocument/2006/relationships/tags" Target="../tags/tag734.xml"/><Relationship Id="rId284" Type="http://schemas.openxmlformats.org/officeDocument/2006/relationships/tags" Target="../tags/tag776.xml"/><Relationship Id="rId491" Type="http://schemas.openxmlformats.org/officeDocument/2006/relationships/tags" Target="../tags/tag983.xml"/><Relationship Id="rId37" Type="http://schemas.openxmlformats.org/officeDocument/2006/relationships/tags" Target="../tags/tag535.xml"/><Relationship Id="rId79" Type="http://schemas.openxmlformats.org/officeDocument/2006/relationships/tags" Target="../tags/tag577.xml"/><Relationship Id="rId102" Type="http://schemas.openxmlformats.org/officeDocument/2006/relationships/tags" Target="../tags/tag594.xml"/><Relationship Id="rId144" Type="http://schemas.openxmlformats.org/officeDocument/2006/relationships/tags" Target="../tags/tag636.xml"/><Relationship Id="rId90" Type="http://schemas.openxmlformats.org/officeDocument/2006/relationships/audio" Target="../media/media10.m4a"/><Relationship Id="rId186" Type="http://schemas.openxmlformats.org/officeDocument/2006/relationships/tags" Target="../tags/tag678.xml"/><Relationship Id="rId351" Type="http://schemas.openxmlformats.org/officeDocument/2006/relationships/tags" Target="../tags/tag843.xml"/><Relationship Id="rId393" Type="http://schemas.openxmlformats.org/officeDocument/2006/relationships/tags" Target="../tags/tag885.xml"/><Relationship Id="rId407" Type="http://schemas.openxmlformats.org/officeDocument/2006/relationships/tags" Target="../tags/tag899.xml"/><Relationship Id="rId449" Type="http://schemas.openxmlformats.org/officeDocument/2006/relationships/tags" Target="../tags/tag941.xml"/><Relationship Id="rId211" Type="http://schemas.openxmlformats.org/officeDocument/2006/relationships/tags" Target="../tags/tag703.xml"/><Relationship Id="rId253" Type="http://schemas.openxmlformats.org/officeDocument/2006/relationships/tags" Target="../tags/tag745.xml"/><Relationship Id="rId295" Type="http://schemas.openxmlformats.org/officeDocument/2006/relationships/tags" Target="../tags/tag787.xml"/><Relationship Id="rId309" Type="http://schemas.openxmlformats.org/officeDocument/2006/relationships/tags" Target="../tags/tag801.xml"/><Relationship Id="rId460" Type="http://schemas.openxmlformats.org/officeDocument/2006/relationships/tags" Target="../tags/tag952.xml"/><Relationship Id="rId48" Type="http://schemas.openxmlformats.org/officeDocument/2006/relationships/tags" Target="../tags/tag546.xml"/><Relationship Id="rId113" Type="http://schemas.openxmlformats.org/officeDocument/2006/relationships/tags" Target="../tags/tag605.xml"/><Relationship Id="rId320" Type="http://schemas.openxmlformats.org/officeDocument/2006/relationships/tags" Target="../tags/tag812.xml"/><Relationship Id="rId155" Type="http://schemas.openxmlformats.org/officeDocument/2006/relationships/tags" Target="../tags/tag647.xml"/><Relationship Id="rId197" Type="http://schemas.openxmlformats.org/officeDocument/2006/relationships/tags" Target="../tags/tag689.xml"/><Relationship Id="rId362" Type="http://schemas.openxmlformats.org/officeDocument/2006/relationships/tags" Target="../tags/tag854.xml"/><Relationship Id="rId418" Type="http://schemas.openxmlformats.org/officeDocument/2006/relationships/tags" Target="../tags/tag910.xml"/><Relationship Id="rId222" Type="http://schemas.openxmlformats.org/officeDocument/2006/relationships/tags" Target="../tags/tag714.xml"/><Relationship Id="rId264" Type="http://schemas.openxmlformats.org/officeDocument/2006/relationships/tags" Target="../tags/tag756.xml"/><Relationship Id="rId471" Type="http://schemas.openxmlformats.org/officeDocument/2006/relationships/tags" Target="../tags/tag963.xml"/><Relationship Id="rId17" Type="http://schemas.openxmlformats.org/officeDocument/2006/relationships/tags" Target="../tags/tag515.xml"/><Relationship Id="rId59" Type="http://schemas.openxmlformats.org/officeDocument/2006/relationships/tags" Target="../tags/tag557.xml"/><Relationship Id="rId124" Type="http://schemas.openxmlformats.org/officeDocument/2006/relationships/tags" Target="../tags/tag616.xml"/><Relationship Id="rId70" Type="http://schemas.openxmlformats.org/officeDocument/2006/relationships/tags" Target="../tags/tag568.xml"/><Relationship Id="rId166" Type="http://schemas.openxmlformats.org/officeDocument/2006/relationships/tags" Target="../tags/tag658.xml"/><Relationship Id="rId331" Type="http://schemas.openxmlformats.org/officeDocument/2006/relationships/tags" Target="../tags/tag823.xml"/><Relationship Id="rId373" Type="http://schemas.openxmlformats.org/officeDocument/2006/relationships/tags" Target="../tags/tag865.xml"/><Relationship Id="rId429" Type="http://schemas.openxmlformats.org/officeDocument/2006/relationships/tags" Target="../tags/tag921.xml"/><Relationship Id="rId1" Type="http://schemas.openxmlformats.org/officeDocument/2006/relationships/tags" Target="../tags/tag499.xml"/><Relationship Id="rId233" Type="http://schemas.openxmlformats.org/officeDocument/2006/relationships/tags" Target="../tags/tag725.xml"/><Relationship Id="rId440" Type="http://schemas.openxmlformats.org/officeDocument/2006/relationships/tags" Target="../tags/tag932.xml"/><Relationship Id="rId28" Type="http://schemas.openxmlformats.org/officeDocument/2006/relationships/tags" Target="../tags/tag526.xml"/><Relationship Id="rId275" Type="http://schemas.openxmlformats.org/officeDocument/2006/relationships/tags" Target="../tags/tag767.xml"/><Relationship Id="rId300" Type="http://schemas.openxmlformats.org/officeDocument/2006/relationships/tags" Target="../tags/tag792.xml"/><Relationship Id="rId482" Type="http://schemas.openxmlformats.org/officeDocument/2006/relationships/tags" Target="../tags/tag974.xml"/><Relationship Id="rId81" Type="http://schemas.openxmlformats.org/officeDocument/2006/relationships/tags" Target="../tags/tag579.xml"/><Relationship Id="rId135" Type="http://schemas.openxmlformats.org/officeDocument/2006/relationships/tags" Target="../tags/tag627.xml"/><Relationship Id="rId177" Type="http://schemas.openxmlformats.org/officeDocument/2006/relationships/tags" Target="../tags/tag669.xml"/><Relationship Id="rId342" Type="http://schemas.openxmlformats.org/officeDocument/2006/relationships/tags" Target="../tags/tag834.xml"/><Relationship Id="rId384" Type="http://schemas.openxmlformats.org/officeDocument/2006/relationships/tags" Target="../tags/tag876.xml"/><Relationship Id="rId202" Type="http://schemas.openxmlformats.org/officeDocument/2006/relationships/tags" Target="../tags/tag694.xml"/><Relationship Id="rId244" Type="http://schemas.openxmlformats.org/officeDocument/2006/relationships/tags" Target="../tags/tag736.xml"/><Relationship Id="rId39" Type="http://schemas.openxmlformats.org/officeDocument/2006/relationships/tags" Target="../tags/tag537.xml"/><Relationship Id="rId286" Type="http://schemas.openxmlformats.org/officeDocument/2006/relationships/tags" Target="../tags/tag778.xml"/><Relationship Id="rId451" Type="http://schemas.openxmlformats.org/officeDocument/2006/relationships/tags" Target="../tags/tag943.xml"/><Relationship Id="rId493" Type="http://schemas.openxmlformats.org/officeDocument/2006/relationships/tags" Target="../tags/tag985.xml"/><Relationship Id="rId50" Type="http://schemas.openxmlformats.org/officeDocument/2006/relationships/tags" Target="../tags/tag548.xml"/><Relationship Id="rId104" Type="http://schemas.openxmlformats.org/officeDocument/2006/relationships/tags" Target="../tags/tag596.xml"/><Relationship Id="rId146" Type="http://schemas.openxmlformats.org/officeDocument/2006/relationships/tags" Target="../tags/tag638.xml"/><Relationship Id="rId188" Type="http://schemas.openxmlformats.org/officeDocument/2006/relationships/tags" Target="../tags/tag680.xml"/><Relationship Id="rId311" Type="http://schemas.openxmlformats.org/officeDocument/2006/relationships/tags" Target="../tags/tag803.xml"/><Relationship Id="rId353" Type="http://schemas.openxmlformats.org/officeDocument/2006/relationships/tags" Target="../tags/tag845.xml"/><Relationship Id="rId395" Type="http://schemas.openxmlformats.org/officeDocument/2006/relationships/tags" Target="../tags/tag887.xml"/><Relationship Id="rId409" Type="http://schemas.openxmlformats.org/officeDocument/2006/relationships/tags" Target="../tags/tag901.xml"/><Relationship Id="rId92" Type="http://schemas.openxmlformats.org/officeDocument/2006/relationships/tags" Target="../tags/tag584.xml"/><Relationship Id="rId213" Type="http://schemas.openxmlformats.org/officeDocument/2006/relationships/tags" Target="../tags/tag705.xml"/><Relationship Id="rId420" Type="http://schemas.openxmlformats.org/officeDocument/2006/relationships/tags" Target="../tags/tag912.xml"/><Relationship Id="rId255" Type="http://schemas.openxmlformats.org/officeDocument/2006/relationships/tags" Target="../tags/tag747.xml"/><Relationship Id="rId297" Type="http://schemas.openxmlformats.org/officeDocument/2006/relationships/tags" Target="../tags/tag789.xml"/><Relationship Id="rId462" Type="http://schemas.openxmlformats.org/officeDocument/2006/relationships/tags" Target="../tags/tag954.xml"/><Relationship Id="rId115" Type="http://schemas.openxmlformats.org/officeDocument/2006/relationships/tags" Target="../tags/tag607.xml"/><Relationship Id="rId157" Type="http://schemas.openxmlformats.org/officeDocument/2006/relationships/tags" Target="../tags/tag649.xml"/><Relationship Id="rId322" Type="http://schemas.openxmlformats.org/officeDocument/2006/relationships/tags" Target="../tags/tag814.xml"/><Relationship Id="rId364" Type="http://schemas.openxmlformats.org/officeDocument/2006/relationships/tags" Target="../tags/tag856.xml"/><Relationship Id="rId61" Type="http://schemas.openxmlformats.org/officeDocument/2006/relationships/tags" Target="../tags/tag559.xml"/><Relationship Id="rId199" Type="http://schemas.openxmlformats.org/officeDocument/2006/relationships/tags" Target="../tags/tag691.xml"/><Relationship Id="rId19" Type="http://schemas.openxmlformats.org/officeDocument/2006/relationships/tags" Target="../tags/tag517.xml"/><Relationship Id="rId224" Type="http://schemas.openxmlformats.org/officeDocument/2006/relationships/tags" Target="../tags/tag716.xml"/><Relationship Id="rId266" Type="http://schemas.openxmlformats.org/officeDocument/2006/relationships/tags" Target="../tags/tag758.xml"/><Relationship Id="rId431" Type="http://schemas.openxmlformats.org/officeDocument/2006/relationships/tags" Target="../tags/tag923.xml"/><Relationship Id="rId473" Type="http://schemas.openxmlformats.org/officeDocument/2006/relationships/tags" Target="../tags/tag965.xml"/><Relationship Id="rId30" Type="http://schemas.openxmlformats.org/officeDocument/2006/relationships/tags" Target="../tags/tag528.xml"/><Relationship Id="rId126" Type="http://schemas.openxmlformats.org/officeDocument/2006/relationships/tags" Target="../tags/tag618.xml"/><Relationship Id="rId168" Type="http://schemas.openxmlformats.org/officeDocument/2006/relationships/tags" Target="../tags/tag660.xml"/><Relationship Id="rId333" Type="http://schemas.openxmlformats.org/officeDocument/2006/relationships/tags" Target="../tags/tag825.xml"/><Relationship Id="rId72" Type="http://schemas.openxmlformats.org/officeDocument/2006/relationships/tags" Target="../tags/tag570.xml"/><Relationship Id="rId375" Type="http://schemas.openxmlformats.org/officeDocument/2006/relationships/tags" Target="../tags/tag867.xml"/><Relationship Id="rId3" Type="http://schemas.openxmlformats.org/officeDocument/2006/relationships/tags" Target="../tags/tag501.xml"/><Relationship Id="rId235" Type="http://schemas.openxmlformats.org/officeDocument/2006/relationships/tags" Target="../tags/tag727.xml"/><Relationship Id="rId277" Type="http://schemas.openxmlformats.org/officeDocument/2006/relationships/tags" Target="../tags/tag769.xml"/><Relationship Id="rId400" Type="http://schemas.openxmlformats.org/officeDocument/2006/relationships/tags" Target="../tags/tag892.xml"/><Relationship Id="rId442" Type="http://schemas.openxmlformats.org/officeDocument/2006/relationships/tags" Target="../tags/tag934.xml"/><Relationship Id="rId484" Type="http://schemas.openxmlformats.org/officeDocument/2006/relationships/tags" Target="../tags/tag976.xml"/><Relationship Id="rId137" Type="http://schemas.openxmlformats.org/officeDocument/2006/relationships/tags" Target="../tags/tag629.xml"/><Relationship Id="rId302" Type="http://schemas.openxmlformats.org/officeDocument/2006/relationships/tags" Target="../tags/tag794.xml"/><Relationship Id="rId344" Type="http://schemas.openxmlformats.org/officeDocument/2006/relationships/tags" Target="../tags/tag836.xml"/><Relationship Id="rId41" Type="http://schemas.openxmlformats.org/officeDocument/2006/relationships/tags" Target="../tags/tag539.xml"/><Relationship Id="rId83" Type="http://schemas.openxmlformats.org/officeDocument/2006/relationships/tags" Target="../tags/tag581.xml"/><Relationship Id="rId179" Type="http://schemas.openxmlformats.org/officeDocument/2006/relationships/tags" Target="../tags/tag671.xml"/><Relationship Id="rId386" Type="http://schemas.openxmlformats.org/officeDocument/2006/relationships/tags" Target="../tags/tag878.xml"/><Relationship Id="rId190" Type="http://schemas.openxmlformats.org/officeDocument/2006/relationships/tags" Target="../tags/tag682.xml"/><Relationship Id="rId204" Type="http://schemas.openxmlformats.org/officeDocument/2006/relationships/tags" Target="../tags/tag696.xml"/><Relationship Id="rId246" Type="http://schemas.openxmlformats.org/officeDocument/2006/relationships/tags" Target="../tags/tag738.xml"/><Relationship Id="rId288" Type="http://schemas.openxmlformats.org/officeDocument/2006/relationships/tags" Target="../tags/tag780.xml"/><Relationship Id="rId411" Type="http://schemas.openxmlformats.org/officeDocument/2006/relationships/tags" Target="../tags/tag903.xml"/><Relationship Id="rId453" Type="http://schemas.openxmlformats.org/officeDocument/2006/relationships/tags" Target="../tags/tag945.xml"/><Relationship Id="rId106" Type="http://schemas.openxmlformats.org/officeDocument/2006/relationships/tags" Target="../tags/tag598.xml"/><Relationship Id="rId313" Type="http://schemas.openxmlformats.org/officeDocument/2006/relationships/tags" Target="../tags/tag805.xml"/><Relationship Id="rId495" Type="http://schemas.openxmlformats.org/officeDocument/2006/relationships/tags" Target="../tags/tag98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92.xml"/><Relationship Id="rId7" Type="http://schemas.openxmlformats.org/officeDocument/2006/relationships/audio" Target="../media/media11.m4a"/><Relationship Id="rId2" Type="http://schemas.openxmlformats.org/officeDocument/2006/relationships/tags" Target="../tags/tag991.xml"/><Relationship Id="rId1" Type="http://schemas.openxmlformats.org/officeDocument/2006/relationships/tags" Target="../tags/tag990.xml"/><Relationship Id="rId6" Type="http://schemas.microsoft.com/office/2007/relationships/media" Target="../media/media11.m4a"/><Relationship Id="rId5" Type="http://schemas.openxmlformats.org/officeDocument/2006/relationships/tags" Target="../tags/tag994.xml"/><Relationship Id="rId4" Type="http://schemas.openxmlformats.org/officeDocument/2006/relationships/tags" Target="../tags/tag993.xml"/><Relationship Id="rId9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02.xml"/><Relationship Id="rId3" Type="http://schemas.openxmlformats.org/officeDocument/2006/relationships/tags" Target="../tags/tag997.xml"/><Relationship Id="rId7" Type="http://schemas.openxmlformats.org/officeDocument/2006/relationships/tags" Target="../tags/tag1001.xml"/><Relationship Id="rId2" Type="http://schemas.openxmlformats.org/officeDocument/2006/relationships/tags" Target="../tags/tag996.xml"/><Relationship Id="rId1" Type="http://schemas.openxmlformats.org/officeDocument/2006/relationships/tags" Target="../tags/tag995.xml"/><Relationship Id="rId6" Type="http://schemas.openxmlformats.org/officeDocument/2006/relationships/tags" Target="../tags/tag1000.xml"/><Relationship Id="rId5" Type="http://schemas.openxmlformats.org/officeDocument/2006/relationships/tags" Target="../tags/tag999.xml"/><Relationship Id="rId4" Type="http://schemas.openxmlformats.org/officeDocument/2006/relationships/tags" Target="../tags/tag998.xml"/><Relationship Id="rId9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1015.xml"/><Relationship Id="rId18" Type="http://schemas.openxmlformats.org/officeDocument/2006/relationships/tags" Target="../tags/tag1020.xml"/><Relationship Id="rId26" Type="http://schemas.openxmlformats.org/officeDocument/2006/relationships/tags" Target="../tags/tag1028.xml"/><Relationship Id="rId39" Type="http://schemas.openxmlformats.org/officeDocument/2006/relationships/tags" Target="../tags/tag1041.xml"/><Relationship Id="rId21" Type="http://schemas.openxmlformats.org/officeDocument/2006/relationships/tags" Target="../tags/tag1023.xml"/><Relationship Id="rId34" Type="http://schemas.openxmlformats.org/officeDocument/2006/relationships/tags" Target="../tags/tag1036.xml"/><Relationship Id="rId42" Type="http://schemas.openxmlformats.org/officeDocument/2006/relationships/tags" Target="../tags/tag1044.xml"/><Relationship Id="rId47" Type="http://schemas.openxmlformats.org/officeDocument/2006/relationships/tags" Target="../tags/tag1049.xml"/><Relationship Id="rId50" Type="http://schemas.openxmlformats.org/officeDocument/2006/relationships/tags" Target="../tags/tag1052.xml"/><Relationship Id="rId55" Type="http://schemas.openxmlformats.org/officeDocument/2006/relationships/image" Target="../media/image8.png"/><Relationship Id="rId7" Type="http://schemas.openxmlformats.org/officeDocument/2006/relationships/tags" Target="../tags/tag1009.xml"/><Relationship Id="rId2" Type="http://schemas.openxmlformats.org/officeDocument/2006/relationships/tags" Target="../tags/tag1004.xml"/><Relationship Id="rId16" Type="http://schemas.openxmlformats.org/officeDocument/2006/relationships/tags" Target="../tags/tag1018.xml"/><Relationship Id="rId29" Type="http://schemas.openxmlformats.org/officeDocument/2006/relationships/tags" Target="../tags/tag1031.xml"/><Relationship Id="rId11" Type="http://schemas.openxmlformats.org/officeDocument/2006/relationships/tags" Target="../tags/tag1013.xml"/><Relationship Id="rId24" Type="http://schemas.openxmlformats.org/officeDocument/2006/relationships/tags" Target="../tags/tag1026.xml"/><Relationship Id="rId32" Type="http://schemas.openxmlformats.org/officeDocument/2006/relationships/tags" Target="../tags/tag1034.xml"/><Relationship Id="rId37" Type="http://schemas.openxmlformats.org/officeDocument/2006/relationships/tags" Target="../tags/tag1039.xml"/><Relationship Id="rId40" Type="http://schemas.openxmlformats.org/officeDocument/2006/relationships/tags" Target="../tags/tag1042.xml"/><Relationship Id="rId45" Type="http://schemas.openxmlformats.org/officeDocument/2006/relationships/tags" Target="../tags/tag1047.xml"/><Relationship Id="rId53" Type="http://schemas.openxmlformats.org/officeDocument/2006/relationships/tags" Target="../tags/tag1055.xml"/><Relationship Id="rId58" Type="http://schemas.openxmlformats.org/officeDocument/2006/relationships/image" Target="../media/image11.png"/><Relationship Id="rId5" Type="http://schemas.openxmlformats.org/officeDocument/2006/relationships/tags" Target="../tags/tag1007.xml"/><Relationship Id="rId19" Type="http://schemas.openxmlformats.org/officeDocument/2006/relationships/tags" Target="../tags/tag1021.xml"/><Relationship Id="rId4" Type="http://schemas.openxmlformats.org/officeDocument/2006/relationships/tags" Target="../tags/tag1006.xml"/><Relationship Id="rId9" Type="http://schemas.openxmlformats.org/officeDocument/2006/relationships/tags" Target="../tags/tag1011.xml"/><Relationship Id="rId14" Type="http://schemas.openxmlformats.org/officeDocument/2006/relationships/tags" Target="../tags/tag1016.xml"/><Relationship Id="rId22" Type="http://schemas.openxmlformats.org/officeDocument/2006/relationships/tags" Target="../tags/tag1024.xml"/><Relationship Id="rId27" Type="http://schemas.openxmlformats.org/officeDocument/2006/relationships/tags" Target="../tags/tag1029.xml"/><Relationship Id="rId30" Type="http://schemas.openxmlformats.org/officeDocument/2006/relationships/tags" Target="../tags/tag1032.xml"/><Relationship Id="rId35" Type="http://schemas.openxmlformats.org/officeDocument/2006/relationships/tags" Target="../tags/tag1037.xml"/><Relationship Id="rId43" Type="http://schemas.openxmlformats.org/officeDocument/2006/relationships/tags" Target="../tags/tag1045.xml"/><Relationship Id="rId48" Type="http://schemas.openxmlformats.org/officeDocument/2006/relationships/tags" Target="../tags/tag1050.xml"/><Relationship Id="rId56" Type="http://schemas.openxmlformats.org/officeDocument/2006/relationships/image" Target="../media/image9.png"/><Relationship Id="rId8" Type="http://schemas.openxmlformats.org/officeDocument/2006/relationships/tags" Target="../tags/tag1010.xml"/><Relationship Id="rId51" Type="http://schemas.openxmlformats.org/officeDocument/2006/relationships/tags" Target="../tags/tag1053.xml"/><Relationship Id="rId3" Type="http://schemas.openxmlformats.org/officeDocument/2006/relationships/tags" Target="../tags/tag1005.xml"/><Relationship Id="rId12" Type="http://schemas.openxmlformats.org/officeDocument/2006/relationships/tags" Target="../tags/tag1014.xml"/><Relationship Id="rId17" Type="http://schemas.openxmlformats.org/officeDocument/2006/relationships/tags" Target="../tags/tag1019.xml"/><Relationship Id="rId25" Type="http://schemas.openxmlformats.org/officeDocument/2006/relationships/tags" Target="../tags/tag1027.xml"/><Relationship Id="rId33" Type="http://schemas.openxmlformats.org/officeDocument/2006/relationships/tags" Target="../tags/tag1035.xml"/><Relationship Id="rId38" Type="http://schemas.openxmlformats.org/officeDocument/2006/relationships/tags" Target="../tags/tag1040.xml"/><Relationship Id="rId46" Type="http://schemas.openxmlformats.org/officeDocument/2006/relationships/tags" Target="../tags/tag1048.xml"/><Relationship Id="rId59" Type="http://schemas.openxmlformats.org/officeDocument/2006/relationships/image" Target="../media/image12.png"/><Relationship Id="rId20" Type="http://schemas.openxmlformats.org/officeDocument/2006/relationships/tags" Target="../tags/tag1022.xml"/><Relationship Id="rId41" Type="http://schemas.openxmlformats.org/officeDocument/2006/relationships/tags" Target="../tags/tag1043.xml"/><Relationship Id="rId54" Type="http://schemas.openxmlformats.org/officeDocument/2006/relationships/slideLayout" Target="../slideLayouts/slideLayout2.xml"/><Relationship Id="rId1" Type="http://schemas.openxmlformats.org/officeDocument/2006/relationships/tags" Target="../tags/tag1003.xml"/><Relationship Id="rId6" Type="http://schemas.openxmlformats.org/officeDocument/2006/relationships/tags" Target="../tags/tag1008.xml"/><Relationship Id="rId15" Type="http://schemas.openxmlformats.org/officeDocument/2006/relationships/tags" Target="../tags/tag1017.xml"/><Relationship Id="rId23" Type="http://schemas.openxmlformats.org/officeDocument/2006/relationships/tags" Target="../tags/tag1025.xml"/><Relationship Id="rId28" Type="http://schemas.openxmlformats.org/officeDocument/2006/relationships/tags" Target="../tags/tag1030.xml"/><Relationship Id="rId36" Type="http://schemas.openxmlformats.org/officeDocument/2006/relationships/tags" Target="../tags/tag1038.xml"/><Relationship Id="rId49" Type="http://schemas.openxmlformats.org/officeDocument/2006/relationships/tags" Target="../tags/tag1051.xml"/><Relationship Id="rId57" Type="http://schemas.openxmlformats.org/officeDocument/2006/relationships/image" Target="../media/image10.png"/><Relationship Id="rId10" Type="http://schemas.openxmlformats.org/officeDocument/2006/relationships/tags" Target="../tags/tag1012.xml"/><Relationship Id="rId31" Type="http://schemas.openxmlformats.org/officeDocument/2006/relationships/tags" Target="../tags/tag1033.xml"/><Relationship Id="rId44" Type="http://schemas.openxmlformats.org/officeDocument/2006/relationships/tags" Target="../tags/tag1046.xml"/><Relationship Id="rId52" Type="http://schemas.openxmlformats.org/officeDocument/2006/relationships/tags" Target="../tags/tag1054.xml"/><Relationship Id="rId60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>
            <a:extLst>
              <a:ext uri="{FF2B5EF4-FFF2-40B4-BE49-F238E27FC236}">
                <a16:creationId xmlns="" xmlns:a16="http://schemas.microsoft.com/office/drawing/2014/main" id="{CF8114F1-AB03-4AB8-ACFB-4CA1D5B0A1C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918835" y="3429000"/>
            <a:ext cx="1270000" cy="13959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</p:txBody>
      </p:sp>
      <p:sp>
        <p:nvSpPr>
          <p:cNvPr id="6" name="PA-椭圆 5">
            <a:extLst>
              <a:ext uri="{FF2B5EF4-FFF2-40B4-BE49-F238E27FC236}">
                <a16:creationId xmlns="" xmlns:a16="http://schemas.microsoft.com/office/drawing/2014/main" id="{A228D7A1-18DE-4022-9CD2-002C51877F1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02773" y="2735773"/>
            <a:ext cx="1386454" cy="1386454"/>
          </a:xfrm>
          <a:prstGeom prst="ellipse">
            <a:avLst/>
          </a:prstGeom>
          <a:gradFill flip="none" rotWithShape="1">
            <a:gsLst>
              <a:gs pos="34000">
                <a:schemeClr val="bg1">
                  <a:alpha val="8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-椭圆 4">
            <a:extLst>
              <a:ext uri="{FF2B5EF4-FFF2-40B4-BE49-F238E27FC236}">
                <a16:creationId xmlns="" xmlns:a16="http://schemas.microsoft.com/office/drawing/2014/main" id="{455ACC66-18E3-486E-A75E-C9E912366D6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918835" y="3251835"/>
            <a:ext cx="354330" cy="354330"/>
          </a:xfrm>
          <a:prstGeom prst="ellipse">
            <a:avLst/>
          </a:prstGeom>
          <a:gradFill flip="none" rotWithShape="1">
            <a:gsLst>
              <a:gs pos="22000">
                <a:srgbClr val="FFC000">
                  <a:alpha val="75000"/>
                </a:srgbClr>
              </a:gs>
              <a:gs pos="100000">
                <a:srgbClr val="FFFF00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PA-椭圆 3">
            <a:extLst>
              <a:ext uri="{FF2B5EF4-FFF2-40B4-BE49-F238E27FC236}">
                <a16:creationId xmlns="" xmlns:a16="http://schemas.microsoft.com/office/drawing/2014/main" id="{E6860B99-75E4-4418-A7C8-0CB650076C2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730240" y="3063240"/>
            <a:ext cx="731520" cy="731520"/>
          </a:xfrm>
          <a:prstGeom prst="ellipse">
            <a:avLst/>
          </a:prstGeom>
          <a:gradFill flip="none" rotWithShape="1">
            <a:gsLst>
              <a:gs pos="34000">
                <a:schemeClr val="bg1">
                  <a:lumMod val="75000"/>
                  <a:alpha val="75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PA-文本框 1">
            <a:extLst>
              <a:ext uri="{FF2B5EF4-FFF2-40B4-BE49-F238E27FC236}">
                <a16:creationId xmlns="" xmlns:a16="http://schemas.microsoft.com/office/drawing/2014/main" id="{D15C7D6E-E346-448F-A3B8-8C26EA84519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29200" y="633478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诞生</a:t>
            </a:r>
          </a:p>
        </p:txBody>
      </p:sp>
      <p:pic>
        <p:nvPicPr>
          <p:cNvPr id="8" name="三亩地 - 城南花已开">
            <a:hlinkClick r:id="" action="ppaction://media"/>
            <a:extLst>
              <a:ext uri="{FF2B5EF4-FFF2-40B4-BE49-F238E27FC236}">
                <a16:creationId xmlns="" xmlns:a16="http://schemas.microsoft.com/office/drawing/2014/main" id="{63DF2C13-E8CF-4B81-9433-4EE60DAB8DF7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>
                  <p14:fade in="2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706245" y="-102171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1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25)-0.12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rand(0.25)-0.12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indefinite" accel="44000" decel="5600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indefinite" accel="48000" decel="5200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37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-2.22222E-6 L -0.05195 0.07616 C -0.0625 0.09259 -0.08008 0.10972 -0.09961 0.12315 C -0.12175 0.1382 -0.14063 0.14584 -0.15469 0.1463 L -0.22175 0.15116 " pathEditMode="relative" rAng="20340000" ptsTypes="AAA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995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7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-2.22222E-6 L -0.05195 0.07616 C -0.0625 0.09259 -0.08008 0.10972 -0.09961 0.12315 C -0.12175 0.1382 -0.14063 0.14584 -0.15469 0.1463 L -0.22175 0.15116 " pathEditMode="relative" rAng="20340000" ptsTypes="AAAAA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995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7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8.33333E-7 -2.22222E-6 L -0.05195 0.07616 C -0.0625 0.09259 -0.08008 0.10972 -0.09961 0.12315 C -0.12175 0.1382 -0.14063 0.14584 -0.15469 0.1463 L -0.22175 0.15116 " pathEditMode="relative" rAng="20340000" ptsTypes="AAAAA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3" y="995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7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4.81481E-6 L -0.05195 0.07615 C -0.0625 0.09259 -0.08008 0.10972 -0.09961 0.12314 C -0.12174 0.13819 -0.14062 0.14583 -0.15469 0.14629 L -0.22174 0.15115 " pathEditMode="relative" rAng="0" ptsTypes="AAAAA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94" y="754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accel="50000" decel="5000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accel="50000" decel="50000" fill="hold" grpId="5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50000" decel="50000" fill="hold" grpId="5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37" presetClass="pat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22174 0.15116 L -0.19726 0.06921 C -0.19218 0.05208 -0.18281 0.02893 -0.17174 0.00648 C -0.15937 -0.01898 -0.14843 -0.03797 -0.13945 -0.04908 L -0.09674 -0.10394 " pathEditMode="relative" rAng="18660000" ptsTypes="AAAAA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1" y="-1365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7" presetClass="pat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22174 0.15116 L -0.19726 0.06921 C -0.19218 0.05208 -0.18281 0.02893 -0.17174 0.00648 C -0.15937 -0.01898 -0.14843 -0.03797 -0.13945 -0.04908 L -0.09674 -0.10394 " pathEditMode="relative" rAng="18660000" ptsTypes="AAAAA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1" y="-13657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7" presetClass="pat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22174 0.15116 L -0.19726 0.06921 C -0.19218 0.05208 -0.18281 0.02893 -0.17174 0.00648 C -0.15937 -0.01898 -0.14843 -0.03797 -0.13945 -0.04908 L -0.09674 -0.10394 " pathEditMode="relative" rAng="18660000" ptsTypes="AAAAA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1" y="-1365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7" presetClass="pat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22174 0.15115 L -0.19727 0.06921 C -0.19219 0.05208 -0.18281 0.02893 -0.17174 0.00648 C -0.15937 -0.01899 -0.14844 -0.03797 -0.13945 -0.04908 L -0.09674 -0.10394 " pathEditMode="relative" rAng="0" ptsTypes="AAAAA">
                                      <p:cBhvr>
                                        <p:cTn id="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-1275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" presetClass="emph" presetSubtype="0" accel="50000" decel="50000" fill="hold" grpId="5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accel="50000" decel="50000" fill="hold" grpId="6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ccel="50000" decel="50000" fill="hold" grpId="6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0" presetClass="entr" presetSubtype="0" accel="50000" decel="50000" fill="hold" grpId="4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9688 -0.10394 C -0.04375 -0.16135 0.00937 -0.21875 0.06067 -0.19283 C 0.11185 -0.1669 0.14974 0.025 0.21067 0.05162 C 0.27148 0.07824 0.36185 -0.01945 0.42565 -0.03287 C 0.48932 -0.04607 0.54127 -0.03727 0.5931 -0.02848 " pathEditMode="relative" rAng="0" ptsTypes="AAAAA">
                                      <p:cBhvr from="" to="">
                                        <p:cTn id="5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92" y="321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entr" presetSubtype="0" accel="50000" decel="50000" fill="hold" grpId="3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9688 -0.10394 C -0.04375 -0.16135 0.00937 -0.21875 0.06067 -0.19283 C 0.11185 -0.1669 0.14974 0.025 0.21067 0.05162 C 0.27148 0.07824 0.36185 -0.01945 0.42565 -0.03287 C 0.48932 -0.04607 0.54127 -0.03727 0.5931 -0.02848 " pathEditMode="relative" rAng="0" ptsTypes="AAAAA">
                                      <p:cBhvr from="" to="">
                                        <p:cTn id="6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92" y="321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entr" presetSubtype="0" accel="50000" decel="50000" fill="hold" grpId="4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9688 -0.10394 C -0.04375 -0.16135 0.00937 -0.21875 0.06067 -0.19283 C 0.11185 -0.1669 0.14974 0.025 0.21067 0.05162 C 0.27148 0.07824 0.36185 -0.01945 0.42565 -0.03287 C 0.48932 -0.04607 0.54127 -0.03727 0.5931 -0.02848 " pathEditMode="relative" rAng="0" ptsTypes="AAAAA">
                                      <p:cBhvr from="" to="">
                                        <p:cTn id="6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92" y="3218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entr" presetSubtype="0" accel="50000" decel="50000" fill="hold" grpId="4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9687 -0.10394 C -0.04375 -0.16135 0.00938 -0.21875 0.06068 -0.19283 C 0.11185 -0.1669 0.14974 0.025 0.21068 0.05162 C 0.27148 0.07824 0.36185 -0.01945 0.42565 -0.03288 C 0.48932 -0.04607 0.54128 -0.03727 0.5931 -0.02848 " pathEditMode="relative" rAng="0" ptsTypes="AAAAA">
                                      <p:cBhvr from="" to="">
                                        <p:cTn id="6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492" y="321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" presetClass="emph" presetSubtype="0" accel="50000" decel="50000" fill="hold" grpId="6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accel="50000" decel="50000" fill="hold" grpId="7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accel="50000" decel="50000" fill="hold" grpId="7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/>
      <p:bldP spid="3" grpId="1"/>
      <p:bldP spid="3" grpId="2" animBg="1" autoUpdateAnimBg="0"/>
      <p:bldP spid="3" grpId="3" animBg="1" autoUpdateAnimBg="0"/>
      <p:bldP spid="3" grpId="4" animBg="1" autoUpdateAnimBg="0"/>
      <p:bldP spid="6" grpId="0" animBg="1"/>
      <p:bldP spid="6" grpId="1" animBg="1"/>
      <p:bldP spid="6" grpId="2" animBg="1"/>
      <p:bldP spid="6" grpId="3" animBg="1"/>
      <p:bldP spid="6" grpId="4" animBg="1" autoUpdateAnimBg="0"/>
      <p:bldP spid="6" grpId="5" animBg="1"/>
      <p:bldP spid="6" grpId="6" animBg="1"/>
      <p:bldP spid="6" grpId="7" animBg="1"/>
      <p:bldP spid="5" grpId="0" animBg="1"/>
      <p:bldP spid="5" grpId="1" animBg="1"/>
      <p:bldP spid="5" grpId="2" animBg="1"/>
      <p:bldP spid="5" grpId="3" animBg="1" autoUpdateAnimBg="0"/>
      <p:bldP spid="5" grpId="4" animBg="1"/>
      <p:bldP spid="5" grpId="5" animBg="1"/>
      <p:bldP spid="5" grpId="6" animBg="1"/>
      <p:bldP spid="4" grpId="0" animBg="1"/>
      <p:bldP spid="4" grpId="1" animBg="1"/>
      <p:bldP spid="4" grpId="2" animBg="1"/>
      <p:bldP spid="4" grpId="3" animBg="1"/>
      <p:bldP spid="4" grpId="4" animBg="1" autoUpdateAnimBg="0"/>
      <p:bldP spid="4" grpId="5" animBg="1"/>
      <p:bldP spid="4" grpId="6" animBg="1"/>
      <p:bldP spid="4" grpId="7" animBg="1"/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2BFB6343-36B4-4BB4-860C-197431BD86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6799" y="1661159"/>
            <a:ext cx="2438402" cy="2438402"/>
          </a:xfrm>
          <a:prstGeom prst="ellipse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6CE53C7A-DF17-468D-A368-8EA477959603}"/>
              </a:ext>
            </a:extLst>
          </p:cNvPr>
          <p:cNvSpPr txBox="1"/>
          <p:nvPr/>
        </p:nvSpPr>
        <p:spPr>
          <a:xfrm>
            <a:off x="4831205" y="4108741"/>
            <a:ext cx="2529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安逸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</a:p>
          <a:p>
            <a:pPr algn="ctr"/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交流群：</a:t>
            </a:r>
            <a:r>
              <a:rPr lang="en-US" altLang="zh-CN" b="1" dirty="0">
                <a:latin typeface="幼圆" panose="02010509060101010101" pitchFamily="49" charset="-122"/>
                <a:ea typeface="幼圆" panose="02010509060101010101" pitchFamily="49" charset="-122"/>
              </a:rPr>
              <a:t>559336744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434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BFA49E8-6463-4999-B462-602DAB7EC52D}"/>
              </a:ext>
            </a:extLst>
          </p:cNvPr>
          <p:cNvSpPr txBox="1"/>
          <p:nvPr/>
        </p:nvSpPr>
        <p:spPr>
          <a:xfrm>
            <a:off x="4297680" y="2907417"/>
            <a:ext cx="3596640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作者：安逸</a:t>
            </a:r>
            <a:endParaRPr lang="en-US" altLang="zh-CN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BGM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：三亩地</a:t>
            </a:r>
            <a:r>
              <a:rPr lang="en-US" altLang="zh-CN" sz="2000" dirty="0">
                <a:latin typeface="幼圆" panose="02010509060101010101" pitchFamily="49" charset="-122"/>
                <a:ea typeface="幼圆" panose="02010509060101010101" pitchFamily="49" charset="-122"/>
              </a:rPr>
              <a:t>-</a:t>
            </a:r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城南花已开</a:t>
            </a:r>
          </a:p>
        </p:txBody>
      </p:sp>
    </p:spTree>
    <p:extLst>
      <p:ext uri="{BB962C8B-B14F-4D97-AF65-F5344CB8AC3E}">
        <p14:creationId xmlns:p14="http://schemas.microsoft.com/office/powerpoint/2010/main" val="51764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924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fade/>
      </p:transition>
    </mc:Choice>
    <mc:Fallback xmlns="">
      <p:transition spd="slow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8000" y="2967335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作者：安逸</a:t>
            </a:r>
            <a:r>
              <a:rPr lang="en-US" altLang="zh-CN" dirty="0"/>
              <a:t>PPT</a:t>
            </a:r>
          </a:p>
          <a:p>
            <a:r>
              <a:rPr lang="en-US" altLang="zh-CN" dirty="0">
                <a:hlinkClick r:id="rId2"/>
              </a:rPr>
              <a:t>https://space.bilibili.com/225543640</a:t>
            </a:r>
            <a:endParaRPr lang="en-US" altLang="zh-CN" dirty="0"/>
          </a:p>
          <a:p>
            <a:r>
              <a:rPr lang="zh-CN" altLang="en-US" dirty="0"/>
              <a:t>群：</a:t>
            </a:r>
            <a:r>
              <a:rPr lang="en-US" altLang="zh-CN" dirty="0" smtClean="0"/>
              <a:t>559336744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6487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A-文本框 2">
            <a:extLst>
              <a:ext uri="{FF2B5EF4-FFF2-40B4-BE49-F238E27FC236}">
                <a16:creationId xmlns="" xmlns:a16="http://schemas.microsoft.com/office/drawing/2014/main" id="{7173B3BE-BE45-4D24-9AF2-B9055EB292A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1038263" y="3207750"/>
            <a:ext cx="1469755" cy="1507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</p:txBody>
      </p:sp>
      <p:sp>
        <p:nvSpPr>
          <p:cNvPr id="2" name="PA-椭圆 5">
            <a:extLst>
              <a:ext uri="{FF2B5EF4-FFF2-40B4-BE49-F238E27FC236}">
                <a16:creationId xmlns="" xmlns:a16="http://schemas.microsoft.com/office/drawing/2014/main" id="{375A1632-D1A2-4261-A081-3BD1E9DC151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871511" y="2199701"/>
            <a:ext cx="1990808" cy="1990808"/>
          </a:xfrm>
          <a:prstGeom prst="ellipse">
            <a:avLst/>
          </a:prstGeom>
          <a:gradFill flip="none" rotWithShape="1">
            <a:gsLst>
              <a:gs pos="34000">
                <a:schemeClr val="bg1">
                  <a:alpha val="5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PA-椭圆 4">
            <a:extLst>
              <a:ext uri="{FF2B5EF4-FFF2-40B4-BE49-F238E27FC236}">
                <a16:creationId xmlns="" xmlns:a16="http://schemas.microsoft.com/office/drawing/2014/main" id="{9EE8F20E-3F84-4264-BE9A-116A1CCA9B8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053272" y="3017940"/>
            <a:ext cx="354330" cy="354330"/>
          </a:xfrm>
          <a:prstGeom prst="ellipse">
            <a:avLst/>
          </a:prstGeom>
          <a:gradFill flip="none" rotWithShape="1">
            <a:gsLst>
              <a:gs pos="22000">
                <a:srgbClr val="FFC000">
                  <a:alpha val="75000"/>
                </a:srgbClr>
              </a:gs>
              <a:gs pos="100000">
                <a:srgbClr val="FFFF00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PA-椭圆 3">
            <a:extLst>
              <a:ext uri="{FF2B5EF4-FFF2-40B4-BE49-F238E27FC236}">
                <a16:creationId xmlns="" xmlns:a16="http://schemas.microsoft.com/office/drawing/2014/main" id="{0274FE22-9518-4B42-A5C0-6DC794BDBAA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-1241867" y="2829345"/>
            <a:ext cx="731520" cy="731520"/>
          </a:xfrm>
          <a:prstGeom prst="ellipse">
            <a:avLst/>
          </a:prstGeom>
          <a:gradFill flip="none" rotWithShape="1">
            <a:gsLst>
              <a:gs pos="34000">
                <a:schemeClr val="bg1">
                  <a:lumMod val="75000"/>
                  <a:alpha val="75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75" name="组合 274">
            <a:extLst>
              <a:ext uri="{FF2B5EF4-FFF2-40B4-BE49-F238E27FC236}">
                <a16:creationId xmlns="" xmlns:a16="http://schemas.microsoft.com/office/drawing/2014/main" id="{B756BA56-BB94-460F-A59F-CD8938160A64}"/>
              </a:ext>
            </a:extLst>
          </p:cNvPr>
          <p:cNvGrpSpPr/>
          <p:nvPr/>
        </p:nvGrpSpPr>
        <p:grpSpPr>
          <a:xfrm>
            <a:off x="-683933" y="876645"/>
            <a:ext cx="31985506" cy="5368440"/>
            <a:chOff x="0" y="-5012225"/>
            <a:chExt cx="31985506" cy="5368440"/>
          </a:xfrm>
        </p:grpSpPr>
        <p:grpSp>
          <p:nvGrpSpPr>
            <p:cNvPr id="276" name="PA-组合 269">
              <a:extLst>
                <a:ext uri="{FF2B5EF4-FFF2-40B4-BE49-F238E27FC236}">
                  <a16:creationId xmlns="" xmlns:a16="http://schemas.microsoft.com/office/drawing/2014/main" id="{6DA058E6-7FCE-441F-A3E6-9870BA220137}"/>
                </a:ext>
              </a:extLst>
            </p:cNvPr>
            <p:cNvGrpSpPr/>
            <p:nvPr>
              <p:custDataLst>
                <p:tags r:id="rId10"/>
              </p:custDataLst>
            </p:nvPr>
          </p:nvGrpSpPr>
          <p:grpSpPr>
            <a:xfrm>
              <a:off x="0" y="-5012225"/>
              <a:ext cx="12705248" cy="5012225"/>
              <a:chOff x="-327467" y="-5180193"/>
              <a:chExt cx="12705248" cy="5012225"/>
            </a:xfrm>
          </p:grpSpPr>
          <p:grpSp>
            <p:nvGrpSpPr>
              <p:cNvPr id="439" name="组合 438">
                <a:extLst>
                  <a:ext uri="{FF2B5EF4-FFF2-40B4-BE49-F238E27FC236}">
                    <a16:creationId xmlns="" xmlns:a16="http://schemas.microsoft.com/office/drawing/2014/main" id="{0561905B-BF41-44BB-96E0-EF43C4CF3205}"/>
                  </a:ext>
                </a:extLst>
              </p:cNvPr>
              <p:cNvGrpSpPr/>
              <p:nvPr/>
            </p:nvGrpSpPr>
            <p:grpSpPr>
              <a:xfrm>
                <a:off x="-54689" y="-5063268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515" name="PA-îSḻíḓè">
                  <a:extLst>
                    <a:ext uri="{FF2B5EF4-FFF2-40B4-BE49-F238E27FC236}">
                      <a16:creationId xmlns="" xmlns:a16="http://schemas.microsoft.com/office/drawing/2014/main" id="{88561F05-76AF-4772-8456-D98FE3DB3C2E}"/>
                    </a:ext>
                  </a:extLst>
                </p:cNvPr>
                <p:cNvSpPr/>
                <p:nvPr>
                  <p:custDataLst>
                    <p:tags r:id="rId213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16" name="PA-iŝḷïdè">
                  <a:extLst>
                    <a:ext uri="{FF2B5EF4-FFF2-40B4-BE49-F238E27FC236}">
                      <a16:creationId xmlns="" xmlns:a16="http://schemas.microsoft.com/office/drawing/2014/main" id="{41A2D865-5974-4E00-B861-9F85E8C64637}"/>
                    </a:ext>
                  </a:extLst>
                </p:cNvPr>
                <p:cNvSpPr/>
                <p:nvPr>
                  <p:custDataLst>
                    <p:tags r:id="rId214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17" name="PA-ïṣ1iḑè">
                  <a:extLst>
                    <a:ext uri="{FF2B5EF4-FFF2-40B4-BE49-F238E27FC236}">
                      <a16:creationId xmlns="" xmlns:a16="http://schemas.microsoft.com/office/drawing/2014/main" id="{881143D5-BB6C-4A5F-BA37-FE1B7418FD06}"/>
                    </a:ext>
                  </a:extLst>
                </p:cNvPr>
                <p:cNvSpPr/>
                <p:nvPr>
                  <p:custDataLst>
                    <p:tags r:id="rId215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18" name="PA-işḷîdè">
                  <a:extLst>
                    <a:ext uri="{FF2B5EF4-FFF2-40B4-BE49-F238E27FC236}">
                      <a16:creationId xmlns="" xmlns:a16="http://schemas.microsoft.com/office/drawing/2014/main" id="{ED429720-B87A-4411-9B45-3DBB73DAF00E}"/>
                    </a:ext>
                  </a:extLst>
                </p:cNvPr>
                <p:cNvSpPr/>
                <p:nvPr>
                  <p:custDataLst>
                    <p:tags r:id="rId216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40" name="组合 439">
                <a:extLst>
                  <a:ext uri="{FF2B5EF4-FFF2-40B4-BE49-F238E27FC236}">
                    <a16:creationId xmlns="" xmlns:a16="http://schemas.microsoft.com/office/drawing/2014/main" id="{AB8E357F-BB3B-4C04-8AEB-8103D9720592}"/>
                  </a:ext>
                </a:extLst>
              </p:cNvPr>
              <p:cNvGrpSpPr/>
              <p:nvPr/>
            </p:nvGrpSpPr>
            <p:grpSpPr>
              <a:xfrm>
                <a:off x="1494711" y="-5008255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513" name="PA-îṣḷîḍè">
                  <a:extLst>
                    <a:ext uri="{FF2B5EF4-FFF2-40B4-BE49-F238E27FC236}">
                      <a16:creationId xmlns="" xmlns:a16="http://schemas.microsoft.com/office/drawing/2014/main" id="{A124077D-7547-49D4-80B0-14BD5826442C}"/>
                    </a:ext>
                  </a:extLst>
                </p:cNvPr>
                <p:cNvSpPr/>
                <p:nvPr>
                  <p:custDataLst>
                    <p:tags r:id="rId211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14" name="PA-iṡ1îḓê">
                  <a:extLst>
                    <a:ext uri="{FF2B5EF4-FFF2-40B4-BE49-F238E27FC236}">
                      <a16:creationId xmlns="" xmlns:a16="http://schemas.microsoft.com/office/drawing/2014/main" id="{B48180D1-F0C5-4969-870D-933A9F7FED9A}"/>
                    </a:ext>
                  </a:extLst>
                </p:cNvPr>
                <p:cNvSpPr/>
                <p:nvPr>
                  <p:custDataLst>
                    <p:tags r:id="rId212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41" name="组合 440">
                <a:extLst>
                  <a:ext uri="{FF2B5EF4-FFF2-40B4-BE49-F238E27FC236}">
                    <a16:creationId xmlns="" xmlns:a16="http://schemas.microsoft.com/office/drawing/2014/main" id="{0EA6D43E-8F3F-45E2-A79F-A5A208EE1383}"/>
                  </a:ext>
                </a:extLst>
              </p:cNvPr>
              <p:cNvGrpSpPr/>
              <p:nvPr/>
            </p:nvGrpSpPr>
            <p:grpSpPr>
              <a:xfrm>
                <a:off x="-327467" y="-5025167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502" name="PA-iŝlïďè">
                  <a:extLst>
                    <a:ext uri="{FF2B5EF4-FFF2-40B4-BE49-F238E27FC236}">
                      <a16:creationId xmlns="" xmlns:a16="http://schemas.microsoft.com/office/drawing/2014/main" id="{AF27DE54-C08D-4FBB-A7E3-EF7FF8BF4772}"/>
                    </a:ext>
                  </a:extLst>
                </p:cNvPr>
                <p:cNvSpPr/>
                <p:nvPr>
                  <p:custDataLst>
                    <p:tags r:id="rId200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3" name="PA-íŝ1íḑe">
                  <a:extLst>
                    <a:ext uri="{FF2B5EF4-FFF2-40B4-BE49-F238E27FC236}">
                      <a16:creationId xmlns="" xmlns:a16="http://schemas.microsoft.com/office/drawing/2014/main" id="{AE12F8AE-25F6-4517-9D4D-99662E81618A}"/>
                    </a:ext>
                  </a:extLst>
                </p:cNvPr>
                <p:cNvSpPr/>
                <p:nvPr>
                  <p:custDataLst>
                    <p:tags r:id="rId201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4" name="PA-ïṡľiḓè">
                  <a:extLst>
                    <a:ext uri="{FF2B5EF4-FFF2-40B4-BE49-F238E27FC236}">
                      <a16:creationId xmlns="" xmlns:a16="http://schemas.microsoft.com/office/drawing/2014/main" id="{4F5EB51A-7563-4F97-8993-AF9E910C5C62}"/>
                    </a:ext>
                  </a:extLst>
                </p:cNvPr>
                <p:cNvSpPr/>
                <p:nvPr>
                  <p:custDataLst>
                    <p:tags r:id="rId202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5" name="PA-íṩľíḑé">
                  <a:extLst>
                    <a:ext uri="{FF2B5EF4-FFF2-40B4-BE49-F238E27FC236}">
                      <a16:creationId xmlns="" xmlns:a16="http://schemas.microsoft.com/office/drawing/2014/main" id="{5630CEF3-3EFB-49EE-8B48-1C0596B1D92D}"/>
                    </a:ext>
                  </a:extLst>
                </p:cNvPr>
                <p:cNvSpPr/>
                <p:nvPr>
                  <p:custDataLst>
                    <p:tags r:id="rId203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6" name="PA-íṡlíḑé">
                  <a:extLst>
                    <a:ext uri="{FF2B5EF4-FFF2-40B4-BE49-F238E27FC236}">
                      <a16:creationId xmlns="" xmlns:a16="http://schemas.microsoft.com/office/drawing/2014/main" id="{30488513-E905-4BFC-B65D-657300AD5F2C}"/>
                    </a:ext>
                  </a:extLst>
                </p:cNvPr>
                <p:cNvSpPr/>
                <p:nvPr>
                  <p:custDataLst>
                    <p:tags r:id="rId204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7" name="PA-iş1ïḓé">
                  <a:extLst>
                    <a:ext uri="{FF2B5EF4-FFF2-40B4-BE49-F238E27FC236}">
                      <a16:creationId xmlns="" xmlns:a16="http://schemas.microsoft.com/office/drawing/2014/main" id="{11AE17BF-8AF8-480F-80E1-6AEB51860050}"/>
                    </a:ext>
                  </a:extLst>
                </p:cNvPr>
                <p:cNvSpPr/>
                <p:nvPr>
                  <p:custDataLst>
                    <p:tags r:id="rId205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8" name="PA-ïṣlíḓe">
                  <a:extLst>
                    <a:ext uri="{FF2B5EF4-FFF2-40B4-BE49-F238E27FC236}">
                      <a16:creationId xmlns="" xmlns:a16="http://schemas.microsoft.com/office/drawing/2014/main" id="{931F0BC2-24C1-4C8D-A2F2-95864858593A}"/>
                    </a:ext>
                  </a:extLst>
                </p:cNvPr>
                <p:cNvSpPr/>
                <p:nvPr>
                  <p:custDataLst>
                    <p:tags r:id="rId206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9" name="PA-ïšlîďe">
                  <a:extLst>
                    <a:ext uri="{FF2B5EF4-FFF2-40B4-BE49-F238E27FC236}">
                      <a16:creationId xmlns="" xmlns:a16="http://schemas.microsoft.com/office/drawing/2014/main" id="{2CD385DA-08B9-4FA1-A395-AFCEC8B3A525}"/>
                    </a:ext>
                  </a:extLst>
                </p:cNvPr>
                <p:cNvSpPr/>
                <p:nvPr>
                  <p:custDataLst>
                    <p:tags r:id="rId207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10" name="PA-íṩḷide">
                  <a:extLst>
                    <a:ext uri="{FF2B5EF4-FFF2-40B4-BE49-F238E27FC236}">
                      <a16:creationId xmlns="" xmlns:a16="http://schemas.microsoft.com/office/drawing/2014/main" id="{FAE0886D-6713-4AAA-BBE3-534A67729EE0}"/>
                    </a:ext>
                  </a:extLst>
                </p:cNvPr>
                <p:cNvSpPr/>
                <p:nvPr>
                  <p:custDataLst>
                    <p:tags r:id="rId208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11" name="PA-ïšľïḑè">
                  <a:extLst>
                    <a:ext uri="{FF2B5EF4-FFF2-40B4-BE49-F238E27FC236}">
                      <a16:creationId xmlns="" xmlns:a16="http://schemas.microsoft.com/office/drawing/2014/main" id="{61EB5987-F71B-48F9-A3E2-1C736BC16C1C}"/>
                    </a:ext>
                  </a:extLst>
                </p:cNvPr>
                <p:cNvSpPr/>
                <p:nvPr>
                  <p:custDataLst>
                    <p:tags r:id="rId209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12" name="PA-îšlide">
                  <a:extLst>
                    <a:ext uri="{FF2B5EF4-FFF2-40B4-BE49-F238E27FC236}">
                      <a16:creationId xmlns="" xmlns:a16="http://schemas.microsoft.com/office/drawing/2014/main" id="{3A5C071B-248A-4081-8097-11D83800CF2A}"/>
                    </a:ext>
                  </a:extLst>
                </p:cNvPr>
                <p:cNvSpPr/>
                <p:nvPr>
                  <p:custDataLst>
                    <p:tags r:id="rId210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42" name="组合 441">
                <a:extLst>
                  <a:ext uri="{FF2B5EF4-FFF2-40B4-BE49-F238E27FC236}">
                    <a16:creationId xmlns="" xmlns:a16="http://schemas.microsoft.com/office/drawing/2014/main" id="{B7CFCECE-EF09-40DA-B6A6-1D201EB6AC97}"/>
                  </a:ext>
                </a:extLst>
              </p:cNvPr>
              <p:cNvGrpSpPr/>
              <p:nvPr/>
            </p:nvGrpSpPr>
            <p:grpSpPr>
              <a:xfrm>
                <a:off x="1748083" y="-5180193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498" name="PA-îSḻíḓè">
                  <a:extLst>
                    <a:ext uri="{FF2B5EF4-FFF2-40B4-BE49-F238E27FC236}">
                      <a16:creationId xmlns="" xmlns:a16="http://schemas.microsoft.com/office/drawing/2014/main" id="{F1C3A6E0-48E5-471A-ABDC-6B7CDD71CA9D}"/>
                    </a:ext>
                  </a:extLst>
                </p:cNvPr>
                <p:cNvSpPr/>
                <p:nvPr>
                  <p:custDataLst>
                    <p:tags r:id="rId196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99" name="PA-iŝḷïdè">
                  <a:extLst>
                    <a:ext uri="{FF2B5EF4-FFF2-40B4-BE49-F238E27FC236}">
                      <a16:creationId xmlns="" xmlns:a16="http://schemas.microsoft.com/office/drawing/2014/main" id="{85BA39C1-EA38-4531-A203-DB0E2A643618}"/>
                    </a:ext>
                  </a:extLst>
                </p:cNvPr>
                <p:cNvSpPr/>
                <p:nvPr>
                  <p:custDataLst>
                    <p:tags r:id="rId197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0" name="PA-ïṣ1iḑè">
                  <a:extLst>
                    <a:ext uri="{FF2B5EF4-FFF2-40B4-BE49-F238E27FC236}">
                      <a16:creationId xmlns="" xmlns:a16="http://schemas.microsoft.com/office/drawing/2014/main" id="{1F0DCCB1-02AE-4545-973D-90A079059552}"/>
                    </a:ext>
                  </a:extLst>
                </p:cNvPr>
                <p:cNvSpPr/>
                <p:nvPr>
                  <p:custDataLst>
                    <p:tags r:id="rId198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1" name="PA-işḷîdè">
                  <a:extLst>
                    <a:ext uri="{FF2B5EF4-FFF2-40B4-BE49-F238E27FC236}">
                      <a16:creationId xmlns="" xmlns:a16="http://schemas.microsoft.com/office/drawing/2014/main" id="{4CD137AA-23BF-4B54-8C78-3DE551B883DE}"/>
                    </a:ext>
                  </a:extLst>
                </p:cNvPr>
                <p:cNvSpPr/>
                <p:nvPr>
                  <p:custDataLst>
                    <p:tags r:id="rId199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43" name="组合 442">
                <a:extLst>
                  <a:ext uri="{FF2B5EF4-FFF2-40B4-BE49-F238E27FC236}">
                    <a16:creationId xmlns="" xmlns:a16="http://schemas.microsoft.com/office/drawing/2014/main" id="{312C9A1C-9A6D-4D97-9871-401862A31B81}"/>
                  </a:ext>
                </a:extLst>
              </p:cNvPr>
              <p:cNvGrpSpPr/>
              <p:nvPr/>
            </p:nvGrpSpPr>
            <p:grpSpPr>
              <a:xfrm>
                <a:off x="4047685" y="-4532249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496" name="PA-îṣḷîḍè">
                  <a:extLst>
                    <a:ext uri="{FF2B5EF4-FFF2-40B4-BE49-F238E27FC236}">
                      <a16:creationId xmlns="" xmlns:a16="http://schemas.microsoft.com/office/drawing/2014/main" id="{90B8735A-80D3-4889-B7BD-83A1BA4501C6}"/>
                    </a:ext>
                  </a:extLst>
                </p:cNvPr>
                <p:cNvSpPr/>
                <p:nvPr>
                  <p:custDataLst>
                    <p:tags r:id="rId194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97" name="PA-iṡ1îḓê">
                  <a:extLst>
                    <a:ext uri="{FF2B5EF4-FFF2-40B4-BE49-F238E27FC236}">
                      <a16:creationId xmlns="" xmlns:a16="http://schemas.microsoft.com/office/drawing/2014/main" id="{FA2D80DD-0835-4661-9D1A-22982F8ECC13}"/>
                    </a:ext>
                  </a:extLst>
                </p:cNvPr>
                <p:cNvSpPr/>
                <p:nvPr>
                  <p:custDataLst>
                    <p:tags r:id="rId195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44" name="组合 443">
                <a:extLst>
                  <a:ext uri="{FF2B5EF4-FFF2-40B4-BE49-F238E27FC236}">
                    <a16:creationId xmlns="" xmlns:a16="http://schemas.microsoft.com/office/drawing/2014/main" id="{49A6BAE5-ED19-410F-A684-6CA99874F117}"/>
                  </a:ext>
                </a:extLst>
              </p:cNvPr>
              <p:cNvGrpSpPr/>
              <p:nvPr/>
            </p:nvGrpSpPr>
            <p:grpSpPr>
              <a:xfrm>
                <a:off x="5298635" y="-4697899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485" name="PA-iŝlïďè">
                  <a:extLst>
                    <a:ext uri="{FF2B5EF4-FFF2-40B4-BE49-F238E27FC236}">
                      <a16:creationId xmlns="" xmlns:a16="http://schemas.microsoft.com/office/drawing/2014/main" id="{28C20F06-FDB6-42A0-83E9-9EAAEFA42111}"/>
                    </a:ext>
                  </a:extLst>
                </p:cNvPr>
                <p:cNvSpPr/>
                <p:nvPr>
                  <p:custDataLst>
                    <p:tags r:id="rId183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86" name="PA-íŝ1íḑe">
                  <a:extLst>
                    <a:ext uri="{FF2B5EF4-FFF2-40B4-BE49-F238E27FC236}">
                      <a16:creationId xmlns="" xmlns:a16="http://schemas.microsoft.com/office/drawing/2014/main" id="{DB286991-7F2E-4BD5-918D-81D7678EEF4F}"/>
                    </a:ext>
                  </a:extLst>
                </p:cNvPr>
                <p:cNvSpPr/>
                <p:nvPr>
                  <p:custDataLst>
                    <p:tags r:id="rId184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87" name="PA-ïṡľiḓè">
                  <a:extLst>
                    <a:ext uri="{FF2B5EF4-FFF2-40B4-BE49-F238E27FC236}">
                      <a16:creationId xmlns="" xmlns:a16="http://schemas.microsoft.com/office/drawing/2014/main" id="{C8D496A2-342A-474E-AED0-3319B0271198}"/>
                    </a:ext>
                  </a:extLst>
                </p:cNvPr>
                <p:cNvSpPr/>
                <p:nvPr>
                  <p:custDataLst>
                    <p:tags r:id="rId185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88" name="PA-íṩľíḑé">
                  <a:extLst>
                    <a:ext uri="{FF2B5EF4-FFF2-40B4-BE49-F238E27FC236}">
                      <a16:creationId xmlns="" xmlns:a16="http://schemas.microsoft.com/office/drawing/2014/main" id="{437275A2-7FA1-4015-8373-DC09087CD3BB}"/>
                    </a:ext>
                  </a:extLst>
                </p:cNvPr>
                <p:cNvSpPr/>
                <p:nvPr>
                  <p:custDataLst>
                    <p:tags r:id="rId186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89" name="PA-íṡlíḑé">
                  <a:extLst>
                    <a:ext uri="{FF2B5EF4-FFF2-40B4-BE49-F238E27FC236}">
                      <a16:creationId xmlns="" xmlns:a16="http://schemas.microsoft.com/office/drawing/2014/main" id="{E55C1A12-4DB6-455D-96A5-045B8EC311F2}"/>
                    </a:ext>
                  </a:extLst>
                </p:cNvPr>
                <p:cNvSpPr/>
                <p:nvPr>
                  <p:custDataLst>
                    <p:tags r:id="rId187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90" name="PA-iş1ïḓé">
                  <a:extLst>
                    <a:ext uri="{FF2B5EF4-FFF2-40B4-BE49-F238E27FC236}">
                      <a16:creationId xmlns="" xmlns:a16="http://schemas.microsoft.com/office/drawing/2014/main" id="{7BA41397-F07E-4794-AE4D-CCD7BDD9AFDB}"/>
                    </a:ext>
                  </a:extLst>
                </p:cNvPr>
                <p:cNvSpPr/>
                <p:nvPr>
                  <p:custDataLst>
                    <p:tags r:id="rId188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91" name="PA-ïṣlíḓe">
                  <a:extLst>
                    <a:ext uri="{FF2B5EF4-FFF2-40B4-BE49-F238E27FC236}">
                      <a16:creationId xmlns="" xmlns:a16="http://schemas.microsoft.com/office/drawing/2014/main" id="{EA551718-6596-4DBD-999B-5D2760B8C47E}"/>
                    </a:ext>
                  </a:extLst>
                </p:cNvPr>
                <p:cNvSpPr/>
                <p:nvPr>
                  <p:custDataLst>
                    <p:tags r:id="rId189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92" name="PA-ïšlîďe">
                  <a:extLst>
                    <a:ext uri="{FF2B5EF4-FFF2-40B4-BE49-F238E27FC236}">
                      <a16:creationId xmlns="" xmlns:a16="http://schemas.microsoft.com/office/drawing/2014/main" id="{F60D6688-9C51-4B81-BD9D-E3CF92D304C8}"/>
                    </a:ext>
                  </a:extLst>
                </p:cNvPr>
                <p:cNvSpPr/>
                <p:nvPr>
                  <p:custDataLst>
                    <p:tags r:id="rId190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93" name="PA-íṩḷide">
                  <a:extLst>
                    <a:ext uri="{FF2B5EF4-FFF2-40B4-BE49-F238E27FC236}">
                      <a16:creationId xmlns="" xmlns:a16="http://schemas.microsoft.com/office/drawing/2014/main" id="{30C3FD5A-0979-4322-A673-B332B8BA6AB8}"/>
                    </a:ext>
                  </a:extLst>
                </p:cNvPr>
                <p:cNvSpPr/>
                <p:nvPr>
                  <p:custDataLst>
                    <p:tags r:id="rId191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94" name="PA-ïšľïḑè">
                  <a:extLst>
                    <a:ext uri="{FF2B5EF4-FFF2-40B4-BE49-F238E27FC236}">
                      <a16:creationId xmlns="" xmlns:a16="http://schemas.microsoft.com/office/drawing/2014/main" id="{4C334DDB-4F57-42E0-BE28-20EF4B70F990}"/>
                    </a:ext>
                  </a:extLst>
                </p:cNvPr>
                <p:cNvSpPr/>
                <p:nvPr>
                  <p:custDataLst>
                    <p:tags r:id="rId192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95" name="PA-îšlide">
                  <a:extLst>
                    <a:ext uri="{FF2B5EF4-FFF2-40B4-BE49-F238E27FC236}">
                      <a16:creationId xmlns="" xmlns:a16="http://schemas.microsoft.com/office/drawing/2014/main" id="{7A2CC1B3-C39F-477D-A498-C2387F40C71C}"/>
                    </a:ext>
                  </a:extLst>
                </p:cNvPr>
                <p:cNvSpPr/>
                <p:nvPr>
                  <p:custDataLst>
                    <p:tags r:id="rId193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45" name="组合 444">
                <a:extLst>
                  <a:ext uri="{FF2B5EF4-FFF2-40B4-BE49-F238E27FC236}">
                    <a16:creationId xmlns="" xmlns:a16="http://schemas.microsoft.com/office/drawing/2014/main" id="{F8544C0F-FC31-47E0-9E5A-0DB361B7048E}"/>
                  </a:ext>
                </a:extLst>
              </p:cNvPr>
              <p:cNvGrpSpPr/>
              <p:nvPr/>
            </p:nvGrpSpPr>
            <p:grpSpPr>
              <a:xfrm>
                <a:off x="5344397" y="-5008255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481" name="PA-îSḻíḓè">
                  <a:extLst>
                    <a:ext uri="{FF2B5EF4-FFF2-40B4-BE49-F238E27FC236}">
                      <a16:creationId xmlns="" xmlns:a16="http://schemas.microsoft.com/office/drawing/2014/main" id="{9427FCDF-ADCC-493B-B361-DCCA8A563283}"/>
                    </a:ext>
                  </a:extLst>
                </p:cNvPr>
                <p:cNvSpPr/>
                <p:nvPr>
                  <p:custDataLst>
                    <p:tags r:id="rId179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82" name="PA-iŝḷïdè">
                  <a:extLst>
                    <a:ext uri="{FF2B5EF4-FFF2-40B4-BE49-F238E27FC236}">
                      <a16:creationId xmlns="" xmlns:a16="http://schemas.microsoft.com/office/drawing/2014/main" id="{EA0BE715-3F25-4808-B428-1526C80CE54C}"/>
                    </a:ext>
                  </a:extLst>
                </p:cNvPr>
                <p:cNvSpPr/>
                <p:nvPr>
                  <p:custDataLst>
                    <p:tags r:id="rId180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83" name="PA-ïṣ1iḑè">
                  <a:extLst>
                    <a:ext uri="{FF2B5EF4-FFF2-40B4-BE49-F238E27FC236}">
                      <a16:creationId xmlns="" xmlns:a16="http://schemas.microsoft.com/office/drawing/2014/main" id="{5296264C-3EBA-4AEE-8A41-5470D477B7C8}"/>
                    </a:ext>
                  </a:extLst>
                </p:cNvPr>
                <p:cNvSpPr/>
                <p:nvPr>
                  <p:custDataLst>
                    <p:tags r:id="rId181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84" name="PA-işḷîdè">
                  <a:extLst>
                    <a:ext uri="{FF2B5EF4-FFF2-40B4-BE49-F238E27FC236}">
                      <a16:creationId xmlns="" xmlns:a16="http://schemas.microsoft.com/office/drawing/2014/main" id="{C77AC7BF-E14E-40F6-98FA-363AF90EBF01}"/>
                    </a:ext>
                  </a:extLst>
                </p:cNvPr>
                <p:cNvSpPr/>
                <p:nvPr>
                  <p:custDataLst>
                    <p:tags r:id="rId182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46" name="组合 445">
                <a:extLst>
                  <a:ext uri="{FF2B5EF4-FFF2-40B4-BE49-F238E27FC236}">
                    <a16:creationId xmlns="" xmlns:a16="http://schemas.microsoft.com/office/drawing/2014/main" id="{B73F036A-9982-4192-AE38-C964C19693B2}"/>
                  </a:ext>
                </a:extLst>
              </p:cNvPr>
              <p:cNvGrpSpPr/>
              <p:nvPr/>
            </p:nvGrpSpPr>
            <p:grpSpPr>
              <a:xfrm>
                <a:off x="6659605" y="-4532249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479" name="PA-îṣḷîḍè">
                  <a:extLst>
                    <a:ext uri="{FF2B5EF4-FFF2-40B4-BE49-F238E27FC236}">
                      <a16:creationId xmlns="" xmlns:a16="http://schemas.microsoft.com/office/drawing/2014/main" id="{EE94137F-3F7F-4BB2-AA85-15BD5190C830}"/>
                    </a:ext>
                  </a:extLst>
                </p:cNvPr>
                <p:cNvSpPr/>
                <p:nvPr>
                  <p:custDataLst>
                    <p:tags r:id="rId177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80" name="PA-iṡ1îḓê">
                  <a:extLst>
                    <a:ext uri="{FF2B5EF4-FFF2-40B4-BE49-F238E27FC236}">
                      <a16:creationId xmlns="" xmlns:a16="http://schemas.microsoft.com/office/drawing/2014/main" id="{41142177-99CA-401F-8C21-609534FF9C0C}"/>
                    </a:ext>
                  </a:extLst>
                </p:cNvPr>
                <p:cNvSpPr/>
                <p:nvPr>
                  <p:custDataLst>
                    <p:tags r:id="rId178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47" name="组合 446">
                <a:extLst>
                  <a:ext uri="{FF2B5EF4-FFF2-40B4-BE49-F238E27FC236}">
                    <a16:creationId xmlns="" xmlns:a16="http://schemas.microsoft.com/office/drawing/2014/main" id="{B8784B8B-BA2D-4DA8-9A13-35A57227D081}"/>
                  </a:ext>
                </a:extLst>
              </p:cNvPr>
              <p:cNvGrpSpPr/>
              <p:nvPr/>
            </p:nvGrpSpPr>
            <p:grpSpPr>
              <a:xfrm>
                <a:off x="3336347" y="-4263718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468" name="PA-iŝlïďè">
                  <a:extLst>
                    <a:ext uri="{FF2B5EF4-FFF2-40B4-BE49-F238E27FC236}">
                      <a16:creationId xmlns="" xmlns:a16="http://schemas.microsoft.com/office/drawing/2014/main" id="{1A421C8B-5B46-436B-9508-B9E6FE5D94DA}"/>
                    </a:ext>
                  </a:extLst>
                </p:cNvPr>
                <p:cNvSpPr/>
                <p:nvPr>
                  <p:custDataLst>
                    <p:tags r:id="rId166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69" name="PA-íŝ1íḑe">
                  <a:extLst>
                    <a:ext uri="{FF2B5EF4-FFF2-40B4-BE49-F238E27FC236}">
                      <a16:creationId xmlns="" xmlns:a16="http://schemas.microsoft.com/office/drawing/2014/main" id="{A59D05C2-95F6-4D7D-8D8D-4B9D8A0824FC}"/>
                    </a:ext>
                  </a:extLst>
                </p:cNvPr>
                <p:cNvSpPr/>
                <p:nvPr>
                  <p:custDataLst>
                    <p:tags r:id="rId167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0" name="PA-ïṡľiḓè">
                  <a:extLst>
                    <a:ext uri="{FF2B5EF4-FFF2-40B4-BE49-F238E27FC236}">
                      <a16:creationId xmlns="" xmlns:a16="http://schemas.microsoft.com/office/drawing/2014/main" id="{54D55E10-DE73-4698-968B-CE7595824153}"/>
                    </a:ext>
                  </a:extLst>
                </p:cNvPr>
                <p:cNvSpPr/>
                <p:nvPr>
                  <p:custDataLst>
                    <p:tags r:id="rId168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1" name="PA-íṩľíḑé">
                  <a:extLst>
                    <a:ext uri="{FF2B5EF4-FFF2-40B4-BE49-F238E27FC236}">
                      <a16:creationId xmlns="" xmlns:a16="http://schemas.microsoft.com/office/drawing/2014/main" id="{89D0C8E4-9091-4286-9C63-E742ED45027D}"/>
                    </a:ext>
                  </a:extLst>
                </p:cNvPr>
                <p:cNvSpPr/>
                <p:nvPr>
                  <p:custDataLst>
                    <p:tags r:id="rId169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2" name="PA-íṡlíḑé">
                  <a:extLst>
                    <a:ext uri="{FF2B5EF4-FFF2-40B4-BE49-F238E27FC236}">
                      <a16:creationId xmlns="" xmlns:a16="http://schemas.microsoft.com/office/drawing/2014/main" id="{EE038046-2733-408F-BAEE-9471B4CCB3FA}"/>
                    </a:ext>
                  </a:extLst>
                </p:cNvPr>
                <p:cNvSpPr/>
                <p:nvPr>
                  <p:custDataLst>
                    <p:tags r:id="rId170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3" name="PA-iş1ïḓé">
                  <a:extLst>
                    <a:ext uri="{FF2B5EF4-FFF2-40B4-BE49-F238E27FC236}">
                      <a16:creationId xmlns="" xmlns:a16="http://schemas.microsoft.com/office/drawing/2014/main" id="{CD07D5C6-D05B-4F1E-8029-23E4812B237A}"/>
                    </a:ext>
                  </a:extLst>
                </p:cNvPr>
                <p:cNvSpPr/>
                <p:nvPr>
                  <p:custDataLst>
                    <p:tags r:id="rId171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4" name="PA-ïṣlíḓe">
                  <a:extLst>
                    <a:ext uri="{FF2B5EF4-FFF2-40B4-BE49-F238E27FC236}">
                      <a16:creationId xmlns="" xmlns:a16="http://schemas.microsoft.com/office/drawing/2014/main" id="{D6DCC809-EFE0-4143-B086-2C3A65F6274E}"/>
                    </a:ext>
                  </a:extLst>
                </p:cNvPr>
                <p:cNvSpPr/>
                <p:nvPr>
                  <p:custDataLst>
                    <p:tags r:id="rId172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5" name="PA-ïšlîďe">
                  <a:extLst>
                    <a:ext uri="{FF2B5EF4-FFF2-40B4-BE49-F238E27FC236}">
                      <a16:creationId xmlns="" xmlns:a16="http://schemas.microsoft.com/office/drawing/2014/main" id="{12C21F4D-C15E-49B8-97EC-AD89AC51045E}"/>
                    </a:ext>
                  </a:extLst>
                </p:cNvPr>
                <p:cNvSpPr/>
                <p:nvPr>
                  <p:custDataLst>
                    <p:tags r:id="rId173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6" name="PA-íṩḷide">
                  <a:extLst>
                    <a:ext uri="{FF2B5EF4-FFF2-40B4-BE49-F238E27FC236}">
                      <a16:creationId xmlns="" xmlns:a16="http://schemas.microsoft.com/office/drawing/2014/main" id="{370928EF-E48F-4554-A864-4F28BA5DFF4A}"/>
                    </a:ext>
                  </a:extLst>
                </p:cNvPr>
                <p:cNvSpPr/>
                <p:nvPr>
                  <p:custDataLst>
                    <p:tags r:id="rId174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7" name="PA-ïšľïḑè">
                  <a:extLst>
                    <a:ext uri="{FF2B5EF4-FFF2-40B4-BE49-F238E27FC236}">
                      <a16:creationId xmlns="" xmlns:a16="http://schemas.microsoft.com/office/drawing/2014/main" id="{AD3B6144-925B-4F16-B14E-5AF9FC93FE28}"/>
                    </a:ext>
                  </a:extLst>
                </p:cNvPr>
                <p:cNvSpPr/>
                <p:nvPr>
                  <p:custDataLst>
                    <p:tags r:id="rId175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8" name="PA-îšlide">
                  <a:extLst>
                    <a:ext uri="{FF2B5EF4-FFF2-40B4-BE49-F238E27FC236}">
                      <a16:creationId xmlns="" xmlns:a16="http://schemas.microsoft.com/office/drawing/2014/main" id="{EC8B4331-5A4C-4AAE-95B4-2E0C6FFB4092}"/>
                    </a:ext>
                  </a:extLst>
                </p:cNvPr>
                <p:cNvSpPr/>
                <p:nvPr>
                  <p:custDataLst>
                    <p:tags r:id="rId176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48" name="组合 447">
                <a:extLst>
                  <a:ext uri="{FF2B5EF4-FFF2-40B4-BE49-F238E27FC236}">
                    <a16:creationId xmlns="" xmlns:a16="http://schemas.microsoft.com/office/drawing/2014/main" id="{92235CF8-7214-4271-948F-AC01D2CD15B3}"/>
                  </a:ext>
                </a:extLst>
              </p:cNvPr>
              <p:cNvGrpSpPr/>
              <p:nvPr/>
            </p:nvGrpSpPr>
            <p:grpSpPr>
              <a:xfrm>
                <a:off x="8726531" y="-4891329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464" name="PA-îSḻíḓè">
                  <a:extLst>
                    <a:ext uri="{FF2B5EF4-FFF2-40B4-BE49-F238E27FC236}">
                      <a16:creationId xmlns="" xmlns:a16="http://schemas.microsoft.com/office/drawing/2014/main" id="{1EEBAA6E-1265-493F-830E-4D1D19A97034}"/>
                    </a:ext>
                  </a:extLst>
                </p:cNvPr>
                <p:cNvSpPr/>
                <p:nvPr>
                  <p:custDataLst>
                    <p:tags r:id="rId162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65" name="PA-iŝḷïdè">
                  <a:extLst>
                    <a:ext uri="{FF2B5EF4-FFF2-40B4-BE49-F238E27FC236}">
                      <a16:creationId xmlns="" xmlns:a16="http://schemas.microsoft.com/office/drawing/2014/main" id="{4ABCB94D-3246-49B1-941F-A74C82EADEDC}"/>
                    </a:ext>
                  </a:extLst>
                </p:cNvPr>
                <p:cNvSpPr/>
                <p:nvPr>
                  <p:custDataLst>
                    <p:tags r:id="rId163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66" name="PA-ïṣ1iḑè">
                  <a:extLst>
                    <a:ext uri="{FF2B5EF4-FFF2-40B4-BE49-F238E27FC236}">
                      <a16:creationId xmlns="" xmlns:a16="http://schemas.microsoft.com/office/drawing/2014/main" id="{5B0EC624-10D4-42BA-8D66-85491EAE26BD}"/>
                    </a:ext>
                  </a:extLst>
                </p:cNvPr>
                <p:cNvSpPr/>
                <p:nvPr>
                  <p:custDataLst>
                    <p:tags r:id="rId164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67" name="PA-işḷîdè">
                  <a:extLst>
                    <a:ext uri="{FF2B5EF4-FFF2-40B4-BE49-F238E27FC236}">
                      <a16:creationId xmlns="" xmlns:a16="http://schemas.microsoft.com/office/drawing/2014/main" id="{85FE8857-74A9-4484-9870-82F24EB2CCD6}"/>
                    </a:ext>
                  </a:extLst>
                </p:cNvPr>
                <p:cNvSpPr/>
                <p:nvPr>
                  <p:custDataLst>
                    <p:tags r:id="rId165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49" name="组合 448">
                <a:extLst>
                  <a:ext uri="{FF2B5EF4-FFF2-40B4-BE49-F238E27FC236}">
                    <a16:creationId xmlns="" xmlns:a16="http://schemas.microsoft.com/office/drawing/2014/main" id="{B8BBC270-E374-412C-9387-1322B12F40C3}"/>
                  </a:ext>
                </a:extLst>
              </p:cNvPr>
              <p:cNvGrpSpPr/>
              <p:nvPr/>
            </p:nvGrpSpPr>
            <p:grpSpPr>
              <a:xfrm>
                <a:off x="8493182" y="-4836315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462" name="PA-îṣḷîḍè">
                  <a:extLst>
                    <a:ext uri="{FF2B5EF4-FFF2-40B4-BE49-F238E27FC236}">
                      <a16:creationId xmlns="" xmlns:a16="http://schemas.microsoft.com/office/drawing/2014/main" id="{A459A7AD-E011-49A5-97E7-923C6A38768C}"/>
                    </a:ext>
                  </a:extLst>
                </p:cNvPr>
                <p:cNvSpPr/>
                <p:nvPr>
                  <p:custDataLst>
                    <p:tags r:id="rId160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63" name="PA-iṡ1îḓê">
                  <a:extLst>
                    <a:ext uri="{FF2B5EF4-FFF2-40B4-BE49-F238E27FC236}">
                      <a16:creationId xmlns="" xmlns:a16="http://schemas.microsoft.com/office/drawing/2014/main" id="{0F17BB11-16FF-4B34-BB74-94838638F283}"/>
                    </a:ext>
                  </a:extLst>
                </p:cNvPr>
                <p:cNvSpPr/>
                <p:nvPr>
                  <p:custDataLst>
                    <p:tags r:id="rId161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50" name="组合 449">
                <a:extLst>
                  <a:ext uri="{FF2B5EF4-FFF2-40B4-BE49-F238E27FC236}">
                    <a16:creationId xmlns="" xmlns:a16="http://schemas.microsoft.com/office/drawing/2014/main" id="{EBF46FF3-CB9F-4046-BE4A-4DC71B3B38A5}"/>
                  </a:ext>
                </a:extLst>
              </p:cNvPr>
              <p:cNvGrpSpPr/>
              <p:nvPr/>
            </p:nvGrpSpPr>
            <p:grpSpPr>
              <a:xfrm>
                <a:off x="7725920" y="-5063327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451" name="PA-iŝlïďè">
                  <a:extLst>
                    <a:ext uri="{FF2B5EF4-FFF2-40B4-BE49-F238E27FC236}">
                      <a16:creationId xmlns="" xmlns:a16="http://schemas.microsoft.com/office/drawing/2014/main" id="{856805AF-FE75-43AA-A6A0-028A70F45158}"/>
                    </a:ext>
                  </a:extLst>
                </p:cNvPr>
                <p:cNvSpPr/>
                <p:nvPr>
                  <p:custDataLst>
                    <p:tags r:id="rId149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2" name="PA-íŝ1íḑe">
                  <a:extLst>
                    <a:ext uri="{FF2B5EF4-FFF2-40B4-BE49-F238E27FC236}">
                      <a16:creationId xmlns="" xmlns:a16="http://schemas.microsoft.com/office/drawing/2014/main" id="{DDEE6362-53D7-4ACA-B81E-98AD407623BC}"/>
                    </a:ext>
                  </a:extLst>
                </p:cNvPr>
                <p:cNvSpPr/>
                <p:nvPr>
                  <p:custDataLst>
                    <p:tags r:id="rId150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3" name="PA-ïṡľiḓè">
                  <a:extLst>
                    <a:ext uri="{FF2B5EF4-FFF2-40B4-BE49-F238E27FC236}">
                      <a16:creationId xmlns="" xmlns:a16="http://schemas.microsoft.com/office/drawing/2014/main" id="{DF7F09E8-2C86-4A8E-9A83-195C5C31DEE4}"/>
                    </a:ext>
                  </a:extLst>
                </p:cNvPr>
                <p:cNvSpPr/>
                <p:nvPr>
                  <p:custDataLst>
                    <p:tags r:id="rId151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4" name="PA-íṩľíḑé">
                  <a:extLst>
                    <a:ext uri="{FF2B5EF4-FFF2-40B4-BE49-F238E27FC236}">
                      <a16:creationId xmlns="" xmlns:a16="http://schemas.microsoft.com/office/drawing/2014/main" id="{87FC7D17-7A5F-42CF-A942-A68578B542AA}"/>
                    </a:ext>
                  </a:extLst>
                </p:cNvPr>
                <p:cNvSpPr/>
                <p:nvPr>
                  <p:custDataLst>
                    <p:tags r:id="rId152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5" name="PA-íṡlíḑé">
                  <a:extLst>
                    <a:ext uri="{FF2B5EF4-FFF2-40B4-BE49-F238E27FC236}">
                      <a16:creationId xmlns="" xmlns:a16="http://schemas.microsoft.com/office/drawing/2014/main" id="{5AFC7026-F8BD-4A86-B536-4952C2E7E8A2}"/>
                    </a:ext>
                  </a:extLst>
                </p:cNvPr>
                <p:cNvSpPr/>
                <p:nvPr>
                  <p:custDataLst>
                    <p:tags r:id="rId153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6" name="PA-iş1ïḓé">
                  <a:extLst>
                    <a:ext uri="{FF2B5EF4-FFF2-40B4-BE49-F238E27FC236}">
                      <a16:creationId xmlns="" xmlns:a16="http://schemas.microsoft.com/office/drawing/2014/main" id="{95798B45-5BEB-4D3D-ADD8-6A682753EA46}"/>
                    </a:ext>
                  </a:extLst>
                </p:cNvPr>
                <p:cNvSpPr/>
                <p:nvPr>
                  <p:custDataLst>
                    <p:tags r:id="rId154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7" name="PA-ïṣlíḓe">
                  <a:extLst>
                    <a:ext uri="{FF2B5EF4-FFF2-40B4-BE49-F238E27FC236}">
                      <a16:creationId xmlns="" xmlns:a16="http://schemas.microsoft.com/office/drawing/2014/main" id="{1492C813-1C42-4453-ADC3-19BDA224DA7D}"/>
                    </a:ext>
                  </a:extLst>
                </p:cNvPr>
                <p:cNvSpPr/>
                <p:nvPr>
                  <p:custDataLst>
                    <p:tags r:id="rId155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8" name="PA-ïšlîďe">
                  <a:extLst>
                    <a:ext uri="{FF2B5EF4-FFF2-40B4-BE49-F238E27FC236}">
                      <a16:creationId xmlns="" xmlns:a16="http://schemas.microsoft.com/office/drawing/2014/main" id="{78C794E8-5AA4-436E-8ED3-D1B9E890DA4E}"/>
                    </a:ext>
                  </a:extLst>
                </p:cNvPr>
                <p:cNvSpPr/>
                <p:nvPr>
                  <p:custDataLst>
                    <p:tags r:id="rId156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9" name="PA-íṩḷide">
                  <a:extLst>
                    <a:ext uri="{FF2B5EF4-FFF2-40B4-BE49-F238E27FC236}">
                      <a16:creationId xmlns="" xmlns:a16="http://schemas.microsoft.com/office/drawing/2014/main" id="{2CED13DB-0C19-467E-8245-8237C2CFB575}"/>
                    </a:ext>
                  </a:extLst>
                </p:cNvPr>
                <p:cNvSpPr/>
                <p:nvPr>
                  <p:custDataLst>
                    <p:tags r:id="rId157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60" name="PA-ïšľïḑè">
                  <a:extLst>
                    <a:ext uri="{FF2B5EF4-FFF2-40B4-BE49-F238E27FC236}">
                      <a16:creationId xmlns="" xmlns:a16="http://schemas.microsoft.com/office/drawing/2014/main" id="{1BDEDBF0-4B2E-48DD-B994-6898AF3FD85C}"/>
                    </a:ext>
                  </a:extLst>
                </p:cNvPr>
                <p:cNvSpPr/>
                <p:nvPr>
                  <p:custDataLst>
                    <p:tags r:id="rId158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61" name="PA-îšlide">
                  <a:extLst>
                    <a:ext uri="{FF2B5EF4-FFF2-40B4-BE49-F238E27FC236}">
                      <a16:creationId xmlns="" xmlns:a16="http://schemas.microsoft.com/office/drawing/2014/main" id="{B2D700C8-88CC-4C81-82C9-7D67C4C593D9}"/>
                    </a:ext>
                  </a:extLst>
                </p:cNvPr>
                <p:cNvSpPr/>
                <p:nvPr>
                  <p:custDataLst>
                    <p:tags r:id="rId159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77" name="PA-组合 269">
              <a:extLst>
                <a:ext uri="{FF2B5EF4-FFF2-40B4-BE49-F238E27FC236}">
                  <a16:creationId xmlns="" xmlns:a16="http://schemas.microsoft.com/office/drawing/2014/main" id="{7AA307E5-C5C0-4A14-BD1D-1D83348FB99D}"/>
                </a:ext>
              </a:extLst>
            </p:cNvPr>
            <p:cNvGrpSpPr/>
            <p:nvPr>
              <p:custDataLst>
                <p:tags r:id="rId11"/>
              </p:custDataLst>
            </p:nvPr>
          </p:nvGrpSpPr>
          <p:grpSpPr>
            <a:xfrm flipH="1">
              <a:off x="9526587" y="-5012225"/>
              <a:ext cx="12705248" cy="5012225"/>
              <a:chOff x="-327467" y="-5180193"/>
              <a:chExt cx="12705248" cy="5012225"/>
            </a:xfrm>
          </p:grpSpPr>
          <p:grpSp>
            <p:nvGrpSpPr>
              <p:cNvPr id="359" name="组合 358">
                <a:extLst>
                  <a:ext uri="{FF2B5EF4-FFF2-40B4-BE49-F238E27FC236}">
                    <a16:creationId xmlns="" xmlns:a16="http://schemas.microsoft.com/office/drawing/2014/main" id="{580EB3C6-285F-41AF-A3C9-557EDCB9F107}"/>
                  </a:ext>
                </a:extLst>
              </p:cNvPr>
              <p:cNvGrpSpPr/>
              <p:nvPr/>
            </p:nvGrpSpPr>
            <p:grpSpPr>
              <a:xfrm>
                <a:off x="-54689" y="-5063268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435" name="PA-îSḻíḓè">
                  <a:extLst>
                    <a:ext uri="{FF2B5EF4-FFF2-40B4-BE49-F238E27FC236}">
                      <a16:creationId xmlns="" xmlns:a16="http://schemas.microsoft.com/office/drawing/2014/main" id="{46F40639-0D92-497B-AD8D-150EADA18C4D}"/>
                    </a:ext>
                  </a:extLst>
                </p:cNvPr>
                <p:cNvSpPr/>
                <p:nvPr>
                  <p:custDataLst>
                    <p:tags r:id="rId145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6" name="PA-iŝḷïdè">
                  <a:extLst>
                    <a:ext uri="{FF2B5EF4-FFF2-40B4-BE49-F238E27FC236}">
                      <a16:creationId xmlns="" xmlns:a16="http://schemas.microsoft.com/office/drawing/2014/main" id="{6F62F994-BD7D-43DB-826D-2723D095A773}"/>
                    </a:ext>
                  </a:extLst>
                </p:cNvPr>
                <p:cNvSpPr/>
                <p:nvPr>
                  <p:custDataLst>
                    <p:tags r:id="rId146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7" name="PA-ïṣ1iḑè">
                  <a:extLst>
                    <a:ext uri="{FF2B5EF4-FFF2-40B4-BE49-F238E27FC236}">
                      <a16:creationId xmlns="" xmlns:a16="http://schemas.microsoft.com/office/drawing/2014/main" id="{EDD8C26A-99BE-45D7-9663-40B623955719}"/>
                    </a:ext>
                  </a:extLst>
                </p:cNvPr>
                <p:cNvSpPr/>
                <p:nvPr>
                  <p:custDataLst>
                    <p:tags r:id="rId147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8" name="PA-işḷîdè">
                  <a:extLst>
                    <a:ext uri="{FF2B5EF4-FFF2-40B4-BE49-F238E27FC236}">
                      <a16:creationId xmlns="" xmlns:a16="http://schemas.microsoft.com/office/drawing/2014/main" id="{325608CA-8D4B-4500-9081-814666D66AC5}"/>
                    </a:ext>
                  </a:extLst>
                </p:cNvPr>
                <p:cNvSpPr/>
                <p:nvPr>
                  <p:custDataLst>
                    <p:tags r:id="rId148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0" name="组合 359">
                <a:extLst>
                  <a:ext uri="{FF2B5EF4-FFF2-40B4-BE49-F238E27FC236}">
                    <a16:creationId xmlns="" xmlns:a16="http://schemas.microsoft.com/office/drawing/2014/main" id="{B34BF01D-D323-49D6-BB03-501BB04D324C}"/>
                  </a:ext>
                </a:extLst>
              </p:cNvPr>
              <p:cNvGrpSpPr/>
              <p:nvPr/>
            </p:nvGrpSpPr>
            <p:grpSpPr>
              <a:xfrm>
                <a:off x="1494711" y="-5008255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433" name="PA-îṣḷîḍè">
                  <a:extLst>
                    <a:ext uri="{FF2B5EF4-FFF2-40B4-BE49-F238E27FC236}">
                      <a16:creationId xmlns="" xmlns:a16="http://schemas.microsoft.com/office/drawing/2014/main" id="{036A2B21-BBA3-4C46-A1A1-32B6968AC5A7}"/>
                    </a:ext>
                  </a:extLst>
                </p:cNvPr>
                <p:cNvSpPr/>
                <p:nvPr>
                  <p:custDataLst>
                    <p:tags r:id="rId143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4" name="PA-iṡ1îḓê">
                  <a:extLst>
                    <a:ext uri="{FF2B5EF4-FFF2-40B4-BE49-F238E27FC236}">
                      <a16:creationId xmlns="" xmlns:a16="http://schemas.microsoft.com/office/drawing/2014/main" id="{0B45F944-F945-4958-A75B-8D36A72B1CC6}"/>
                    </a:ext>
                  </a:extLst>
                </p:cNvPr>
                <p:cNvSpPr/>
                <p:nvPr>
                  <p:custDataLst>
                    <p:tags r:id="rId144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1" name="组合 360">
                <a:extLst>
                  <a:ext uri="{FF2B5EF4-FFF2-40B4-BE49-F238E27FC236}">
                    <a16:creationId xmlns="" xmlns:a16="http://schemas.microsoft.com/office/drawing/2014/main" id="{152D77E3-F8C0-4E46-BD66-4B58B4FAA92F}"/>
                  </a:ext>
                </a:extLst>
              </p:cNvPr>
              <p:cNvGrpSpPr/>
              <p:nvPr/>
            </p:nvGrpSpPr>
            <p:grpSpPr>
              <a:xfrm>
                <a:off x="-327467" y="-5025167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422" name="PA-iŝlïďè">
                  <a:extLst>
                    <a:ext uri="{FF2B5EF4-FFF2-40B4-BE49-F238E27FC236}">
                      <a16:creationId xmlns="" xmlns:a16="http://schemas.microsoft.com/office/drawing/2014/main" id="{70C52731-1416-4E5F-BE2B-E5A52F1905BB}"/>
                    </a:ext>
                  </a:extLst>
                </p:cNvPr>
                <p:cNvSpPr/>
                <p:nvPr>
                  <p:custDataLst>
                    <p:tags r:id="rId132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3" name="PA-íŝ1íḑe">
                  <a:extLst>
                    <a:ext uri="{FF2B5EF4-FFF2-40B4-BE49-F238E27FC236}">
                      <a16:creationId xmlns="" xmlns:a16="http://schemas.microsoft.com/office/drawing/2014/main" id="{1E794A95-A291-4F09-9D94-5A298209CF47}"/>
                    </a:ext>
                  </a:extLst>
                </p:cNvPr>
                <p:cNvSpPr/>
                <p:nvPr>
                  <p:custDataLst>
                    <p:tags r:id="rId133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4" name="PA-ïṡľiḓè">
                  <a:extLst>
                    <a:ext uri="{FF2B5EF4-FFF2-40B4-BE49-F238E27FC236}">
                      <a16:creationId xmlns="" xmlns:a16="http://schemas.microsoft.com/office/drawing/2014/main" id="{4FA4B3A3-82D6-4C60-9C55-A0B58B79BC3C}"/>
                    </a:ext>
                  </a:extLst>
                </p:cNvPr>
                <p:cNvSpPr/>
                <p:nvPr>
                  <p:custDataLst>
                    <p:tags r:id="rId134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5" name="PA-íṩľíḑé">
                  <a:extLst>
                    <a:ext uri="{FF2B5EF4-FFF2-40B4-BE49-F238E27FC236}">
                      <a16:creationId xmlns="" xmlns:a16="http://schemas.microsoft.com/office/drawing/2014/main" id="{07EF6B5E-9CAF-4EE4-9D3D-8678FA03304E}"/>
                    </a:ext>
                  </a:extLst>
                </p:cNvPr>
                <p:cNvSpPr/>
                <p:nvPr>
                  <p:custDataLst>
                    <p:tags r:id="rId135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6" name="PA-íṡlíḑé">
                  <a:extLst>
                    <a:ext uri="{FF2B5EF4-FFF2-40B4-BE49-F238E27FC236}">
                      <a16:creationId xmlns="" xmlns:a16="http://schemas.microsoft.com/office/drawing/2014/main" id="{55BFB0A0-C09E-469B-A9B5-68092E166BF2}"/>
                    </a:ext>
                  </a:extLst>
                </p:cNvPr>
                <p:cNvSpPr/>
                <p:nvPr>
                  <p:custDataLst>
                    <p:tags r:id="rId136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7" name="PA-iş1ïḓé">
                  <a:extLst>
                    <a:ext uri="{FF2B5EF4-FFF2-40B4-BE49-F238E27FC236}">
                      <a16:creationId xmlns="" xmlns:a16="http://schemas.microsoft.com/office/drawing/2014/main" id="{4B27CBB5-F5DF-4937-931F-79BD345A79A5}"/>
                    </a:ext>
                  </a:extLst>
                </p:cNvPr>
                <p:cNvSpPr/>
                <p:nvPr>
                  <p:custDataLst>
                    <p:tags r:id="rId137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8" name="PA-ïṣlíḓe">
                  <a:extLst>
                    <a:ext uri="{FF2B5EF4-FFF2-40B4-BE49-F238E27FC236}">
                      <a16:creationId xmlns="" xmlns:a16="http://schemas.microsoft.com/office/drawing/2014/main" id="{7057B834-D4AF-4000-B77F-6624BEEC56ED}"/>
                    </a:ext>
                  </a:extLst>
                </p:cNvPr>
                <p:cNvSpPr/>
                <p:nvPr>
                  <p:custDataLst>
                    <p:tags r:id="rId138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9" name="PA-ïšlîďe">
                  <a:extLst>
                    <a:ext uri="{FF2B5EF4-FFF2-40B4-BE49-F238E27FC236}">
                      <a16:creationId xmlns="" xmlns:a16="http://schemas.microsoft.com/office/drawing/2014/main" id="{B36F386D-EB64-4144-A2A4-F3AC4FE490E1}"/>
                    </a:ext>
                  </a:extLst>
                </p:cNvPr>
                <p:cNvSpPr/>
                <p:nvPr>
                  <p:custDataLst>
                    <p:tags r:id="rId139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0" name="PA-íṩḷide">
                  <a:extLst>
                    <a:ext uri="{FF2B5EF4-FFF2-40B4-BE49-F238E27FC236}">
                      <a16:creationId xmlns="" xmlns:a16="http://schemas.microsoft.com/office/drawing/2014/main" id="{DEA650C4-A546-4F34-83F2-1C2C8695EBAD}"/>
                    </a:ext>
                  </a:extLst>
                </p:cNvPr>
                <p:cNvSpPr/>
                <p:nvPr>
                  <p:custDataLst>
                    <p:tags r:id="rId140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1" name="PA-ïšľïḑè">
                  <a:extLst>
                    <a:ext uri="{FF2B5EF4-FFF2-40B4-BE49-F238E27FC236}">
                      <a16:creationId xmlns="" xmlns:a16="http://schemas.microsoft.com/office/drawing/2014/main" id="{F8836746-2A51-43D7-ACD2-B580121989A3}"/>
                    </a:ext>
                  </a:extLst>
                </p:cNvPr>
                <p:cNvSpPr/>
                <p:nvPr>
                  <p:custDataLst>
                    <p:tags r:id="rId141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2" name="PA-îšlide">
                  <a:extLst>
                    <a:ext uri="{FF2B5EF4-FFF2-40B4-BE49-F238E27FC236}">
                      <a16:creationId xmlns="" xmlns:a16="http://schemas.microsoft.com/office/drawing/2014/main" id="{D4D98EFA-8D11-435E-8176-4EB878C35027}"/>
                    </a:ext>
                  </a:extLst>
                </p:cNvPr>
                <p:cNvSpPr/>
                <p:nvPr>
                  <p:custDataLst>
                    <p:tags r:id="rId142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2" name="组合 361">
                <a:extLst>
                  <a:ext uri="{FF2B5EF4-FFF2-40B4-BE49-F238E27FC236}">
                    <a16:creationId xmlns="" xmlns:a16="http://schemas.microsoft.com/office/drawing/2014/main" id="{86205DFD-5040-4D74-9606-B50A37F0F7D5}"/>
                  </a:ext>
                </a:extLst>
              </p:cNvPr>
              <p:cNvGrpSpPr/>
              <p:nvPr/>
            </p:nvGrpSpPr>
            <p:grpSpPr>
              <a:xfrm>
                <a:off x="1748083" y="-5180193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418" name="PA-îSḻíḓè">
                  <a:extLst>
                    <a:ext uri="{FF2B5EF4-FFF2-40B4-BE49-F238E27FC236}">
                      <a16:creationId xmlns="" xmlns:a16="http://schemas.microsoft.com/office/drawing/2014/main" id="{AF020AF6-960C-4084-AFBD-E1D5B825530D}"/>
                    </a:ext>
                  </a:extLst>
                </p:cNvPr>
                <p:cNvSpPr/>
                <p:nvPr>
                  <p:custDataLst>
                    <p:tags r:id="rId128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19" name="PA-iŝḷïdè">
                  <a:extLst>
                    <a:ext uri="{FF2B5EF4-FFF2-40B4-BE49-F238E27FC236}">
                      <a16:creationId xmlns="" xmlns:a16="http://schemas.microsoft.com/office/drawing/2014/main" id="{9E4A3613-158A-4A3F-B0E1-12E96259F00B}"/>
                    </a:ext>
                  </a:extLst>
                </p:cNvPr>
                <p:cNvSpPr/>
                <p:nvPr>
                  <p:custDataLst>
                    <p:tags r:id="rId129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0" name="PA-ïṣ1iḑè">
                  <a:extLst>
                    <a:ext uri="{FF2B5EF4-FFF2-40B4-BE49-F238E27FC236}">
                      <a16:creationId xmlns="" xmlns:a16="http://schemas.microsoft.com/office/drawing/2014/main" id="{E1F95F8E-0B5B-47BB-BD57-407AF464D1CB}"/>
                    </a:ext>
                  </a:extLst>
                </p:cNvPr>
                <p:cNvSpPr/>
                <p:nvPr>
                  <p:custDataLst>
                    <p:tags r:id="rId130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1" name="PA-işḷîdè">
                  <a:extLst>
                    <a:ext uri="{FF2B5EF4-FFF2-40B4-BE49-F238E27FC236}">
                      <a16:creationId xmlns="" xmlns:a16="http://schemas.microsoft.com/office/drawing/2014/main" id="{32FFFFEE-5244-485B-B96C-8FA1420669E5}"/>
                    </a:ext>
                  </a:extLst>
                </p:cNvPr>
                <p:cNvSpPr/>
                <p:nvPr>
                  <p:custDataLst>
                    <p:tags r:id="rId131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3" name="组合 362">
                <a:extLst>
                  <a:ext uri="{FF2B5EF4-FFF2-40B4-BE49-F238E27FC236}">
                    <a16:creationId xmlns="" xmlns:a16="http://schemas.microsoft.com/office/drawing/2014/main" id="{7E121F0B-3DD7-49C9-8813-54FBFFA0A57F}"/>
                  </a:ext>
                </a:extLst>
              </p:cNvPr>
              <p:cNvGrpSpPr/>
              <p:nvPr/>
            </p:nvGrpSpPr>
            <p:grpSpPr>
              <a:xfrm>
                <a:off x="4047685" y="-4532249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416" name="PA-îṣḷîḍè">
                  <a:extLst>
                    <a:ext uri="{FF2B5EF4-FFF2-40B4-BE49-F238E27FC236}">
                      <a16:creationId xmlns="" xmlns:a16="http://schemas.microsoft.com/office/drawing/2014/main" id="{C4BBA434-6246-4EC6-8293-B90D597D6674}"/>
                    </a:ext>
                  </a:extLst>
                </p:cNvPr>
                <p:cNvSpPr/>
                <p:nvPr>
                  <p:custDataLst>
                    <p:tags r:id="rId126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17" name="PA-iṡ1îḓê">
                  <a:extLst>
                    <a:ext uri="{FF2B5EF4-FFF2-40B4-BE49-F238E27FC236}">
                      <a16:creationId xmlns="" xmlns:a16="http://schemas.microsoft.com/office/drawing/2014/main" id="{30AFD88B-BEBB-4EBD-80CC-744BC890D837}"/>
                    </a:ext>
                  </a:extLst>
                </p:cNvPr>
                <p:cNvSpPr/>
                <p:nvPr>
                  <p:custDataLst>
                    <p:tags r:id="rId127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4" name="组合 363">
                <a:extLst>
                  <a:ext uri="{FF2B5EF4-FFF2-40B4-BE49-F238E27FC236}">
                    <a16:creationId xmlns="" xmlns:a16="http://schemas.microsoft.com/office/drawing/2014/main" id="{414995F3-2AF8-4C9E-BA2C-D35E92F7552F}"/>
                  </a:ext>
                </a:extLst>
              </p:cNvPr>
              <p:cNvGrpSpPr/>
              <p:nvPr/>
            </p:nvGrpSpPr>
            <p:grpSpPr>
              <a:xfrm>
                <a:off x="5298635" y="-4697899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405" name="PA-iŝlïďè">
                  <a:extLst>
                    <a:ext uri="{FF2B5EF4-FFF2-40B4-BE49-F238E27FC236}">
                      <a16:creationId xmlns="" xmlns:a16="http://schemas.microsoft.com/office/drawing/2014/main" id="{4F99C81B-E4DB-4883-B0EA-1E5E1119B4AD}"/>
                    </a:ext>
                  </a:extLst>
                </p:cNvPr>
                <p:cNvSpPr/>
                <p:nvPr>
                  <p:custDataLst>
                    <p:tags r:id="rId115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06" name="PA-íŝ1íḑe">
                  <a:extLst>
                    <a:ext uri="{FF2B5EF4-FFF2-40B4-BE49-F238E27FC236}">
                      <a16:creationId xmlns="" xmlns:a16="http://schemas.microsoft.com/office/drawing/2014/main" id="{71895876-139D-42B7-A43C-7CAA9A8F9B64}"/>
                    </a:ext>
                  </a:extLst>
                </p:cNvPr>
                <p:cNvSpPr/>
                <p:nvPr>
                  <p:custDataLst>
                    <p:tags r:id="rId116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07" name="PA-ïṡľiḓè">
                  <a:extLst>
                    <a:ext uri="{FF2B5EF4-FFF2-40B4-BE49-F238E27FC236}">
                      <a16:creationId xmlns="" xmlns:a16="http://schemas.microsoft.com/office/drawing/2014/main" id="{9E8BAC14-8C90-4B7D-9347-A1057A0B6F6A}"/>
                    </a:ext>
                  </a:extLst>
                </p:cNvPr>
                <p:cNvSpPr/>
                <p:nvPr>
                  <p:custDataLst>
                    <p:tags r:id="rId117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08" name="PA-íṩľíḑé">
                  <a:extLst>
                    <a:ext uri="{FF2B5EF4-FFF2-40B4-BE49-F238E27FC236}">
                      <a16:creationId xmlns="" xmlns:a16="http://schemas.microsoft.com/office/drawing/2014/main" id="{9B067546-58F2-4392-A560-5803CCC0866F}"/>
                    </a:ext>
                  </a:extLst>
                </p:cNvPr>
                <p:cNvSpPr/>
                <p:nvPr>
                  <p:custDataLst>
                    <p:tags r:id="rId118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09" name="PA-íṡlíḑé">
                  <a:extLst>
                    <a:ext uri="{FF2B5EF4-FFF2-40B4-BE49-F238E27FC236}">
                      <a16:creationId xmlns="" xmlns:a16="http://schemas.microsoft.com/office/drawing/2014/main" id="{86F76CAB-30AE-42BA-B493-5A3676CA85CF}"/>
                    </a:ext>
                  </a:extLst>
                </p:cNvPr>
                <p:cNvSpPr/>
                <p:nvPr>
                  <p:custDataLst>
                    <p:tags r:id="rId119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10" name="PA-iş1ïḓé">
                  <a:extLst>
                    <a:ext uri="{FF2B5EF4-FFF2-40B4-BE49-F238E27FC236}">
                      <a16:creationId xmlns="" xmlns:a16="http://schemas.microsoft.com/office/drawing/2014/main" id="{8B9ED27A-393C-47EF-AAFB-D839945084E0}"/>
                    </a:ext>
                  </a:extLst>
                </p:cNvPr>
                <p:cNvSpPr/>
                <p:nvPr>
                  <p:custDataLst>
                    <p:tags r:id="rId120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11" name="PA-ïṣlíḓe">
                  <a:extLst>
                    <a:ext uri="{FF2B5EF4-FFF2-40B4-BE49-F238E27FC236}">
                      <a16:creationId xmlns="" xmlns:a16="http://schemas.microsoft.com/office/drawing/2014/main" id="{D0C3DE52-F70E-4EC1-AE7F-8A1697E4E0F7}"/>
                    </a:ext>
                  </a:extLst>
                </p:cNvPr>
                <p:cNvSpPr/>
                <p:nvPr>
                  <p:custDataLst>
                    <p:tags r:id="rId121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12" name="PA-ïšlîďe">
                  <a:extLst>
                    <a:ext uri="{FF2B5EF4-FFF2-40B4-BE49-F238E27FC236}">
                      <a16:creationId xmlns="" xmlns:a16="http://schemas.microsoft.com/office/drawing/2014/main" id="{77D50900-EC9E-4C93-8455-0FCA3C429A24}"/>
                    </a:ext>
                  </a:extLst>
                </p:cNvPr>
                <p:cNvSpPr/>
                <p:nvPr>
                  <p:custDataLst>
                    <p:tags r:id="rId122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13" name="PA-íṩḷide">
                  <a:extLst>
                    <a:ext uri="{FF2B5EF4-FFF2-40B4-BE49-F238E27FC236}">
                      <a16:creationId xmlns="" xmlns:a16="http://schemas.microsoft.com/office/drawing/2014/main" id="{E72A66EE-1F0A-401A-8EA9-E10371A9A2F7}"/>
                    </a:ext>
                  </a:extLst>
                </p:cNvPr>
                <p:cNvSpPr/>
                <p:nvPr>
                  <p:custDataLst>
                    <p:tags r:id="rId123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14" name="PA-ïšľïḑè">
                  <a:extLst>
                    <a:ext uri="{FF2B5EF4-FFF2-40B4-BE49-F238E27FC236}">
                      <a16:creationId xmlns="" xmlns:a16="http://schemas.microsoft.com/office/drawing/2014/main" id="{4B084B1B-7C62-4DC7-BA1B-1EA482C1A852}"/>
                    </a:ext>
                  </a:extLst>
                </p:cNvPr>
                <p:cNvSpPr/>
                <p:nvPr>
                  <p:custDataLst>
                    <p:tags r:id="rId124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15" name="PA-îšlide">
                  <a:extLst>
                    <a:ext uri="{FF2B5EF4-FFF2-40B4-BE49-F238E27FC236}">
                      <a16:creationId xmlns="" xmlns:a16="http://schemas.microsoft.com/office/drawing/2014/main" id="{13C806C1-E2DC-48F3-8B64-FCC2E8DE3FFE}"/>
                    </a:ext>
                  </a:extLst>
                </p:cNvPr>
                <p:cNvSpPr/>
                <p:nvPr>
                  <p:custDataLst>
                    <p:tags r:id="rId125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5" name="组合 364">
                <a:extLst>
                  <a:ext uri="{FF2B5EF4-FFF2-40B4-BE49-F238E27FC236}">
                    <a16:creationId xmlns="" xmlns:a16="http://schemas.microsoft.com/office/drawing/2014/main" id="{9110EAD9-F150-425A-9C3C-2A0DD2AC61C4}"/>
                  </a:ext>
                </a:extLst>
              </p:cNvPr>
              <p:cNvGrpSpPr/>
              <p:nvPr/>
            </p:nvGrpSpPr>
            <p:grpSpPr>
              <a:xfrm>
                <a:off x="5344397" y="-5008255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401" name="PA-îSḻíḓè">
                  <a:extLst>
                    <a:ext uri="{FF2B5EF4-FFF2-40B4-BE49-F238E27FC236}">
                      <a16:creationId xmlns="" xmlns:a16="http://schemas.microsoft.com/office/drawing/2014/main" id="{EB59AA40-1D59-488C-923F-0079441FCD41}"/>
                    </a:ext>
                  </a:extLst>
                </p:cNvPr>
                <p:cNvSpPr/>
                <p:nvPr>
                  <p:custDataLst>
                    <p:tags r:id="rId111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02" name="PA-iŝḷïdè">
                  <a:extLst>
                    <a:ext uri="{FF2B5EF4-FFF2-40B4-BE49-F238E27FC236}">
                      <a16:creationId xmlns="" xmlns:a16="http://schemas.microsoft.com/office/drawing/2014/main" id="{6207E127-5472-40D8-9E5F-78CDC3FA3638}"/>
                    </a:ext>
                  </a:extLst>
                </p:cNvPr>
                <p:cNvSpPr/>
                <p:nvPr>
                  <p:custDataLst>
                    <p:tags r:id="rId112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03" name="PA-ïṣ1iḑè">
                  <a:extLst>
                    <a:ext uri="{FF2B5EF4-FFF2-40B4-BE49-F238E27FC236}">
                      <a16:creationId xmlns="" xmlns:a16="http://schemas.microsoft.com/office/drawing/2014/main" id="{43B2C3F0-548B-47BB-B369-41667CB8269E}"/>
                    </a:ext>
                  </a:extLst>
                </p:cNvPr>
                <p:cNvSpPr/>
                <p:nvPr>
                  <p:custDataLst>
                    <p:tags r:id="rId113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04" name="PA-işḷîdè">
                  <a:extLst>
                    <a:ext uri="{FF2B5EF4-FFF2-40B4-BE49-F238E27FC236}">
                      <a16:creationId xmlns="" xmlns:a16="http://schemas.microsoft.com/office/drawing/2014/main" id="{3D65B257-0D60-4D04-B79E-9FBABF66AE62}"/>
                    </a:ext>
                  </a:extLst>
                </p:cNvPr>
                <p:cNvSpPr/>
                <p:nvPr>
                  <p:custDataLst>
                    <p:tags r:id="rId114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6" name="组合 365">
                <a:extLst>
                  <a:ext uri="{FF2B5EF4-FFF2-40B4-BE49-F238E27FC236}">
                    <a16:creationId xmlns="" xmlns:a16="http://schemas.microsoft.com/office/drawing/2014/main" id="{9A6E3296-177F-4A9A-922C-9A9B9B9CD4CB}"/>
                  </a:ext>
                </a:extLst>
              </p:cNvPr>
              <p:cNvGrpSpPr/>
              <p:nvPr/>
            </p:nvGrpSpPr>
            <p:grpSpPr>
              <a:xfrm>
                <a:off x="6659605" y="-4532249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399" name="PA-îṣḷîḍè">
                  <a:extLst>
                    <a:ext uri="{FF2B5EF4-FFF2-40B4-BE49-F238E27FC236}">
                      <a16:creationId xmlns="" xmlns:a16="http://schemas.microsoft.com/office/drawing/2014/main" id="{5E6F3644-388E-46F5-923D-DD32476660D6}"/>
                    </a:ext>
                  </a:extLst>
                </p:cNvPr>
                <p:cNvSpPr/>
                <p:nvPr>
                  <p:custDataLst>
                    <p:tags r:id="rId109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00" name="PA-iṡ1îḓê">
                  <a:extLst>
                    <a:ext uri="{FF2B5EF4-FFF2-40B4-BE49-F238E27FC236}">
                      <a16:creationId xmlns="" xmlns:a16="http://schemas.microsoft.com/office/drawing/2014/main" id="{6C2A6C96-36CC-461D-9540-2E68003F612D}"/>
                    </a:ext>
                  </a:extLst>
                </p:cNvPr>
                <p:cNvSpPr/>
                <p:nvPr>
                  <p:custDataLst>
                    <p:tags r:id="rId110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7" name="组合 366">
                <a:extLst>
                  <a:ext uri="{FF2B5EF4-FFF2-40B4-BE49-F238E27FC236}">
                    <a16:creationId xmlns="" xmlns:a16="http://schemas.microsoft.com/office/drawing/2014/main" id="{5B584139-13B6-4C94-947D-07CD6F83B6D4}"/>
                  </a:ext>
                </a:extLst>
              </p:cNvPr>
              <p:cNvGrpSpPr/>
              <p:nvPr/>
            </p:nvGrpSpPr>
            <p:grpSpPr>
              <a:xfrm>
                <a:off x="3336347" y="-4263718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388" name="PA-iŝlïďè">
                  <a:extLst>
                    <a:ext uri="{FF2B5EF4-FFF2-40B4-BE49-F238E27FC236}">
                      <a16:creationId xmlns="" xmlns:a16="http://schemas.microsoft.com/office/drawing/2014/main" id="{DAF788C8-19F6-4C7E-A32D-195DF6F39F76}"/>
                    </a:ext>
                  </a:extLst>
                </p:cNvPr>
                <p:cNvSpPr/>
                <p:nvPr>
                  <p:custDataLst>
                    <p:tags r:id="rId98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9" name="PA-íŝ1íḑe">
                  <a:extLst>
                    <a:ext uri="{FF2B5EF4-FFF2-40B4-BE49-F238E27FC236}">
                      <a16:creationId xmlns="" xmlns:a16="http://schemas.microsoft.com/office/drawing/2014/main" id="{56FDD037-04EF-4815-8B1B-94D6B9D0F402}"/>
                    </a:ext>
                  </a:extLst>
                </p:cNvPr>
                <p:cNvSpPr/>
                <p:nvPr>
                  <p:custDataLst>
                    <p:tags r:id="rId99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0" name="PA-ïṡľiḓè">
                  <a:extLst>
                    <a:ext uri="{FF2B5EF4-FFF2-40B4-BE49-F238E27FC236}">
                      <a16:creationId xmlns="" xmlns:a16="http://schemas.microsoft.com/office/drawing/2014/main" id="{8BA58FC6-340D-4301-BA78-5459FEED51E8}"/>
                    </a:ext>
                  </a:extLst>
                </p:cNvPr>
                <p:cNvSpPr/>
                <p:nvPr>
                  <p:custDataLst>
                    <p:tags r:id="rId100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1" name="PA-íṩľíḑé">
                  <a:extLst>
                    <a:ext uri="{FF2B5EF4-FFF2-40B4-BE49-F238E27FC236}">
                      <a16:creationId xmlns="" xmlns:a16="http://schemas.microsoft.com/office/drawing/2014/main" id="{3F368CBA-4625-498A-AEEE-C90089093213}"/>
                    </a:ext>
                  </a:extLst>
                </p:cNvPr>
                <p:cNvSpPr/>
                <p:nvPr>
                  <p:custDataLst>
                    <p:tags r:id="rId101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2" name="PA-íṡlíḑé">
                  <a:extLst>
                    <a:ext uri="{FF2B5EF4-FFF2-40B4-BE49-F238E27FC236}">
                      <a16:creationId xmlns="" xmlns:a16="http://schemas.microsoft.com/office/drawing/2014/main" id="{F6A9727A-A4D2-4F90-AFE2-06964F96F256}"/>
                    </a:ext>
                  </a:extLst>
                </p:cNvPr>
                <p:cNvSpPr/>
                <p:nvPr>
                  <p:custDataLst>
                    <p:tags r:id="rId102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3" name="PA-iş1ïḓé">
                  <a:extLst>
                    <a:ext uri="{FF2B5EF4-FFF2-40B4-BE49-F238E27FC236}">
                      <a16:creationId xmlns="" xmlns:a16="http://schemas.microsoft.com/office/drawing/2014/main" id="{92D27F23-A9C1-4E49-8735-F09C0EBA7A87}"/>
                    </a:ext>
                  </a:extLst>
                </p:cNvPr>
                <p:cNvSpPr/>
                <p:nvPr>
                  <p:custDataLst>
                    <p:tags r:id="rId103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4" name="PA-ïṣlíḓe">
                  <a:extLst>
                    <a:ext uri="{FF2B5EF4-FFF2-40B4-BE49-F238E27FC236}">
                      <a16:creationId xmlns="" xmlns:a16="http://schemas.microsoft.com/office/drawing/2014/main" id="{00CBA644-BFC1-4411-ACA0-C3BD63634744}"/>
                    </a:ext>
                  </a:extLst>
                </p:cNvPr>
                <p:cNvSpPr/>
                <p:nvPr>
                  <p:custDataLst>
                    <p:tags r:id="rId104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5" name="PA-ïšlîďe">
                  <a:extLst>
                    <a:ext uri="{FF2B5EF4-FFF2-40B4-BE49-F238E27FC236}">
                      <a16:creationId xmlns="" xmlns:a16="http://schemas.microsoft.com/office/drawing/2014/main" id="{32A8EB86-948E-4D88-A65A-2B90708412C7}"/>
                    </a:ext>
                  </a:extLst>
                </p:cNvPr>
                <p:cNvSpPr/>
                <p:nvPr>
                  <p:custDataLst>
                    <p:tags r:id="rId105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6" name="PA-íṩḷide">
                  <a:extLst>
                    <a:ext uri="{FF2B5EF4-FFF2-40B4-BE49-F238E27FC236}">
                      <a16:creationId xmlns="" xmlns:a16="http://schemas.microsoft.com/office/drawing/2014/main" id="{F2615005-35A3-49A2-9EB0-8451223C2EDC}"/>
                    </a:ext>
                  </a:extLst>
                </p:cNvPr>
                <p:cNvSpPr/>
                <p:nvPr>
                  <p:custDataLst>
                    <p:tags r:id="rId106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7" name="PA-ïšľïḑè">
                  <a:extLst>
                    <a:ext uri="{FF2B5EF4-FFF2-40B4-BE49-F238E27FC236}">
                      <a16:creationId xmlns="" xmlns:a16="http://schemas.microsoft.com/office/drawing/2014/main" id="{A2A0DED1-CF82-4614-904B-5768DE6DC0A4}"/>
                    </a:ext>
                  </a:extLst>
                </p:cNvPr>
                <p:cNvSpPr/>
                <p:nvPr>
                  <p:custDataLst>
                    <p:tags r:id="rId107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8" name="PA-îšlide">
                  <a:extLst>
                    <a:ext uri="{FF2B5EF4-FFF2-40B4-BE49-F238E27FC236}">
                      <a16:creationId xmlns="" xmlns:a16="http://schemas.microsoft.com/office/drawing/2014/main" id="{4FF7443B-2747-4E9A-8BE1-66B7A4AF14C4}"/>
                    </a:ext>
                  </a:extLst>
                </p:cNvPr>
                <p:cNvSpPr/>
                <p:nvPr>
                  <p:custDataLst>
                    <p:tags r:id="rId108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8" name="组合 367">
                <a:extLst>
                  <a:ext uri="{FF2B5EF4-FFF2-40B4-BE49-F238E27FC236}">
                    <a16:creationId xmlns="" xmlns:a16="http://schemas.microsoft.com/office/drawing/2014/main" id="{CB795934-B586-482A-87F4-14664D0682CE}"/>
                  </a:ext>
                </a:extLst>
              </p:cNvPr>
              <p:cNvGrpSpPr/>
              <p:nvPr/>
            </p:nvGrpSpPr>
            <p:grpSpPr>
              <a:xfrm>
                <a:off x="8726531" y="-4891329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384" name="PA-îSḻíḓè">
                  <a:extLst>
                    <a:ext uri="{FF2B5EF4-FFF2-40B4-BE49-F238E27FC236}">
                      <a16:creationId xmlns="" xmlns:a16="http://schemas.microsoft.com/office/drawing/2014/main" id="{65D69AC3-C133-4D01-8909-0582C58DCB16}"/>
                    </a:ext>
                  </a:extLst>
                </p:cNvPr>
                <p:cNvSpPr/>
                <p:nvPr>
                  <p:custDataLst>
                    <p:tags r:id="rId94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5" name="PA-iŝḷïdè">
                  <a:extLst>
                    <a:ext uri="{FF2B5EF4-FFF2-40B4-BE49-F238E27FC236}">
                      <a16:creationId xmlns="" xmlns:a16="http://schemas.microsoft.com/office/drawing/2014/main" id="{148981CA-C8D3-4996-A949-D64FEF151C47}"/>
                    </a:ext>
                  </a:extLst>
                </p:cNvPr>
                <p:cNvSpPr/>
                <p:nvPr>
                  <p:custDataLst>
                    <p:tags r:id="rId95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6" name="PA-ïṣ1iḑè">
                  <a:extLst>
                    <a:ext uri="{FF2B5EF4-FFF2-40B4-BE49-F238E27FC236}">
                      <a16:creationId xmlns="" xmlns:a16="http://schemas.microsoft.com/office/drawing/2014/main" id="{60448BF6-3812-4C51-9E5A-25B0EE8F42CD}"/>
                    </a:ext>
                  </a:extLst>
                </p:cNvPr>
                <p:cNvSpPr/>
                <p:nvPr>
                  <p:custDataLst>
                    <p:tags r:id="rId96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7" name="PA-işḷîdè">
                  <a:extLst>
                    <a:ext uri="{FF2B5EF4-FFF2-40B4-BE49-F238E27FC236}">
                      <a16:creationId xmlns="" xmlns:a16="http://schemas.microsoft.com/office/drawing/2014/main" id="{1B68D683-7953-4527-8BFB-957D9380C3DB}"/>
                    </a:ext>
                  </a:extLst>
                </p:cNvPr>
                <p:cNvSpPr/>
                <p:nvPr>
                  <p:custDataLst>
                    <p:tags r:id="rId97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69" name="组合 368">
                <a:extLst>
                  <a:ext uri="{FF2B5EF4-FFF2-40B4-BE49-F238E27FC236}">
                    <a16:creationId xmlns="" xmlns:a16="http://schemas.microsoft.com/office/drawing/2014/main" id="{618EE083-8293-472B-8CB2-6C08080DD3AB}"/>
                  </a:ext>
                </a:extLst>
              </p:cNvPr>
              <p:cNvGrpSpPr/>
              <p:nvPr/>
            </p:nvGrpSpPr>
            <p:grpSpPr>
              <a:xfrm>
                <a:off x="8493182" y="-4836315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382" name="PA-îṣḷîḍè">
                  <a:extLst>
                    <a:ext uri="{FF2B5EF4-FFF2-40B4-BE49-F238E27FC236}">
                      <a16:creationId xmlns="" xmlns:a16="http://schemas.microsoft.com/office/drawing/2014/main" id="{AE8D8B28-D1FB-464F-99C7-6AF834F0623A}"/>
                    </a:ext>
                  </a:extLst>
                </p:cNvPr>
                <p:cNvSpPr/>
                <p:nvPr>
                  <p:custDataLst>
                    <p:tags r:id="rId92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3" name="PA-iṡ1îḓê">
                  <a:extLst>
                    <a:ext uri="{FF2B5EF4-FFF2-40B4-BE49-F238E27FC236}">
                      <a16:creationId xmlns="" xmlns:a16="http://schemas.microsoft.com/office/drawing/2014/main" id="{8DAB5B15-1831-45E9-BDFC-37AFE1C3DB25}"/>
                    </a:ext>
                  </a:extLst>
                </p:cNvPr>
                <p:cNvSpPr/>
                <p:nvPr>
                  <p:custDataLst>
                    <p:tags r:id="rId93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70" name="组合 369">
                <a:extLst>
                  <a:ext uri="{FF2B5EF4-FFF2-40B4-BE49-F238E27FC236}">
                    <a16:creationId xmlns="" xmlns:a16="http://schemas.microsoft.com/office/drawing/2014/main" id="{7A66168C-65D5-466C-AB9D-30DD4CA088F4}"/>
                  </a:ext>
                </a:extLst>
              </p:cNvPr>
              <p:cNvGrpSpPr/>
              <p:nvPr/>
            </p:nvGrpSpPr>
            <p:grpSpPr>
              <a:xfrm>
                <a:off x="7725920" y="-5063327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371" name="PA-iŝlïďè">
                  <a:extLst>
                    <a:ext uri="{FF2B5EF4-FFF2-40B4-BE49-F238E27FC236}">
                      <a16:creationId xmlns="" xmlns:a16="http://schemas.microsoft.com/office/drawing/2014/main" id="{738674FE-8CDB-4850-99F0-D7161960CDA6}"/>
                    </a:ext>
                  </a:extLst>
                </p:cNvPr>
                <p:cNvSpPr/>
                <p:nvPr>
                  <p:custDataLst>
                    <p:tags r:id="rId81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2" name="PA-íŝ1íḑe">
                  <a:extLst>
                    <a:ext uri="{FF2B5EF4-FFF2-40B4-BE49-F238E27FC236}">
                      <a16:creationId xmlns="" xmlns:a16="http://schemas.microsoft.com/office/drawing/2014/main" id="{B4A216C4-5FE9-400D-BFFD-A78ED2190812}"/>
                    </a:ext>
                  </a:extLst>
                </p:cNvPr>
                <p:cNvSpPr/>
                <p:nvPr>
                  <p:custDataLst>
                    <p:tags r:id="rId82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3" name="PA-ïṡľiḓè">
                  <a:extLst>
                    <a:ext uri="{FF2B5EF4-FFF2-40B4-BE49-F238E27FC236}">
                      <a16:creationId xmlns="" xmlns:a16="http://schemas.microsoft.com/office/drawing/2014/main" id="{0C094422-A91B-4F8C-BECC-09C6BD98B074}"/>
                    </a:ext>
                  </a:extLst>
                </p:cNvPr>
                <p:cNvSpPr/>
                <p:nvPr>
                  <p:custDataLst>
                    <p:tags r:id="rId83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4" name="PA-íṩľíḑé">
                  <a:extLst>
                    <a:ext uri="{FF2B5EF4-FFF2-40B4-BE49-F238E27FC236}">
                      <a16:creationId xmlns="" xmlns:a16="http://schemas.microsoft.com/office/drawing/2014/main" id="{8796A88D-636F-413B-AD5E-A465B911CA80}"/>
                    </a:ext>
                  </a:extLst>
                </p:cNvPr>
                <p:cNvSpPr/>
                <p:nvPr>
                  <p:custDataLst>
                    <p:tags r:id="rId84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5" name="PA-íṡlíḑé">
                  <a:extLst>
                    <a:ext uri="{FF2B5EF4-FFF2-40B4-BE49-F238E27FC236}">
                      <a16:creationId xmlns="" xmlns:a16="http://schemas.microsoft.com/office/drawing/2014/main" id="{4F01F5CC-8D27-40EA-916E-F97EC06538B6}"/>
                    </a:ext>
                  </a:extLst>
                </p:cNvPr>
                <p:cNvSpPr/>
                <p:nvPr>
                  <p:custDataLst>
                    <p:tags r:id="rId85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6" name="PA-iş1ïḓé">
                  <a:extLst>
                    <a:ext uri="{FF2B5EF4-FFF2-40B4-BE49-F238E27FC236}">
                      <a16:creationId xmlns="" xmlns:a16="http://schemas.microsoft.com/office/drawing/2014/main" id="{AC2387F1-8338-49D5-9A21-9563C165D1B7}"/>
                    </a:ext>
                  </a:extLst>
                </p:cNvPr>
                <p:cNvSpPr/>
                <p:nvPr>
                  <p:custDataLst>
                    <p:tags r:id="rId86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7" name="PA-ïṣlíḓe">
                  <a:extLst>
                    <a:ext uri="{FF2B5EF4-FFF2-40B4-BE49-F238E27FC236}">
                      <a16:creationId xmlns="" xmlns:a16="http://schemas.microsoft.com/office/drawing/2014/main" id="{92E1477E-AC1D-40D2-B8F9-4C1E21A10822}"/>
                    </a:ext>
                  </a:extLst>
                </p:cNvPr>
                <p:cNvSpPr/>
                <p:nvPr>
                  <p:custDataLst>
                    <p:tags r:id="rId87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8" name="PA-ïšlîďe">
                  <a:extLst>
                    <a:ext uri="{FF2B5EF4-FFF2-40B4-BE49-F238E27FC236}">
                      <a16:creationId xmlns="" xmlns:a16="http://schemas.microsoft.com/office/drawing/2014/main" id="{C8A9A729-2D8F-4D39-8F60-2A8108B57CB4}"/>
                    </a:ext>
                  </a:extLst>
                </p:cNvPr>
                <p:cNvSpPr/>
                <p:nvPr>
                  <p:custDataLst>
                    <p:tags r:id="rId88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9" name="PA-íṩḷide">
                  <a:extLst>
                    <a:ext uri="{FF2B5EF4-FFF2-40B4-BE49-F238E27FC236}">
                      <a16:creationId xmlns="" xmlns:a16="http://schemas.microsoft.com/office/drawing/2014/main" id="{01EDB7CE-3367-4033-9C80-61C98951B01C}"/>
                    </a:ext>
                  </a:extLst>
                </p:cNvPr>
                <p:cNvSpPr/>
                <p:nvPr>
                  <p:custDataLst>
                    <p:tags r:id="rId89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0" name="PA-ïšľïḑè">
                  <a:extLst>
                    <a:ext uri="{FF2B5EF4-FFF2-40B4-BE49-F238E27FC236}">
                      <a16:creationId xmlns="" xmlns:a16="http://schemas.microsoft.com/office/drawing/2014/main" id="{63814C56-9197-4904-A819-E4E1B4836C91}"/>
                    </a:ext>
                  </a:extLst>
                </p:cNvPr>
                <p:cNvSpPr/>
                <p:nvPr>
                  <p:custDataLst>
                    <p:tags r:id="rId90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1" name="PA-îšlide">
                  <a:extLst>
                    <a:ext uri="{FF2B5EF4-FFF2-40B4-BE49-F238E27FC236}">
                      <a16:creationId xmlns="" xmlns:a16="http://schemas.microsoft.com/office/drawing/2014/main" id="{163D41E2-77DA-4D96-84B6-CA4795260E9E}"/>
                    </a:ext>
                  </a:extLst>
                </p:cNvPr>
                <p:cNvSpPr/>
                <p:nvPr>
                  <p:custDataLst>
                    <p:tags r:id="rId91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78" name="PA-组合 269">
              <a:extLst>
                <a:ext uri="{FF2B5EF4-FFF2-40B4-BE49-F238E27FC236}">
                  <a16:creationId xmlns="" xmlns:a16="http://schemas.microsoft.com/office/drawing/2014/main" id="{CF449D02-C4C5-41B6-BBED-D09BDEE1E3F4}"/>
                </a:ext>
              </a:extLst>
            </p:cNvPr>
            <p:cNvGrpSpPr/>
            <p:nvPr>
              <p:custDataLst>
                <p:tags r:id="rId12"/>
              </p:custDataLst>
            </p:nvPr>
          </p:nvGrpSpPr>
          <p:grpSpPr>
            <a:xfrm flipH="1">
              <a:off x="19280258" y="-4656010"/>
              <a:ext cx="12705248" cy="5012225"/>
              <a:chOff x="-327467" y="-5180193"/>
              <a:chExt cx="12705248" cy="5012225"/>
            </a:xfrm>
          </p:grpSpPr>
          <p:grpSp>
            <p:nvGrpSpPr>
              <p:cNvPr id="279" name="组合 278">
                <a:extLst>
                  <a:ext uri="{FF2B5EF4-FFF2-40B4-BE49-F238E27FC236}">
                    <a16:creationId xmlns="" xmlns:a16="http://schemas.microsoft.com/office/drawing/2014/main" id="{D025F3C3-C19C-459D-A1EA-4B9D5B3855AD}"/>
                  </a:ext>
                </a:extLst>
              </p:cNvPr>
              <p:cNvGrpSpPr/>
              <p:nvPr/>
            </p:nvGrpSpPr>
            <p:grpSpPr>
              <a:xfrm>
                <a:off x="-54689" y="-5063268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355" name="PA-îSḻíḓè">
                  <a:extLst>
                    <a:ext uri="{FF2B5EF4-FFF2-40B4-BE49-F238E27FC236}">
                      <a16:creationId xmlns="" xmlns:a16="http://schemas.microsoft.com/office/drawing/2014/main" id="{2A9E6896-F04E-4C6E-9B65-79C400B317E4}"/>
                    </a:ext>
                  </a:extLst>
                </p:cNvPr>
                <p:cNvSpPr/>
                <p:nvPr>
                  <p:custDataLst>
                    <p:tags r:id="rId77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6" name="PA-iŝḷïdè">
                  <a:extLst>
                    <a:ext uri="{FF2B5EF4-FFF2-40B4-BE49-F238E27FC236}">
                      <a16:creationId xmlns="" xmlns:a16="http://schemas.microsoft.com/office/drawing/2014/main" id="{CBA025A7-8E87-4C6C-958D-76DC6321CB08}"/>
                    </a:ext>
                  </a:extLst>
                </p:cNvPr>
                <p:cNvSpPr/>
                <p:nvPr>
                  <p:custDataLst>
                    <p:tags r:id="rId78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7" name="PA-ïṣ1iḑè">
                  <a:extLst>
                    <a:ext uri="{FF2B5EF4-FFF2-40B4-BE49-F238E27FC236}">
                      <a16:creationId xmlns="" xmlns:a16="http://schemas.microsoft.com/office/drawing/2014/main" id="{06489E89-75ED-4C5F-AE99-4D24878CEE0E}"/>
                    </a:ext>
                  </a:extLst>
                </p:cNvPr>
                <p:cNvSpPr/>
                <p:nvPr>
                  <p:custDataLst>
                    <p:tags r:id="rId79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8" name="PA-işḷîdè">
                  <a:extLst>
                    <a:ext uri="{FF2B5EF4-FFF2-40B4-BE49-F238E27FC236}">
                      <a16:creationId xmlns="" xmlns:a16="http://schemas.microsoft.com/office/drawing/2014/main" id="{C728B41F-41B9-49B4-94C6-98108922D10C}"/>
                    </a:ext>
                  </a:extLst>
                </p:cNvPr>
                <p:cNvSpPr/>
                <p:nvPr>
                  <p:custDataLst>
                    <p:tags r:id="rId80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0" name="组合 279">
                <a:extLst>
                  <a:ext uri="{FF2B5EF4-FFF2-40B4-BE49-F238E27FC236}">
                    <a16:creationId xmlns="" xmlns:a16="http://schemas.microsoft.com/office/drawing/2014/main" id="{FA03ECD3-3399-4E3A-A59D-35285D4C21FB}"/>
                  </a:ext>
                </a:extLst>
              </p:cNvPr>
              <p:cNvGrpSpPr/>
              <p:nvPr/>
            </p:nvGrpSpPr>
            <p:grpSpPr>
              <a:xfrm>
                <a:off x="1494711" y="-5008255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353" name="PA-îṣḷîḍè">
                  <a:extLst>
                    <a:ext uri="{FF2B5EF4-FFF2-40B4-BE49-F238E27FC236}">
                      <a16:creationId xmlns="" xmlns:a16="http://schemas.microsoft.com/office/drawing/2014/main" id="{198949FD-BF71-444F-B7A5-D516CE804457}"/>
                    </a:ext>
                  </a:extLst>
                </p:cNvPr>
                <p:cNvSpPr/>
                <p:nvPr>
                  <p:custDataLst>
                    <p:tags r:id="rId75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4" name="PA-iṡ1îḓê">
                  <a:extLst>
                    <a:ext uri="{FF2B5EF4-FFF2-40B4-BE49-F238E27FC236}">
                      <a16:creationId xmlns="" xmlns:a16="http://schemas.microsoft.com/office/drawing/2014/main" id="{B2F7D344-BEDD-43A6-B1A9-2D438A3CFDF7}"/>
                    </a:ext>
                  </a:extLst>
                </p:cNvPr>
                <p:cNvSpPr/>
                <p:nvPr>
                  <p:custDataLst>
                    <p:tags r:id="rId76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1" name="组合 280">
                <a:extLst>
                  <a:ext uri="{FF2B5EF4-FFF2-40B4-BE49-F238E27FC236}">
                    <a16:creationId xmlns="" xmlns:a16="http://schemas.microsoft.com/office/drawing/2014/main" id="{6FFD5B9E-DBA9-4175-B909-01F7B3A524D4}"/>
                  </a:ext>
                </a:extLst>
              </p:cNvPr>
              <p:cNvGrpSpPr/>
              <p:nvPr/>
            </p:nvGrpSpPr>
            <p:grpSpPr>
              <a:xfrm>
                <a:off x="-327467" y="-5025167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342" name="PA-iŝlïďè">
                  <a:extLst>
                    <a:ext uri="{FF2B5EF4-FFF2-40B4-BE49-F238E27FC236}">
                      <a16:creationId xmlns="" xmlns:a16="http://schemas.microsoft.com/office/drawing/2014/main" id="{DC414DF0-86B7-45C6-935B-146646A9A040}"/>
                    </a:ext>
                  </a:extLst>
                </p:cNvPr>
                <p:cNvSpPr/>
                <p:nvPr>
                  <p:custDataLst>
                    <p:tags r:id="rId64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3" name="PA-íŝ1íḑe">
                  <a:extLst>
                    <a:ext uri="{FF2B5EF4-FFF2-40B4-BE49-F238E27FC236}">
                      <a16:creationId xmlns="" xmlns:a16="http://schemas.microsoft.com/office/drawing/2014/main" id="{838045F7-1CBD-47F9-BB71-6129181E3F51}"/>
                    </a:ext>
                  </a:extLst>
                </p:cNvPr>
                <p:cNvSpPr/>
                <p:nvPr>
                  <p:custDataLst>
                    <p:tags r:id="rId65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4" name="PA-ïṡľiḓè">
                  <a:extLst>
                    <a:ext uri="{FF2B5EF4-FFF2-40B4-BE49-F238E27FC236}">
                      <a16:creationId xmlns="" xmlns:a16="http://schemas.microsoft.com/office/drawing/2014/main" id="{956F434C-6994-46B1-978A-4BC520D3B481}"/>
                    </a:ext>
                  </a:extLst>
                </p:cNvPr>
                <p:cNvSpPr/>
                <p:nvPr>
                  <p:custDataLst>
                    <p:tags r:id="rId66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5" name="PA-íṩľíḑé">
                  <a:extLst>
                    <a:ext uri="{FF2B5EF4-FFF2-40B4-BE49-F238E27FC236}">
                      <a16:creationId xmlns="" xmlns:a16="http://schemas.microsoft.com/office/drawing/2014/main" id="{505B12DE-D172-44FF-B003-22C01E1686F4}"/>
                    </a:ext>
                  </a:extLst>
                </p:cNvPr>
                <p:cNvSpPr/>
                <p:nvPr>
                  <p:custDataLst>
                    <p:tags r:id="rId67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6" name="PA-íṡlíḑé">
                  <a:extLst>
                    <a:ext uri="{FF2B5EF4-FFF2-40B4-BE49-F238E27FC236}">
                      <a16:creationId xmlns="" xmlns:a16="http://schemas.microsoft.com/office/drawing/2014/main" id="{F450D4CD-DE2E-447A-AB42-76BB39431BBB}"/>
                    </a:ext>
                  </a:extLst>
                </p:cNvPr>
                <p:cNvSpPr/>
                <p:nvPr>
                  <p:custDataLst>
                    <p:tags r:id="rId68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7" name="PA-iş1ïḓé">
                  <a:extLst>
                    <a:ext uri="{FF2B5EF4-FFF2-40B4-BE49-F238E27FC236}">
                      <a16:creationId xmlns="" xmlns:a16="http://schemas.microsoft.com/office/drawing/2014/main" id="{7DF40795-E0E2-4720-B26E-F63F02ACDC25}"/>
                    </a:ext>
                  </a:extLst>
                </p:cNvPr>
                <p:cNvSpPr/>
                <p:nvPr>
                  <p:custDataLst>
                    <p:tags r:id="rId69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8" name="PA-ïṣlíḓe">
                  <a:extLst>
                    <a:ext uri="{FF2B5EF4-FFF2-40B4-BE49-F238E27FC236}">
                      <a16:creationId xmlns="" xmlns:a16="http://schemas.microsoft.com/office/drawing/2014/main" id="{6F78A47E-98BD-475E-AC7F-75885AE4AEB7}"/>
                    </a:ext>
                  </a:extLst>
                </p:cNvPr>
                <p:cNvSpPr/>
                <p:nvPr>
                  <p:custDataLst>
                    <p:tags r:id="rId70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9" name="PA-ïšlîďe">
                  <a:extLst>
                    <a:ext uri="{FF2B5EF4-FFF2-40B4-BE49-F238E27FC236}">
                      <a16:creationId xmlns="" xmlns:a16="http://schemas.microsoft.com/office/drawing/2014/main" id="{FB687C14-6535-41D2-904F-FA33EC21D755}"/>
                    </a:ext>
                  </a:extLst>
                </p:cNvPr>
                <p:cNvSpPr/>
                <p:nvPr>
                  <p:custDataLst>
                    <p:tags r:id="rId71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0" name="PA-íṩḷide">
                  <a:extLst>
                    <a:ext uri="{FF2B5EF4-FFF2-40B4-BE49-F238E27FC236}">
                      <a16:creationId xmlns="" xmlns:a16="http://schemas.microsoft.com/office/drawing/2014/main" id="{4E27FDB8-F434-44E7-A51C-F7570899D2B2}"/>
                    </a:ext>
                  </a:extLst>
                </p:cNvPr>
                <p:cNvSpPr/>
                <p:nvPr>
                  <p:custDataLst>
                    <p:tags r:id="rId72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1" name="PA-ïšľïḑè">
                  <a:extLst>
                    <a:ext uri="{FF2B5EF4-FFF2-40B4-BE49-F238E27FC236}">
                      <a16:creationId xmlns="" xmlns:a16="http://schemas.microsoft.com/office/drawing/2014/main" id="{2D0AE8E9-D826-4D73-B3A2-6934312659C6}"/>
                    </a:ext>
                  </a:extLst>
                </p:cNvPr>
                <p:cNvSpPr/>
                <p:nvPr>
                  <p:custDataLst>
                    <p:tags r:id="rId73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2" name="PA-îšlide">
                  <a:extLst>
                    <a:ext uri="{FF2B5EF4-FFF2-40B4-BE49-F238E27FC236}">
                      <a16:creationId xmlns="" xmlns:a16="http://schemas.microsoft.com/office/drawing/2014/main" id="{FD69296E-FE53-4249-813F-9C3AF82A42C9}"/>
                    </a:ext>
                  </a:extLst>
                </p:cNvPr>
                <p:cNvSpPr/>
                <p:nvPr>
                  <p:custDataLst>
                    <p:tags r:id="rId74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2" name="组合 281">
                <a:extLst>
                  <a:ext uri="{FF2B5EF4-FFF2-40B4-BE49-F238E27FC236}">
                    <a16:creationId xmlns="" xmlns:a16="http://schemas.microsoft.com/office/drawing/2014/main" id="{503B5CE4-DDA7-403A-A521-0E7D737EEA69}"/>
                  </a:ext>
                </a:extLst>
              </p:cNvPr>
              <p:cNvGrpSpPr/>
              <p:nvPr/>
            </p:nvGrpSpPr>
            <p:grpSpPr>
              <a:xfrm>
                <a:off x="1748083" y="-5180193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338" name="PA-îSḻíḓè">
                  <a:extLst>
                    <a:ext uri="{FF2B5EF4-FFF2-40B4-BE49-F238E27FC236}">
                      <a16:creationId xmlns="" xmlns:a16="http://schemas.microsoft.com/office/drawing/2014/main" id="{345C12EE-11A9-4D69-BE59-F1485C4752C1}"/>
                    </a:ext>
                  </a:extLst>
                </p:cNvPr>
                <p:cNvSpPr/>
                <p:nvPr>
                  <p:custDataLst>
                    <p:tags r:id="rId60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9" name="PA-iŝḷïdè">
                  <a:extLst>
                    <a:ext uri="{FF2B5EF4-FFF2-40B4-BE49-F238E27FC236}">
                      <a16:creationId xmlns="" xmlns:a16="http://schemas.microsoft.com/office/drawing/2014/main" id="{44EC85EC-E610-4646-BF50-2DA7F654FED0}"/>
                    </a:ext>
                  </a:extLst>
                </p:cNvPr>
                <p:cNvSpPr/>
                <p:nvPr>
                  <p:custDataLst>
                    <p:tags r:id="rId61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0" name="PA-ïṣ1iḑè">
                  <a:extLst>
                    <a:ext uri="{FF2B5EF4-FFF2-40B4-BE49-F238E27FC236}">
                      <a16:creationId xmlns="" xmlns:a16="http://schemas.microsoft.com/office/drawing/2014/main" id="{1EE7B4AD-25CB-41E5-AAB6-6B8A547579B9}"/>
                    </a:ext>
                  </a:extLst>
                </p:cNvPr>
                <p:cNvSpPr/>
                <p:nvPr>
                  <p:custDataLst>
                    <p:tags r:id="rId62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1" name="PA-işḷîdè">
                  <a:extLst>
                    <a:ext uri="{FF2B5EF4-FFF2-40B4-BE49-F238E27FC236}">
                      <a16:creationId xmlns="" xmlns:a16="http://schemas.microsoft.com/office/drawing/2014/main" id="{23D4A4A8-BB24-4DA6-8C55-12AEE0129A77}"/>
                    </a:ext>
                  </a:extLst>
                </p:cNvPr>
                <p:cNvSpPr/>
                <p:nvPr>
                  <p:custDataLst>
                    <p:tags r:id="rId63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3" name="组合 282">
                <a:extLst>
                  <a:ext uri="{FF2B5EF4-FFF2-40B4-BE49-F238E27FC236}">
                    <a16:creationId xmlns="" xmlns:a16="http://schemas.microsoft.com/office/drawing/2014/main" id="{F570016E-D692-41E4-B6B0-4AE60F4305FF}"/>
                  </a:ext>
                </a:extLst>
              </p:cNvPr>
              <p:cNvGrpSpPr/>
              <p:nvPr/>
            </p:nvGrpSpPr>
            <p:grpSpPr>
              <a:xfrm>
                <a:off x="4047685" y="-4532249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336" name="PA-îṣḷîḍè">
                  <a:extLst>
                    <a:ext uri="{FF2B5EF4-FFF2-40B4-BE49-F238E27FC236}">
                      <a16:creationId xmlns="" xmlns:a16="http://schemas.microsoft.com/office/drawing/2014/main" id="{FA5666B2-E6BC-4308-B5B9-571BF7E9A887}"/>
                    </a:ext>
                  </a:extLst>
                </p:cNvPr>
                <p:cNvSpPr/>
                <p:nvPr>
                  <p:custDataLst>
                    <p:tags r:id="rId58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7" name="PA-iṡ1îḓê">
                  <a:extLst>
                    <a:ext uri="{FF2B5EF4-FFF2-40B4-BE49-F238E27FC236}">
                      <a16:creationId xmlns="" xmlns:a16="http://schemas.microsoft.com/office/drawing/2014/main" id="{C9837B37-C2DA-4152-A00D-017BBDD52FE7}"/>
                    </a:ext>
                  </a:extLst>
                </p:cNvPr>
                <p:cNvSpPr/>
                <p:nvPr>
                  <p:custDataLst>
                    <p:tags r:id="rId59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4" name="组合 283">
                <a:extLst>
                  <a:ext uri="{FF2B5EF4-FFF2-40B4-BE49-F238E27FC236}">
                    <a16:creationId xmlns="" xmlns:a16="http://schemas.microsoft.com/office/drawing/2014/main" id="{CC5A8B16-03F4-446D-88B6-A541B7E71974}"/>
                  </a:ext>
                </a:extLst>
              </p:cNvPr>
              <p:cNvGrpSpPr/>
              <p:nvPr/>
            </p:nvGrpSpPr>
            <p:grpSpPr>
              <a:xfrm>
                <a:off x="5298635" y="-4697899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325" name="PA-iŝlïďè">
                  <a:extLst>
                    <a:ext uri="{FF2B5EF4-FFF2-40B4-BE49-F238E27FC236}">
                      <a16:creationId xmlns="" xmlns:a16="http://schemas.microsoft.com/office/drawing/2014/main" id="{0EA259A8-4331-4E61-AFCD-AEC0AB97041E}"/>
                    </a:ext>
                  </a:extLst>
                </p:cNvPr>
                <p:cNvSpPr/>
                <p:nvPr>
                  <p:custDataLst>
                    <p:tags r:id="rId47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6" name="PA-íŝ1íḑe">
                  <a:extLst>
                    <a:ext uri="{FF2B5EF4-FFF2-40B4-BE49-F238E27FC236}">
                      <a16:creationId xmlns="" xmlns:a16="http://schemas.microsoft.com/office/drawing/2014/main" id="{59DF8DB5-B21B-48FC-B88F-FAF9E6481AC4}"/>
                    </a:ext>
                  </a:extLst>
                </p:cNvPr>
                <p:cNvSpPr/>
                <p:nvPr>
                  <p:custDataLst>
                    <p:tags r:id="rId48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7" name="PA-ïṡľiḓè">
                  <a:extLst>
                    <a:ext uri="{FF2B5EF4-FFF2-40B4-BE49-F238E27FC236}">
                      <a16:creationId xmlns="" xmlns:a16="http://schemas.microsoft.com/office/drawing/2014/main" id="{B84BF14B-068B-49F8-884C-AD541059515C}"/>
                    </a:ext>
                  </a:extLst>
                </p:cNvPr>
                <p:cNvSpPr/>
                <p:nvPr>
                  <p:custDataLst>
                    <p:tags r:id="rId49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8" name="PA-íṩľíḑé">
                  <a:extLst>
                    <a:ext uri="{FF2B5EF4-FFF2-40B4-BE49-F238E27FC236}">
                      <a16:creationId xmlns="" xmlns:a16="http://schemas.microsoft.com/office/drawing/2014/main" id="{31A80871-BDDC-49F5-A2CA-324641010048}"/>
                    </a:ext>
                  </a:extLst>
                </p:cNvPr>
                <p:cNvSpPr/>
                <p:nvPr>
                  <p:custDataLst>
                    <p:tags r:id="rId50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9" name="PA-íṡlíḑé">
                  <a:extLst>
                    <a:ext uri="{FF2B5EF4-FFF2-40B4-BE49-F238E27FC236}">
                      <a16:creationId xmlns="" xmlns:a16="http://schemas.microsoft.com/office/drawing/2014/main" id="{55FC709A-6F22-445C-A182-44BBA28FE014}"/>
                    </a:ext>
                  </a:extLst>
                </p:cNvPr>
                <p:cNvSpPr/>
                <p:nvPr>
                  <p:custDataLst>
                    <p:tags r:id="rId51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0" name="PA-iş1ïḓé">
                  <a:extLst>
                    <a:ext uri="{FF2B5EF4-FFF2-40B4-BE49-F238E27FC236}">
                      <a16:creationId xmlns="" xmlns:a16="http://schemas.microsoft.com/office/drawing/2014/main" id="{5FEF6B24-0675-4071-8201-E5BC4840E1C6}"/>
                    </a:ext>
                  </a:extLst>
                </p:cNvPr>
                <p:cNvSpPr/>
                <p:nvPr>
                  <p:custDataLst>
                    <p:tags r:id="rId52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1" name="PA-ïṣlíḓe">
                  <a:extLst>
                    <a:ext uri="{FF2B5EF4-FFF2-40B4-BE49-F238E27FC236}">
                      <a16:creationId xmlns="" xmlns:a16="http://schemas.microsoft.com/office/drawing/2014/main" id="{8E6B3F3B-3DF9-4310-8C11-1FAAB7B9490F}"/>
                    </a:ext>
                  </a:extLst>
                </p:cNvPr>
                <p:cNvSpPr/>
                <p:nvPr>
                  <p:custDataLst>
                    <p:tags r:id="rId53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2" name="PA-ïšlîďe">
                  <a:extLst>
                    <a:ext uri="{FF2B5EF4-FFF2-40B4-BE49-F238E27FC236}">
                      <a16:creationId xmlns="" xmlns:a16="http://schemas.microsoft.com/office/drawing/2014/main" id="{A4B925C1-8391-4298-8512-48A81897DD67}"/>
                    </a:ext>
                  </a:extLst>
                </p:cNvPr>
                <p:cNvSpPr/>
                <p:nvPr>
                  <p:custDataLst>
                    <p:tags r:id="rId54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3" name="PA-íṩḷide">
                  <a:extLst>
                    <a:ext uri="{FF2B5EF4-FFF2-40B4-BE49-F238E27FC236}">
                      <a16:creationId xmlns="" xmlns:a16="http://schemas.microsoft.com/office/drawing/2014/main" id="{B26D1971-7B49-4E27-A8CC-799ABBA23D6A}"/>
                    </a:ext>
                  </a:extLst>
                </p:cNvPr>
                <p:cNvSpPr/>
                <p:nvPr>
                  <p:custDataLst>
                    <p:tags r:id="rId55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4" name="PA-ïšľïḑè">
                  <a:extLst>
                    <a:ext uri="{FF2B5EF4-FFF2-40B4-BE49-F238E27FC236}">
                      <a16:creationId xmlns="" xmlns:a16="http://schemas.microsoft.com/office/drawing/2014/main" id="{02A3832F-7529-4DD5-B433-579127028926}"/>
                    </a:ext>
                  </a:extLst>
                </p:cNvPr>
                <p:cNvSpPr/>
                <p:nvPr>
                  <p:custDataLst>
                    <p:tags r:id="rId56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5" name="PA-îšlide">
                  <a:extLst>
                    <a:ext uri="{FF2B5EF4-FFF2-40B4-BE49-F238E27FC236}">
                      <a16:creationId xmlns="" xmlns:a16="http://schemas.microsoft.com/office/drawing/2014/main" id="{DC5F15B9-FA74-4EEB-813E-7CCDB75A8FFE}"/>
                    </a:ext>
                  </a:extLst>
                </p:cNvPr>
                <p:cNvSpPr/>
                <p:nvPr>
                  <p:custDataLst>
                    <p:tags r:id="rId57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5" name="组合 284">
                <a:extLst>
                  <a:ext uri="{FF2B5EF4-FFF2-40B4-BE49-F238E27FC236}">
                    <a16:creationId xmlns="" xmlns:a16="http://schemas.microsoft.com/office/drawing/2014/main" id="{D9EC2A80-FB4E-4A8E-B183-2F15E36BEBAE}"/>
                  </a:ext>
                </a:extLst>
              </p:cNvPr>
              <p:cNvGrpSpPr/>
              <p:nvPr/>
            </p:nvGrpSpPr>
            <p:grpSpPr>
              <a:xfrm>
                <a:off x="5344397" y="-5008255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321" name="PA-îSḻíḓè">
                  <a:extLst>
                    <a:ext uri="{FF2B5EF4-FFF2-40B4-BE49-F238E27FC236}">
                      <a16:creationId xmlns="" xmlns:a16="http://schemas.microsoft.com/office/drawing/2014/main" id="{DB4965A6-59AD-4A26-B187-6E813AD8C983}"/>
                    </a:ext>
                  </a:extLst>
                </p:cNvPr>
                <p:cNvSpPr/>
                <p:nvPr>
                  <p:custDataLst>
                    <p:tags r:id="rId43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2" name="PA-iŝḷïdè">
                  <a:extLst>
                    <a:ext uri="{FF2B5EF4-FFF2-40B4-BE49-F238E27FC236}">
                      <a16:creationId xmlns="" xmlns:a16="http://schemas.microsoft.com/office/drawing/2014/main" id="{CB2B18C5-F2F1-4D4C-AF40-72D77635447C}"/>
                    </a:ext>
                  </a:extLst>
                </p:cNvPr>
                <p:cNvSpPr/>
                <p:nvPr>
                  <p:custDataLst>
                    <p:tags r:id="rId44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3" name="PA-ïṣ1iḑè">
                  <a:extLst>
                    <a:ext uri="{FF2B5EF4-FFF2-40B4-BE49-F238E27FC236}">
                      <a16:creationId xmlns="" xmlns:a16="http://schemas.microsoft.com/office/drawing/2014/main" id="{932EB60B-F037-46ED-9138-66F0245E8B65}"/>
                    </a:ext>
                  </a:extLst>
                </p:cNvPr>
                <p:cNvSpPr/>
                <p:nvPr>
                  <p:custDataLst>
                    <p:tags r:id="rId45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4" name="PA-işḷîdè">
                  <a:extLst>
                    <a:ext uri="{FF2B5EF4-FFF2-40B4-BE49-F238E27FC236}">
                      <a16:creationId xmlns="" xmlns:a16="http://schemas.microsoft.com/office/drawing/2014/main" id="{88FD9D34-CBFC-4261-AB94-B806DFBE73C9}"/>
                    </a:ext>
                  </a:extLst>
                </p:cNvPr>
                <p:cNvSpPr/>
                <p:nvPr>
                  <p:custDataLst>
                    <p:tags r:id="rId46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6" name="组合 285">
                <a:extLst>
                  <a:ext uri="{FF2B5EF4-FFF2-40B4-BE49-F238E27FC236}">
                    <a16:creationId xmlns="" xmlns:a16="http://schemas.microsoft.com/office/drawing/2014/main" id="{AFE85B86-DDED-40CD-846C-F954D14AB8A9}"/>
                  </a:ext>
                </a:extLst>
              </p:cNvPr>
              <p:cNvGrpSpPr/>
              <p:nvPr/>
            </p:nvGrpSpPr>
            <p:grpSpPr>
              <a:xfrm>
                <a:off x="6659605" y="-4532249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319" name="PA-îṣḷîḍè">
                  <a:extLst>
                    <a:ext uri="{FF2B5EF4-FFF2-40B4-BE49-F238E27FC236}">
                      <a16:creationId xmlns="" xmlns:a16="http://schemas.microsoft.com/office/drawing/2014/main" id="{95DEF39C-93BC-4B09-BE73-5604F8B542ED}"/>
                    </a:ext>
                  </a:extLst>
                </p:cNvPr>
                <p:cNvSpPr/>
                <p:nvPr>
                  <p:custDataLst>
                    <p:tags r:id="rId41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0" name="PA-iṡ1îḓê">
                  <a:extLst>
                    <a:ext uri="{FF2B5EF4-FFF2-40B4-BE49-F238E27FC236}">
                      <a16:creationId xmlns="" xmlns:a16="http://schemas.microsoft.com/office/drawing/2014/main" id="{B46BF1F3-58BC-4817-A9E3-B17DA3C4F54E}"/>
                    </a:ext>
                  </a:extLst>
                </p:cNvPr>
                <p:cNvSpPr/>
                <p:nvPr>
                  <p:custDataLst>
                    <p:tags r:id="rId42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7" name="组合 286">
                <a:extLst>
                  <a:ext uri="{FF2B5EF4-FFF2-40B4-BE49-F238E27FC236}">
                    <a16:creationId xmlns="" xmlns:a16="http://schemas.microsoft.com/office/drawing/2014/main" id="{F6F62FD6-0959-4453-8066-24AFC9621AB8}"/>
                  </a:ext>
                </a:extLst>
              </p:cNvPr>
              <p:cNvGrpSpPr/>
              <p:nvPr/>
            </p:nvGrpSpPr>
            <p:grpSpPr>
              <a:xfrm>
                <a:off x="3336347" y="-4263718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308" name="PA-iŝlïďè">
                  <a:extLst>
                    <a:ext uri="{FF2B5EF4-FFF2-40B4-BE49-F238E27FC236}">
                      <a16:creationId xmlns="" xmlns:a16="http://schemas.microsoft.com/office/drawing/2014/main" id="{1431E4EC-EB65-4A14-B406-5CC7BB238CC6}"/>
                    </a:ext>
                  </a:extLst>
                </p:cNvPr>
                <p:cNvSpPr/>
                <p:nvPr>
                  <p:custDataLst>
                    <p:tags r:id="rId30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9" name="PA-íŝ1íḑe">
                  <a:extLst>
                    <a:ext uri="{FF2B5EF4-FFF2-40B4-BE49-F238E27FC236}">
                      <a16:creationId xmlns="" xmlns:a16="http://schemas.microsoft.com/office/drawing/2014/main" id="{77256381-8660-4A1D-BB36-2D170F4573F4}"/>
                    </a:ext>
                  </a:extLst>
                </p:cNvPr>
                <p:cNvSpPr/>
                <p:nvPr>
                  <p:custDataLst>
                    <p:tags r:id="rId31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0" name="PA-ïṡľiḓè">
                  <a:extLst>
                    <a:ext uri="{FF2B5EF4-FFF2-40B4-BE49-F238E27FC236}">
                      <a16:creationId xmlns="" xmlns:a16="http://schemas.microsoft.com/office/drawing/2014/main" id="{D0F66563-D18C-4CCC-AC6F-477447F628C0}"/>
                    </a:ext>
                  </a:extLst>
                </p:cNvPr>
                <p:cNvSpPr/>
                <p:nvPr>
                  <p:custDataLst>
                    <p:tags r:id="rId32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1" name="PA-íṩľíḑé">
                  <a:extLst>
                    <a:ext uri="{FF2B5EF4-FFF2-40B4-BE49-F238E27FC236}">
                      <a16:creationId xmlns="" xmlns:a16="http://schemas.microsoft.com/office/drawing/2014/main" id="{3CE7E87F-B724-4E68-8F93-28A57614C937}"/>
                    </a:ext>
                  </a:extLst>
                </p:cNvPr>
                <p:cNvSpPr/>
                <p:nvPr>
                  <p:custDataLst>
                    <p:tags r:id="rId33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2" name="PA-íṡlíḑé">
                  <a:extLst>
                    <a:ext uri="{FF2B5EF4-FFF2-40B4-BE49-F238E27FC236}">
                      <a16:creationId xmlns="" xmlns:a16="http://schemas.microsoft.com/office/drawing/2014/main" id="{149E7584-A44E-479C-96CD-8026DFB9402E}"/>
                    </a:ext>
                  </a:extLst>
                </p:cNvPr>
                <p:cNvSpPr/>
                <p:nvPr>
                  <p:custDataLst>
                    <p:tags r:id="rId34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3" name="PA-iş1ïḓé">
                  <a:extLst>
                    <a:ext uri="{FF2B5EF4-FFF2-40B4-BE49-F238E27FC236}">
                      <a16:creationId xmlns="" xmlns:a16="http://schemas.microsoft.com/office/drawing/2014/main" id="{CAC39539-4C3C-4EEC-95F3-6534EF71B293}"/>
                    </a:ext>
                  </a:extLst>
                </p:cNvPr>
                <p:cNvSpPr/>
                <p:nvPr>
                  <p:custDataLst>
                    <p:tags r:id="rId35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4" name="PA-ïṣlíḓe">
                  <a:extLst>
                    <a:ext uri="{FF2B5EF4-FFF2-40B4-BE49-F238E27FC236}">
                      <a16:creationId xmlns="" xmlns:a16="http://schemas.microsoft.com/office/drawing/2014/main" id="{7E2BA3E8-4395-4592-8C43-FE0F1B3F23A1}"/>
                    </a:ext>
                  </a:extLst>
                </p:cNvPr>
                <p:cNvSpPr/>
                <p:nvPr>
                  <p:custDataLst>
                    <p:tags r:id="rId36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5" name="PA-ïšlîďe">
                  <a:extLst>
                    <a:ext uri="{FF2B5EF4-FFF2-40B4-BE49-F238E27FC236}">
                      <a16:creationId xmlns="" xmlns:a16="http://schemas.microsoft.com/office/drawing/2014/main" id="{20B9295C-6782-40FA-BA54-0D1A39EF15F0}"/>
                    </a:ext>
                  </a:extLst>
                </p:cNvPr>
                <p:cNvSpPr/>
                <p:nvPr>
                  <p:custDataLst>
                    <p:tags r:id="rId37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6" name="PA-íṩḷide">
                  <a:extLst>
                    <a:ext uri="{FF2B5EF4-FFF2-40B4-BE49-F238E27FC236}">
                      <a16:creationId xmlns="" xmlns:a16="http://schemas.microsoft.com/office/drawing/2014/main" id="{95E400C9-6863-41AD-8B6C-D4FEC6E85117}"/>
                    </a:ext>
                  </a:extLst>
                </p:cNvPr>
                <p:cNvSpPr/>
                <p:nvPr>
                  <p:custDataLst>
                    <p:tags r:id="rId38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7" name="PA-ïšľïḑè">
                  <a:extLst>
                    <a:ext uri="{FF2B5EF4-FFF2-40B4-BE49-F238E27FC236}">
                      <a16:creationId xmlns="" xmlns:a16="http://schemas.microsoft.com/office/drawing/2014/main" id="{EAF528CC-B07F-456E-985A-8707C8349237}"/>
                    </a:ext>
                  </a:extLst>
                </p:cNvPr>
                <p:cNvSpPr/>
                <p:nvPr>
                  <p:custDataLst>
                    <p:tags r:id="rId39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8" name="PA-îšlide">
                  <a:extLst>
                    <a:ext uri="{FF2B5EF4-FFF2-40B4-BE49-F238E27FC236}">
                      <a16:creationId xmlns="" xmlns:a16="http://schemas.microsoft.com/office/drawing/2014/main" id="{A0FB4B8E-3C51-48A8-9E59-C635C333BF3E}"/>
                    </a:ext>
                  </a:extLst>
                </p:cNvPr>
                <p:cNvSpPr/>
                <p:nvPr>
                  <p:custDataLst>
                    <p:tags r:id="rId40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8" name="组合 287">
                <a:extLst>
                  <a:ext uri="{FF2B5EF4-FFF2-40B4-BE49-F238E27FC236}">
                    <a16:creationId xmlns="" xmlns:a16="http://schemas.microsoft.com/office/drawing/2014/main" id="{ACABC7CD-27BA-446B-8766-A827C6AF7569}"/>
                  </a:ext>
                </a:extLst>
              </p:cNvPr>
              <p:cNvGrpSpPr/>
              <p:nvPr/>
            </p:nvGrpSpPr>
            <p:grpSpPr>
              <a:xfrm>
                <a:off x="8726531" y="-4891329"/>
                <a:ext cx="3651250" cy="4071938"/>
                <a:chOff x="5382853" y="-4126949"/>
                <a:chExt cx="3651250" cy="4071938"/>
              </a:xfrm>
              <a:solidFill>
                <a:schemeClr val="tx1"/>
              </a:solidFill>
            </p:grpSpPr>
            <p:sp>
              <p:nvSpPr>
                <p:cNvPr id="304" name="PA-îSḻíḓè">
                  <a:extLst>
                    <a:ext uri="{FF2B5EF4-FFF2-40B4-BE49-F238E27FC236}">
                      <a16:creationId xmlns="" xmlns:a16="http://schemas.microsoft.com/office/drawing/2014/main" id="{E4AA7BFC-7F1D-45F9-97E0-F278268E5F23}"/>
                    </a:ext>
                  </a:extLst>
                </p:cNvPr>
                <p:cNvSpPr/>
                <p:nvPr>
                  <p:custDataLst>
                    <p:tags r:id="rId26"/>
                  </p:custDataLst>
                </p:nvPr>
              </p:nvSpPr>
              <p:spPr bwMode="auto">
                <a:xfrm>
                  <a:off x="5382853" y="-4126949"/>
                  <a:ext cx="3651250" cy="4071938"/>
                </a:xfrm>
                <a:custGeom>
                  <a:avLst/>
                  <a:gdLst>
                    <a:gd name="T0" fmla="*/ 82 w 462"/>
                    <a:gd name="T1" fmla="*/ 279 h 516"/>
                    <a:gd name="T2" fmla="*/ 125 w 462"/>
                    <a:gd name="T3" fmla="*/ 320 h 516"/>
                    <a:gd name="T4" fmla="*/ 134 w 462"/>
                    <a:gd name="T5" fmla="*/ 341 h 516"/>
                    <a:gd name="T6" fmla="*/ 151 w 462"/>
                    <a:gd name="T7" fmla="*/ 399 h 516"/>
                    <a:gd name="T8" fmla="*/ 160 w 462"/>
                    <a:gd name="T9" fmla="*/ 452 h 516"/>
                    <a:gd name="T10" fmla="*/ 160 w 462"/>
                    <a:gd name="T11" fmla="*/ 454 h 516"/>
                    <a:gd name="T12" fmla="*/ 136 w 462"/>
                    <a:gd name="T13" fmla="*/ 516 h 516"/>
                    <a:gd name="T14" fmla="*/ 279 w 462"/>
                    <a:gd name="T15" fmla="*/ 516 h 516"/>
                    <a:gd name="T16" fmla="*/ 262 w 462"/>
                    <a:gd name="T17" fmla="*/ 494 h 516"/>
                    <a:gd name="T18" fmla="*/ 251 w 462"/>
                    <a:gd name="T19" fmla="*/ 467 h 516"/>
                    <a:gd name="T20" fmla="*/ 249 w 462"/>
                    <a:gd name="T21" fmla="*/ 414 h 516"/>
                    <a:gd name="T22" fmla="*/ 263 w 462"/>
                    <a:gd name="T23" fmla="*/ 329 h 516"/>
                    <a:gd name="T24" fmla="*/ 310 w 462"/>
                    <a:gd name="T25" fmla="*/ 220 h 516"/>
                    <a:gd name="T26" fmla="*/ 355 w 462"/>
                    <a:gd name="T27" fmla="*/ 163 h 516"/>
                    <a:gd name="T28" fmla="*/ 362 w 462"/>
                    <a:gd name="T29" fmla="*/ 157 h 516"/>
                    <a:gd name="T30" fmla="*/ 392 w 462"/>
                    <a:gd name="T31" fmla="*/ 130 h 516"/>
                    <a:gd name="T32" fmla="*/ 443 w 462"/>
                    <a:gd name="T33" fmla="*/ 93 h 516"/>
                    <a:gd name="T34" fmla="*/ 462 w 462"/>
                    <a:gd name="T35" fmla="*/ 77 h 516"/>
                    <a:gd name="T36" fmla="*/ 459 w 462"/>
                    <a:gd name="T37" fmla="*/ 77 h 516"/>
                    <a:gd name="T38" fmla="*/ 379 w 462"/>
                    <a:gd name="T39" fmla="*/ 118 h 516"/>
                    <a:gd name="T40" fmla="*/ 381 w 462"/>
                    <a:gd name="T41" fmla="*/ 98 h 516"/>
                    <a:gd name="T42" fmla="*/ 394 w 462"/>
                    <a:gd name="T43" fmla="*/ 6 h 516"/>
                    <a:gd name="T44" fmla="*/ 388 w 462"/>
                    <a:gd name="T45" fmla="*/ 4 h 516"/>
                    <a:gd name="T46" fmla="*/ 369 w 462"/>
                    <a:gd name="T47" fmla="*/ 71 h 516"/>
                    <a:gd name="T48" fmla="*/ 366 w 462"/>
                    <a:gd name="T49" fmla="*/ 115 h 516"/>
                    <a:gd name="T50" fmla="*/ 359 w 462"/>
                    <a:gd name="T51" fmla="*/ 134 h 516"/>
                    <a:gd name="T52" fmla="*/ 304 w 462"/>
                    <a:gd name="T53" fmla="*/ 194 h 516"/>
                    <a:gd name="T54" fmla="*/ 302 w 462"/>
                    <a:gd name="T55" fmla="*/ 136 h 516"/>
                    <a:gd name="T56" fmla="*/ 312 w 462"/>
                    <a:gd name="T57" fmla="*/ 49 h 516"/>
                    <a:gd name="T58" fmla="*/ 303 w 462"/>
                    <a:gd name="T59" fmla="*/ 47 h 516"/>
                    <a:gd name="T60" fmla="*/ 286 w 462"/>
                    <a:gd name="T61" fmla="*/ 187 h 516"/>
                    <a:gd name="T62" fmla="*/ 264 w 462"/>
                    <a:gd name="T63" fmla="*/ 260 h 516"/>
                    <a:gd name="T64" fmla="*/ 235 w 462"/>
                    <a:gd name="T65" fmla="*/ 328 h 516"/>
                    <a:gd name="T66" fmla="*/ 214 w 462"/>
                    <a:gd name="T67" fmla="*/ 393 h 516"/>
                    <a:gd name="T68" fmla="*/ 158 w 462"/>
                    <a:gd name="T69" fmla="*/ 176 h 516"/>
                    <a:gd name="T70" fmla="*/ 157 w 462"/>
                    <a:gd name="T71" fmla="*/ 173 h 516"/>
                    <a:gd name="T72" fmla="*/ 151 w 462"/>
                    <a:gd name="T73" fmla="*/ 119 h 516"/>
                    <a:gd name="T74" fmla="*/ 154 w 462"/>
                    <a:gd name="T75" fmla="*/ 80 h 516"/>
                    <a:gd name="T76" fmla="*/ 154 w 462"/>
                    <a:gd name="T77" fmla="*/ 76 h 516"/>
                    <a:gd name="T78" fmla="*/ 160 w 462"/>
                    <a:gd name="T79" fmla="*/ 18 h 516"/>
                    <a:gd name="T80" fmla="*/ 152 w 462"/>
                    <a:gd name="T81" fmla="*/ 17 h 516"/>
                    <a:gd name="T82" fmla="*/ 137 w 462"/>
                    <a:gd name="T83" fmla="*/ 96 h 516"/>
                    <a:gd name="T84" fmla="*/ 130 w 462"/>
                    <a:gd name="T85" fmla="*/ 123 h 516"/>
                    <a:gd name="T86" fmla="*/ 71 w 462"/>
                    <a:gd name="T87" fmla="*/ 44 h 516"/>
                    <a:gd name="T88" fmla="*/ 66 w 462"/>
                    <a:gd name="T89" fmla="*/ 50 h 516"/>
                    <a:gd name="T90" fmla="*/ 172 w 462"/>
                    <a:gd name="T91" fmla="*/ 333 h 516"/>
                    <a:gd name="T92" fmla="*/ 181 w 462"/>
                    <a:gd name="T93" fmla="*/ 392 h 516"/>
                    <a:gd name="T94" fmla="*/ 166 w 462"/>
                    <a:gd name="T95" fmla="*/ 352 h 516"/>
                    <a:gd name="T96" fmla="*/ 120 w 462"/>
                    <a:gd name="T97" fmla="*/ 268 h 516"/>
                    <a:gd name="T98" fmla="*/ 56 w 462"/>
                    <a:gd name="T99" fmla="*/ 200 h 516"/>
                    <a:gd name="T100" fmla="*/ 53 w 462"/>
                    <a:gd name="T101" fmla="*/ 200 h 516"/>
                    <a:gd name="T102" fmla="*/ 47 w 462"/>
                    <a:gd name="T103" fmla="*/ 201 h 516"/>
                    <a:gd name="T104" fmla="*/ 46 w 462"/>
                    <a:gd name="T105" fmla="*/ 206 h 516"/>
                    <a:gd name="T106" fmla="*/ 44 w 462"/>
                    <a:gd name="T107" fmla="*/ 209 h 516"/>
                    <a:gd name="T108" fmla="*/ 59 w 462"/>
                    <a:gd name="T109" fmla="*/ 222 h 516"/>
                    <a:gd name="T110" fmla="*/ 97 w 462"/>
                    <a:gd name="T111" fmla="*/ 270 h 516"/>
                    <a:gd name="T112" fmla="*/ 52 w 462"/>
                    <a:gd name="T113" fmla="*/ 253 h 516"/>
                    <a:gd name="T114" fmla="*/ 2 w 462"/>
                    <a:gd name="T115" fmla="*/ 228 h 516"/>
                    <a:gd name="T116" fmla="*/ 0 w 462"/>
                    <a:gd name="T117" fmla="*/ 230 h 516"/>
                    <a:gd name="T118" fmla="*/ 82 w 462"/>
                    <a:gd name="T119" fmla="*/ 279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62" h="516">
                      <a:moveTo>
                        <a:pt x="82" y="279"/>
                      </a:moveTo>
                      <a:cubicBezTo>
                        <a:pt x="103" y="287"/>
                        <a:pt x="115" y="300"/>
                        <a:pt x="125" y="320"/>
                      </a:cubicBezTo>
                      <a:cubicBezTo>
                        <a:pt x="128" y="327"/>
                        <a:pt x="131" y="334"/>
                        <a:pt x="134" y="341"/>
                      </a:cubicBezTo>
                      <a:cubicBezTo>
                        <a:pt x="141" y="360"/>
                        <a:pt x="147" y="379"/>
                        <a:pt x="151" y="399"/>
                      </a:cubicBezTo>
                      <a:cubicBezTo>
                        <a:pt x="155" y="416"/>
                        <a:pt x="158" y="434"/>
                        <a:pt x="160" y="452"/>
                      </a:cubicBezTo>
                      <a:cubicBezTo>
                        <a:pt x="160" y="452"/>
                        <a:pt x="160" y="453"/>
                        <a:pt x="160" y="454"/>
                      </a:cubicBezTo>
                      <a:cubicBezTo>
                        <a:pt x="160" y="476"/>
                        <a:pt x="154" y="497"/>
                        <a:pt x="136" y="516"/>
                      </a:cubicBezTo>
                      <a:cubicBezTo>
                        <a:pt x="279" y="516"/>
                        <a:pt x="279" y="516"/>
                        <a:pt x="279" y="516"/>
                      </a:cubicBezTo>
                      <a:cubicBezTo>
                        <a:pt x="272" y="509"/>
                        <a:pt x="267" y="502"/>
                        <a:pt x="262" y="494"/>
                      </a:cubicBezTo>
                      <a:cubicBezTo>
                        <a:pt x="257" y="486"/>
                        <a:pt x="253" y="477"/>
                        <a:pt x="251" y="467"/>
                      </a:cubicBezTo>
                      <a:cubicBezTo>
                        <a:pt x="247" y="450"/>
                        <a:pt x="247" y="432"/>
                        <a:pt x="249" y="414"/>
                      </a:cubicBezTo>
                      <a:cubicBezTo>
                        <a:pt x="248" y="385"/>
                        <a:pt x="255" y="356"/>
                        <a:pt x="263" y="329"/>
                      </a:cubicBezTo>
                      <a:cubicBezTo>
                        <a:pt x="273" y="291"/>
                        <a:pt x="289" y="254"/>
                        <a:pt x="310" y="220"/>
                      </a:cubicBezTo>
                      <a:cubicBezTo>
                        <a:pt x="323" y="200"/>
                        <a:pt x="338" y="180"/>
                        <a:pt x="355" y="163"/>
                      </a:cubicBezTo>
                      <a:cubicBezTo>
                        <a:pt x="358" y="161"/>
                        <a:pt x="360" y="159"/>
                        <a:pt x="362" y="157"/>
                      </a:cubicBezTo>
                      <a:cubicBezTo>
                        <a:pt x="371" y="147"/>
                        <a:pt x="381" y="138"/>
                        <a:pt x="392" y="130"/>
                      </a:cubicBezTo>
                      <a:cubicBezTo>
                        <a:pt x="408" y="117"/>
                        <a:pt x="426" y="105"/>
                        <a:pt x="443" y="93"/>
                      </a:cubicBezTo>
                      <a:cubicBezTo>
                        <a:pt x="450" y="88"/>
                        <a:pt x="456" y="82"/>
                        <a:pt x="462" y="77"/>
                      </a:cubicBezTo>
                      <a:cubicBezTo>
                        <a:pt x="461" y="77"/>
                        <a:pt x="460" y="77"/>
                        <a:pt x="459" y="77"/>
                      </a:cubicBezTo>
                      <a:cubicBezTo>
                        <a:pt x="430" y="86"/>
                        <a:pt x="403" y="100"/>
                        <a:pt x="379" y="118"/>
                      </a:cubicBezTo>
                      <a:cubicBezTo>
                        <a:pt x="380" y="111"/>
                        <a:pt x="381" y="104"/>
                        <a:pt x="381" y="98"/>
                      </a:cubicBezTo>
                      <a:cubicBezTo>
                        <a:pt x="383" y="67"/>
                        <a:pt x="384" y="36"/>
                        <a:pt x="394" y="6"/>
                      </a:cubicBezTo>
                      <a:cubicBezTo>
                        <a:pt x="395" y="3"/>
                        <a:pt x="389" y="0"/>
                        <a:pt x="388" y="4"/>
                      </a:cubicBezTo>
                      <a:cubicBezTo>
                        <a:pt x="378" y="26"/>
                        <a:pt x="371" y="47"/>
                        <a:pt x="369" y="71"/>
                      </a:cubicBezTo>
                      <a:cubicBezTo>
                        <a:pt x="368" y="86"/>
                        <a:pt x="369" y="101"/>
                        <a:pt x="366" y="115"/>
                      </a:cubicBezTo>
                      <a:cubicBezTo>
                        <a:pt x="364" y="122"/>
                        <a:pt x="362" y="128"/>
                        <a:pt x="359" y="134"/>
                      </a:cubicBezTo>
                      <a:cubicBezTo>
                        <a:pt x="338" y="151"/>
                        <a:pt x="320" y="172"/>
                        <a:pt x="304" y="194"/>
                      </a:cubicBezTo>
                      <a:cubicBezTo>
                        <a:pt x="303" y="175"/>
                        <a:pt x="301" y="156"/>
                        <a:pt x="302" y="136"/>
                      </a:cubicBezTo>
                      <a:cubicBezTo>
                        <a:pt x="303" y="107"/>
                        <a:pt x="307" y="78"/>
                        <a:pt x="312" y="49"/>
                      </a:cubicBezTo>
                      <a:cubicBezTo>
                        <a:pt x="313" y="43"/>
                        <a:pt x="305" y="40"/>
                        <a:pt x="303" y="47"/>
                      </a:cubicBezTo>
                      <a:cubicBezTo>
                        <a:pt x="285" y="98"/>
                        <a:pt x="286" y="181"/>
                        <a:pt x="286" y="187"/>
                      </a:cubicBezTo>
                      <a:cubicBezTo>
                        <a:pt x="280" y="212"/>
                        <a:pt x="275" y="236"/>
                        <a:pt x="264" y="260"/>
                      </a:cubicBezTo>
                      <a:cubicBezTo>
                        <a:pt x="254" y="282"/>
                        <a:pt x="244" y="305"/>
                        <a:pt x="235" y="328"/>
                      </a:cubicBezTo>
                      <a:cubicBezTo>
                        <a:pt x="227" y="350"/>
                        <a:pt x="220" y="371"/>
                        <a:pt x="214" y="393"/>
                      </a:cubicBezTo>
                      <a:cubicBezTo>
                        <a:pt x="206" y="297"/>
                        <a:pt x="175" y="214"/>
                        <a:pt x="158" y="176"/>
                      </a:cubicBezTo>
                      <a:cubicBezTo>
                        <a:pt x="157" y="175"/>
                        <a:pt x="157" y="174"/>
                        <a:pt x="157" y="173"/>
                      </a:cubicBezTo>
                      <a:cubicBezTo>
                        <a:pt x="152" y="155"/>
                        <a:pt x="150" y="137"/>
                        <a:pt x="151" y="119"/>
                      </a:cubicBezTo>
                      <a:cubicBezTo>
                        <a:pt x="152" y="106"/>
                        <a:pt x="155" y="93"/>
                        <a:pt x="154" y="80"/>
                      </a:cubicBezTo>
                      <a:cubicBezTo>
                        <a:pt x="154" y="78"/>
                        <a:pt x="154" y="77"/>
                        <a:pt x="154" y="76"/>
                      </a:cubicBezTo>
                      <a:cubicBezTo>
                        <a:pt x="158" y="57"/>
                        <a:pt x="162" y="37"/>
                        <a:pt x="160" y="18"/>
                      </a:cubicBezTo>
                      <a:cubicBezTo>
                        <a:pt x="160" y="13"/>
                        <a:pt x="153" y="12"/>
                        <a:pt x="152" y="17"/>
                      </a:cubicBezTo>
                      <a:cubicBezTo>
                        <a:pt x="144" y="42"/>
                        <a:pt x="142" y="70"/>
                        <a:pt x="137" y="96"/>
                      </a:cubicBezTo>
                      <a:cubicBezTo>
                        <a:pt x="135" y="104"/>
                        <a:pt x="132" y="114"/>
                        <a:pt x="130" y="123"/>
                      </a:cubicBezTo>
                      <a:cubicBezTo>
                        <a:pt x="115" y="93"/>
                        <a:pt x="96" y="66"/>
                        <a:pt x="71" y="44"/>
                      </a:cubicBezTo>
                      <a:cubicBezTo>
                        <a:pt x="67" y="41"/>
                        <a:pt x="62" y="46"/>
                        <a:pt x="66" y="50"/>
                      </a:cubicBezTo>
                      <a:cubicBezTo>
                        <a:pt x="135" y="129"/>
                        <a:pt x="154" y="233"/>
                        <a:pt x="172" y="333"/>
                      </a:cubicBezTo>
                      <a:cubicBezTo>
                        <a:pt x="175" y="353"/>
                        <a:pt x="178" y="372"/>
                        <a:pt x="181" y="392"/>
                      </a:cubicBezTo>
                      <a:cubicBezTo>
                        <a:pt x="177" y="378"/>
                        <a:pt x="172" y="365"/>
                        <a:pt x="166" y="352"/>
                      </a:cubicBezTo>
                      <a:cubicBezTo>
                        <a:pt x="154" y="322"/>
                        <a:pt x="138" y="294"/>
                        <a:pt x="120" y="268"/>
                      </a:cubicBezTo>
                      <a:cubicBezTo>
                        <a:pt x="102" y="244"/>
                        <a:pt x="81" y="216"/>
                        <a:pt x="56" y="200"/>
                      </a:cubicBezTo>
                      <a:cubicBezTo>
                        <a:pt x="55" y="200"/>
                        <a:pt x="54" y="199"/>
                        <a:pt x="53" y="200"/>
                      </a:cubicBezTo>
                      <a:cubicBezTo>
                        <a:pt x="50" y="199"/>
                        <a:pt x="48" y="199"/>
                        <a:pt x="47" y="201"/>
                      </a:cubicBezTo>
                      <a:cubicBezTo>
                        <a:pt x="46" y="203"/>
                        <a:pt x="45" y="205"/>
                        <a:pt x="46" y="206"/>
                      </a:cubicBezTo>
                      <a:cubicBezTo>
                        <a:pt x="45" y="207"/>
                        <a:pt x="45" y="208"/>
                        <a:pt x="44" y="209"/>
                      </a:cubicBezTo>
                      <a:cubicBezTo>
                        <a:pt x="49" y="213"/>
                        <a:pt x="54" y="217"/>
                        <a:pt x="59" y="222"/>
                      </a:cubicBezTo>
                      <a:cubicBezTo>
                        <a:pt x="73" y="237"/>
                        <a:pt x="85" y="253"/>
                        <a:pt x="97" y="270"/>
                      </a:cubicBezTo>
                      <a:cubicBezTo>
                        <a:pt x="82" y="264"/>
                        <a:pt x="67" y="260"/>
                        <a:pt x="52" y="253"/>
                      </a:cubicBezTo>
                      <a:cubicBezTo>
                        <a:pt x="35" y="246"/>
                        <a:pt x="19" y="233"/>
                        <a:pt x="2" y="228"/>
                      </a:cubicBezTo>
                      <a:cubicBezTo>
                        <a:pt x="1" y="228"/>
                        <a:pt x="0" y="229"/>
                        <a:pt x="0" y="230"/>
                      </a:cubicBezTo>
                      <a:cubicBezTo>
                        <a:pt x="17" y="256"/>
                        <a:pt x="54" y="268"/>
                        <a:pt x="82" y="2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5" name="PA-iŝḷïdè">
                  <a:extLst>
                    <a:ext uri="{FF2B5EF4-FFF2-40B4-BE49-F238E27FC236}">
                      <a16:creationId xmlns="" xmlns:a16="http://schemas.microsoft.com/office/drawing/2014/main" id="{0C790306-8190-45EA-BB1C-85CDA3630796}"/>
                    </a:ext>
                  </a:extLst>
                </p:cNvPr>
                <p:cNvSpPr/>
                <p:nvPr>
                  <p:custDataLst>
                    <p:tags r:id="rId27"/>
                  </p:custDataLst>
                </p:nvPr>
              </p:nvSpPr>
              <p:spPr bwMode="auto">
                <a:xfrm>
                  <a:off x="5382853" y="-2328311"/>
                  <a:ext cx="1501775" cy="2273300"/>
                </a:xfrm>
                <a:custGeom>
                  <a:avLst/>
                  <a:gdLst>
                    <a:gd name="T0" fmla="*/ 189 w 190"/>
                    <a:gd name="T1" fmla="*/ 288 h 288"/>
                    <a:gd name="T2" fmla="*/ 190 w 190"/>
                    <a:gd name="T3" fmla="*/ 257 h 288"/>
                    <a:gd name="T4" fmla="*/ 133 w 190"/>
                    <a:gd name="T5" fmla="*/ 79 h 288"/>
                    <a:gd name="T6" fmla="*/ 57 w 190"/>
                    <a:gd name="T7" fmla="*/ 36 h 288"/>
                    <a:gd name="T8" fmla="*/ 0 w 190"/>
                    <a:gd name="T9" fmla="*/ 0 h 288"/>
                    <a:gd name="T10" fmla="*/ 0 w 190"/>
                    <a:gd name="T11" fmla="*/ 2 h 288"/>
                    <a:gd name="T12" fmla="*/ 82 w 190"/>
                    <a:gd name="T13" fmla="*/ 51 h 288"/>
                    <a:gd name="T14" fmla="*/ 125 w 190"/>
                    <a:gd name="T15" fmla="*/ 92 h 288"/>
                    <a:gd name="T16" fmla="*/ 134 w 190"/>
                    <a:gd name="T17" fmla="*/ 113 h 288"/>
                    <a:gd name="T18" fmla="*/ 151 w 190"/>
                    <a:gd name="T19" fmla="*/ 171 h 288"/>
                    <a:gd name="T20" fmla="*/ 160 w 190"/>
                    <a:gd name="T21" fmla="*/ 224 h 288"/>
                    <a:gd name="T22" fmla="*/ 160 w 190"/>
                    <a:gd name="T23" fmla="*/ 226 h 288"/>
                    <a:gd name="T24" fmla="*/ 136 w 190"/>
                    <a:gd name="T25" fmla="*/ 288 h 288"/>
                    <a:gd name="T26" fmla="*/ 189 w 190"/>
                    <a:gd name="T27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0" h="288">
                      <a:moveTo>
                        <a:pt x="189" y="288"/>
                      </a:moveTo>
                      <a:cubicBezTo>
                        <a:pt x="190" y="278"/>
                        <a:pt x="190" y="268"/>
                        <a:pt x="190" y="257"/>
                      </a:cubicBezTo>
                      <a:cubicBezTo>
                        <a:pt x="190" y="206"/>
                        <a:pt x="152" y="116"/>
                        <a:pt x="133" y="79"/>
                      </a:cubicBezTo>
                      <a:cubicBezTo>
                        <a:pt x="113" y="42"/>
                        <a:pt x="84" y="41"/>
                        <a:pt x="57" y="36"/>
                      </a:cubicBezTo>
                      <a:cubicBezTo>
                        <a:pt x="39" y="33"/>
                        <a:pt x="15" y="14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7" y="28"/>
                        <a:pt x="54" y="40"/>
                        <a:pt x="82" y="51"/>
                      </a:cubicBezTo>
                      <a:cubicBezTo>
                        <a:pt x="103" y="59"/>
                        <a:pt x="115" y="72"/>
                        <a:pt x="125" y="92"/>
                      </a:cubicBezTo>
                      <a:cubicBezTo>
                        <a:pt x="128" y="99"/>
                        <a:pt x="131" y="106"/>
                        <a:pt x="134" y="113"/>
                      </a:cubicBezTo>
                      <a:cubicBezTo>
                        <a:pt x="141" y="132"/>
                        <a:pt x="147" y="151"/>
                        <a:pt x="151" y="171"/>
                      </a:cubicBezTo>
                      <a:cubicBezTo>
                        <a:pt x="155" y="188"/>
                        <a:pt x="158" y="206"/>
                        <a:pt x="160" y="224"/>
                      </a:cubicBezTo>
                      <a:cubicBezTo>
                        <a:pt x="160" y="224"/>
                        <a:pt x="160" y="225"/>
                        <a:pt x="160" y="226"/>
                      </a:cubicBezTo>
                      <a:cubicBezTo>
                        <a:pt x="160" y="248"/>
                        <a:pt x="154" y="269"/>
                        <a:pt x="136" y="288"/>
                      </a:cubicBezTo>
                      <a:lnTo>
                        <a:pt x="189" y="2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6" name="PA-ïṣ1iḑè">
                  <a:extLst>
                    <a:ext uri="{FF2B5EF4-FFF2-40B4-BE49-F238E27FC236}">
                      <a16:creationId xmlns="" xmlns:a16="http://schemas.microsoft.com/office/drawing/2014/main" id="{208C0FFA-808F-40ED-8DA5-8D41CD283939}"/>
                    </a:ext>
                  </a:extLst>
                </p:cNvPr>
                <p:cNvSpPr/>
                <p:nvPr>
                  <p:custDataLst>
                    <p:tags r:id="rId28"/>
                  </p:custDataLst>
                </p:nvPr>
              </p:nvSpPr>
              <p:spPr bwMode="auto">
                <a:xfrm>
                  <a:off x="7073540" y="-4112661"/>
                  <a:ext cx="1960563" cy="3449638"/>
                </a:xfrm>
                <a:custGeom>
                  <a:avLst/>
                  <a:gdLst>
                    <a:gd name="T0" fmla="*/ 73 w 248"/>
                    <a:gd name="T1" fmla="*/ 235 h 437"/>
                    <a:gd name="T2" fmla="*/ 248 w 248"/>
                    <a:gd name="T3" fmla="*/ 75 h 437"/>
                    <a:gd name="T4" fmla="*/ 245 w 248"/>
                    <a:gd name="T5" fmla="*/ 75 h 437"/>
                    <a:gd name="T6" fmla="*/ 165 w 248"/>
                    <a:gd name="T7" fmla="*/ 116 h 437"/>
                    <a:gd name="T8" fmla="*/ 156 w 248"/>
                    <a:gd name="T9" fmla="*/ 122 h 437"/>
                    <a:gd name="T10" fmla="*/ 163 w 248"/>
                    <a:gd name="T11" fmla="*/ 63 h 437"/>
                    <a:gd name="T12" fmla="*/ 177 w 248"/>
                    <a:gd name="T13" fmla="*/ 0 h 437"/>
                    <a:gd name="T14" fmla="*/ 177 w 248"/>
                    <a:gd name="T15" fmla="*/ 0 h 437"/>
                    <a:gd name="T16" fmla="*/ 177 w 248"/>
                    <a:gd name="T17" fmla="*/ 0 h 437"/>
                    <a:gd name="T18" fmla="*/ 176 w 248"/>
                    <a:gd name="T19" fmla="*/ 0 h 437"/>
                    <a:gd name="T20" fmla="*/ 176 w 248"/>
                    <a:gd name="T21" fmla="*/ 0 h 437"/>
                    <a:gd name="T22" fmla="*/ 176 w 248"/>
                    <a:gd name="T23" fmla="*/ 0 h 437"/>
                    <a:gd name="T24" fmla="*/ 176 w 248"/>
                    <a:gd name="T25" fmla="*/ 0 h 437"/>
                    <a:gd name="T26" fmla="*/ 175 w 248"/>
                    <a:gd name="T27" fmla="*/ 0 h 437"/>
                    <a:gd name="T28" fmla="*/ 175 w 248"/>
                    <a:gd name="T29" fmla="*/ 0 h 437"/>
                    <a:gd name="T30" fmla="*/ 175 w 248"/>
                    <a:gd name="T31" fmla="*/ 1 h 437"/>
                    <a:gd name="T32" fmla="*/ 175 w 248"/>
                    <a:gd name="T33" fmla="*/ 1 h 437"/>
                    <a:gd name="T34" fmla="*/ 174 w 248"/>
                    <a:gd name="T35" fmla="*/ 1 h 437"/>
                    <a:gd name="T36" fmla="*/ 174 w 248"/>
                    <a:gd name="T37" fmla="*/ 1 h 437"/>
                    <a:gd name="T38" fmla="*/ 174 w 248"/>
                    <a:gd name="T39" fmla="*/ 2 h 437"/>
                    <a:gd name="T40" fmla="*/ 155 w 248"/>
                    <a:gd name="T41" fmla="*/ 69 h 437"/>
                    <a:gd name="T42" fmla="*/ 152 w 248"/>
                    <a:gd name="T43" fmla="*/ 113 h 437"/>
                    <a:gd name="T44" fmla="*/ 145 w 248"/>
                    <a:gd name="T45" fmla="*/ 132 h 437"/>
                    <a:gd name="T46" fmla="*/ 90 w 248"/>
                    <a:gd name="T47" fmla="*/ 192 h 437"/>
                    <a:gd name="T48" fmla="*/ 81 w 248"/>
                    <a:gd name="T49" fmla="*/ 203 h 437"/>
                    <a:gd name="T50" fmla="*/ 81 w 248"/>
                    <a:gd name="T51" fmla="*/ 201 h 437"/>
                    <a:gd name="T52" fmla="*/ 84 w 248"/>
                    <a:gd name="T53" fmla="*/ 100 h 437"/>
                    <a:gd name="T54" fmla="*/ 93 w 248"/>
                    <a:gd name="T55" fmla="*/ 41 h 437"/>
                    <a:gd name="T56" fmla="*/ 93 w 248"/>
                    <a:gd name="T57" fmla="*/ 41 h 437"/>
                    <a:gd name="T58" fmla="*/ 93 w 248"/>
                    <a:gd name="T59" fmla="*/ 41 h 437"/>
                    <a:gd name="T60" fmla="*/ 92 w 248"/>
                    <a:gd name="T61" fmla="*/ 41 h 437"/>
                    <a:gd name="T62" fmla="*/ 92 w 248"/>
                    <a:gd name="T63" fmla="*/ 41 h 437"/>
                    <a:gd name="T64" fmla="*/ 92 w 248"/>
                    <a:gd name="T65" fmla="*/ 41 h 437"/>
                    <a:gd name="T66" fmla="*/ 89 w 248"/>
                    <a:gd name="T67" fmla="*/ 45 h 437"/>
                    <a:gd name="T68" fmla="*/ 72 w 248"/>
                    <a:gd name="T69" fmla="*/ 185 h 437"/>
                    <a:gd name="T70" fmla="*/ 50 w 248"/>
                    <a:gd name="T71" fmla="*/ 258 h 437"/>
                    <a:gd name="T72" fmla="*/ 21 w 248"/>
                    <a:gd name="T73" fmla="*/ 326 h 437"/>
                    <a:gd name="T74" fmla="*/ 0 w 248"/>
                    <a:gd name="T75" fmla="*/ 391 h 437"/>
                    <a:gd name="T76" fmla="*/ 5 w 248"/>
                    <a:gd name="T77" fmla="*/ 437 h 437"/>
                    <a:gd name="T78" fmla="*/ 73 w 248"/>
                    <a:gd name="T79" fmla="*/ 2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48" h="437">
                      <a:moveTo>
                        <a:pt x="73" y="235"/>
                      </a:moveTo>
                      <a:cubicBezTo>
                        <a:pt x="121" y="136"/>
                        <a:pt x="248" y="75"/>
                        <a:pt x="248" y="75"/>
                      </a:cubicBezTo>
                      <a:cubicBezTo>
                        <a:pt x="247" y="75"/>
                        <a:pt x="246" y="75"/>
                        <a:pt x="245" y="75"/>
                      </a:cubicBezTo>
                      <a:cubicBezTo>
                        <a:pt x="216" y="84"/>
                        <a:pt x="189" y="98"/>
                        <a:pt x="165" y="11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2" y="110"/>
                        <a:pt x="163" y="87"/>
                        <a:pt x="163" y="63"/>
                      </a:cubicBezTo>
                      <a:cubicBezTo>
                        <a:pt x="163" y="39"/>
                        <a:pt x="172" y="13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77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6" y="0"/>
                        <a:pt x="176" y="0"/>
                        <a:pt x="176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75" y="0"/>
                        <a:pt x="175" y="0"/>
                        <a:pt x="175" y="1"/>
                      </a:cubicBezTo>
                      <a:cubicBezTo>
                        <a:pt x="175" y="1"/>
                        <a:pt x="175" y="1"/>
                        <a:pt x="175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1"/>
                      </a:cubicBezTo>
                      <a:cubicBezTo>
                        <a:pt x="174" y="1"/>
                        <a:pt x="174" y="1"/>
                        <a:pt x="174" y="2"/>
                      </a:cubicBezTo>
                      <a:cubicBezTo>
                        <a:pt x="164" y="24"/>
                        <a:pt x="157" y="45"/>
                        <a:pt x="155" y="69"/>
                      </a:cubicBezTo>
                      <a:cubicBezTo>
                        <a:pt x="154" y="84"/>
                        <a:pt x="155" y="99"/>
                        <a:pt x="152" y="113"/>
                      </a:cubicBezTo>
                      <a:cubicBezTo>
                        <a:pt x="150" y="120"/>
                        <a:pt x="148" y="126"/>
                        <a:pt x="145" y="132"/>
                      </a:cubicBezTo>
                      <a:cubicBezTo>
                        <a:pt x="124" y="149"/>
                        <a:pt x="106" y="170"/>
                        <a:pt x="90" y="192"/>
                      </a:cubicBezTo>
                      <a:cubicBezTo>
                        <a:pt x="81" y="203"/>
                        <a:pt x="81" y="203"/>
                        <a:pt x="81" y="203"/>
                      </a:cubicBezTo>
                      <a:cubicBezTo>
                        <a:pt x="81" y="203"/>
                        <a:pt x="81" y="202"/>
                        <a:pt x="81" y="201"/>
                      </a:cubicBezTo>
                      <a:cubicBezTo>
                        <a:pt x="85" y="188"/>
                        <a:pt x="81" y="137"/>
                        <a:pt x="84" y="100"/>
                      </a:cubicBezTo>
                      <a:cubicBezTo>
                        <a:pt x="86" y="76"/>
                        <a:pt x="91" y="54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3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2" y="41"/>
                        <a:pt x="92" y="41"/>
                        <a:pt x="92" y="41"/>
                      </a:cubicBezTo>
                      <a:cubicBezTo>
                        <a:pt x="90" y="42"/>
                        <a:pt x="89" y="43"/>
                        <a:pt x="89" y="45"/>
                      </a:cubicBezTo>
                      <a:cubicBezTo>
                        <a:pt x="71" y="96"/>
                        <a:pt x="72" y="179"/>
                        <a:pt x="72" y="185"/>
                      </a:cubicBezTo>
                      <a:cubicBezTo>
                        <a:pt x="66" y="210"/>
                        <a:pt x="61" y="234"/>
                        <a:pt x="50" y="258"/>
                      </a:cubicBezTo>
                      <a:cubicBezTo>
                        <a:pt x="40" y="280"/>
                        <a:pt x="30" y="303"/>
                        <a:pt x="21" y="326"/>
                      </a:cubicBezTo>
                      <a:cubicBezTo>
                        <a:pt x="13" y="348"/>
                        <a:pt x="6" y="369"/>
                        <a:pt x="0" y="391"/>
                      </a:cubicBezTo>
                      <a:cubicBezTo>
                        <a:pt x="5" y="437"/>
                        <a:pt x="5" y="437"/>
                        <a:pt x="5" y="437"/>
                      </a:cubicBezTo>
                      <a:cubicBezTo>
                        <a:pt x="5" y="437"/>
                        <a:pt x="25" y="334"/>
                        <a:pt x="73" y="2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7" name="PA-işḷîdè">
                  <a:extLst>
                    <a:ext uri="{FF2B5EF4-FFF2-40B4-BE49-F238E27FC236}">
                      <a16:creationId xmlns="" xmlns:a16="http://schemas.microsoft.com/office/drawing/2014/main" id="{BB408FE3-7013-41F4-B721-CF0CDD353386}"/>
                    </a:ext>
                  </a:extLst>
                </p:cNvPr>
                <p:cNvSpPr/>
                <p:nvPr>
                  <p:custDataLst>
                    <p:tags r:id="rId29"/>
                  </p:custDataLst>
                </p:nvPr>
              </p:nvSpPr>
              <p:spPr bwMode="auto">
                <a:xfrm>
                  <a:off x="5887678" y="-3772936"/>
                  <a:ext cx="1044575" cy="3078163"/>
                </a:xfrm>
                <a:custGeom>
                  <a:avLst/>
                  <a:gdLst>
                    <a:gd name="T0" fmla="*/ 108 w 132"/>
                    <a:gd name="T1" fmla="*/ 288 h 390"/>
                    <a:gd name="T2" fmla="*/ 115 w 132"/>
                    <a:gd name="T3" fmla="*/ 335 h 390"/>
                    <a:gd name="T4" fmla="*/ 118 w 132"/>
                    <a:gd name="T5" fmla="*/ 345 h 390"/>
                    <a:gd name="T6" fmla="*/ 132 w 132"/>
                    <a:gd name="T7" fmla="*/ 390 h 390"/>
                    <a:gd name="T8" fmla="*/ 124 w 132"/>
                    <a:gd name="T9" fmla="*/ 299 h 390"/>
                    <a:gd name="T10" fmla="*/ 64 w 132"/>
                    <a:gd name="T11" fmla="*/ 85 h 390"/>
                    <a:gd name="T12" fmla="*/ 1 w 132"/>
                    <a:gd name="T13" fmla="*/ 0 h 390"/>
                    <a:gd name="T14" fmla="*/ 2 w 132"/>
                    <a:gd name="T15" fmla="*/ 5 h 390"/>
                    <a:gd name="T16" fmla="*/ 108 w 132"/>
                    <a:gd name="T17" fmla="*/ 288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390">
                      <a:moveTo>
                        <a:pt x="108" y="288"/>
                      </a:moveTo>
                      <a:cubicBezTo>
                        <a:pt x="111" y="304"/>
                        <a:pt x="113" y="319"/>
                        <a:pt x="115" y="335"/>
                      </a:cubicBezTo>
                      <a:cubicBezTo>
                        <a:pt x="116" y="339"/>
                        <a:pt x="117" y="342"/>
                        <a:pt x="118" y="345"/>
                      </a:cubicBezTo>
                      <a:cubicBezTo>
                        <a:pt x="122" y="354"/>
                        <a:pt x="132" y="390"/>
                        <a:pt x="132" y="390"/>
                      </a:cubicBezTo>
                      <a:cubicBezTo>
                        <a:pt x="132" y="390"/>
                        <a:pt x="129" y="339"/>
                        <a:pt x="124" y="299"/>
                      </a:cubicBezTo>
                      <a:cubicBezTo>
                        <a:pt x="119" y="259"/>
                        <a:pt x="87" y="136"/>
                        <a:pt x="64" y="85"/>
                      </a:cubicBezTo>
                      <a:cubicBezTo>
                        <a:pt x="47" y="49"/>
                        <a:pt x="17" y="16"/>
                        <a:pt x="1" y="0"/>
                      </a:cubicBezTo>
                      <a:cubicBezTo>
                        <a:pt x="0" y="1"/>
                        <a:pt x="0" y="3"/>
                        <a:pt x="2" y="5"/>
                      </a:cubicBezTo>
                      <a:cubicBezTo>
                        <a:pt x="71" y="84"/>
                        <a:pt x="90" y="188"/>
                        <a:pt x="108" y="2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9" name="组合 288">
                <a:extLst>
                  <a:ext uri="{FF2B5EF4-FFF2-40B4-BE49-F238E27FC236}">
                    <a16:creationId xmlns="" xmlns:a16="http://schemas.microsoft.com/office/drawing/2014/main" id="{F8776B41-4FB5-4293-B437-C5E1BA513E7D}"/>
                  </a:ext>
                </a:extLst>
              </p:cNvPr>
              <p:cNvGrpSpPr/>
              <p:nvPr/>
            </p:nvGrpSpPr>
            <p:grpSpPr>
              <a:xfrm>
                <a:off x="8493182" y="-4836315"/>
                <a:ext cx="1960563" cy="4133850"/>
                <a:chOff x="10943556" y="-4298399"/>
                <a:chExt cx="1960563" cy="4133850"/>
              </a:xfrm>
              <a:solidFill>
                <a:schemeClr val="tx1"/>
              </a:solidFill>
            </p:grpSpPr>
            <p:sp>
              <p:nvSpPr>
                <p:cNvPr id="302" name="PA-îṣḷîḍè">
                  <a:extLst>
                    <a:ext uri="{FF2B5EF4-FFF2-40B4-BE49-F238E27FC236}">
                      <a16:creationId xmlns="" xmlns:a16="http://schemas.microsoft.com/office/drawing/2014/main" id="{2E537537-5534-4B9B-96DD-60A7D66961C3}"/>
                    </a:ext>
                  </a:extLst>
                </p:cNvPr>
                <p:cNvSpPr/>
                <p:nvPr>
                  <p:custDataLst>
                    <p:tags r:id="rId24"/>
                  </p:custDataLst>
                </p:nvPr>
              </p:nvSpPr>
              <p:spPr bwMode="auto">
                <a:xfrm>
                  <a:off x="10943556" y="-4298399"/>
                  <a:ext cx="1960563" cy="4133850"/>
                </a:xfrm>
                <a:custGeom>
                  <a:avLst/>
                  <a:gdLst>
                    <a:gd name="T0" fmla="*/ 61 w 282"/>
                    <a:gd name="T1" fmla="*/ 183 h 597"/>
                    <a:gd name="T2" fmla="*/ 62 w 282"/>
                    <a:gd name="T3" fmla="*/ 184 h 597"/>
                    <a:gd name="T4" fmla="*/ 110 w 282"/>
                    <a:gd name="T5" fmla="*/ 223 h 597"/>
                    <a:gd name="T6" fmla="*/ 124 w 282"/>
                    <a:gd name="T7" fmla="*/ 272 h 597"/>
                    <a:gd name="T8" fmla="*/ 119 w 282"/>
                    <a:gd name="T9" fmla="*/ 388 h 597"/>
                    <a:gd name="T10" fmla="*/ 113 w 282"/>
                    <a:gd name="T11" fmla="*/ 425 h 597"/>
                    <a:gd name="T12" fmla="*/ 81 w 282"/>
                    <a:gd name="T13" fmla="*/ 520 h 597"/>
                    <a:gd name="T14" fmla="*/ 71 w 282"/>
                    <a:gd name="T15" fmla="*/ 588 h 597"/>
                    <a:gd name="T16" fmla="*/ 72 w 282"/>
                    <a:gd name="T17" fmla="*/ 597 h 597"/>
                    <a:gd name="T18" fmla="*/ 202 w 282"/>
                    <a:gd name="T19" fmla="*/ 597 h 597"/>
                    <a:gd name="T20" fmla="*/ 201 w 282"/>
                    <a:gd name="T21" fmla="*/ 595 h 597"/>
                    <a:gd name="T22" fmla="*/ 186 w 282"/>
                    <a:gd name="T23" fmla="*/ 383 h 597"/>
                    <a:gd name="T24" fmla="*/ 190 w 282"/>
                    <a:gd name="T25" fmla="*/ 372 h 597"/>
                    <a:gd name="T26" fmla="*/ 234 w 282"/>
                    <a:gd name="T27" fmla="*/ 317 h 597"/>
                    <a:gd name="T28" fmla="*/ 279 w 282"/>
                    <a:gd name="T29" fmla="*/ 297 h 597"/>
                    <a:gd name="T30" fmla="*/ 278 w 282"/>
                    <a:gd name="T31" fmla="*/ 288 h 597"/>
                    <a:gd name="T32" fmla="*/ 226 w 282"/>
                    <a:gd name="T33" fmla="*/ 302 h 597"/>
                    <a:gd name="T34" fmla="*/ 254 w 282"/>
                    <a:gd name="T35" fmla="*/ 261 h 597"/>
                    <a:gd name="T36" fmla="*/ 241 w 282"/>
                    <a:gd name="T37" fmla="*/ 251 h 597"/>
                    <a:gd name="T38" fmla="*/ 169 w 282"/>
                    <a:gd name="T39" fmla="*/ 343 h 597"/>
                    <a:gd name="T40" fmla="*/ 168 w 282"/>
                    <a:gd name="T41" fmla="*/ 343 h 597"/>
                    <a:gd name="T42" fmla="*/ 168 w 282"/>
                    <a:gd name="T43" fmla="*/ 341 h 597"/>
                    <a:gd name="T44" fmla="*/ 174 w 282"/>
                    <a:gd name="T45" fmla="*/ 209 h 597"/>
                    <a:gd name="T46" fmla="*/ 197 w 282"/>
                    <a:gd name="T47" fmla="*/ 60 h 597"/>
                    <a:gd name="T48" fmla="*/ 198 w 282"/>
                    <a:gd name="T49" fmla="*/ 57 h 597"/>
                    <a:gd name="T50" fmla="*/ 207 w 282"/>
                    <a:gd name="T51" fmla="*/ 7 h 597"/>
                    <a:gd name="T52" fmla="*/ 197 w 282"/>
                    <a:gd name="T53" fmla="*/ 7 h 597"/>
                    <a:gd name="T54" fmla="*/ 161 w 282"/>
                    <a:gd name="T55" fmla="*/ 106 h 597"/>
                    <a:gd name="T56" fmla="*/ 160 w 282"/>
                    <a:gd name="T57" fmla="*/ 112 h 597"/>
                    <a:gd name="T58" fmla="*/ 154 w 282"/>
                    <a:gd name="T59" fmla="*/ 85 h 597"/>
                    <a:gd name="T60" fmla="*/ 124 w 282"/>
                    <a:gd name="T61" fmla="*/ 11 h 597"/>
                    <a:gd name="T62" fmla="*/ 118 w 282"/>
                    <a:gd name="T63" fmla="*/ 13 h 597"/>
                    <a:gd name="T64" fmla="*/ 139 w 282"/>
                    <a:gd name="T65" fmla="*/ 89 h 597"/>
                    <a:gd name="T66" fmla="*/ 140 w 282"/>
                    <a:gd name="T67" fmla="*/ 91 h 597"/>
                    <a:gd name="T68" fmla="*/ 142 w 282"/>
                    <a:gd name="T69" fmla="*/ 108 h 597"/>
                    <a:gd name="T70" fmla="*/ 145 w 282"/>
                    <a:gd name="T71" fmla="*/ 130 h 597"/>
                    <a:gd name="T72" fmla="*/ 147 w 282"/>
                    <a:gd name="T73" fmla="*/ 140 h 597"/>
                    <a:gd name="T74" fmla="*/ 147 w 282"/>
                    <a:gd name="T75" fmla="*/ 147 h 597"/>
                    <a:gd name="T76" fmla="*/ 149 w 282"/>
                    <a:gd name="T77" fmla="*/ 183 h 597"/>
                    <a:gd name="T78" fmla="*/ 149 w 282"/>
                    <a:gd name="T79" fmla="*/ 212 h 597"/>
                    <a:gd name="T80" fmla="*/ 83 w 282"/>
                    <a:gd name="T81" fmla="*/ 113 h 597"/>
                    <a:gd name="T82" fmla="*/ 71 w 282"/>
                    <a:gd name="T83" fmla="*/ 121 h 597"/>
                    <a:gd name="T84" fmla="*/ 97 w 282"/>
                    <a:gd name="T85" fmla="*/ 165 h 597"/>
                    <a:gd name="T86" fmla="*/ 106 w 282"/>
                    <a:gd name="T87" fmla="*/ 186 h 597"/>
                    <a:gd name="T88" fmla="*/ 95 w 282"/>
                    <a:gd name="T89" fmla="*/ 180 h 597"/>
                    <a:gd name="T90" fmla="*/ 52 w 282"/>
                    <a:gd name="T91" fmla="*/ 160 h 597"/>
                    <a:gd name="T92" fmla="*/ 10 w 282"/>
                    <a:gd name="T93" fmla="*/ 115 h 597"/>
                    <a:gd name="T94" fmla="*/ 2 w 282"/>
                    <a:gd name="T95" fmla="*/ 119 h 597"/>
                    <a:gd name="T96" fmla="*/ 61 w 282"/>
                    <a:gd name="T97" fmla="*/ 183 h 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597">
                      <a:moveTo>
                        <a:pt x="61" y="183"/>
                      </a:moveTo>
                      <a:cubicBezTo>
                        <a:pt x="61" y="184"/>
                        <a:pt x="62" y="184"/>
                        <a:pt x="62" y="184"/>
                      </a:cubicBezTo>
                      <a:cubicBezTo>
                        <a:pt x="79" y="196"/>
                        <a:pt x="96" y="208"/>
                        <a:pt x="110" y="223"/>
                      </a:cubicBezTo>
                      <a:cubicBezTo>
                        <a:pt x="117" y="239"/>
                        <a:pt x="121" y="255"/>
                        <a:pt x="124" y="272"/>
                      </a:cubicBezTo>
                      <a:cubicBezTo>
                        <a:pt x="127" y="311"/>
                        <a:pt x="125" y="349"/>
                        <a:pt x="119" y="388"/>
                      </a:cubicBezTo>
                      <a:cubicBezTo>
                        <a:pt x="118" y="400"/>
                        <a:pt x="115" y="412"/>
                        <a:pt x="113" y="425"/>
                      </a:cubicBezTo>
                      <a:cubicBezTo>
                        <a:pt x="101" y="456"/>
                        <a:pt x="89" y="488"/>
                        <a:pt x="81" y="520"/>
                      </a:cubicBezTo>
                      <a:cubicBezTo>
                        <a:pt x="74" y="542"/>
                        <a:pt x="69" y="565"/>
                        <a:pt x="71" y="588"/>
                      </a:cubicBezTo>
                      <a:cubicBezTo>
                        <a:pt x="71" y="591"/>
                        <a:pt x="71" y="594"/>
                        <a:pt x="72" y="597"/>
                      </a:cubicBezTo>
                      <a:cubicBezTo>
                        <a:pt x="202" y="597"/>
                        <a:pt x="202" y="597"/>
                        <a:pt x="202" y="597"/>
                      </a:cubicBezTo>
                      <a:cubicBezTo>
                        <a:pt x="201" y="596"/>
                        <a:pt x="201" y="596"/>
                        <a:pt x="201" y="595"/>
                      </a:cubicBezTo>
                      <a:cubicBezTo>
                        <a:pt x="169" y="526"/>
                        <a:pt x="167" y="454"/>
                        <a:pt x="186" y="383"/>
                      </a:cubicBezTo>
                      <a:cubicBezTo>
                        <a:pt x="187" y="379"/>
                        <a:pt x="189" y="376"/>
                        <a:pt x="190" y="372"/>
                      </a:cubicBezTo>
                      <a:cubicBezTo>
                        <a:pt x="199" y="337"/>
                        <a:pt x="212" y="322"/>
                        <a:pt x="234" y="317"/>
                      </a:cubicBezTo>
                      <a:cubicBezTo>
                        <a:pt x="249" y="310"/>
                        <a:pt x="266" y="306"/>
                        <a:pt x="279" y="297"/>
                      </a:cubicBezTo>
                      <a:cubicBezTo>
                        <a:pt x="282" y="294"/>
                        <a:pt x="282" y="289"/>
                        <a:pt x="278" y="288"/>
                      </a:cubicBezTo>
                      <a:cubicBezTo>
                        <a:pt x="261" y="284"/>
                        <a:pt x="241" y="293"/>
                        <a:pt x="226" y="302"/>
                      </a:cubicBezTo>
                      <a:cubicBezTo>
                        <a:pt x="235" y="288"/>
                        <a:pt x="244" y="274"/>
                        <a:pt x="254" y="261"/>
                      </a:cubicBezTo>
                      <a:cubicBezTo>
                        <a:pt x="259" y="254"/>
                        <a:pt x="247" y="245"/>
                        <a:pt x="241" y="251"/>
                      </a:cubicBezTo>
                      <a:cubicBezTo>
                        <a:pt x="217" y="279"/>
                        <a:pt x="189" y="310"/>
                        <a:pt x="169" y="343"/>
                      </a:cubicBezTo>
                      <a:cubicBezTo>
                        <a:pt x="168" y="343"/>
                        <a:pt x="168" y="343"/>
                        <a:pt x="168" y="343"/>
                      </a:cubicBezTo>
                      <a:cubicBezTo>
                        <a:pt x="168" y="342"/>
                        <a:pt x="168" y="342"/>
                        <a:pt x="168" y="341"/>
                      </a:cubicBezTo>
                      <a:cubicBezTo>
                        <a:pt x="179" y="299"/>
                        <a:pt x="175" y="251"/>
                        <a:pt x="174" y="209"/>
                      </a:cubicBezTo>
                      <a:cubicBezTo>
                        <a:pt x="172" y="159"/>
                        <a:pt x="174" y="106"/>
                        <a:pt x="197" y="60"/>
                      </a:cubicBezTo>
                      <a:cubicBezTo>
                        <a:pt x="198" y="59"/>
                        <a:pt x="198" y="58"/>
                        <a:pt x="198" y="57"/>
                      </a:cubicBezTo>
                      <a:cubicBezTo>
                        <a:pt x="204" y="41"/>
                        <a:pt x="209" y="25"/>
                        <a:pt x="207" y="7"/>
                      </a:cubicBezTo>
                      <a:cubicBezTo>
                        <a:pt x="207" y="0"/>
                        <a:pt x="198" y="0"/>
                        <a:pt x="197" y="7"/>
                      </a:cubicBezTo>
                      <a:cubicBezTo>
                        <a:pt x="194" y="43"/>
                        <a:pt x="170" y="72"/>
                        <a:pt x="161" y="106"/>
                      </a:cubicBezTo>
                      <a:cubicBezTo>
                        <a:pt x="161" y="108"/>
                        <a:pt x="161" y="110"/>
                        <a:pt x="160" y="112"/>
                      </a:cubicBezTo>
                      <a:cubicBezTo>
                        <a:pt x="158" y="102"/>
                        <a:pt x="156" y="93"/>
                        <a:pt x="154" y="85"/>
                      </a:cubicBezTo>
                      <a:cubicBezTo>
                        <a:pt x="149" y="61"/>
                        <a:pt x="143" y="28"/>
                        <a:pt x="124" y="11"/>
                      </a:cubicBezTo>
                      <a:cubicBezTo>
                        <a:pt x="122" y="9"/>
                        <a:pt x="117" y="10"/>
                        <a:pt x="118" y="13"/>
                      </a:cubicBezTo>
                      <a:cubicBezTo>
                        <a:pt x="120" y="39"/>
                        <a:pt x="134" y="64"/>
                        <a:pt x="139" y="89"/>
                      </a:cubicBezTo>
                      <a:cubicBezTo>
                        <a:pt x="139" y="90"/>
                        <a:pt x="139" y="90"/>
                        <a:pt x="140" y="91"/>
                      </a:cubicBezTo>
                      <a:cubicBezTo>
                        <a:pt x="141" y="96"/>
                        <a:pt x="141" y="102"/>
                        <a:pt x="142" y="108"/>
                      </a:cubicBezTo>
                      <a:cubicBezTo>
                        <a:pt x="143" y="115"/>
                        <a:pt x="144" y="122"/>
                        <a:pt x="145" y="130"/>
                      </a:cubicBezTo>
                      <a:cubicBezTo>
                        <a:pt x="146" y="133"/>
                        <a:pt x="146" y="137"/>
                        <a:pt x="147" y="140"/>
                      </a:cubicBezTo>
                      <a:cubicBezTo>
                        <a:pt x="147" y="143"/>
                        <a:pt x="147" y="145"/>
                        <a:pt x="147" y="147"/>
                      </a:cubicBezTo>
                      <a:cubicBezTo>
                        <a:pt x="148" y="159"/>
                        <a:pt x="149" y="171"/>
                        <a:pt x="149" y="183"/>
                      </a:cubicBezTo>
                      <a:cubicBezTo>
                        <a:pt x="149" y="193"/>
                        <a:pt x="149" y="202"/>
                        <a:pt x="149" y="212"/>
                      </a:cubicBezTo>
                      <a:cubicBezTo>
                        <a:pt x="134" y="175"/>
                        <a:pt x="108" y="140"/>
                        <a:pt x="83" y="113"/>
                      </a:cubicBezTo>
                      <a:cubicBezTo>
                        <a:pt x="77" y="107"/>
                        <a:pt x="66" y="114"/>
                        <a:pt x="71" y="121"/>
                      </a:cubicBezTo>
                      <a:cubicBezTo>
                        <a:pt x="80" y="136"/>
                        <a:pt x="89" y="150"/>
                        <a:pt x="97" y="165"/>
                      </a:cubicBezTo>
                      <a:cubicBezTo>
                        <a:pt x="100" y="172"/>
                        <a:pt x="103" y="179"/>
                        <a:pt x="106" y="186"/>
                      </a:cubicBezTo>
                      <a:cubicBezTo>
                        <a:pt x="103" y="184"/>
                        <a:pt x="99" y="182"/>
                        <a:pt x="95" y="180"/>
                      </a:cubicBezTo>
                      <a:cubicBezTo>
                        <a:pt x="80" y="174"/>
                        <a:pt x="65" y="169"/>
                        <a:pt x="52" y="160"/>
                      </a:cubicBezTo>
                      <a:cubicBezTo>
                        <a:pt x="35" y="148"/>
                        <a:pt x="22" y="132"/>
                        <a:pt x="10" y="115"/>
                      </a:cubicBezTo>
                      <a:cubicBezTo>
                        <a:pt x="7" y="112"/>
                        <a:pt x="0" y="114"/>
                        <a:pt x="2" y="119"/>
                      </a:cubicBezTo>
                      <a:cubicBezTo>
                        <a:pt x="12" y="148"/>
                        <a:pt x="34" y="170"/>
                        <a:pt x="61" y="1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3" name="PA-iṡ1îḓê">
                  <a:extLst>
                    <a:ext uri="{FF2B5EF4-FFF2-40B4-BE49-F238E27FC236}">
                      <a16:creationId xmlns="" xmlns:a16="http://schemas.microsoft.com/office/drawing/2014/main" id="{D056CABE-5C59-42A6-9A2A-65B7ECB1AAD0}"/>
                    </a:ext>
                  </a:extLst>
                </p:cNvPr>
                <p:cNvSpPr/>
                <p:nvPr>
                  <p:custDataLst>
                    <p:tags r:id="rId25"/>
                  </p:custDataLst>
                </p:nvPr>
              </p:nvSpPr>
              <p:spPr bwMode="auto">
                <a:xfrm>
                  <a:off x="10951494" y="-3509412"/>
                  <a:ext cx="1096963" cy="3344863"/>
                </a:xfrm>
                <a:custGeom>
                  <a:avLst/>
                  <a:gdLst>
                    <a:gd name="T0" fmla="*/ 141 w 158"/>
                    <a:gd name="T1" fmla="*/ 267 h 483"/>
                    <a:gd name="T2" fmla="*/ 125 w 158"/>
                    <a:gd name="T3" fmla="*/ 109 h 483"/>
                    <a:gd name="T4" fmla="*/ 36 w 158"/>
                    <a:gd name="T5" fmla="*/ 44 h 483"/>
                    <a:gd name="T6" fmla="*/ 3 w 158"/>
                    <a:gd name="T7" fmla="*/ 0 h 483"/>
                    <a:gd name="T8" fmla="*/ 1 w 158"/>
                    <a:gd name="T9" fmla="*/ 5 h 483"/>
                    <a:gd name="T10" fmla="*/ 60 w 158"/>
                    <a:gd name="T11" fmla="*/ 69 h 483"/>
                    <a:gd name="T12" fmla="*/ 61 w 158"/>
                    <a:gd name="T13" fmla="*/ 70 h 483"/>
                    <a:gd name="T14" fmla="*/ 109 w 158"/>
                    <a:gd name="T15" fmla="*/ 109 h 483"/>
                    <a:gd name="T16" fmla="*/ 123 w 158"/>
                    <a:gd name="T17" fmla="*/ 158 h 483"/>
                    <a:gd name="T18" fmla="*/ 118 w 158"/>
                    <a:gd name="T19" fmla="*/ 274 h 483"/>
                    <a:gd name="T20" fmla="*/ 112 w 158"/>
                    <a:gd name="T21" fmla="*/ 311 h 483"/>
                    <a:gd name="T22" fmla="*/ 80 w 158"/>
                    <a:gd name="T23" fmla="*/ 406 h 483"/>
                    <a:gd name="T24" fmla="*/ 70 w 158"/>
                    <a:gd name="T25" fmla="*/ 474 h 483"/>
                    <a:gd name="T26" fmla="*/ 71 w 158"/>
                    <a:gd name="T27" fmla="*/ 483 h 483"/>
                    <a:gd name="T28" fmla="*/ 124 w 158"/>
                    <a:gd name="T29" fmla="*/ 483 h 483"/>
                    <a:gd name="T30" fmla="*/ 141 w 158"/>
                    <a:gd name="T31" fmla="*/ 267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8" h="483">
                      <a:moveTo>
                        <a:pt x="141" y="267"/>
                      </a:moveTo>
                      <a:cubicBezTo>
                        <a:pt x="158" y="174"/>
                        <a:pt x="136" y="125"/>
                        <a:pt x="125" y="109"/>
                      </a:cubicBezTo>
                      <a:cubicBezTo>
                        <a:pt x="114" y="93"/>
                        <a:pt x="60" y="59"/>
                        <a:pt x="36" y="44"/>
                      </a:cubicBezTo>
                      <a:cubicBezTo>
                        <a:pt x="22" y="35"/>
                        <a:pt x="10" y="15"/>
                        <a:pt x="3" y="0"/>
                      </a:cubicBezTo>
                      <a:cubicBezTo>
                        <a:pt x="1" y="1"/>
                        <a:pt x="0" y="2"/>
                        <a:pt x="1" y="5"/>
                      </a:cubicBezTo>
                      <a:cubicBezTo>
                        <a:pt x="11" y="34"/>
                        <a:pt x="33" y="56"/>
                        <a:pt x="60" y="69"/>
                      </a:cubicBezTo>
                      <a:cubicBezTo>
                        <a:pt x="60" y="70"/>
                        <a:pt x="61" y="70"/>
                        <a:pt x="61" y="70"/>
                      </a:cubicBezTo>
                      <a:cubicBezTo>
                        <a:pt x="78" y="82"/>
                        <a:pt x="95" y="94"/>
                        <a:pt x="109" y="109"/>
                      </a:cubicBezTo>
                      <a:cubicBezTo>
                        <a:pt x="116" y="125"/>
                        <a:pt x="120" y="141"/>
                        <a:pt x="123" y="158"/>
                      </a:cubicBezTo>
                      <a:cubicBezTo>
                        <a:pt x="126" y="197"/>
                        <a:pt x="124" y="235"/>
                        <a:pt x="118" y="274"/>
                      </a:cubicBezTo>
                      <a:cubicBezTo>
                        <a:pt x="117" y="286"/>
                        <a:pt x="114" y="298"/>
                        <a:pt x="112" y="311"/>
                      </a:cubicBezTo>
                      <a:cubicBezTo>
                        <a:pt x="100" y="342"/>
                        <a:pt x="88" y="374"/>
                        <a:pt x="80" y="406"/>
                      </a:cubicBezTo>
                      <a:cubicBezTo>
                        <a:pt x="73" y="428"/>
                        <a:pt x="68" y="451"/>
                        <a:pt x="70" y="474"/>
                      </a:cubicBezTo>
                      <a:cubicBezTo>
                        <a:pt x="70" y="477"/>
                        <a:pt x="70" y="480"/>
                        <a:pt x="71" y="483"/>
                      </a:cubicBezTo>
                      <a:cubicBezTo>
                        <a:pt x="124" y="483"/>
                        <a:pt x="124" y="483"/>
                        <a:pt x="124" y="483"/>
                      </a:cubicBezTo>
                      <a:cubicBezTo>
                        <a:pt x="113" y="428"/>
                        <a:pt x="126" y="341"/>
                        <a:pt x="141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0" name="组合 289">
                <a:extLst>
                  <a:ext uri="{FF2B5EF4-FFF2-40B4-BE49-F238E27FC236}">
                    <a16:creationId xmlns="" xmlns:a16="http://schemas.microsoft.com/office/drawing/2014/main" id="{18CF9F56-31EF-4BF7-9905-89971F50527C}"/>
                  </a:ext>
                </a:extLst>
              </p:cNvPr>
              <p:cNvGrpSpPr/>
              <p:nvPr/>
            </p:nvGrpSpPr>
            <p:grpSpPr>
              <a:xfrm>
                <a:off x="7725920" y="-5063327"/>
                <a:ext cx="1857375" cy="4095750"/>
                <a:chOff x="890463" y="-4150762"/>
                <a:chExt cx="1857375" cy="4095750"/>
              </a:xfrm>
              <a:solidFill>
                <a:schemeClr val="tx1"/>
              </a:solidFill>
            </p:grpSpPr>
            <p:sp>
              <p:nvSpPr>
                <p:cNvPr id="291" name="PA-iŝlïďè">
                  <a:extLst>
                    <a:ext uri="{FF2B5EF4-FFF2-40B4-BE49-F238E27FC236}">
                      <a16:creationId xmlns="" xmlns:a16="http://schemas.microsoft.com/office/drawing/2014/main" id="{AE41F397-A217-485E-90AC-81077ADC13EE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1284163" y="-4150762"/>
                  <a:ext cx="1052513" cy="4095750"/>
                </a:xfrm>
                <a:custGeom>
                  <a:avLst/>
                  <a:gdLst>
                    <a:gd name="T0" fmla="*/ 206 w 340"/>
                    <a:gd name="T1" fmla="*/ 0 h 1325"/>
                    <a:gd name="T2" fmla="*/ 170 w 340"/>
                    <a:gd name="T3" fmla="*/ 0 h 1325"/>
                    <a:gd name="T4" fmla="*/ 134 w 340"/>
                    <a:gd name="T5" fmla="*/ 0 h 1325"/>
                    <a:gd name="T6" fmla="*/ 0 w 340"/>
                    <a:gd name="T7" fmla="*/ 1321 h 1325"/>
                    <a:gd name="T8" fmla="*/ 170 w 340"/>
                    <a:gd name="T9" fmla="*/ 1321 h 1325"/>
                    <a:gd name="T10" fmla="*/ 340 w 340"/>
                    <a:gd name="T11" fmla="*/ 1321 h 1325"/>
                    <a:gd name="T12" fmla="*/ 206 w 340"/>
                    <a:gd name="T13" fmla="*/ 0 h 1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0" h="1325">
                      <a:moveTo>
                        <a:pt x="206" y="0"/>
                      </a:move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34" y="0"/>
                        <a:pt x="134" y="0"/>
                        <a:pt x="134" y="0"/>
                      </a:cubicBezTo>
                      <a:cubicBezTo>
                        <a:pt x="134" y="0"/>
                        <a:pt x="127" y="866"/>
                        <a:pt x="0" y="1321"/>
                      </a:cubicBezTo>
                      <a:cubicBezTo>
                        <a:pt x="0" y="1321"/>
                        <a:pt x="170" y="1325"/>
                        <a:pt x="170" y="1321"/>
                      </a:cubicBezTo>
                      <a:cubicBezTo>
                        <a:pt x="170" y="1325"/>
                        <a:pt x="340" y="1321"/>
                        <a:pt x="340" y="1321"/>
                      </a:cubicBezTo>
                      <a:cubicBezTo>
                        <a:pt x="214" y="866"/>
                        <a:pt x="206" y="0"/>
                        <a:pt x="20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2" name="PA-íŝ1íḑe">
                  <a:extLst>
                    <a:ext uri="{FF2B5EF4-FFF2-40B4-BE49-F238E27FC236}">
                      <a16:creationId xmlns="" xmlns:a16="http://schemas.microsoft.com/office/drawing/2014/main" id="{71F046ED-5303-406D-9EEB-154DBF6E0F28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1841375" y="-2645812"/>
                  <a:ext cx="758825" cy="384175"/>
                </a:xfrm>
                <a:custGeom>
                  <a:avLst/>
                  <a:gdLst>
                    <a:gd name="T0" fmla="*/ 0 w 245"/>
                    <a:gd name="T1" fmla="*/ 90 h 124"/>
                    <a:gd name="T2" fmla="*/ 1 w 245"/>
                    <a:gd name="T3" fmla="*/ 88 h 124"/>
                    <a:gd name="T4" fmla="*/ 2 w 245"/>
                    <a:gd name="T5" fmla="*/ 88 h 124"/>
                    <a:gd name="T6" fmla="*/ 3 w 245"/>
                    <a:gd name="T7" fmla="*/ 86 h 124"/>
                    <a:gd name="T8" fmla="*/ 6 w 245"/>
                    <a:gd name="T9" fmla="*/ 83 h 124"/>
                    <a:gd name="T10" fmla="*/ 10 w 245"/>
                    <a:gd name="T11" fmla="*/ 79 h 124"/>
                    <a:gd name="T12" fmla="*/ 15 w 245"/>
                    <a:gd name="T13" fmla="*/ 75 h 124"/>
                    <a:gd name="T14" fmla="*/ 19 w 245"/>
                    <a:gd name="T15" fmla="*/ 72 h 124"/>
                    <a:gd name="T16" fmla="*/ 38 w 245"/>
                    <a:gd name="T17" fmla="*/ 61 h 124"/>
                    <a:gd name="T18" fmla="*/ 75 w 245"/>
                    <a:gd name="T19" fmla="*/ 51 h 124"/>
                    <a:gd name="T20" fmla="*/ 84 w 245"/>
                    <a:gd name="T21" fmla="*/ 49 h 124"/>
                    <a:gd name="T22" fmla="*/ 89 w 245"/>
                    <a:gd name="T23" fmla="*/ 49 h 124"/>
                    <a:gd name="T24" fmla="*/ 93 w 245"/>
                    <a:gd name="T25" fmla="*/ 49 h 124"/>
                    <a:gd name="T26" fmla="*/ 102 w 245"/>
                    <a:gd name="T27" fmla="*/ 49 h 124"/>
                    <a:gd name="T28" fmla="*/ 111 w 245"/>
                    <a:gd name="T29" fmla="*/ 49 h 124"/>
                    <a:gd name="T30" fmla="*/ 129 w 245"/>
                    <a:gd name="T31" fmla="*/ 50 h 124"/>
                    <a:gd name="T32" fmla="*/ 143 w 245"/>
                    <a:gd name="T33" fmla="*/ 52 h 124"/>
                    <a:gd name="T34" fmla="*/ 199 w 245"/>
                    <a:gd name="T35" fmla="*/ 41 h 124"/>
                    <a:gd name="T36" fmla="*/ 245 w 245"/>
                    <a:gd name="T37" fmla="*/ 0 h 124"/>
                    <a:gd name="T38" fmla="*/ 208 w 245"/>
                    <a:gd name="T39" fmla="*/ 55 h 124"/>
                    <a:gd name="T40" fmla="*/ 145 w 245"/>
                    <a:gd name="T41" fmla="*/ 85 h 124"/>
                    <a:gd name="T42" fmla="*/ 128 w 245"/>
                    <a:gd name="T43" fmla="*/ 87 h 124"/>
                    <a:gd name="T44" fmla="*/ 114 w 245"/>
                    <a:gd name="T45" fmla="*/ 89 h 124"/>
                    <a:gd name="T46" fmla="*/ 107 w 245"/>
                    <a:gd name="T47" fmla="*/ 91 h 124"/>
                    <a:gd name="T48" fmla="*/ 100 w 245"/>
                    <a:gd name="T49" fmla="*/ 93 h 124"/>
                    <a:gd name="T50" fmla="*/ 97 w 245"/>
                    <a:gd name="T51" fmla="*/ 94 h 124"/>
                    <a:gd name="T52" fmla="*/ 94 w 245"/>
                    <a:gd name="T53" fmla="*/ 95 h 124"/>
                    <a:gd name="T54" fmla="*/ 87 w 245"/>
                    <a:gd name="T55" fmla="*/ 98 h 124"/>
                    <a:gd name="T56" fmla="*/ 66 w 245"/>
                    <a:gd name="T57" fmla="*/ 111 h 124"/>
                    <a:gd name="T58" fmla="*/ 59 w 245"/>
                    <a:gd name="T59" fmla="*/ 118 h 124"/>
                    <a:gd name="T60" fmla="*/ 57 w 245"/>
                    <a:gd name="T61" fmla="*/ 120 h 124"/>
                    <a:gd name="T62" fmla="*/ 56 w 245"/>
                    <a:gd name="T63" fmla="*/ 122 h 124"/>
                    <a:gd name="T64" fmla="*/ 55 w 245"/>
                    <a:gd name="T65" fmla="*/ 124 h 124"/>
                    <a:gd name="T66" fmla="*/ 55 w 245"/>
                    <a:gd name="T67" fmla="*/ 124 h 124"/>
                    <a:gd name="T68" fmla="*/ 55 w 245"/>
                    <a:gd name="T69" fmla="*/ 124 h 124"/>
                    <a:gd name="T70" fmla="*/ 55 w 245"/>
                    <a:gd name="T71" fmla="*/ 124 h 124"/>
                    <a:gd name="T72" fmla="*/ 56 w 245"/>
                    <a:gd name="T73" fmla="*/ 123 h 124"/>
                    <a:gd name="T74" fmla="*/ 0 w 245"/>
                    <a:gd name="T75" fmla="*/ 9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5" h="124">
                      <a:moveTo>
                        <a:pt x="0" y="90"/>
                      </a:moveTo>
                      <a:cubicBezTo>
                        <a:pt x="1" y="88"/>
                        <a:pt x="1" y="88"/>
                        <a:pt x="1" y="88"/>
                      </a:cubicBezTo>
                      <a:cubicBezTo>
                        <a:pt x="2" y="88"/>
                        <a:pt x="2" y="88"/>
                        <a:pt x="2" y="88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6" y="83"/>
                        <a:pt x="6" y="83"/>
                        <a:pt x="6" y="83"/>
                      </a:cubicBezTo>
                      <a:cubicBezTo>
                        <a:pt x="7" y="82"/>
                        <a:pt x="9" y="80"/>
                        <a:pt x="10" y="79"/>
                      </a:cubicBezTo>
                      <a:cubicBezTo>
                        <a:pt x="15" y="75"/>
                        <a:pt x="15" y="75"/>
                        <a:pt x="15" y="75"/>
                      </a:cubicBezTo>
                      <a:cubicBezTo>
                        <a:pt x="16" y="74"/>
                        <a:pt x="18" y="73"/>
                        <a:pt x="19" y="72"/>
                      </a:cubicBezTo>
                      <a:cubicBezTo>
                        <a:pt x="25" y="68"/>
                        <a:pt x="31" y="64"/>
                        <a:pt x="38" y="61"/>
                      </a:cubicBezTo>
                      <a:cubicBezTo>
                        <a:pt x="50" y="56"/>
                        <a:pt x="63" y="52"/>
                        <a:pt x="75" y="51"/>
                      </a:cubicBezTo>
                      <a:cubicBezTo>
                        <a:pt x="78" y="50"/>
                        <a:pt x="81" y="50"/>
                        <a:pt x="84" y="49"/>
                      </a:cubicBezTo>
                      <a:cubicBezTo>
                        <a:pt x="89" y="49"/>
                        <a:pt x="89" y="49"/>
                        <a:pt x="89" y="49"/>
                      </a:cubicBezTo>
                      <a:cubicBezTo>
                        <a:pt x="93" y="49"/>
                        <a:pt x="93" y="49"/>
                        <a:pt x="93" y="49"/>
                      </a:cubicBezTo>
                      <a:cubicBezTo>
                        <a:pt x="102" y="49"/>
                        <a:pt x="102" y="49"/>
                        <a:pt x="102" y="49"/>
                      </a:cubicBezTo>
                      <a:cubicBezTo>
                        <a:pt x="111" y="49"/>
                        <a:pt x="111" y="49"/>
                        <a:pt x="111" y="49"/>
                      </a:cubicBezTo>
                      <a:cubicBezTo>
                        <a:pt x="117" y="49"/>
                        <a:pt x="123" y="50"/>
                        <a:pt x="129" y="50"/>
                      </a:cubicBezTo>
                      <a:cubicBezTo>
                        <a:pt x="143" y="52"/>
                        <a:pt x="143" y="52"/>
                        <a:pt x="143" y="52"/>
                      </a:cubicBezTo>
                      <a:cubicBezTo>
                        <a:pt x="162" y="54"/>
                        <a:pt x="181" y="50"/>
                        <a:pt x="199" y="41"/>
                      </a:cubicBezTo>
                      <a:cubicBezTo>
                        <a:pt x="217" y="32"/>
                        <a:pt x="233" y="18"/>
                        <a:pt x="245" y="0"/>
                      </a:cubicBezTo>
                      <a:cubicBezTo>
                        <a:pt x="238" y="20"/>
                        <a:pt x="225" y="39"/>
                        <a:pt x="208" y="55"/>
                      </a:cubicBezTo>
                      <a:cubicBezTo>
                        <a:pt x="191" y="69"/>
                        <a:pt x="169" y="81"/>
                        <a:pt x="145" y="85"/>
                      </a:cubicBezTo>
                      <a:cubicBezTo>
                        <a:pt x="128" y="87"/>
                        <a:pt x="128" y="87"/>
                        <a:pt x="128" y="87"/>
                      </a:cubicBezTo>
                      <a:cubicBezTo>
                        <a:pt x="124" y="88"/>
                        <a:pt x="119" y="88"/>
                        <a:pt x="114" y="89"/>
                      </a:cubicBezTo>
                      <a:cubicBezTo>
                        <a:pt x="107" y="91"/>
                        <a:pt x="107" y="91"/>
                        <a:pt x="107" y="91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97" y="94"/>
                        <a:pt x="97" y="94"/>
                        <a:pt x="97" y="94"/>
                      </a:cubicBezTo>
                      <a:cubicBezTo>
                        <a:pt x="94" y="95"/>
                        <a:pt x="94" y="95"/>
                        <a:pt x="94" y="95"/>
                      </a:cubicBezTo>
                      <a:cubicBezTo>
                        <a:pt x="92" y="96"/>
                        <a:pt x="89" y="97"/>
                        <a:pt x="87" y="98"/>
                      </a:cubicBezTo>
                      <a:cubicBezTo>
                        <a:pt x="79" y="101"/>
                        <a:pt x="72" y="106"/>
                        <a:pt x="66" y="111"/>
                      </a:cubicBezTo>
                      <a:cubicBezTo>
                        <a:pt x="63" y="113"/>
                        <a:pt x="61" y="116"/>
                        <a:pt x="59" y="118"/>
                      </a:cubicBezTo>
                      <a:cubicBezTo>
                        <a:pt x="57" y="120"/>
                        <a:pt x="57" y="120"/>
                        <a:pt x="57" y="120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cubicBezTo>
                        <a:pt x="56" y="123"/>
                        <a:pt x="55" y="123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5" y="124"/>
                        <a:pt x="55" y="124"/>
                        <a:pt x="55" y="124"/>
                      </a:cubicBezTo>
                      <a:cubicBezTo>
                        <a:pt x="56" y="123"/>
                        <a:pt x="56" y="123"/>
                        <a:pt x="56" y="123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3" name="PA-ïṡľiḓè">
                  <a:extLst>
                    <a:ext uri="{FF2B5EF4-FFF2-40B4-BE49-F238E27FC236}">
                      <a16:creationId xmlns="" xmlns:a16="http://schemas.microsoft.com/office/drawing/2014/main" id="{BFC46FAE-BD51-4E85-A929-E0ADE7F34C28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1177800" y="-3523700"/>
                  <a:ext cx="638175" cy="241300"/>
                </a:xfrm>
                <a:custGeom>
                  <a:avLst/>
                  <a:gdLst>
                    <a:gd name="T0" fmla="*/ 174 w 206"/>
                    <a:gd name="T1" fmla="*/ 78 h 78"/>
                    <a:gd name="T2" fmla="*/ 173 w 206"/>
                    <a:gd name="T3" fmla="*/ 76 h 78"/>
                    <a:gd name="T4" fmla="*/ 171 w 206"/>
                    <a:gd name="T5" fmla="*/ 74 h 78"/>
                    <a:gd name="T6" fmla="*/ 167 w 206"/>
                    <a:gd name="T7" fmla="*/ 70 h 78"/>
                    <a:gd name="T8" fmla="*/ 158 w 206"/>
                    <a:gd name="T9" fmla="*/ 63 h 78"/>
                    <a:gd name="T10" fmla="*/ 149 w 206"/>
                    <a:gd name="T11" fmla="*/ 56 h 78"/>
                    <a:gd name="T12" fmla="*/ 139 w 206"/>
                    <a:gd name="T13" fmla="*/ 49 h 78"/>
                    <a:gd name="T14" fmla="*/ 96 w 206"/>
                    <a:gd name="T15" fmla="*/ 27 h 78"/>
                    <a:gd name="T16" fmla="*/ 91 w 206"/>
                    <a:gd name="T17" fmla="*/ 25 h 78"/>
                    <a:gd name="T18" fmla="*/ 85 w 206"/>
                    <a:gd name="T19" fmla="*/ 23 h 78"/>
                    <a:gd name="T20" fmla="*/ 74 w 206"/>
                    <a:gd name="T21" fmla="*/ 19 h 78"/>
                    <a:gd name="T22" fmla="*/ 50 w 206"/>
                    <a:gd name="T23" fmla="*/ 14 h 78"/>
                    <a:gd name="T24" fmla="*/ 0 w 206"/>
                    <a:gd name="T25" fmla="*/ 9 h 78"/>
                    <a:gd name="T26" fmla="*/ 51 w 206"/>
                    <a:gd name="T27" fmla="*/ 1 h 78"/>
                    <a:gd name="T28" fmla="*/ 70 w 206"/>
                    <a:gd name="T29" fmla="*/ 1 h 78"/>
                    <a:gd name="T30" fmla="*/ 77 w 206"/>
                    <a:gd name="T31" fmla="*/ 1 h 78"/>
                    <a:gd name="T32" fmla="*/ 90 w 206"/>
                    <a:gd name="T33" fmla="*/ 2 h 78"/>
                    <a:gd name="T34" fmla="*/ 96 w 206"/>
                    <a:gd name="T35" fmla="*/ 2 h 78"/>
                    <a:gd name="T36" fmla="*/ 103 w 206"/>
                    <a:gd name="T37" fmla="*/ 3 h 78"/>
                    <a:gd name="T38" fmla="*/ 155 w 206"/>
                    <a:gd name="T39" fmla="*/ 15 h 78"/>
                    <a:gd name="T40" fmla="*/ 168 w 206"/>
                    <a:gd name="T41" fmla="*/ 20 h 78"/>
                    <a:gd name="T42" fmla="*/ 180 w 206"/>
                    <a:gd name="T43" fmla="*/ 25 h 78"/>
                    <a:gd name="T44" fmla="*/ 193 w 206"/>
                    <a:gd name="T45" fmla="*/ 31 h 78"/>
                    <a:gd name="T46" fmla="*/ 199 w 206"/>
                    <a:gd name="T47" fmla="*/ 34 h 78"/>
                    <a:gd name="T48" fmla="*/ 202 w 206"/>
                    <a:gd name="T49" fmla="*/ 36 h 78"/>
                    <a:gd name="T50" fmla="*/ 206 w 206"/>
                    <a:gd name="T51" fmla="*/ 38 h 78"/>
                    <a:gd name="T52" fmla="*/ 174 w 206"/>
                    <a:gd name="T5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6" h="78">
                      <a:moveTo>
                        <a:pt x="174" y="78"/>
                      </a:moveTo>
                      <a:cubicBezTo>
                        <a:pt x="174" y="77"/>
                        <a:pt x="173" y="77"/>
                        <a:pt x="173" y="76"/>
                      </a:cubicBezTo>
                      <a:cubicBezTo>
                        <a:pt x="172" y="75"/>
                        <a:pt x="171" y="75"/>
                        <a:pt x="171" y="74"/>
                      </a:cubicBezTo>
                      <a:cubicBezTo>
                        <a:pt x="169" y="73"/>
                        <a:pt x="168" y="72"/>
                        <a:pt x="167" y="70"/>
                      </a:cubicBezTo>
                      <a:cubicBezTo>
                        <a:pt x="164" y="68"/>
                        <a:pt x="161" y="66"/>
                        <a:pt x="158" y="63"/>
                      </a:cubicBezTo>
                      <a:cubicBezTo>
                        <a:pt x="155" y="61"/>
                        <a:pt x="152" y="58"/>
                        <a:pt x="149" y="56"/>
                      </a:cubicBezTo>
                      <a:cubicBezTo>
                        <a:pt x="145" y="54"/>
                        <a:pt x="142" y="52"/>
                        <a:pt x="139" y="49"/>
                      </a:cubicBezTo>
                      <a:cubicBezTo>
                        <a:pt x="126" y="41"/>
                        <a:pt x="111" y="33"/>
                        <a:pt x="96" y="27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89" y="24"/>
                        <a:pt x="87" y="24"/>
                        <a:pt x="85" y="23"/>
                      </a:cubicBezTo>
                      <a:cubicBezTo>
                        <a:pt x="81" y="22"/>
                        <a:pt x="78" y="21"/>
                        <a:pt x="74" y="19"/>
                      </a:cubicBezTo>
                      <a:cubicBezTo>
                        <a:pt x="66" y="17"/>
                        <a:pt x="58" y="15"/>
                        <a:pt x="50" y="14"/>
                      </a:cubicBezTo>
                      <a:cubicBezTo>
                        <a:pt x="34" y="10"/>
                        <a:pt x="17" y="10"/>
                        <a:pt x="0" y="9"/>
                      </a:cubicBezTo>
                      <a:cubicBezTo>
                        <a:pt x="16" y="5"/>
                        <a:pt x="33" y="2"/>
                        <a:pt x="51" y="1"/>
                      </a:cubicBezTo>
                      <a:cubicBezTo>
                        <a:pt x="57" y="0"/>
                        <a:pt x="64" y="0"/>
                        <a:pt x="70" y="1"/>
                      </a:cubicBezTo>
                      <a:cubicBezTo>
                        <a:pt x="72" y="1"/>
                        <a:pt x="74" y="1"/>
                        <a:pt x="77" y="1"/>
                      </a:cubicBezTo>
                      <a:cubicBezTo>
                        <a:pt x="81" y="1"/>
                        <a:pt x="85" y="1"/>
                        <a:pt x="90" y="2"/>
                      </a:cubicBezTo>
                      <a:cubicBezTo>
                        <a:pt x="92" y="2"/>
                        <a:pt x="94" y="2"/>
                        <a:pt x="96" y="2"/>
                      </a:cubicBezTo>
                      <a:cubicBezTo>
                        <a:pt x="103" y="3"/>
                        <a:pt x="103" y="3"/>
                        <a:pt x="103" y="3"/>
                      </a:cubicBezTo>
                      <a:cubicBezTo>
                        <a:pt x="120" y="5"/>
                        <a:pt x="138" y="9"/>
                        <a:pt x="155" y="15"/>
                      </a:cubicBezTo>
                      <a:cubicBezTo>
                        <a:pt x="159" y="17"/>
                        <a:pt x="163" y="18"/>
                        <a:pt x="168" y="20"/>
                      </a:cubicBezTo>
                      <a:cubicBezTo>
                        <a:pt x="172" y="21"/>
                        <a:pt x="176" y="23"/>
                        <a:pt x="180" y="25"/>
                      </a:cubicBezTo>
                      <a:cubicBezTo>
                        <a:pt x="185" y="27"/>
                        <a:pt x="189" y="29"/>
                        <a:pt x="193" y="31"/>
                      </a:cubicBezTo>
                      <a:cubicBezTo>
                        <a:pt x="195" y="32"/>
                        <a:pt x="197" y="33"/>
                        <a:pt x="199" y="34"/>
                      </a:cubicBezTo>
                      <a:cubicBezTo>
                        <a:pt x="200" y="35"/>
                        <a:pt x="201" y="35"/>
                        <a:pt x="202" y="36"/>
                      </a:cubicBezTo>
                      <a:cubicBezTo>
                        <a:pt x="203" y="37"/>
                        <a:pt x="204" y="37"/>
                        <a:pt x="206" y="38"/>
                      </a:cubicBezTo>
                      <a:cubicBezTo>
                        <a:pt x="174" y="78"/>
                        <a:pt x="174" y="78"/>
                        <a:pt x="174" y="7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4" name="PA-íṩľíḑé">
                  <a:extLst>
                    <a:ext uri="{FF2B5EF4-FFF2-40B4-BE49-F238E27FC236}">
                      <a16:creationId xmlns="" xmlns:a16="http://schemas.microsoft.com/office/drawing/2014/main" id="{5588318F-53A0-4261-B412-C4D8F5F68115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890463" y="-3007762"/>
                  <a:ext cx="830263" cy="287338"/>
                </a:xfrm>
                <a:custGeom>
                  <a:avLst/>
                  <a:gdLst>
                    <a:gd name="T0" fmla="*/ 268 w 268"/>
                    <a:gd name="T1" fmla="*/ 93 h 93"/>
                    <a:gd name="T2" fmla="*/ 264 w 268"/>
                    <a:gd name="T3" fmla="*/ 93 h 93"/>
                    <a:gd name="T4" fmla="*/ 262 w 268"/>
                    <a:gd name="T5" fmla="*/ 93 h 93"/>
                    <a:gd name="T6" fmla="*/ 257 w 268"/>
                    <a:gd name="T7" fmla="*/ 93 h 93"/>
                    <a:gd name="T8" fmla="*/ 247 w 268"/>
                    <a:gd name="T9" fmla="*/ 92 h 93"/>
                    <a:gd name="T10" fmla="*/ 228 w 268"/>
                    <a:gd name="T11" fmla="*/ 89 h 93"/>
                    <a:gd name="T12" fmla="*/ 192 w 268"/>
                    <a:gd name="T13" fmla="*/ 79 h 93"/>
                    <a:gd name="T14" fmla="*/ 127 w 268"/>
                    <a:gd name="T15" fmla="*/ 43 h 93"/>
                    <a:gd name="T16" fmla="*/ 113 w 268"/>
                    <a:gd name="T17" fmla="*/ 34 h 93"/>
                    <a:gd name="T18" fmla="*/ 106 w 268"/>
                    <a:gd name="T19" fmla="*/ 29 h 93"/>
                    <a:gd name="T20" fmla="*/ 99 w 268"/>
                    <a:gd name="T21" fmla="*/ 25 h 93"/>
                    <a:gd name="T22" fmla="*/ 68 w 268"/>
                    <a:gd name="T23" fmla="*/ 12 h 93"/>
                    <a:gd name="T24" fmla="*/ 34 w 268"/>
                    <a:gd name="T25" fmla="*/ 6 h 93"/>
                    <a:gd name="T26" fmla="*/ 0 w 268"/>
                    <a:gd name="T27" fmla="*/ 8 h 93"/>
                    <a:gd name="T28" fmla="*/ 34 w 268"/>
                    <a:gd name="T29" fmla="*/ 1 h 93"/>
                    <a:gd name="T30" fmla="*/ 70 w 268"/>
                    <a:gd name="T31" fmla="*/ 2 h 93"/>
                    <a:gd name="T32" fmla="*/ 105 w 268"/>
                    <a:gd name="T33" fmla="*/ 10 h 93"/>
                    <a:gd name="T34" fmla="*/ 114 w 268"/>
                    <a:gd name="T35" fmla="*/ 13 h 93"/>
                    <a:gd name="T36" fmla="*/ 122 w 268"/>
                    <a:gd name="T37" fmla="*/ 17 h 93"/>
                    <a:gd name="T38" fmla="*/ 139 w 268"/>
                    <a:gd name="T39" fmla="*/ 25 h 93"/>
                    <a:gd name="T40" fmla="*/ 201 w 268"/>
                    <a:gd name="T41" fmla="*/ 47 h 93"/>
                    <a:gd name="T42" fmla="*/ 233 w 268"/>
                    <a:gd name="T43" fmla="*/ 52 h 93"/>
                    <a:gd name="T44" fmla="*/ 249 w 268"/>
                    <a:gd name="T45" fmla="*/ 52 h 93"/>
                    <a:gd name="T46" fmla="*/ 256 w 268"/>
                    <a:gd name="T47" fmla="*/ 51 h 93"/>
                    <a:gd name="T48" fmla="*/ 260 w 268"/>
                    <a:gd name="T49" fmla="*/ 51 h 93"/>
                    <a:gd name="T50" fmla="*/ 262 w 268"/>
                    <a:gd name="T51" fmla="*/ 50 h 93"/>
                    <a:gd name="T52" fmla="*/ 263 w 268"/>
                    <a:gd name="T53" fmla="*/ 50 h 93"/>
                    <a:gd name="T54" fmla="*/ 268 w 268"/>
                    <a:gd name="T55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68" h="93">
                      <a:moveTo>
                        <a:pt x="268" y="93"/>
                      </a:moveTo>
                      <a:cubicBezTo>
                        <a:pt x="266" y="93"/>
                        <a:pt x="265" y="93"/>
                        <a:pt x="264" y="93"/>
                      </a:cubicBezTo>
                      <a:cubicBezTo>
                        <a:pt x="263" y="93"/>
                        <a:pt x="263" y="93"/>
                        <a:pt x="262" y="93"/>
                      </a:cubicBezTo>
                      <a:cubicBezTo>
                        <a:pt x="260" y="93"/>
                        <a:pt x="258" y="93"/>
                        <a:pt x="257" y="93"/>
                      </a:cubicBezTo>
                      <a:cubicBezTo>
                        <a:pt x="253" y="93"/>
                        <a:pt x="250" y="93"/>
                        <a:pt x="247" y="92"/>
                      </a:cubicBezTo>
                      <a:cubicBezTo>
                        <a:pt x="240" y="91"/>
                        <a:pt x="234" y="90"/>
                        <a:pt x="228" y="89"/>
                      </a:cubicBezTo>
                      <a:cubicBezTo>
                        <a:pt x="215" y="86"/>
                        <a:pt x="203" y="83"/>
                        <a:pt x="192" y="79"/>
                      </a:cubicBezTo>
                      <a:cubicBezTo>
                        <a:pt x="168" y="70"/>
                        <a:pt x="147" y="58"/>
                        <a:pt x="127" y="4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2"/>
                        <a:pt x="108" y="31"/>
                        <a:pt x="106" y="29"/>
                      </a:cubicBezTo>
                      <a:cubicBezTo>
                        <a:pt x="104" y="28"/>
                        <a:pt x="101" y="26"/>
                        <a:pt x="99" y="25"/>
                      </a:cubicBezTo>
                      <a:cubicBezTo>
                        <a:pt x="89" y="20"/>
                        <a:pt x="79" y="15"/>
                        <a:pt x="68" y="12"/>
                      </a:cubicBezTo>
                      <a:cubicBezTo>
                        <a:pt x="57" y="9"/>
                        <a:pt x="46" y="7"/>
                        <a:pt x="34" y="6"/>
                      </a:cubicBezTo>
                      <a:cubicBezTo>
                        <a:pt x="23" y="5"/>
                        <a:pt x="11" y="6"/>
                        <a:pt x="0" y="8"/>
                      </a:cubicBezTo>
                      <a:cubicBezTo>
                        <a:pt x="11" y="4"/>
                        <a:pt x="22" y="2"/>
                        <a:pt x="34" y="1"/>
                      </a:cubicBezTo>
                      <a:cubicBezTo>
                        <a:pt x="46" y="0"/>
                        <a:pt x="58" y="0"/>
                        <a:pt x="70" y="2"/>
                      </a:cubicBezTo>
                      <a:cubicBezTo>
                        <a:pt x="82" y="3"/>
                        <a:pt x="94" y="6"/>
                        <a:pt x="105" y="10"/>
                      </a:cubicBezTo>
                      <a:cubicBezTo>
                        <a:pt x="108" y="11"/>
                        <a:pt x="111" y="12"/>
                        <a:pt x="114" y="13"/>
                      </a:cubicBezTo>
                      <a:cubicBezTo>
                        <a:pt x="117" y="15"/>
                        <a:pt x="120" y="16"/>
                        <a:pt x="122" y="17"/>
                      </a:cubicBezTo>
                      <a:cubicBezTo>
                        <a:pt x="139" y="25"/>
                        <a:pt x="139" y="25"/>
                        <a:pt x="139" y="25"/>
                      </a:cubicBezTo>
                      <a:cubicBezTo>
                        <a:pt x="158" y="35"/>
                        <a:pt x="179" y="43"/>
                        <a:pt x="201" y="47"/>
                      </a:cubicBezTo>
                      <a:cubicBezTo>
                        <a:pt x="211" y="50"/>
                        <a:pt x="222" y="51"/>
                        <a:pt x="233" y="52"/>
                      </a:cubicBezTo>
                      <a:cubicBezTo>
                        <a:pt x="238" y="52"/>
                        <a:pt x="244" y="52"/>
                        <a:pt x="249" y="52"/>
                      </a:cubicBezTo>
                      <a:cubicBezTo>
                        <a:pt x="251" y="52"/>
                        <a:pt x="254" y="51"/>
                        <a:pt x="256" y="51"/>
                      </a:cubicBezTo>
                      <a:cubicBezTo>
                        <a:pt x="258" y="51"/>
                        <a:pt x="259" y="51"/>
                        <a:pt x="260" y="51"/>
                      </a:cubicBezTo>
                      <a:cubicBezTo>
                        <a:pt x="261" y="51"/>
                        <a:pt x="261" y="51"/>
                        <a:pt x="262" y="50"/>
                      </a:cubicBezTo>
                      <a:cubicBezTo>
                        <a:pt x="262" y="50"/>
                        <a:pt x="263" y="50"/>
                        <a:pt x="263" y="50"/>
                      </a:cubicBezTo>
                      <a:cubicBezTo>
                        <a:pt x="268" y="93"/>
                        <a:pt x="268" y="93"/>
                        <a:pt x="268" y="9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5" name="PA-íṡlíḑé">
                  <a:extLst>
                    <a:ext uri="{FF2B5EF4-FFF2-40B4-BE49-F238E27FC236}">
                      <a16:creationId xmlns="" xmlns:a16="http://schemas.microsoft.com/office/drawing/2014/main" id="{F49F8311-3F24-4440-B755-B5DCA667D7A1}"/>
                    </a:ext>
                  </a:extLst>
                </p:cNvPr>
                <p:cNvSpPr/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2004888" y="-1248812"/>
                  <a:ext cx="742950" cy="488950"/>
                </a:xfrm>
                <a:custGeom>
                  <a:avLst/>
                  <a:gdLst>
                    <a:gd name="T0" fmla="*/ 0 w 240"/>
                    <a:gd name="T1" fmla="*/ 116 h 158"/>
                    <a:gd name="T2" fmla="*/ 1 w 240"/>
                    <a:gd name="T3" fmla="*/ 116 h 158"/>
                    <a:gd name="T4" fmla="*/ 2 w 240"/>
                    <a:gd name="T5" fmla="*/ 115 h 158"/>
                    <a:gd name="T6" fmla="*/ 6 w 240"/>
                    <a:gd name="T7" fmla="*/ 115 h 158"/>
                    <a:gd name="T8" fmla="*/ 14 w 240"/>
                    <a:gd name="T9" fmla="*/ 113 h 158"/>
                    <a:gd name="T10" fmla="*/ 29 w 240"/>
                    <a:gd name="T11" fmla="*/ 109 h 158"/>
                    <a:gd name="T12" fmla="*/ 58 w 240"/>
                    <a:gd name="T13" fmla="*/ 95 h 158"/>
                    <a:gd name="T14" fmla="*/ 112 w 240"/>
                    <a:gd name="T15" fmla="*/ 56 h 158"/>
                    <a:gd name="T16" fmla="*/ 125 w 240"/>
                    <a:gd name="T17" fmla="*/ 44 h 158"/>
                    <a:gd name="T18" fmla="*/ 132 w 240"/>
                    <a:gd name="T19" fmla="*/ 38 h 158"/>
                    <a:gd name="T20" fmla="*/ 139 w 240"/>
                    <a:gd name="T21" fmla="*/ 33 h 158"/>
                    <a:gd name="T22" fmla="*/ 171 w 240"/>
                    <a:gd name="T23" fmla="*/ 14 h 158"/>
                    <a:gd name="T24" fmla="*/ 205 w 240"/>
                    <a:gd name="T25" fmla="*/ 3 h 158"/>
                    <a:gd name="T26" fmla="*/ 240 w 240"/>
                    <a:gd name="T27" fmla="*/ 1 h 158"/>
                    <a:gd name="T28" fmla="*/ 206 w 240"/>
                    <a:gd name="T29" fmla="*/ 9 h 158"/>
                    <a:gd name="T30" fmla="*/ 176 w 240"/>
                    <a:gd name="T31" fmla="*/ 24 h 158"/>
                    <a:gd name="T32" fmla="*/ 150 w 240"/>
                    <a:gd name="T33" fmla="*/ 45 h 158"/>
                    <a:gd name="T34" fmla="*/ 144 w 240"/>
                    <a:gd name="T35" fmla="*/ 51 h 158"/>
                    <a:gd name="T36" fmla="*/ 138 w 240"/>
                    <a:gd name="T37" fmla="*/ 57 h 158"/>
                    <a:gd name="T38" fmla="*/ 128 w 240"/>
                    <a:gd name="T39" fmla="*/ 71 h 158"/>
                    <a:gd name="T40" fmla="*/ 76 w 240"/>
                    <a:gd name="T41" fmla="*/ 123 h 158"/>
                    <a:gd name="T42" fmla="*/ 44 w 240"/>
                    <a:gd name="T43" fmla="*/ 143 h 158"/>
                    <a:gd name="T44" fmla="*/ 27 w 240"/>
                    <a:gd name="T45" fmla="*/ 152 h 158"/>
                    <a:gd name="T46" fmla="*/ 18 w 240"/>
                    <a:gd name="T47" fmla="*/ 155 h 158"/>
                    <a:gd name="T48" fmla="*/ 13 w 240"/>
                    <a:gd name="T49" fmla="*/ 157 h 158"/>
                    <a:gd name="T50" fmla="*/ 10 w 240"/>
                    <a:gd name="T51" fmla="*/ 158 h 158"/>
                    <a:gd name="T52" fmla="*/ 7 w 240"/>
                    <a:gd name="T53" fmla="*/ 158 h 158"/>
                    <a:gd name="T54" fmla="*/ 0 w 240"/>
                    <a:gd name="T55" fmla="*/ 116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40" h="158">
                      <a:moveTo>
                        <a:pt x="0" y="116"/>
                      </a:moveTo>
                      <a:cubicBezTo>
                        <a:pt x="0" y="116"/>
                        <a:pt x="0" y="116"/>
                        <a:pt x="1" y="116"/>
                      </a:cubicBezTo>
                      <a:cubicBezTo>
                        <a:pt x="1" y="116"/>
                        <a:pt x="2" y="116"/>
                        <a:pt x="2" y="115"/>
                      </a:cubicBezTo>
                      <a:cubicBezTo>
                        <a:pt x="4" y="115"/>
                        <a:pt x="5" y="115"/>
                        <a:pt x="6" y="115"/>
                      </a:cubicBezTo>
                      <a:cubicBezTo>
                        <a:pt x="8" y="114"/>
                        <a:pt x="11" y="114"/>
                        <a:pt x="14" y="113"/>
                      </a:cubicBezTo>
                      <a:cubicBezTo>
                        <a:pt x="19" y="112"/>
                        <a:pt x="24" y="110"/>
                        <a:pt x="29" y="109"/>
                      </a:cubicBezTo>
                      <a:cubicBezTo>
                        <a:pt x="39" y="105"/>
                        <a:pt x="49" y="101"/>
                        <a:pt x="58" y="95"/>
                      </a:cubicBezTo>
                      <a:cubicBezTo>
                        <a:pt x="78" y="85"/>
                        <a:pt x="96" y="72"/>
                        <a:pt x="112" y="56"/>
                      </a:cubicBezTo>
                      <a:cubicBezTo>
                        <a:pt x="125" y="44"/>
                        <a:pt x="125" y="44"/>
                        <a:pt x="125" y="44"/>
                      </a:cubicBezTo>
                      <a:cubicBezTo>
                        <a:pt x="127" y="42"/>
                        <a:pt x="130" y="40"/>
                        <a:pt x="132" y="38"/>
                      </a:cubicBezTo>
                      <a:cubicBezTo>
                        <a:pt x="134" y="36"/>
                        <a:pt x="137" y="34"/>
                        <a:pt x="139" y="33"/>
                      </a:cubicBezTo>
                      <a:cubicBezTo>
                        <a:pt x="149" y="26"/>
                        <a:pt x="160" y="19"/>
                        <a:pt x="171" y="14"/>
                      </a:cubicBezTo>
                      <a:cubicBezTo>
                        <a:pt x="182" y="9"/>
                        <a:pt x="193" y="6"/>
                        <a:pt x="205" y="3"/>
                      </a:cubicBezTo>
                      <a:cubicBezTo>
                        <a:pt x="217" y="1"/>
                        <a:pt x="228" y="0"/>
                        <a:pt x="240" y="1"/>
                      </a:cubicBezTo>
                      <a:cubicBezTo>
                        <a:pt x="228" y="2"/>
                        <a:pt x="217" y="5"/>
                        <a:pt x="206" y="9"/>
                      </a:cubicBezTo>
                      <a:cubicBezTo>
                        <a:pt x="196" y="13"/>
                        <a:pt x="185" y="18"/>
                        <a:pt x="176" y="24"/>
                      </a:cubicBezTo>
                      <a:cubicBezTo>
                        <a:pt x="166" y="30"/>
                        <a:pt x="158" y="37"/>
                        <a:pt x="150" y="45"/>
                      </a:cubicBezTo>
                      <a:cubicBezTo>
                        <a:pt x="148" y="47"/>
                        <a:pt x="146" y="49"/>
                        <a:pt x="144" y="51"/>
                      </a:cubicBezTo>
                      <a:cubicBezTo>
                        <a:pt x="142" y="53"/>
                        <a:pt x="140" y="55"/>
                        <a:pt x="138" y="57"/>
                      </a:cubicBezTo>
                      <a:cubicBezTo>
                        <a:pt x="128" y="71"/>
                        <a:pt x="128" y="71"/>
                        <a:pt x="128" y="71"/>
                      </a:cubicBezTo>
                      <a:cubicBezTo>
                        <a:pt x="113" y="90"/>
                        <a:pt x="96" y="108"/>
                        <a:pt x="76" y="123"/>
                      </a:cubicBezTo>
                      <a:cubicBezTo>
                        <a:pt x="66" y="130"/>
                        <a:pt x="55" y="137"/>
                        <a:pt x="44" y="143"/>
                      </a:cubicBezTo>
                      <a:cubicBezTo>
                        <a:pt x="39" y="146"/>
                        <a:pt x="33" y="149"/>
                        <a:pt x="27" y="152"/>
                      </a:cubicBezTo>
                      <a:cubicBezTo>
                        <a:pt x="24" y="153"/>
                        <a:pt x="21" y="154"/>
                        <a:pt x="18" y="155"/>
                      </a:cubicBezTo>
                      <a:cubicBezTo>
                        <a:pt x="16" y="156"/>
                        <a:pt x="15" y="156"/>
                        <a:pt x="13" y="157"/>
                      </a:cubicBezTo>
                      <a:cubicBezTo>
                        <a:pt x="12" y="157"/>
                        <a:pt x="11" y="157"/>
                        <a:pt x="10" y="158"/>
                      </a:cubicBezTo>
                      <a:cubicBezTo>
                        <a:pt x="9" y="158"/>
                        <a:pt x="9" y="158"/>
                        <a:pt x="7" y="158"/>
                      </a:cubicBezTo>
                      <a:cubicBezTo>
                        <a:pt x="0" y="116"/>
                        <a:pt x="0" y="116"/>
                        <a:pt x="0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6" name="PA-iş1ïḓé">
                  <a:extLst>
                    <a:ext uri="{FF2B5EF4-FFF2-40B4-BE49-F238E27FC236}">
                      <a16:creationId xmlns="" xmlns:a16="http://schemas.microsoft.com/office/drawing/2014/main" id="{8A8960C7-9E12-4FDD-BFFC-5B8873DA0752}"/>
                    </a:ext>
                  </a:extLst>
                </p:cNvPr>
                <p:cNvSpPr/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1877888" y="-3520525"/>
                  <a:ext cx="485775" cy="381000"/>
                </a:xfrm>
                <a:custGeom>
                  <a:avLst/>
                  <a:gdLst>
                    <a:gd name="T0" fmla="*/ 0 w 157"/>
                    <a:gd name="T1" fmla="*/ 81 h 123"/>
                    <a:gd name="T2" fmla="*/ 10 w 157"/>
                    <a:gd name="T3" fmla="*/ 80 h 123"/>
                    <a:gd name="T4" fmla="*/ 21 w 157"/>
                    <a:gd name="T5" fmla="*/ 78 h 123"/>
                    <a:gd name="T6" fmla="*/ 42 w 157"/>
                    <a:gd name="T7" fmla="*/ 73 h 123"/>
                    <a:gd name="T8" fmla="*/ 85 w 157"/>
                    <a:gd name="T9" fmla="*/ 57 h 123"/>
                    <a:gd name="T10" fmla="*/ 124 w 157"/>
                    <a:gd name="T11" fmla="*/ 34 h 123"/>
                    <a:gd name="T12" fmla="*/ 133 w 157"/>
                    <a:gd name="T13" fmla="*/ 26 h 123"/>
                    <a:gd name="T14" fmla="*/ 141 w 157"/>
                    <a:gd name="T15" fmla="*/ 18 h 123"/>
                    <a:gd name="T16" fmla="*/ 146 w 157"/>
                    <a:gd name="T17" fmla="*/ 14 h 123"/>
                    <a:gd name="T18" fmla="*/ 149 w 157"/>
                    <a:gd name="T19" fmla="*/ 9 h 123"/>
                    <a:gd name="T20" fmla="*/ 157 w 157"/>
                    <a:gd name="T21" fmla="*/ 0 h 123"/>
                    <a:gd name="T22" fmla="*/ 152 w 157"/>
                    <a:gd name="T23" fmla="*/ 11 h 123"/>
                    <a:gd name="T24" fmla="*/ 149 w 157"/>
                    <a:gd name="T25" fmla="*/ 16 h 123"/>
                    <a:gd name="T26" fmla="*/ 146 w 157"/>
                    <a:gd name="T27" fmla="*/ 21 h 123"/>
                    <a:gd name="T28" fmla="*/ 139 w 157"/>
                    <a:gd name="T29" fmla="*/ 32 h 123"/>
                    <a:gd name="T30" fmla="*/ 132 w 157"/>
                    <a:gd name="T31" fmla="*/ 41 h 123"/>
                    <a:gd name="T32" fmla="*/ 96 w 157"/>
                    <a:gd name="T33" fmla="*/ 76 h 123"/>
                    <a:gd name="T34" fmla="*/ 55 w 157"/>
                    <a:gd name="T35" fmla="*/ 103 h 123"/>
                    <a:gd name="T36" fmla="*/ 32 w 157"/>
                    <a:gd name="T37" fmla="*/ 114 h 123"/>
                    <a:gd name="T38" fmla="*/ 20 w 157"/>
                    <a:gd name="T39" fmla="*/ 119 h 123"/>
                    <a:gd name="T40" fmla="*/ 7 w 157"/>
                    <a:gd name="T41" fmla="*/ 123 h 123"/>
                    <a:gd name="T42" fmla="*/ 0 w 157"/>
                    <a:gd name="T43" fmla="*/ 81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0" y="81"/>
                      </a:moveTo>
                      <a:cubicBezTo>
                        <a:pt x="2" y="80"/>
                        <a:pt x="6" y="80"/>
                        <a:pt x="10" y="80"/>
                      </a:cubicBezTo>
                      <a:cubicBezTo>
                        <a:pt x="13" y="79"/>
                        <a:pt x="17" y="78"/>
                        <a:pt x="21" y="78"/>
                      </a:cubicBezTo>
                      <a:cubicBezTo>
                        <a:pt x="28" y="76"/>
                        <a:pt x="35" y="75"/>
                        <a:pt x="42" y="73"/>
                      </a:cubicBezTo>
                      <a:cubicBezTo>
                        <a:pt x="57" y="69"/>
                        <a:pt x="71" y="64"/>
                        <a:pt x="85" y="57"/>
                      </a:cubicBezTo>
                      <a:cubicBezTo>
                        <a:pt x="99" y="51"/>
                        <a:pt x="112" y="43"/>
                        <a:pt x="124" y="34"/>
                      </a:cubicBezTo>
                      <a:cubicBezTo>
                        <a:pt x="133" y="26"/>
                        <a:pt x="133" y="26"/>
                        <a:pt x="133" y="26"/>
                      </a:cubicBezTo>
                      <a:cubicBezTo>
                        <a:pt x="136" y="24"/>
                        <a:pt x="139" y="21"/>
                        <a:pt x="141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49" y="9"/>
                        <a:pt x="149" y="9"/>
                        <a:pt x="149" y="9"/>
                      </a:cubicBezTo>
                      <a:cubicBezTo>
                        <a:pt x="157" y="0"/>
                        <a:pt x="157" y="0"/>
                        <a:pt x="157" y="0"/>
                      </a:cubicBezTo>
                      <a:cubicBezTo>
                        <a:pt x="152" y="11"/>
                        <a:pt x="152" y="11"/>
                        <a:pt x="152" y="11"/>
                      </a:cubicBezTo>
                      <a:cubicBezTo>
                        <a:pt x="149" y="16"/>
                        <a:pt x="149" y="16"/>
                        <a:pt x="149" y="16"/>
                      </a:cubicBezTo>
                      <a:cubicBezTo>
                        <a:pt x="146" y="21"/>
                        <a:pt x="146" y="21"/>
                        <a:pt x="146" y="21"/>
                      </a:cubicBezTo>
                      <a:cubicBezTo>
                        <a:pt x="143" y="25"/>
                        <a:pt x="141" y="28"/>
                        <a:pt x="139" y="32"/>
                      </a:cubicBezTo>
                      <a:cubicBezTo>
                        <a:pt x="132" y="41"/>
                        <a:pt x="132" y="41"/>
                        <a:pt x="132" y="41"/>
                      </a:cubicBezTo>
                      <a:cubicBezTo>
                        <a:pt x="121" y="54"/>
                        <a:pt x="110" y="66"/>
                        <a:pt x="96" y="76"/>
                      </a:cubicBezTo>
                      <a:cubicBezTo>
                        <a:pt x="83" y="86"/>
                        <a:pt x="69" y="95"/>
                        <a:pt x="55" y="103"/>
                      </a:cubicBezTo>
                      <a:cubicBezTo>
                        <a:pt x="47" y="107"/>
                        <a:pt x="40" y="111"/>
                        <a:pt x="32" y="114"/>
                      </a:cubicBezTo>
                      <a:cubicBezTo>
                        <a:pt x="28" y="116"/>
                        <a:pt x="24" y="117"/>
                        <a:pt x="20" y="119"/>
                      </a:cubicBezTo>
                      <a:cubicBezTo>
                        <a:pt x="16" y="120"/>
                        <a:pt x="12" y="122"/>
                        <a:pt x="7" y="123"/>
                      </a:cubicBezTo>
                      <a:cubicBezTo>
                        <a:pt x="0" y="81"/>
                        <a:pt x="0" y="81"/>
                        <a:pt x="0" y="8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7" name="PA-ïṣlíḓe">
                  <a:extLst>
                    <a:ext uri="{FF2B5EF4-FFF2-40B4-BE49-F238E27FC236}">
                      <a16:creationId xmlns="" xmlns:a16="http://schemas.microsoft.com/office/drawing/2014/main" id="{3C65E737-4FDD-40C6-A7A7-DAC00F7CC54F}"/>
                    </a:ext>
                  </a:extLst>
                </p:cNvPr>
                <p:cNvSpPr/>
                <p:nvPr>
                  <p:custDataLst>
                    <p:tags r:id="rId19"/>
                  </p:custDataLst>
                </p:nvPr>
              </p:nvSpPr>
              <p:spPr bwMode="auto">
                <a:xfrm>
                  <a:off x="1112713" y="-1236112"/>
                  <a:ext cx="487363" cy="381000"/>
                </a:xfrm>
                <a:custGeom>
                  <a:avLst/>
                  <a:gdLst>
                    <a:gd name="T0" fmla="*/ 150 w 157"/>
                    <a:gd name="T1" fmla="*/ 123 h 123"/>
                    <a:gd name="T2" fmla="*/ 137 w 157"/>
                    <a:gd name="T3" fmla="*/ 119 h 123"/>
                    <a:gd name="T4" fmla="*/ 125 w 157"/>
                    <a:gd name="T5" fmla="*/ 114 h 123"/>
                    <a:gd name="T6" fmla="*/ 102 w 157"/>
                    <a:gd name="T7" fmla="*/ 103 h 123"/>
                    <a:gd name="T8" fmla="*/ 61 w 157"/>
                    <a:gd name="T9" fmla="*/ 76 h 123"/>
                    <a:gd name="T10" fmla="*/ 25 w 157"/>
                    <a:gd name="T11" fmla="*/ 41 h 123"/>
                    <a:gd name="T12" fmla="*/ 18 w 157"/>
                    <a:gd name="T13" fmla="*/ 32 h 123"/>
                    <a:gd name="T14" fmla="*/ 11 w 157"/>
                    <a:gd name="T15" fmla="*/ 21 h 123"/>
                    <a:gd name="T16" fmla="*/ 8 w 157"/>
                    <a:gd name="T17" fmla="*/ 16 h 123"/>
                    <a:gd name="T18" fmla="*/ 5 w 157"/>
                    <a:gd name="T19" fmla="*/ 11 h 123"/>
                    <a:gd name="T20" fmla="*/ 0 w 157"/>
                    <a:gd name="T21" fmla="*/ 0 h 123"/>
                    <a:gd name="T22" fmla="*/ 8 w 157"/>
                    <a:gd name="T23" fmla="*/ 9 h 123"/>
                    <a:gd name="T24" fmla="*/ 11 w 157"/>
                    <a:gd name="T25" fmla="*/ 14 h 123"/>
                    <a:gd name="T26" fmla="*/ 16 w 157"/>
                    <a:gd name="T27" fmla="*/ 18 h 123"/>
                    <a:gd name="T28" fmla="*/ 24 w 157"/>
                    <a:gd name="T29" fmla="*/ 26 h 123"/>
                    <a:gd name="T30" fmla="*/ 33 w 157"/>
                    <a:gd name="T31" fmla="*/ 34 h 123"/>
                    <a:gd name="T32" fmla="*/ 72 w 157"/>
                    <a:gd name="T33" fmla="*/ 57 h 123"/>
                    <a:gd name="T34" fmla="*/ 115 w 157"/>
                    <a:gd name="T35" fmla="*/ 73 h 123"/>
                    <a:gd name="T36" fmla="*/ 136 w 157"/>
                    <a:gd name="T37" fmla="*/ 78 h 123"/>
                    <a:gd name="T38" fmla="*/ 147 w 157"/>
                    <a:gd name="T39" fmla="*/ 80 h 123"/>
                    <a:gd name="T40" fmla="*/ 157 w 157"/>
                    <a:gd name="T41" fmla="*/ 81 h 123"/>
                    <a:gd name="T42" fmla="*/ 150 w 157"/>
                    <a:gd name="T43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7" h="123">
                      <a:moveTo>
                        <a:pt x="150" y="123"/>
                      </a:moveTo>
                      <a:cubicBezTo>
                        <a:pt x="145" y="122"/>
                        <a:pt x="141" y="120"/>
                        <a:pt x="137" y="119"/>
                      </a:cubicBezTo>
                      <a:cubicBezTo>
                        <a:pt x="133" y="117"/>
                        <a:pt x="129" y="116"/>
                        <a:pt x="125" y="114"/>
                      </a:cubicBezTo>
                      <a:cubicBezTo>
                        <a:pt x="117" y="111"/>
                        <a:pt x="110" y="107"/>
                        <a:pt x="102" y="103"/>
                      </a:cubicBezTo>
                      <a:cubicBezTo>
                        <a:pt x="88" y="95"/>
                        <a:pt x="74" y="86"/>
                        <a:pt x="61" y="76"/>
                      </a:cubicBezTo>
                      <a:cubicBezTo>
                        <a:pt x="47" y="66"/>
                        <a:pt x="36" y="54"/>
                        <a:pt x="25" y="41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6" y="28"/>
                        <a:pt x="14" y="25"/>
                        <a:pt x="11" y="21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8" y="21"/>
                        <a:pt x="21" y="24"/>
                        <a:pt x="24" y="26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45" y="43"/>
                        <a:pt x="58" y="51"/>
                        <a:pt x="72" y="57"/>
                      </a:cubicBezTo>
                      <a:cubicBezTo>
                        <a:pt x="86" y="64"/>
                        <a:pt x="100" y="69"/>
                        <a:pt x="115" y="73"/>
                      </a:cubicBezTo>
                      <a:cubicBezTo>
                        <a:pt x="122" y="75"/>
                        <a:pt x="129" y="76"/>
                        <a:pt x="136" y="78"/>
                      </a:cubicBezTo>
                      <a:cubicBezTo>
                        <a:pt x="140" y="78"/>
                        <a:pt x="144" y="79"/>
                        <a:pt x="147" y="80"/>
                      </a:cubicBezTo>
                      <a:cubicBezTo>
                        <a:pt x="151" y="80"/>
                        <a:pt x="155" y="80"/>
                        <a:pt x="157" y="81"/>
                      </a:cubicBezTo>
                      <a:cubicBezTo>
                        <a:pt x="150" y="123"/>
                        <a:pt x="150" y="123"/>
                        <a:pt x="150" y="1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8" name="PA-ïšlîďe">
                  <a:extLst>
                    <a:ext uri="{FF2B5EF4-FFF2-40B4-BE49-F238E27FC236}">
                      <a16:creationId xmlns="" xmlns:a16="http://schemas.microsoft.com/office/drawing/2014/main" id="{760A7922-19C6-4860-ACAB-EAEE7A08BDAD}"/>
                    </a:ext>
                  </a:extLst>
                </p:cNvPr>
                <p:cNvSpPr/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1989013" y="-1856825"/>
                  <a:ext cx="387350" cy="358775"/>
                </a:xfrm>
                <a:custGeom>
                  <a:avLst/>
                  <a:gdLst>
                    <a:gd name="T0" fmla="*/ 0 w 125"/>
                    <a:gd name="T1" fmla="*/ 67 h 116"/>
                    <a:gd name="T2" fmla="*/ 8 w 125"/>
                    <a:gd name="T3" fmla="*/ 66 h 116"/>
                    <a:gd name="T4" fmla="*/ 16 w 125"/>
                    <a:gd name="T5" fmla="*/ 65 h 116"/>
                    <a:gd name="T6" fmla="*/ 34 w 125"/>
                    <a:gd name="T7" fmla="*/ 60 h 116"/>
                    <a:gd name="T8" fmla="*/ 67 w 125"/>
                    <a:gd name="T9" fmla="*/ 47 h 116"/>
                    <a:gd name="T10" fmla="*/ 98 w 125"/>
                    <a:gd name="T11" fmla="*/ 27 h 116"/>
                    <a:gd name="T12" fmla="*/ 125 w 125"/>
                    <a:gd name="T13" fmla="*/ 0 h 116"/>
                    <a:gd name="T14" fmla="*/ 108 w 125"/>
                    <a:gd name="T15" fmla="*/ 35 h 116"/>
                    <a:gd name="T16" fmla="*/ 82 w 125"/>
                    <a:gd name="T17" fmla="*/ 67 h 116"/>
                    <a:gd name="T18" fmla="*/ 51 w 125"/>
                    <a:gd name="T19" fmla="*/ 94 h 116"/>
                    <a:gd name="T20" fmla="*/ 34 w 125"/>
                    <a:gd name="T21" fmla="*/ 105 h 116"/>
                    <a:gd name="T22" fmla="*/ 25 w 125"/>
                    <a:gd name="T23" fmla="*/ 111 h 116"/>
                    <a:gd name="T24" fmla="*/ 14 w 125"/>
                    <a:gd name="T25" fmla="*/ 116 h 116"/>
                    <a:gd name="T26" fmla="*/ 0 w 125"/>
                    <a:gd name="T27" fmla="*/ 6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0" y="67"/>
                      </a:moveTo>
                      <a:cubicBezTo>
                        <a:pt x="2" y="67"/>
                        <a:pt x="5" y="67"/>
                        <a:pt x="8" y="66"/>
                      </a:cubicBezTo>
                      <a:cubicBezTo>
                        <a:pt x="11" y="66"/>
                        <a:pt x="14" y="65"/>
                        <a:pt x="16" y="65"/>
                      </a:cubicBezTo>
                      <a:cubicBezTo>
                        <a:pt x="22" y="63"/>
                        <a:pt x="28" y="62"/>
                        <a:pt x="34" y="60"/>
                      </a:cubicBezTo>
                      <a:cubicBezTo>
                        <a:pt x="45" y="56"/>
                        <a:pt x="56" y="52"/>
                        <a:pt x="67" y="47"/>
                      </a:cubicBezTo>
                      <a:cubicBezTo>
                        <a:pt x="78" y="41"/>
                        <a:pt x="89" y="35"/>
                        <a:pt x="98" y="27"/>
                      </a:cubicBezTo>
                      <a:cubicBezTo>
                        <a:pt x="108" y="19"/>
                        <a:pt x="117" y="10"/>
                        <a:pt x="125" y="0"/>
                      </a:cubicBezTo>
                      <a:cubicBezTo>
                        <a:pt x="120" y="12"/>
                        <a:pt x="115" y="24"/>
                        <a:pt x="108" y="35"/>
                      </a:cubicBezTo>
                      <a:cubicBezTo>
                        <a:pt x="101" y="47"/>
                        <a:pt x="92" y="57"/>
                        <a:pt x="82" y="67"/>
                      </a:cubicBezTo>
                      <a:cubicBezTo>
                        <a:pt x="73" y="77"/>
                        <a:pt x="62" y="86"/>
                        <a:pt x="51" y="94"/>
                      </a:cubicBezTo>
                      <a:cubicBezTo>
                        <a:pt x="45" y="98"/>
                        <a:pt x="40" y="102"/>
                        <a:pt x="34" y="105"/>
                      </a:cubicBezTo>
                      <a:cubicBezTo>
                        <a:pt x="31" y="107"/>
                        <a:pt x="28" y="109"/>
                        <a:pt x="25" y="111"/>
                      </a:cubicBezTo>
                      <a:cubicBezTo>
                        <a:pt x="21" y="113"/>
                        <a:pt x="19" y="114"/>
                        <a:pt x="14" y="116"/>
                      </a:cubicBezTo>
                      <a:lnTo>
                        <a:pt x="0" y="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99" name="PA-íṩḷide">
                  <a:extLst>
                    <a:ext uri="{FF2B5EF4-FFF2-40B4-BE49-F238E27FC236}">
                      <a16:creationId xmlns="" xmlns:a16="http://schemas.microsoft.com/office/drawing/2014/main" id="{A3359714-42ED-4FA0-8A47-5321F11BFA8A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1265113" y="-2206075"/>
                  <a:ext cx="387350" cy="358775"/>
                </a:xfrm>
                <a:custGeom>
                  <a:avLst/>
                  <a:gdLst>
                    <a:gd name="T0" fmla="*/ 111 w 125"/>
                    <a:gd name="T1" fmla="*/ 116 h 116"/>
                    <a:gd name="T2" fmla="*/ 100 w 125"/>
                    <a:gd name="T3" fmla="*/ 111 h 116"/>
                    <a:gd name="T4" fmla="*/ 91 w 125"/>
                    <a:gd name="T5" fmla="*/ 105 h 116"/>
                    <a:gd name="T6" fmla="*/ 74 w 125"/>
                    <a:gd name="T7" fmla="*/ 94 h 116"/>
                    <a:gd name="T8" fmla="*/ 43 w 125"/>
                    <a:gd name="T9" fmla="*/ 67 h 116"/>
                    <a:gd name="T10" fmla="*/ 17 w 125"/>
                    <a:gd name="T11" fmla="*/ 35 h 116"/>
                    <a:gd name="T12" fmla="*/ 0 w 125"/>
                    <a:gd name="T13" fmla="*/ 0 h 116"/>
                    <a:gd name="T14" fmla="*/ 27 w 125"/>
                    <a:gd name="T15" fmla="*/ 27 h 116"/>
                    <a:gd name="T16" fmla="*/ 58 w 125"/>
                    <a:gd name="T17" fmla="*/ 47 h 116"/>
                    <a:gd name="T18" fmla="*/ 91 w 125"/>
                    <a:gd name="T19" fmla="*/ 60 h 116"/>
                    <a:gd name="T20" fmla="*/ 109 w 125"/>
                    <a:gd name="T21" fmla="*/ 64 h 116"/>
                    <a:gd name="T22" fmla="*/ 117 w 125"/>
                    <a:gd name="T23" fmla="*/ 66 h 116"/>
                    <a:gd name="T24" fmla="*/ 125 w 125"/>
                    <a:gd name="T25" fmla="*/ 67 h 116"/>
                    <a:gd name="T26" fmla="*/ 111 w 125"/>
                    <a:gd name="T27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5" h="116">
                      <a:moveTo>
                        <a:pt x="111" y="116"/>
                      </a:moveTo>
                      <a:cubicBezTo>
                        <a:pt x="106" y="114"/>
                        <a:pt x="104" y="112"/>
                        <a:pt x="100" y="111"/>
                      </a:cubicBezTo>
                      <a:cubicBezTo>
                        <a:pt x="97" y="109"/>
                        <a:pt x="94" y="107"/>
                        <a:pt x="91" y="105"/>
                      </a:cubicBezTo>
                      <a:cubicBezTo>
                        <a:pt x="85" y="102"/>
                        <a:pt x="80" y="98"/>
                        <a:pt x="74" y="94"/>
                      </a:cubicBezTo>
                      <a:cubicBezTo>
                        <a:pt x="63" y="85"/>
                        <a:pt x="52" y="76"/>
                        <a:pt x="43" y="67"/>
                      </a:cubicBezTo>
                      <a:cubicBezTo>
                        <a:pt x="33" y="57"/>
                        <a:pt x="24" y="46"/>
                        <a:pt x="17" y="35"/>
                      </a:cubicBezTo>
                      <a:cubicBezTo>
                        <a:pt x="10" y="24"/>
                        <a:pt x="4" y="12"/>
                        <a:pt x="0" y="0"/>
                      </a:cubicBezTo>
                      <a:cubicBezTo>
                        <a:pt x="8" y="10"/>
                        <a:pt x="17" y="19"/>
                        <a:pt x="27" y="27"/>
                      </a:cubicBezTo>
                      <a:cubicBezTo>
                        <a:pt x="36" y="34"/>
                        <a:pt x="47" y="41"/>
                        <a:pt x="58" y="47"/>
                      </a:cubicBezTo>
                      <a:cubicBezTo>
                        <a:pt x="69" y="52"/>
                        <a:pt x="80" y="56"/>
                        <a:pt x="91" y="60"/>
                      </a:cubicBezTo>
                      <a:cubicBezTo>
                        <a:pt x="97" y="62"/>
                        <a:pt x="103" y="63"/>
                        <a:pt x="109" y="64"/>
                      </a:cubicBezTo>
                      <a:cubicBezTo>
                        <a:pt x="111" y="65"/>
                        <a:pt x="114" y="66"/>
                        <a:pt x="117" y="66"/>
                      </a:cubicBezTo>
                      <a:cubicBezTo>
                        <a:pt x="120" y="67"/>
                        <a:pt x="123" y="67"/>
                        <a:pt x="125" y="67"/>
                      </a:cubicBezTo>
                      <a:cubicBezTo>
                        <a:pt x="111" y="116"/>
                        <a:pt x="111" y="116"/>
                        <a:pt x="111" y="1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0" name="PA-ïšľïḑè">
                  <a:extLst>
                    <a:ext uri="{FF2B5EF4-FFF2-40B4-BE49-F238E27FC236}">
                      <a16:creationId xmlns="" xmlns:a16="http://schemas.microsoft.com/office/drawing/2014/main" id="{BB3C3BFB-E834-4A5F-B5CD-150A5BB923F8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 bwMode="auto">
                <a:xfrm>
                  <a:off x="1366713" y="-1901275"/>
                  <a:ext cx="257175" cy="1784350"/>
                </a:xfrm>
                <a:custGeom>
                  <a:avLst/>
                  <a:gdLst>
                    <a:gd name="T0" fmla="*/ 43 w 83"/>
                    <a:gd name="T1" fmla="*/ 329 h 577"/>
                    <a:gd name="T2" fmla="*/ 2 w 83"/>
                    <a:gd name="T3" fmla="*/ 552 h 577"/>
                    <a:gd name="T4" fmla="*/ 23 w 83"/>
                    <a:gd name="T5" fmla="*/ 577 h 577"/>
                    <a:gd name="T6" fmla="*/ 43 w 83"/>
                    <a:gd name="T7" fmla="*/ 559 h 577"/>
                    <a:gd name="T8" fmla="*/ 67 w 83"/>
                    <a:gd name="T9" fmla="*/ 338 h 577"/>
                    <a:gd name="T10" fmla="*/ 55 w 83"/>
                    <a:gd name="T11" fmla="*/ 334 h 577"/>
                    <a:gd name="T12" fmla="*/ 43 w 83"/>
                    <a:gd name="T13" fmla="*/ 329 h 577"/>
                    <a:gd name="T14" fmla="*/ 83 w 83"/>
                    <a:gd name="T15" fmla="*/ 0 h 577"/>
                    <a:gd name="T16" fmla="*/ 81 w 83"/>
                    <a:gd name="T17" fmla="*/ 7 h 577"/>
                    <a:gd name="T18" fmla="*/ 49 w 83"/>
                    <a:gd name="T19" fmla="*/ 292 h 577"/>
                    <a:gd name="T20" fmla="*/ 54 w 83"/>
                    <a:gd name="T21" fmla="*/ 293 h 577"/>
                    <a:gd name="T22" fmla="*/ 65 w 83"/>
                    <a:gd name="T23" fmla="*/ 295 h 577"/>
                    <a:gd name="T24" fmla="*/ 70 w 83"/>
                    <a:gd name="T25" fmla="*/ 295 h 577"/>
                    <a:gd name="T26" fmla="*/ 83 w 83"/>
                    <a:gd name="T27" fmla="*/ 0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3" h="577">
                      <a:moveTo>
                        <a:pt x="43" y="329"/>
                      </a:moveTo>
                      <a:cubicBezTo>
                        <a:pt x="27" y="432"/>
                        <a:pt x="11" y="513"/>
                        <a:pt x="2" y="552"/>
                      </a:cubicBezTo>
                      <a:cubicBezTo>
                        <a:pt x="0" y="565"/>
                        <a:pt x="9" y="577"/>
                        <a:pt x="23" y="577"/>
                      </a:cubicBezTo>
                      <a:cubicBezTo>
                        <a:pt x="33" y="577"/>
                        <a:pt x="42" y="570"/>
                        <a:pt x="43" y="559"/>
                      </a:cubicBezTo>
                      <a:cubicBezTo>
                        <a:pt x="53" y="493"/>
                        <a:pt x="61" y="415"/>
                        <a:pt x="67" y="338"/>
                      </a:cubicBezTo>
                      <a:cubicBezTo>
                        <a:pt x="62" y="337"/>
                        <a:pt x="59" y="335"/>
                        <a:pt x="55" y="334"/>
                      </a:cubicBezTo>
                      <a:cubicBezTo>
                        <a:pt x="51" y="332"/>
                        <a:pt x="47" y="331"/>
                        <a:pt x="43" y="329"/>
                      </a:cubicBezTo>
                      <a:moveTo>
                        <a:pt x="83" y="0"/>
                      </a:move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74" y="108"/>
                        <a:pt x="62" y="206"/>
                        <a:pt x="49" y="292"/>
                      </a:cubicBezTo>
                      <a:cubicBezTo>
                        <a:pt x="51" y="292"/>
                        <a:pt x="53" y="292"/>
                        <a:pt x="54" y="293"/>
                      </a:cubicBezTo>
                      <a:cubicBezTo>
                        <a:pt x="58" y="293"/>
                        <a:pt x="62" y="294"/>
                        <a:pt x="65" y="295"/>
                      </a:cubicBezTo>
                      <a:cubicBezTo>
                        <a:pt x="67" y="295"/>
                        <a:pt x="68" y="295"/>
                        <a:pt x="70" y="295"/>
                      </a:cubicBezTo>
                      <a:cubicBezTo>
                        <a:pt x="78" y="174"/>
                        <a:pt x="81" y="60"/>
                        <a:pt x="8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01" name="PA-îšlide">
                  <a:extLst>
                    <a:ext uri="{FF2B5EF4-FFF2-40B4-BE49-F238E27FC236}">
                      <a16:creationId xmlns="" xmlns:a16="http://schemas.microsoft.com/office/drawing/2014/main" id="{031BF1E0-A1BB-4AC2-8E79-73D05E87F4AF}"/>
                    </a:ext>
                  </a:extLst>
                </p:cNvPr>
                <p:cNvSpPr/>
                <p:nvPr>
                  <p:custDataLst>
                    <p:tags r:id="rId23"/>
                  </p:custDataLst>
                </p:nvPr>
              </p:nvSpPr>
              <p:spPr bwMode="auto">
                <a:xfrm>
                  <a:off x="1500063" y="-997987"/>
                  <a:ext cx="84138" cy="142875"/>
                </a:xfrm>
                <a:custGeom>
                  <a:avLst/>
                  <a:gdLst>
                    <a:gd name="T0" fmla="*/ 6 w 27"/>
                    <a:gd name="T1" fmla="*/ 0 h 46"/>
                    <a:gd name="T2" fmla="*/ 0 w 27"/>
                    <a:gd name="T3" fmla="*/ 37 h 46"/>
                    <a:gd name="T4" fmla="*/ 12 w 27"/>
                    <a:gd name="T5" fmla="*/ 42 h 46"/>
                    <a:gd name="T6" fmla="*/ 24 w 27"/>
                    <a:gd name="T7" fmla="*/ 46 h 46"/>
                    <a:gd name="T8" fmla="*/ 27 w 27"/>
                    <a:gd name="T9" fmla="*/ 3 h 46"/>
                    <a:gd name="T10" fmla="*/ 22 w 27"/>
                    <a:gd name="T11" fmla="*/ 3 h 46"/>
                    <a:gd name="T12" fmla="*/ 11 w 27"/>
                    <a:gd name="T13" fmla="*/ 1 h 46"/>
                    <a:gd name="T14" fmla="*/ 6 w 27"/>
                    <a:gd name="T15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6">
                      <a:moveTo>
                        <a:pt x="6" y="0"/>
                      </a:moveTo>
                      <a:cubicBezTo>
                        <a:pt x="4" y="12"/>
                        <a:pt x="2" y="25"/>
                        <a:pt x="0" y="37"/>
                      </a:cubicBezTo>
                      <a:cubicBezTo>
                        <a:pt x="4" y="39"/>
                        <a:pt x="8" y="40"/>
                        <a:pt x="12" y="42"/>
                      </a:cubicBezTo>
                      <a:cubicBezTo>
                        <a:pt x="16" y="43"/>
                        <a:pt x="19" y="45"/>
                        <a:pt x="24" y="46"/>
                      </a:cubicBezTo>
                      <a:cubicBezTo>
                        <a:pt x="25" y="32"/>
                        <a:pt x="26" y="17"/>
                        <a:pt x="27" y="3"/>
                      </a:cubicBezTo>
                      <a:cubicBezTo>
                        <a:pt x="25" y="3"/>
                        <a:pt x="24" y="3"/>
                        <a:pt x="22" y="3"/>
                      </a:cubicBezTo>
                      <a:cubicBezTo>
                        <a:pt x="19" y="2"/>
                        <a:pt x="15" y="1"/>
                        <a:pt x="11" y="1"/>
                      </a:cubicBezTo>
                      <a:cubicBezTo>
                        <a:pt x="10" y="0"/>
                        <a:pt x="8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52" name="PA-文本框 1">
            <a:extLst>
              <a:ext uri="{FF2B5EF4-FFF2-40B4-BE49-F238E27FC236}">
                <a16:creationId xmlns="" xmlns:a16="http://schemas.microsoft.com/office/drawing/2014/main" id="{F06B605A-0D74-404F-A6EC-D867EF1A31E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29200" y="633478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游走</a:t>
            </a:r>
          </a:p>
        </p:txBody>
      </p:sp>
      <p:pic>
        <p:nvPicPr>
          <p:cNvPr id="5" name="4989">
            <a:hlinkClick r:id="" action="ppaction://media"/>
            <a:extLst>
              <a:ext uri="{FF2B5EF4-FFF2-40B4-BE49-F238E27FC236}">
                <a16:creationId xmlns="" xmlns:a16="http://schemas.microsoft.com/office/drawing/2014/main" id="{DF20AEF0-7BED-420B-9351-5FC8B244A217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>
                  <p14:fade in="2000"/>
                </p14:media>
              </p:ext>
            </p:extLst>
          </p:nvPr>
        </p:nvPicPr>
        <p:blipFill>
          <a:blip r:embed="rId218"/>
          <a:stretch>
            <a:fillRect/>
          </a:stretch>
        </p:blipFill>
        <p:spPr>
          <a:xfrm>
            <a:off x="2940685" y="-1219835"/>
            <a:ext cx="487363" cy="487363"/>
          </a:xfrm>
          <a:prstGeom prst="rect">
            <a:avLst/>
          </a:prstGeom>
        </p:spPr>
      </p:pic>
      <p:pic>
        <p:nvPicPr>
          <p:cNvPr id="6" name="5409">
            <a:hlinkClick r:id="" action="ppaction://media"/>
            <a:extLst>
              <a:ext uri="{FF2B5EF4-FFF2-40B4-BE49-F238E27FC236}">
                <a16:creationId xmlns="" xmlns:a16="http://schemas.microsoft.com/office/drawing/2014/main" id="{EB40AC37-D6CB-4639-9B80-3920F63BA479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>
                  <p14:fade in="2000" out="4000"/>
                </p14:media>
              </p:ext>
            </p:extLst>
          </p:nvPr>
        </p:nvPicPr>
        <p:blipFill>
          <a:blip r:embed="rId218"/>
          <a:stretch>
            <a:fillRect/>
          </a:stretch>
        </p:blipFill>
        <p:spPr>
          <a:xfrm>
            <a:off x="8670925" y="-135699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4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44000" decel="56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48000" decel="52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entr" presetSubtype="0" ac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5E-6 -2.22222E-6 C 0.05274 0.0382 0.10547 0.07639 0.18464 0.06158 C 0.26381 0.04676 0.38607 -0.09745 0.47501 -0.08889 C 0.56381 -0.08032 0.65352 0.10023 0.71719 0.11273 C 0.78099 0.12547 0.84714 0.03148 0.85743 -0.01342 C 0.86771 -0.0581 0.83907 -0.15949 0.77891 -0.15555 C 0.74883 -0.15509 0.69506 -0.11412 0.70001 -0.01018 C 0.71928 0.0919 0.83594 0.09398 0.90001 0.09236 C 0.96407 0.09051 1.03529 -0.00509 1.08464 -0.0206 C 1.13399 -0.03588 1.16511 -0.01805 1.1961 -2.22222E-6 " pathEditMode="relative" rAng="0" ptsTypes="AAAAAAAAAA">
                                      <p:cBhvr from="" to="">
                                        <p:cTn id="14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05" y="-21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entr" presetSubtype="0" ac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79167E-6 -7.40741E-7 C 0.05273 0.0382 0.10546 0.07639 0.18463 0.06157 C 0.2638 0.04676 0.38606 -0.09745 0.475 -0.08889 C 0.5638 -0.08032 0.65351 0.10023 0.71718 0.11273 C 0.78098 0.12546 0.84713 0.03148 0.85742 -0.01343 C 0.8677 -0.0581 0.83906 -0.15949 0.7789 -0.15555 C 0.74882 -0.15509 0.69505 -0.11412 0.7 -0.01018 C 0.71927 0.0919 0.83593 0.09398 0.9 0.09236 C 0.96406 0.09051 1.03528 -0.00509 1.08463 -0.0206 C 1.13398 -0.03588 1.1651 -0.01805 1.19609 -7.40741E-7 " pathEditMode="relative" rAng="0" ptsTypes="AAAAAAAAAA">
                                      <p:cBhvr from="" to="">
                                        <p:cTn id="16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05" y="-210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entr" presetSubtype="0" ac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79167E-6 -7.40741E-7 C 0.05273 0.0382 0.10546 0.07639 0.18463 0.06157 C 0.2638 0.04676 0.38606 -0.09745 0.475 -0.08889 C 0.5638 -0.08032 0.65351 0.10023 0.71718 0.11273 C 0.78098 0.12546 0.84713 0.03148 0.85742 -0.01343 C 0.8677 -0.0581 0.83906 -0.15949 0.7789 -0.15555 C 0.74882 -0.15509 0.69505 -0.11412 0.7 -0.01018 C 0.71927 0.0919 0.83593 0.09398 0.9 0.09236 C 0.96406 0.09051 1.03528 -0.00509 1.08463 -0.0206 C 1.13398 -0.03588 1.1651 -0.01805 1.19609 -7.40741E-7 " pathEditMode="relative" rAng="0" ptsTypes="AAAAAAAAAA">
                                      <p:cBhvr from="" to="">
                                        <p:cTn id="18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05" y="-210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3)-0.1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rand(0.3)-0.1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0" presetClass="entr" presetSubtype="0" ac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08333E-7 -0.00023 C 0.05273 0.0382 0.10547 0.07639 0.18464 0.06158 C 0.2638 0.04676 0.38607 -0.09745 0.475 -0.08889 C 0.5638 -0.08032 0.65352 0.10024 0.71719 0.11274 C 0.78099 0.12547 0.84714 0.03149 0.85742 -0.01342 C 0.86771 -0.0581 0.83906 -0.15949 0.77891 -0.15555 C 0.74883 -0.15509 0.69505 -0.11412 0.7 -0.01018 C 0.71927 0.0919 0.83594 0.09399 0.9 0.09236 C 0.96406 0.09051 1.03529 -0.00509 1.08464 -0.0206 C 1.13398 -0.03588 1.1651 -0.01805 1.19609 -0.00023 " pathEditMode="relative" rAng="0" ptsTypes="AAAAAAAAAA">
                                      <p:cBhvr from="" to="">
                                        <p:cTn id="25" dur="1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805" y="-208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04167E-6 -2.96296E-6 L -1.40912 -0.00185 " pathEditMode="relative" rAng="0" ptsTypes="AA">
                                      <p:cBhvr>
                                        <p:cTn id="27" dur="1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456" y="-9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accel="50000" decel="50000" fill="hold" grpId="3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accel="50000" decel="50000" fill="hold" grpId="3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50000" decel="5000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accel="50000" decel="50000" fill="hold" grpId="4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50000" decel="50000" fill="hold" grpId="4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ccel="50000" decel="50000" fill="hold" grpId="3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grpId="5" nodeType="withEffect">
                                  <p:stCondLst>
                                    <p:cond delay="8500"/>
                                  </p:stCondLst>
                                  <p:childTnLst>
                                    <p:animScale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5" nodeType="withEffect">
                                  <p:stCondLst>
                                    <p:cond delay="850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4" nodeType="withEffect">
                                  <p:stCondLst>
                                    <p:cond delay="85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6585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4878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72" grpId="0"/>
      <p:bldP spid="272" grpId="1" animBg="1" autoUpdateAnimBg="0"/>
      <p:bldP spid="2" grpId="0" animBg="1"/>
      <p:bldP spid="2" grpId="1" animBg="1" autoUpdateAnimBg="0"/>
      <p:bldP spid="2" grpId="2" animBg="1"/>
      <p:bldP spid="2" grpId="3" animBg="1"/>
      <p:bldP spid="2" grpId="4" animBg="1"/>
      <p:bldP spid="2" grpId="5" animBg="1"/>
      <p:bldP spid="3" grpId="0" animBg="1" autoUpdateAnimBg="0"/>
      <p:bldP spid="3" grpId="1" animBg="1"/>
      <p:bldP spid="3" grpId="2" animBg="1"/>
      <p:bldP spid="3" grpId="3" animBg="1"/>
      <p:bldP spid="3" grpId="4" animBg="1"/>
      <p:bldP spid="4" grpId="0" animBg="1"/>
      <p:bldP spid="4" grpId="1" animBg="1" autoUpdateAnimBg="0"/>
      <p:bldP spid="4" grpId="2" animBg="1"/>
      <p:bldP spid="4" grpId="3" animBg="1"/>
      <p:bldP spid="4" grpId="4" animBg="1"/>
      <p:bldP spid="4" grpId="5" animBg="1"/>
      <p:bldP spid="252" grpId="0"/>
      <p:bldP spid="25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B73AB56C-D153-4697-8C82-0C2E00DB2AEB}"/>
              </a:ext>
            </a:extLst>
          </p:cNvPr>
          <p:cNvSpPr/>
          <p:nvPr/>
        </p:nvSpPr>
        <p:spPr>
          <a:xfrm>
            <a:off x="5595195" y="495300"/>
            <a:ext cx="4307530" cy="4307530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1016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等腰三角形 40">
            <a:extLst>
              <a:ext uri="{FF2B5EF4-FFF2-40B4-BE49-F238E27FC236}">
                <a16:creationId xmlns="" xmlns:a16="http://schemas.microsoft.com/office/drawing/2014/main" id="{02FB2227-7422-41EA-B18F-FE79FB6D4BAB}"/>
              </a:ext>
            </a:extLst>
          </p:cNvPr>
          <p:cNvSpPr/>
          <p:nvPr/>
        </p:nvSpPr>
        <p:spPr>
          <a:xfrm rot="280877">
            <a:off x="6155902" y="1736497"/>
            <a:ext cx="2073446" cy="631106"/>
          </a:xfrm>
          <a:custGeom>
            <a:avLst/>
            <a:gdLst>
              <a:gd name="connsiteX0" fmla="*/ 0 w 1188720"/>
              <a:gd name="connsiteY0" fmla="*/ 307509 h 307509"/>
              <a:gd name="connsiteX1" fmla="*/ 594360 w 1188720"/>
              <a:gd name="connsiteY1" fmla="*/ 0 h 307509"/>
              <a:gd name="connsiteX2" fmla="*/ 1188720 w 1188720"/>
              <a:gd name="connsiteY2" fmla="*/ 307509 h 307509"/>
              <a:gd name="connsiteX3" fmla="*/ 0 w 1188720"/>
              <a:gd name="connsiteY3" fmla="*/ 307509 h 307509"/>
              <a:gd name="connsiteX0" fmla="*/ 12953 w 1214626"/>
              <a:gd name="connsiteY0" fmla="*/ 307509 h 307509"/>
              <a:gd name="connsiteX1" fmla="*/ 607313 w 1214626"/>
              <a:gd name="connsiteY1" fmla="*/ 0 h 307509"/>
              <a:gd name="connsiteX2" fmla="*/ 1201673 w 1214626"/>
              <a:gd name="connsiteY2" fmla="*/ 307509 h 307509"/>
              <a:gd name="connsiteX3" fmla="*/ 12953 w 1214626"/>
              <a:gd name="connsiteY3" fmla="*/ 307509 h 307509"/>
              <a:gd name="connsiteX0" fmla="*/ 12953 w 1201673"/>
              <a:gd name="connsiteY0" fmla="*/ 307509 h 365761"/>
              <a:gd name="connsiteX1" fmla="*/ 607313 w 1201673"/>
              <a:gd name="connsiteY1" fmla="*/ 0 h 365761"/>
              <a:gd name="connsiteX2" fmla="*/ 1201673 w 1201673"/>
              <a:gd name="connsiteY2" fmla="*/ 307509 h 365761"/>
              <a:gd name="connsiteX3" fmla="*/ 622553 w 1201673"/>
              <a:gd name="connsiteY3" fmla="*/ 365761 h 365761"/>
              <a:gd name="connsiteX4" fmla="*/ 12953 w 1201673"/>
              <a:gd name="connsiteY4" fmla="*/ 307509 h 36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1673" h="365761">
                <a:moveTo>
                  <a:pt x="12953" y="307509"/>
                </a:moveTo>
                <a:cubicBezTo>
                  <a:pt x="-86107" y="256258"/>
                  <a:pt x="409193" y="0"/>
                  <a:pt x="607313" y="0"/>
                </a:cubicBezTo>
                <a:cubicBezTo>
                  <a:pt x="805433" y="0"/>
                  <a:pt x="1199133" y="255016"/>
                  <a:pt x="1201673" y="307509"/>
                </a:cubicBezTo>
                <a:cubicBezTo>
                  <a:pt x="1008633" y="309993"/>
                  <a:pt x="815593" y="363277"/>
                  <a:pt x="622553" y="365761"/>
                </a:cubicBezTo>
                <a:lnTo>
                  <a:pt x="12953" y="307509"/>
                </a:lnTo>
                <a:close/>
              </a:path>
            </a:pathLst>
          </a:custGeom>
          <a:solidFill>
            <a:srgbClr val="FF0000">
              <a:alpha val="50000"/>
            </a:srgb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等腰三角形 40">
            <a:extLst>
              <a:ext uri="{FF2B5EF4-FFF2-40B4-BE49-F238E27FC236}">
                <a16:creationId xmlns="" xmlns:a16="http://schemas.microsoft.com/office/drawing/2014/main" id="{8CF1E557-0104-4A24-859B-A0E58F10A75A}"/>
              </a:ext>
            </a:extLst>
          </p:cNvPr>
          <p:cNvSpPr/>
          <p:nvPr/>
        </p:nvSpPr>
        <p:spPr>
          <a:xfrm rot="21319123" flipH="1">
            <a:off x="7192286" y="1736496"/>
            <a:ext cx="2073452" cy="631106"/>
          </a:xfrm>
          <a:custGeom>
            <a:avLst/>
            <a:gdLst>
              <a:gd name="connsiteX0" fmla="*/ 0 w 1188720"/>
              <a:gd name="connsiteY0" fmla="*/ 307509 h 307509"/>
              <a:gd name="connsiteX1" fmla="*/ 594360 w 1188720"/>
              <a:gd name="connsiteY1" fmla="*/ 0 h 307509"/>
              <a:gd name="connsiteX2" fmla="*/ 1188720 w 1188720"/>
              <a:gd name="connsiteY2" fmla="*/ 307509 h 307509"/>
              <a:gd name="connsiteX3" fmla="*/ 0 w 1188720"/>
              <a:gd name="connsiteY3" fmla="*/ 307509 h 307509"/>
              <a:gd name="connsiteX0" fmla="*/ 12953 w 1214626"/>
              <a:gd name="connsiteY0" fmla="*/ 307509 h 307509"/>
              <a:gd name="connsiteX1" fmla="*/ 607313 w 1214626"/>
              <a:gd name="connsiteY1" fmla="*/ 0 h 307509"/>
              <a:gd name="connsiteX2" fmla="*/ 1201673 w 1214626"/>
              <a:gd name="connsiteY2" fmla="*/ 307509 h 307509"/>
              <a:gd name="connsiteX3" fmla="*/ 12953 w 1214626"/>
              <a:gd name="connsiteY3" fmla="*/ 307509 h 307509"/>
              <a:gd name="connsiteX0" fmla="*/ 12953 w 1201673"/>
              <a:gd name="connsiteY0" fmla="*/ 307509 h 365761"/>
              <a:gd name="connsiteX1" fmla="*/ 607313 w 1201673"/>
              <a:gd name="connsiteY1" fmla="*/ 0 h 365761"/>
              <a:gd name="connsiteX2" fmla="*/ 1201673 w 1201673"/>
              <a:gd name="connsiteY2" fmla="*/ 307509 h 365761"/>
              <a:gd name="connsiteX3" fmla="*/ 622553 w 1201673"/>
              <a:gd name="connsiteY3" fmla="*/ 365761 h 365761"/>
              <a:gd name="connsiteX4" fmla="*/ 12953 w 1201673"/>
              <a:gd name="connsiteY4" fmla="*/ 307509 h 36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1673" h="365761">
                <a:moveTo>
                  <a:pt x="12953" y="307509"/>
                </a:moveTo>
                <a:cubicBezTo>
                  <a:pt x="-86107" y="256258"/>
                  <a:pt x="409193" y="0"/>
                  <a:pt x="607313" y="0"/>
                </a:cubicBezTo>
                <a:cubicBezTo>
                  <a:pt x="805433" y="0"/>
                  <a:pt x="1199133" y="255016"/>
                  <a:pt x="1201673" y="307509"/>
                </a:cubicBezTo>
                <a:cubicBezTo>
                  <a:pt x="1008633" y="309993"/>
                  <a:pt x="815593" y="363277"/>
                  <a:pt x="622553" y="365761"/>
                </a:cubicBezTo>
                <a:lnTo>
                  <a:pt x="12953" y="307509"/>
                </a:lnTo>
                <a:close/>
              </a:path>
            </a:pathLst>
          </a:custGeom>
          <a:solidFill>
            <a:srgbClr val="FF0000">
              <a:alpha val="50000"/>
            </a:srgb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等腰三角形 40">
            <a:extLst>
              <a:ext uri="{FF2B5EF4-FFF2-40B4-BE49-F238E27FC236}">
                <a16:creationId xmlns="" xmlns:a16="http://schemas.microsoft.com/office/drawing/2014/main" id="{C3798681-B8B4-46CC-8716-075F4006BFBC}"/>
              </a:ext>
            </a:extLst>
          </p:cNvPr>
          <p:cNvSpPr/>
          <p:nvPr/>
        </p:nvSpPr>
        <p:spPr>
          <a:xfrm rot="21319123" flipH="1">
            <a:off x="7192286" y="1736496"/>
            <a:ext cx="2073452" cy="631106"/>
          </a:xfrm>
          <a:custGeom>
            <a:avLst/>
            <a:gdLst>
              <a:gd name="connsiteX0" fmla="*/ 0 w 1188720"/>
              <a:gd name="connsiteY0" fmla="*/ 307509 h 307509"/>
              <a:gd name="connsiteX1" fmla="*/ 594360 w 1188720"/>
              <a:gd name="connsiteY1" fmla="*/ 0 h 307509"/>
              <a:gd name="connsiteX2" fmla="*/ 1188720 w 1188720"/>
              <a:gd name="connsiteY2" fmla="*/ 307509 h 307509"/>
              <a:gd name="connsiteX3" fmla="*/ 0 w 1188720"/>
              <a:gd name="connsiteY3" fmla="*/ 307509 h 307509"/>
              <a:gd name="connsiteX0" fmla="*/ 12953 w 1214626"/>
              <a:gd name="connsiteY0" fmla="*/ 307509 h 307509"/>
              <a:gd name="connsiteX1" fmla="*/ 607313 w 1214626"/>
              <a:gd name="connsiteY1" fmla="*/ 0 h 307509"/>
              <a:gd name="connsiteX2" fmla="*/ 1201673 w 1214626"/>
              <a:gd name="connsiteY2" fmla="*/ 307509 h 307509"/>
              <a:gd name="connsiteX3" fmla="*/ 12953 w 1214626"/>
              <a:gd name="connsiteY3" fmla="*/ 307509 h 307509"/>
              <a:gd name="connsiteX0" fmla="*/ 12953 w 1201673"/>
              <a:gd name="connsiteY0" fmla="*/ 307509 h 365761"/>
              <a:gd name="connsiteX1" fmla="*/ 607313 w 1201673"/>
              <a:gd name="connsiteY1" fmla="*/ 0 h 365761"/>
              <a:gd name="connsiteX2" fmla="*/ 1201673 w 1201673"/>
              <a:gd name="connsiteY2" fmla="*/ 307509 h 365761"/>
              <a:gd name="connsiteX3" fmla="*/ 622553 w 1201673"/>
              <a:gd name="connsiteY3" fmla="*/ 365761 h 365761"/>
              <a:gd name="connsiteX4" fmla="*/ 12953 w 1201673"/>
              <a:gd name="connsiteY4" fmla="*/ 307509 h 36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1673" h="365761">
                <a:moveTo>
                  <a:pt x="12953" y="307509"/>
                </a:moveTo>
                <a:cubicBezTo>
                  <a:pt x="-86107" y="256258"/>
                  <a:pt x="409193" y="0"/>
                  <a:pt x="607313" y="0"/>
                </a:cubicBezTo>
                <a:cubicBezTo>
                  <a:pt x="805433" y="0"/>
                  <a:pt x="1199133" y="255016"/>
                  <a:pt x="1201673" y="307509"/>
                </a:cubicBezTo>
                <a:cubicBezTo>
                  <a:pt x="1008633" y="309993"/>
                  <a:pt x="815593" y="363277"/>
                  <a:pt x="622553" y="365761"/>
                </a:cubicBezTo>
                <a:lnTo>
                  <a:pt x="12953" y="30750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等腰三角形 40">
            <a:extLst>
              <a:ext uri="{FF2B5EF4-FFF2-40B4-BE49-F238E27FC236}">
                <a16:creationId xmlns="" xmlns:a16="http://schemas.microsoft.com/office/drawing/2014/main" id="{56EB2718-4E27-44AB-8DCE-602A486E44A4}"/>
              </a:ext>
            </a:extLst>
          </p:cNvPr>
          <p:cNvSpPr/>
          <p:nvPr/>
        </p:nvSpPr>
        <p:spPr>
          <a:xfrm rot="280877">
            <a:off x="6155902" y="1736497"/>
            <a:ext cx="2073446" cy="631106"/>
          </a:xfrm>
          <a:custGeom>
            <a:avLst/>
            <a:gdLst>
              <a:gd name="connsiteX0" fmla="*/ 0 w 1188720"/>
              <a:gd name="connsiteY0" fmla="*/ 307509 h 307509"/>
              <a:gd name="connsiteX1" fmla="*/ 594360 w 1188720"/>
              <a:gd name="connsiteY1" fmla="*/ 0 h 307509"/>
              <a:gd name="connsiteX2" fmla="*/ 1188720 w 1188720"/>
              <a:gd name="connsiteY2" fmla="*/ 307509 h 307509"/>
              <a:gd name="connsiteX3" fmla="*/ 0 w 1188720"/>
              <a:gd name="connsiteY3" fmla="*/ 307509 h 307509"/>
              <a:gd name="connsiteX0" fmla="*/ 12953 w 1214626"/>
              <a:gd name="connsiteY0" fmla="*/ 307509 h 307509"/>
              <a:gd name="connsiteX1" fmla="*/ 607313 w 1214626"/>
              <a:gd name="connsiteY1" fmla="*/ 0 h 307509"/>
              <a:gd name="connsiteX2" fmla="*/ 1201673 w 1214626"/>
              <a:gd name="connsiteY2" fmla="*/ 307509 h 307509"/>
              <a:gd name="connsiteX3" fmla="*/ 12953 w 1214626"/>
              <a:gd name="connsiteY3" fmla="*/ 307509 h 307509"/>
              <a:gd name="connsiteX0" fmla="*/ 12953 w 1201673"/>
              <a:gd name="connsiteY0" fmla="*/ 307509 h 365761"/>
              <a:gd name="connsiteX1" fmla="*/ 607313 w 1201673"/>
              <a:gd name="connsiteY1" fmla="*/ 0 h 365761"/>
              <a:gd name="connsiteX2" fmla="*/ 1201673 w 1201673"/>
              <a:gd name="connsiteY2" fmla="*/ 307509 h 365761"/>
              <a:gd name="connsiteX3" fmla="*/ 622553 w 1201673"/>
              <a:gd name="connsiteY3" fmla="*/ 365761 h 365761"/>
              <a:gd name="connsiteX4" fmla="*/ 12953 w 1201673"/>
              <a:gd name="connsiteY4" fmla="*/ 307509 h 36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1673" h="365761">
                <a:moveTo>
                  <a:pt x="12953" y="307509"/>
                </a:moveTo>
                <a:cubicBezTo>
                  <a:pt x="-86107" y="256258"/>
                  <a:pt x="409193" y="0"/>
                  <a:pt x="607313" y="0"/>
                </a:cubicBezTo>
                <a:cubicBezTo>
                  <a:pt x="805433" y="0"/>
                  <a:pt x="1199133" y="255016"/>
                  <a:pt x="1201673" y="307509"/>
                </a:cubicBezTo>
                <a:cubicBezTo>
                  <a:pt x="1008633" y="309993"/>
                  <a:pt x="815593" y="363277"/>
                  <a:pt x="622553" y="365761"/>
                </a:cubicBezTo>
                <a:lnTo>
                  <a:pt x="12953" y="30750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-文本框 2">
            <a:extLst>
              <a:ext uri="{FF2B5EF4-FFF2-40B4-BE49-F238E27FC236}">
                <a16:creationId xmlns="" xmlns:a16="http://schemas.microsoft.com/office/drawing/2014/main" id="{F3A7340C-7104-487C-9727-CB965093ED7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1038263" y="3207750"/>
            <a:ext cx="1469755" cy="1507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</p:txBody>
      </p:sp>
      <p:sp>
        <p:nvSpPr>
          <p:cNvPr id="2" name="PA-椭圆 5">
            <a:extLst>
              <a:ext uri="{FF2B5EF4-FFF2-40B4-BE49-F238E27FC236}">
                <a16:creationId xmlns="" xmlns:a16="http://schemas.microsoft.com/office/drawing/2014/main" id="{6173B3FB-9086-45F0-A544-F52C1DB1FB2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474316" y="2596896"/>
            <a:ext cx="1196418" cy="1196418"/>
          </a:xfrm>
          <a:prstGeom prst="ellipse">
            <a:avLst/>
          </a:prstGeom>
          <a:gradFill flip="none" rotWithShape="1">
            <a:gsLst>
              <a:gs pos="34000">
                <a:schemeClr val="bg1">
                  <a:alpha val="5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AF59FFEC-300C-452B-886D-12019D276898}"/>
              </a:ext>
            </a:extLst>
          </p:cNvPr>
          <p:cNvGrpSpPr/>
          <p:nvPr/>
        </p:nvGrpSpPr>
        <p:grpSpPr>
          <a:xfrm>
            <a:off x="6639615" y="1850843"/>
            <a:ext cx="2219906" cy="1957003"/>
            <a:chOff x="4028494" y="-4484624"/>
            <a:chExt cx="4052411" cy="3572484"/>
          </a:xfrm>
          <a:solidFill>
            <a:schemeClr val="tx1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E797A34B-D61A-44C7-B5A2-C22B2630514C}"/>
                </a:ext>
              </a:extLst>
            </p:cNvPr>
            <p:cNvSpPr/>
            <p:nvPr/>
          </p:nvSpPr>
          <p:spPr>
            <a:xfrm>
              <a:off x="4224144" y="-4484624"/>
              <a:ext cx="25401" cy="25401"/>
            </a:xfrm>
            <a:custGeom>
              <a:avLst/>
              <a:gdLst/>
              <a:ahLst/>
              <a:cxnLst/>
              <a:rect l="0" t="0" r="0" b="0"/>
              <a:pathLst>
                <a:path w="25401" h="25401">
                  <a:moveTo>
                    <a:pt x="0" y="12700"/>
                  </a:moveTo>
                  <a:cubicBezTo>
                    <a:pt x="0" y="19685"/>
                    <a:pt x="5715" y="25400"/>
                    <a:pt x="12700" y="25400"/>
                  </a:cubicBezTo>
                  <a:cubicBezTo>
                    <a:pt x="19685" y="25400"/>
                    <a:pt x="25400" y="19685"/>
                    <a:pt x="25400" y="12700"/>
                  </a:cubicBezTo>
                  <a:cubicBezTo>
                    <a:pt x="25400" y="5715"/>
                    <a:pt x="19685" y="0"/>
                    <a:pt x="12700" y="0"/>
                  </a:cubicBezTo>
                  <a:cubicBezTo>
                    <a:pt x="5715" y="0"/>
                    <a:pt x="0" y="5715"/>
                    <a:pt x="0" y="127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C2CF1B6C-E095-4DA2-AD9C-21CBA008FB00}"/>
                </a:ext>
              </a:extLst>
            </p:cNvPr>
            <p:cNvSpPr/>
            <p:nvPr/>
          </p:nvSpPr>
          <p:spPr>
            <a:xfrm>
              <a:off x="4028494" y="-4357623"/>
              <a:ext cx="4052411" cy="3445483"/>
            </a:xfrm>
            <a:custGeom>
              <a:avLst/>
              <a:gdLst>
                <a:gd name="connsiteX0" fmla="*/ 957651 w 4052411"/>
                <a:gd name="connsiteY0" fmla="*/ 1686583 h 3445483"/>
                <a:gd name="connsiteX1" fmla="*/ 957847 w 4052411"/>
                <a:gd name="connsiteY1" fmla="*/ 1686696 h 3445483"/>
                <a:gd name="connsiteX2" fmla="*/ 950414 w 4052411"/>
                <a:gd name="connsiteY2" fmla="*/ 1687993 h 3445483"/>
                <a:gd name="connsiteX3" fmla="*/ 957651 w 4052411"/>
                <a:gd name="connsiteY3" fmla="*/ 1686583 h 3445483"/>
                <a:gd name="connsiteX4" fmla="*/ 3630927 w 4052411"/>
                <a:gd name="connsiteY4" fmla="*/ 1574606 h 3445483"/>
                <a:gd name="connsiteX5" fmla="*/ 3540542 w 4052411"/>
                <a:gd name="connsiteY5" fmla="*/ 1625600 h 3445483"/>
                <a:gd name="connsiteX6" fmla="*/ 3462959 w 4052411"/>
                <a:gd name="connsiteY6" fmla="*/ 1676400 h 3445483"/>
                <a:gd name="connsiteX7" fmla="*/ 3446851 w 4052411"/>
                <a:gd name="connsiteY7" fmla="*/ 1694559 h 3445483"/>
                <a:gd name="connsiteX8" fmla="*/ 3380176 w 4052411"/>
                <a:gd name="connsiteY8" fmla="*/ 1735834 h 3445483"/>
                <a:gd name="connsiteX9" fmla="*/ 3315618 w 4052411"/>
                <a:gd name="connsiteY9" fmla="*/ 1774825 h 3445483"/>
                <a:gd name="connsiteX10" fmla="*/ 3293120 w 4052411"/>
                <a:gd name="connsiteY10" fmla="*/ 1790700 h 3445483"/>
                <a:gd name="connsiteX11" fmla="*/ 3253876 w 4052411"/>
                <a:gd name="connsiteY11" fmla="*/ 1822810 h 3445483"/>
                <a:gd name="connsiteX12" fmla="*/ 3222593 w 4052411"/>
                <a:gd name="connsiteY12" fmla="*/ 1832335 h 3445483"/>
                <a:gd name="connsiteX13" fmla="*/ 3212096 w 4052411"/>
                <a:gd name="connsiteY13" fmla="*/ 1838325 h 3445483"/>
                <a:gd name="connsiteX14" fmla="*/ 3183326 w 4052411"/>
                <a:gd name="connsiteY14" fmla="*/ 1862085 h 3445483"/>
                <a:gd name="connsiteX15" fmla="*/ 3067328 w 4052411"/>
                <a:gd name="connsiteY15" fmla="*/ 1880367 h 3445483"/>
                <a:gd name="connsiteX16" fmla="*/ 3031497 w 4052411"/>
                <a:gd name="connsiteY16" fmla="*/ 1885160 h 3445483"/>
                <a:gd name="connsiteX17" fmla="*/ 2991919 w 4052411"/>
                <a:gd name="connsiteY17" fmla="*/ 1860745 h 3445483"/>
                <a:gd name="connsiteX18" fmla="*/ 2994453 w 4052411"/>
                <a:gd name="connsiteY18" fmla="*/ 1872024 h 3445483"/>
                <a:gd name="connsiteX19" fmla="*/ 2950837 w 4052411"/>
                <a:gd name="connsiteY19" fmla="*/ 1915774 h 3445483"/>
                <a:gd name="connsiteX20" fmla="*/ 2906218 w 4052411"/>
                <a:gd name="connsiteY20" fmla="*/ 1884949 h 3445483"/>
                <a:gd name="connsiteX21" fmla="*/ 2843601 w 4052411"/>
                <a:gd name="connsiteY21" fmla="*/ 1858316 h 3445483"/>
                <a:gd name="connsiteX22" fmla="*/ 2840426 w 4052411"/>
                <a:gd name="connsiteY22" fmla="*/ 1851025 h 3445483"/>
                <a:gd name="connsiteX23" fmla="*/ 2843759 w 4052411"/>
                <a:gd name="connsiteY23" fmla="*/ 1841500 h 3445483"/>
                <a:gd name="connsiteX24" fmla="*/ 2721891 w 4052411"/>
                <a:gd name="connsiteY24" fmla="*/ 1958952 h 3445483"/>
                <a:gd name="connsiteX25" fmla="*/ 2606215 w 4052411"/>
                <a:gd name="connsiteY25" fmla="*/ 2076403 h 3445483"/>
                <a:gd name="connsiteX26" fmla="*/ 2614383 w 4052411"/>
                <a:gd name="connsiteY26" fmla="*/ 2137980 h 3445483"/>
                <a:gd name="connsiteX27" fmla="*/ 2761220 w 4052411"/>
                <a:gd name="connsiteY27" fmla="*/ 2635250 h 3445483"/>
                <a:gd name="connsiteX28" fmla="*/ 2777048 w 4052411"/>
                <a:gd name="connsiteY28" fmla="*/ 2698750 h 3445483"/>
                <a:gd name="connsiteX29" fmla="*/ 2887032 w 4052411"/>
                <a:gd name="connsiteY29" fmla="*/ 2947738 h 3445483"/>
                <a:gd name="connsiteX30" fmla="*/ 2937263 w 4052411"/>
                <a:gd name="connsiteY30" fmla="*/ 2984500 h 3445483"/>
                <a:gd name="connsiteX31" fmla="*/ 3026758 w 4052411"/>
                <a:gd name="connsiteY31" fmla="*/ 2813050 h 3445483"/>
                <a:gd name="connsiteX32" fmla="*/ 3174345 w 4052411"/>
                <a:gd name="connsiteY32" fmla="*/ 2463800 h 3445483"/>
                <a:gd name="connsiteX33" fmla="*/ 3218601 w 4052411"/>
                <a:gd name="connsiteY33" fmla="*/ 2330450 h 3445483"/>
                <a:gd name="connsiteX34" fmla="*/ 3236077 w 4052411"/>
                <a:gd name="connsiteY34" fmla="*/ 2298700 h 3445483"/>
                <a:gd name="connsiteX35" fmla="*/ 3279962 w 4052411"/>
                <a:gd name="connsiteY35" fmla="*/ 2238915 h 3445483"/>
                <a:gd name="connsiteX36" fmla="*/ 3320191 w 4052411"/>
                <a:gd name="connsiteY36" fmla="*/ 2190540 h 3445483"/>
                <a:gd name="connsiteX37" fmla="*/ 3332551 w 4052411"/>
                <a:gd name="connsiteY37" fmla="*/ 2158250 h 3445483"/>
                <a:gd name="connsiteX38" fmla="*/ 3345251 w 4052411"/>
                <a:gd name="connsiteY38" fmla="*/ 2133600 h 3445483"/>
                <a:gd name="connsiteX39" fmla="*/ 3357951 w 4052411"/>
                <a:gd name="connsiteY39" fmla="*/ 2120347 h 3445483"/>
                <a:gd name="connsiteX40" fmla="*/ 3476313 w 4052411"/>
                <a:gd name="connsiteY40" fmla="*/ 1969668 h 3445483"/>
                <a:gd name="connsiteX41" fmla="*/ 3551107 w 4052411"/>
                <a:gd name="connsiteY41" fmla="*/ 1876539 h 3445483"/>
                <a:gd name="connsiteX42" fmla="*/ 3598904 w 4052411"/>
                <a:gd name="connsiteY42" fmla="*/ 1803400 h 3445483"/>
                <a:gd name="connsiteX43" fmla="*/ 3602918 w 4052411"/>
                <a:gd name="connsiteY43" fmla="*/ 1781175 h 3445483"/>
                <a:gd name="connsiteX44" fmla="*/ 3632018 w 4052411"/>
                <a:gd name="connsiteY44" fmla="*/ 1686511 h 3445483"/>
                <a:gd name="connsiteX45" fmla="*/ 3630927 w 4052411"/>
                <a:gd name="connsiteY45" fmla="*/ 1574606 h 3445483"/>
                <a:gd name="connsiteX46" fmla="*/ 3865105 w 4052411"/>
                <a:gd name="connsiteY46" fmla="*/ 0 h 3445483"/>
                <a:gd name="connsiteX47" fmla="*/ 3922479 w 4052411"/>
                <a:gd name="connsiteY47" fmla="*/ 256599 h 3445483"/>
                <a:gd name="connsiteX48" fmla="*/ 3959132 w 4052411"/>
                <a:gd name="connsiteY48" fmla="*/ 477394 h 3445483"/>
                <a:gd name="connsiteX49" fmla="*/ 3999214 w 4052411"/>
                <a:gd name="connsiteY49" fmla="*/ 654050 h 3445483"/>
                <a:gd name="connsiteX50" fmla="*/ 4039780 w 4052411"/>
                <a:gd name="connsiteY50" fmla="*/ 847526 h 3445483"/>
                <a:gd name="connsiteX51" fmla="*/ 4037883 w 4052411"/>
                <a:gd name="connsiteY51" fmla="*/ 1018976 h 3445483"/>
                <a:gd name="connsiteX52" fmla="*/ 3827656 w 4052411"/>
                <a:gd name="connsiteY52" fmla="*/ 1504950 h 3445483"/>
                <a:gd name="connsiteX53" fmla="*/ 3700131 w 4052411"/>
                <a:gd name="connsiteY53" fmla="*/ 1687242 h 3445483"/>
                <a:gd name="connsiteX54" fmla="*/ 3608603 w 4052411"/>
                <a:gd name="connsiteY54" fmla="*/ 1885950 h 3445483"/>
                <a:gd name="connsiteX55" fmla="*/ 3580628 w 4052411"/>
                <a:gd name="connsiteY55" fmla="*/ 1955800 h 3445483"/>
                <a:gd name="connsiteX56" fmla="*/ 3538341 w 4052411"/>
                <a:gd name="connsiteY56" fmla="*/ 2025650 h 3445483"/>
                <a:gd name="connsiteX57" fmla="*/ 3383351 w 4052411"/>
                <a:gd name="connsiteY57" fmla="*/ 2281220 h 3445483"/>
                <a:gd name="connsiteX58" fmla="*/ 3338071 w 4052411"/>
                <a:gd name="connsiteY58" fmla="*/ 2345100 h 3445483"/>
                <a:gd name="connsiteX59" fmla="*/ 3207432 w 4052411"/>
                <a:gd name="connsiteY59" fmla="*/ 2527300 h 3445483"/>
                <a:gd name="connsiteX60" fmla="*/ 3054273 w 4052411"/>
                <a:gd name="connsiteY60" fmla="*/ 2889250 h 3445483"/>
                <a:gd name="connsiteX61" fmla="*/ 2919801 w 4052411"/>
                <a:gd name="connsiteY61" fmla="*/ 3058296 h 3445483"/>
                <a:gd name="connsiteX62" fmla="*/ 2768070 w 4052411"/>
                <a:gd name="connsiteY62" fmla="*/ 3206519 h 3445483"/>
                <a:gd name="connsiteX63" fmla="*/ 2711458 w 4052411"/>
                <a:gd name="connsiteY63" fmla="*/ 3294558 h 3445483"/>
                <a:gd name="connsiteX64" fmla="*/ 2646760 w 4052411"/>
                <a:gd name="connsiteY64" fmla="*/ 3295654 h 3445483"/>
                <a:gd name="connsiteX65" fmla="*/ 2557582 w 4052411"/>
                <a:gd name="connsiteY65" fmla="*/ 3321757 h 3445483"/>
                <a:gd name="connsiteX66" fmla="*/ 2522848 w 4052411"/>
                <a:gd name="connsiteY66" fmla="*/ 3342848 h 3445483"/>
                <a:gd name="connsiteX67" fmla="*/ 2418151 w 4052411"/>
                <a:gd name="connsiteY67" fmla="*/ 3361911 h 3445483"/>
                <a:gd name="connsiteX68" fmla="*/ 2132401 w 4052411"/>
                <a:gd name="connsiteY68" fmla="*/ 3404449 h 3445483"/>
                <a:gd name="connsiteX69" fmla="*/ 1768760 w 4052411"/>
                <a:gd name="connsiteY69" fmla="*/ 3430695 h 3445483"/>
                <a:gd name="connsiteX70" fmla="*/ 1608319 w 4052411"/>
                <a:gd name="connsiteY70" fmla="*/ 3445483 h 3445483"/>
                <a:gd name="connsiteX71" fmla="*/ 1524356 w 4052411"/>
                <a:gd name="connsiteY71" fmla="*/ 3406192 h 3445483"/>
                <a:gd name="connsiteX72" fmla="*/ 1305325 w 4052411"/>
                <a:gd name="connsiteY72" fmla="*/ 3236353 h 3445483"/>
                <a:gd name="connsiteX73" fmla="*/ 1316659 w 4052411"/>
                <a:gd name="connsiteY73" fmla="*/ 3197186 h 3445483"/>
                <a:gd name="connsiteX74" fmla="*/ 1651936 w 4052411"/>
                <a:gd name="connsiteY74" fmla="*/ 3302130 h 3445483"/>
                <a:gd name="connsiteX75" fmla="*/ 1817277 w 4052411"/>
                <a:gd name="connsiteY75" fmla="*/ 3318594 h 3445483"/>
                <a:gd name="connsiteX76" fmla="*/ 1920386 w 4052411"/>
                <a:gd name="connsiteY76" fmla="*/ 3309594 h 3445483"/>
                <a:gd name="connsiteX77" fmla="*/ 2040064 w 4052411"/>
                <a:gd name="connsiteY77" fmla="*/ 3313090 h 3445483"/>
                <a:gd name="connsiteX78" fmla="*/ 2361001 w 4052411"/>
                <a:gd name="connsiteY78" fmla="*/ 3274406 h 3445483"/>
                <a:gd name="connsiteX79" fmla="*/ 2526101 w 4052411"/>
                <a:gd name="connsiteY79" fmla="*/ 3212543 h 3445483"/>
                <a:gd name="connsiteX80" fmla="*/ 2708753 w 4052411"/>
                <a:gd name="connsiteY80" fmla="*/ 3114718 h 3445483"/>
                <a:gd name="connsiteX81" fmla="*/ 2673650 w 4052411"/>
                <a:gd name="connsiteY81" fmla="*/ 2679700 h 3445483"/>
                <a:gd name="connsiteX82" fmla="*/ 2545899 w 4052411"/>
                <a:gd name="connsiteY82" fmla="*/ 2263470 h 3445483"/>
                <a:gd name="connsiteX83" fmla="*/ 2402884 w 4052411"/>
                <a:gd name="connsiteY83" fmla="*/ 2156322 h 3445483"/>
                <a:gd name="connsiteX84" fmla="*/ 2197208 w 4052411"/>
                <a:gd name="connsiteY84" fmla="*/ 2257499 h 3445483"/>
                <a:gd name="connsiteX85" fmla="*/ 2005998 w 4052411"/>
                <a:gd name="connsiteY85" fmla="*/ 2340787 h 3445483"/>
                <a:gd name="connsiteX86" fmla="*/ 1896648 w 4052411"/>
                <a:gd name="connsiteY86" fmla="*/ 2211317 h 3445483"/>
                <a:gd name="connsiteX87" fmla="*/ 1870258 w 4052411"/>
                <a:gd name="connsiteY87" fmla="*/ 2174911 h 3445483"/>
                <a:gd name="connsiteX88" fmla="*/ 1846651 w 4052411"/>
                <a:gd name="connsiteY88" fmla="*/ 2157519 h 3445483"/>
                <a:gd name="connsiteX89" fmla="*/ 1832176 w 4052411"/>
                <a:gd name="connsiteY89" fmla="*/ 2146300 h 3445483"/>
                <a:gd name="connsiteX90" fmla="*/ 1777205 w 4052411"/>
                <a:gd name="connsiteY90" fmla="*/ 2078977 h 3445483"/>
                <a:gd name="connsiteX91" fmla="*/ 1829778 w 4052411"/>
                <a:gd name="connsiteY91" fmla="*/ 2049322 h 3445483"/>
                <a:gd name="connsiteX92" fmla="*/ 1852003 w 4052411"/>
                <a:gd name="connsiteY92" fmla="*/ 2012064 h 3445483"/>
                <a:gd name="connsiteX93" fmla="*/ 1761676 w 4052411"/>
                <a:gd name="connsiteY93" fmla="*/ 2000445 h 3445483"/>
                <a:gd name="connsiteX94" fmla="*/ 1688158 w 4052411"/>
                <a:gd name="connsiteY94" fmla="*/ 1994316 h 3445483"/>
                <a:gd name="connsiteX95" fmla="*/ 1633434 w 4052411"/>
                <a:gd name="connsiteY95" fmla="*/ 1983417 h 3445483"/>
                <a:gd name="connsiteX96" fmla="*/ 1440251 w 4052411"/>
                <a:gd name="connsiteY96" fmla="*/ 2083362 h 3445483"/>
                <a:gd name="connsiteX97" fmla="*/ 1459301 w 4052411"/>
                <a:gd name="connsiteY97" fmla="*/ 2090907 h 3445483"/>
                <a:gd name="connsiteX98" fmla="*/ 1478351 w 4052411"/>
                <a:gd name="connsiteY98" fmla="*/ 2095898 h 3445483"/>
                <a:gd name="connsiteX99" fmla="*/ 1460099 w 4052411"/>
                <a:gd name="connsiteY99" fmla="*/ 2108200 h 3445483"/>
                <a:gd name="connsiteX100" fmla="*/ 1448698 w 4052411"/>
                <a:gd name="connsiteY100" fmla="*/ 2150413 h 3445483"/>
                <a:gd name="connsiteX101" fmla="*/ 1417358 w 4052411"/>
                <a:gd name="connsiteY101" fmla="*/ 2267888 h 3445483"/>
                <a:gd name="connsiteX102" fmla="*/ 1296512 w 4052411"/>
                <a:gd name="connsiteY102" fmla="*/ 2635250 h 3445483"/>
                <a:gd name="connsiteX103" fmla="*/ 1266963 w 4052411"/>
                <a:gd name="connsiteY103" fmla="*/ 3130340 h 3445483"/>
                <a:gd name="connsiteX104" fmla="*/ 1251095 w 4052411"/>
                <a:gd name="connsiteY104" fmla="*/ 3137619 h 3445483"/>
                <a:gd name="connsiteX105" fmla="*/ 1155043 w 4052411"/>
                <a:gd name="connsiteY105" fmla="*/ 3121451 h 3445483"/>
                <a:gd name="connsiteX106" fmla="*/ 1058163 w 4052411"/>
                <a:gd name="connsiteY106" fmla="*/ 3088567 h 3445483"/>
                <a:gd name="connsiteX107" fmla="*/ 1066304 w 4052411"/>
                <a:gd name="connsiteY107" fmla="*/ 3042961 h 3445483"/>
                <a:gd name="connsiteX108" fmla="*/ 1129435 w 4052411"/>
                <a:gd name="connsiteY108" fmla="*/ 3022286 h 3445483"/>
                <a:gd name="connsiteX109" fmla="*/ 1192080 w 4052411"/>
                <a:gd name="connsiteY109" fmla="*/ 2793218 h 3445483"/>
                <a:gd name="connsiteX110" fmla="*/ 1282289 w 4052411"/>
                <a:gd name="connsiteY110" fmla="*/ 2241550 h 3445483"/>
                <a:gd name="connsiteX111" fmla="*/ 1300483 w 4052411"/>
                <a:gd name="connsiteY111" fmla="*/ 2083154 h 3445483"/>
                <a:gd name="connsiteX112" fmla="*/ 1298652 w 4052411"/>
                <a:gd name="connsiteY112" fmla="*/ 2013658 h 3445483"/>
                <a:gd name="connsiteX113" fmla="*/ 1137676 w 4052411"/>
                <a:gd name="connsiteY113" fmla="*/ 1848333 h 3445483"/>
                <a:gd name="connsiteX114" fmla="*/ 977655 w 4052411"/>
                <a:gd name="connsiteY114" fmla="*/ 1698079 h 3445483"/>
                <a:gd name="connsiteX115" fmla="*/ 957847 w 4052411"/>
                <a:gd name="connsiteY115" fmla="*/ 1686696 h 3445483"/>
                <a:gd name="connsiteX116" fmla="*/ 959764 w 4052411"/>
                <a:gd name="connsiteY116" fmla="*/ 1686361 h 3445483"/>
                <a:gd name="connsiteX117" fmla="*/ 844231 w 4052411"/>
                <a:gd name="connsiteY117" fmla="*/ 1576905 h 3445483"/>
                <a:gd name="connsiteX118" fmla="*/ 335218 w 4052411"/>
                <a:gd name="connsiteY118" fmla="*/ 1606632 h 3445483"/>
                <a:gd name="connsiteX119" fmla="*/ 324195 w 4052411"/>
                <a:gd name="connsiteY119" fmla="*/ 1720850 h 3445483"/>
                <a:gd name="connsiteX120" fmla="*/ 339356 w 4052411"/>
                <a:gd name="connsiteY120" fmla="*/ 1778000 h 3445483"/>
                <a:gd name="connsiteX121" fmla="*/ 496245 w 4052411"/>
                <a:gd name="connsiteY121" fmla="*/ 2062880 h 3445483"/>
                <a:gd name="connsiteX122" fmla="*/ 609249 w 4052411"/>
                <a:gd name="connsiteY122" fmla="*/ 2216150 h 3445483"/>
                <a:gd name="connsiteX123" fmla="*/ 700476 w 4052411"/>
                <a:gd name="connsiteY123" fmla="*/ 2368068 h 3445483"/>
                <a:gd name="connsiteX124" fmla="*/ 589351 w 4052411"/>
                <a:gd name="connsiteY124" fmla="*/ 2228395 h 3445483"/>
                <a:gd name="connsiteX125" fmla="*/ 518284 w 4052411"/>
                <a:gd name="connsiteY125" fmla="*/ 2132156 h 3445483"/>
                <a:gd name="connsiteX126" fmla="*/ 332332 w 4052411"/>
                <a:gd name="connsiteY126" fmla="*/ 1784497 h 3445483"/>
                <a:gd name="connsiteX127" fmla="*/ 208012 w 4052411"/>
                <a:gd name="connsiteY127" fmla="*/ 1592485 h 3445483"/>
                <a:gd name="connsiteX128" fmla="*/ 1446 w 4052411"/>
                <a:gd name="connsiteY128" fmla="*/ 1203269 h 3445483"/>
                <a:gd name="connsiteX129" fmla="*/ 49287 w 4052411"/>
                <a:gd name="connsiteY129" fmla="*/ 1218503 h 3445483"/>
                <a:gd name="connsiteX130" fmla="*/ 132151 w 4052411"/>
                <a:gd name="connsiteY130" fmla="*/ 1311063 h 3445483"/>
                <a:gd name="connsiteX131" fmla="*/ 118781 w 4052411"/>
                <a:gd name="connsiteY131" fmla="*/ 1288636 h 3445483"/>
                <a:gd name="connsiteX132" fmla="*/ 109285 w 4052411"/>
                <a:gd name="connsiteY132" fmla="*/ 1268749 h 3445483"/>
                <a:gd name="connsiteX133" fmla="*/ 159335 w 4052411"/>
                <a:gd name="connsiteY133" fmla="*/ 1289981 h 3445483"/>
                <a:gd name="connsiteX134" fmla="*/ 257101 w 4052411"/>
                <a:gd name="connsiteY134" fmla="*/ 1329756 h 3445483"/>
                <a:gd name="connsiteX135" fmla="*/ 431278 w 4052411"/>
                <a:gd name="connsiteY135" fmla="*/ 1280568 h 3445483"/>
                <a:gd name="connsiteX136" fmla="*/ 453476 w 4052411"/>
                <a:gd name="connsiteY136" fmla="*/ 1259972 h 3445483"/>
                <a:gd name="connsiteX137" fmla="*/ 464927 w 4052411"/>
                <a:gd name="connsiteY137" fmla="*/ 1256608 h 3445483"/>
                <a:gd name="connsiteX138" fmla="*/ 610517 w 4052411"/>
                <a:gd name="connsiteY138" fmla="*/ 1195358 h 3445483"/>
                <a:gd name="connsiteX139" fmla="*/ 659430 w 4052411"/>
                <a:gd name="connsiteY139" fmla="*/ 1180910 h 3445483"/>
                <a:gd name="connsiteX140" fmla="*/ 775448 w 4052411"/>
                <a:gd name="connsiteY140" fmla="*/ 958850 h 3445483"/>
                <a:gd name="connsiteX141" fmla="*/ 783674 w 4052411"/>
                <a:gd name="connsiteY141" fmla="*/ 996950 h 3445483"/>
                <a:gd name="connsiteX142" fmla="*/ 811601 w 4052411"/>
                <a:gd name="connsiteY142" fmla="*/ 1149350 h 3445483"/>
                <a:gd name="connsiteX143" fmla="*/ 869999 w 4052411"/>
                <a:gd name="connsiteY143" fmla="*/ 1173515 h 3445483"/>
                <a:gd name="connsiteX144" fmla="*/ 903485 w 4052411"/>
                <a:gd name="connsiteY144" fmla="*/ 1189530 h 3445483"/>
                <a:gd name="connsiteX145" fmla="*/ 930933 w 4052411"/>
                <a:gd name="connsiteY145" fmla="*/ 1198563 h 3445483"/>
                <a:gd name="connsiteX146" fmla="*/ 998998 w 4052411"/>
                <a:gd name="connsiteY146" fmla="*/ 1205906 h 3445483"/>
                <a:gd name="connsiteX147" fmla="*/ 1061409 w 4052411"/>
                <a:gd name="connsiteY147" fmla="*/ 1209992 h 3445483"/>
                <a:gd name="connsiteX148" fmla="*/ 1091231 w 4052411"/>
                <a:gd name="connsiteY148" fmla="*/ 1206309 h 3445483"/>
                <a:gd name="connsiteX149" fmla="*/ 1130016 w 4052411"/>
                <a:gd name="connsiteY149" fmla="*/ 1213476 h 3445483"/>
                <a:gd name="connsiteX150" fmla="*/ 1151326 w 4052411"/>
                <a:gd name="connsiteY150" fmla="*/ 1294067 h 3445483"/>
                <a:gd name="connsiteX151" fmla="*/ 1171152 w 4052411"/>
                <a:gd name="connsiteY151" fmla="*/ 1324499 h 3445483"/>
                <a:gd name="connsiteX152" fmla="*/ 1177502 w 4052411"/>
                <a:gd name="connsiteY152" fmla="*/ 1356580 h 3445483"/>
                <a:gd name="connsiteX153" fmla="*/ 1183076 w 4052411"/>
                <a:gd name="connsiteY153" fmla="*/ 1364247 h 3445483"/>
                <a:gd name="connsiteX154" fmla="*/ 1211651 w 4052411"/>
                <a:gd name="connsiteY154" fmla="*/ 1382133 h 3445483"/>
                <a:gd name="connsiteX155" fmla="*/ 1233876 w 4052411"/>
                <a:gd name="connsiteY155" fmla="*/ 1385308 h 3445483"/>
                <a:gd name="connsiteX156" fmla="*/ 1181459 w 4052411"/>
                <a:gd name="connsiteY156" fmla="*/ 1424816 h 3445483"/>
                <a:gd name="connsiteX157" fmla="*/ 1044934 w 4052411"/>
                <a:gd name="connsiteY157" fmla="*/ 1487542 h 3445483"/>
                <a:gd name="connsiteX158" fmla="*/ 983051 w 4052411"/>
                <a:gd name="connsiteY158" fmla="*/ 1515677 h 3445483"/>
                <a:gd name="connsiteX159" fmla="*/ 1133802 w 4052411"/>
                <a:gd name="connsiteY159" fmla="*/ 1682301 h 3445483"/>
                <a:gd name="connsiteX160" fmla="*/ 1668851 w 4052411"/>
                <a:gd name="connsiteY160" fmla="*/ 1874319 h 3445483"/>
                <a:gd name="connsiteX161" fmla="*/ 2303851 w 4052411"/>
                <a:gd name="connsiteY161" fmla="*/ 1854787 h 3445483"/>
                <a:gd name="connsiteX162" fmla="*/ 2825945 w 4052411"/>
                <a:gd name="connsiteY162" fmla="*/ 1633097 h 3445483"/>
                <a:gd name="connsiteX163" fmla="*/ 2836931 w 4052411"/>
                <a:gd name="connsiteY163" fmla="*/ 1561983 h 3445483"/>
                <a:gd name="connsiteX164" fmla="*/ 2741675 w 4052411"/>
                <a:gd name="connsiteY164" fmla="*/ 1515492 h 3445483"/>
                <a:gd name="connsiteX165" fmla="*/ 2591667 w 4052411"/>
                <a:gd name="connsiteY165" fmla="*/ 1338819 h 3445483"/>
                <a:gd name="connsiteX166" fmla="*/ 2536380 w 4052411"/>
                <a:gd name="connsiteY166" fmla="*/ 1293734 h 3445483"/>
                <a:gd name="connsiteX167" fmla="*/ 2479028 w 4052411"/>
                <a:gd name="connsiteY167" fmla="*/ 1254275 h 3445483"/>
                <a:gd name="connsiteX168" fmla="*/ 2483793 w 4052411"/>
                <a:gd name="connsiteY168" fmla="*/ 1159902 h 3445483"/>
                <a:gd name="connsiteX169" fmla="*/ 2513401 w 4052411"/>
                <a:gd name="connsiteY169" fmla="*/ 1125522 h 3445483"/>
                <a:gd name="connsiteX170" fmla="*/ 2544403 w 4052411"/>
                <a:gd name="connsiteY170" fmla="*/ 1245610 h 3445483"/>
                <a:gd name="connsiteX171" fmla="*/ 2595203 w 4052411"/>
                <a:gd name="connsiteY171" fmla="*/ 1265154 h 3445483"/>
                <a:gd name="connsiteX172" fmla="*/ 2671332 w 4052411"/>
                <a:gd name="connsiteY172" fmla="*/ 1282262 h 3445483"/>
                <a:gd name="connsiteX173" fmla="*/ 2710472 w 4052411"/>
                <a:gd name="connsiteY173" fmla="*/ 1276083 h 3445483"/>
                <a:gd name="connsiteX174" fmla="*/ 2748984 w 4052411"/>
                <a:gd name="connsiteY174" fmla="*/ 1257300 h 3445483"/>
                <a:gd name="connsiteX175" fmla="*/ 2796950 w 4052411"/>
                <a:gd name="connsiteY175" fmla="*/ 1225464 h 3445483"/>
                <a:gd name="connsiteX176" fmla="*/ 2886263 w 4052411"/>
                <a:gd name="connsiteY176" fmla="*/ 1181439 h 3445483"/>
                <a:gd name="connsiteX177" fmla="*/ 2970480 w 4052411"/>
                <a:gd name="connsiteY177" fmla="*/ 1146600 h 3445483"/>
                <a:gd name="connsiteX178" fmla="*/ 3002544 w 4052411"/>
                <a:gd name="connsiteY178" fmla="*/ 1143000 h 3445483"/>
                <a:gd name="connsiteX179" fmla="*/ 3021206 w 4052411"/>
                <a:gd name="connsiteY179" fmla="*/ 1134225 h 3445483"/>
                <a:gd name="connsiteX180" fmla="*/ 3053658 w 4052411"/>
                <a:gd name="connsiteY180" fmla="*/ 1108148 h 3445483"/>
                <a:gd name="connsiteX181" fmla="*/ 3061671 w 4052411"/>
                <a:gd name="connsiteY181" fmla="*/ 1047750 h 3445483"/>
                <a:gd name="connsiteX182" fmla="*/ 3100316 w 4052411"/>
                <a:gd name="connsiteY182" fmla="*/ 957332 h 3445483"/>
                <a:gd name="connsiteX183" fmla="*/ 3118036 w 4052411"/>
                <a:gd name="connsiteY183" fmla="*/ 924225 h 3445483"/>
                <a:gd name="connsiteX184" fmla="*/ 3128390 w 4052411"/>
                <a:gd name="connsiteY184" fmla="*/ 939800 h 3445483"/>
                <a:gd name="connsiteX185" fmla="*/ 3190642 w 4052411"/>
                <a:gd name="connsiteY185" fmla="*/ 1141038 h 3445483"/>
                <a:gd name="connsiteX186" fmla="*/ 3238355 w 4052411"/>
                <a:gd name="connsiteY186" fmla="*/ 1171882 h 3445483"/>
                <a:gd name="connsiteX187" fmla="*/ 3262701 w 4052411"/>
                <a:gd name="connsiteY187" fmla="*/ 1145041 h 3445483"/>
                <a:gd name="connsiteX188" fmla="*/ 3270044 w 4052411"/>
                <a:gd name="connsiteY188" fmla="*/ 1101497 h 3445483"/>
                <a:gd name="connsiteX189" fmla="*/ 3274992 w 4052411"/>
                <a:gd name="connsiteY189" fmla="*/ 882650 h 3445483"/>
                <a:gd name="connsiteX190" fmla="*/ 3290528 w 4052411"/>
                <a:gd name="connsiteY190" fmla="*/ 884867 h 3445483"/>
                <a:gd name="connsiteX191" fmla="*/ 3327649 w 4052411"/>
                <a:gd name="connsiteY191" fmla="*/ 908855 h 3445483"/>
                <a:gd name="connsiteX192" fmla="*/ 3351995 w 4052411"/>
                <a:gd name="connsiteY192" fmla="*/ 925306 h 3445483"/>
                <a:gd name="connsiteX193" fmla="*/ 3388369 w 4052411"/>
                <a:gd name="connsiteY193" fmla="*/ 1075210 h 3445483"/>
                <a:gd name="connsiteX194" fmla="*/ 3482385 w 4052411"/>
                <a:gd name="connsiteY194" fmla="*/ 1103487 h 3445483"/>
                <a:gd name="connsiteX195" fmla="*/ 3542414 w 4052411"/>
                <a:gd name="connsiteY195" fmla="*/ 1097049 h 3445483"/>
                <a:gd name="connsiteX196" fmla="*/ 3493430 w 4052411"/>
                <a:gd name="connsiteY196" fmla="*/ 960888 h 3445483"/>
                <a:gd name="connsiteX197" fmla="*/ 3500850 w 4052411"/>
                <a:gd name="connsiteY197" fmla="*/ 915166 h 3445483"/>
                <a:gd name="connsiteX198" fmla="*/ 3558807 w 4052411"/>
                <a:gd name="connsiteY198" fmla="*/ 978283 h 3445483"/>
                <a:gd name="connsiteX199" fmla="*/ 3653048 w 4052411"/>
                <a:gd name="connsiteY199" fmla="*/ 1041400 h 3445483"/>
                <a:gd name="connsiteX200" fmla="*/ 3704617 w 4052411"/>
                <a:gd name="connsiteY200" fmla="*/ 996281 h 3445483"/>
                <a:gd name="connsiteX201" fmla="*/ 3759895 w 4052411"/>
                <a:gd name="connsiteY201" fmla="*/ 919228 h 3445483"/>
                <a:gd name="connsiteX202" fmla="*/ 3799889 w 4052411"/>
                <a:gd name="connsiteY202" fmla="*/ 887295 h 3445483"/>
                <a:gd name="connsiteX203" fmla="*/ 3787072 w 4052411"/>
                <a:gd name="connsiteY203" fmla="*/ 929423 h 3445483"/>
                <a:gd name="connsiteX204" fmla="*/ 3762817 w 4052411"/>
                <a:gd name="connsiteY204" fmla="*/ 1012457 h 3445483"/>
                <a:gd name="connsiteX205" fmla="*/ 3652147 w 4052411"/>
                <a:gd name="connsiteY205" fmla="*/ 1111210 h 3445483"/>
                <a:gd name="connsiteX206" fmla="*/ 3605642 w 4052411"/>
                <a:gd name="connsiteY206" fmla="*/ 1119934 h 3445483"/>
                <a:gd name="connsiteX207" fmla="*/ 3641442 w 4052411"/>
                <a:gd name="connsiteY207" fmla="*/ 1138692 h 3445483"/>
                <a:gd name="connsiteX208" fmla="*/ 3787824 w 4052411"/>
                <a:gd name="connsiteY208" fmla="*/ 1117712 h 3445483"/>
                <a:gd name="connsiteX209" fmla="*/ 3861919 w 4052411"/>
                <a:gd name="connsiteY209" fmla="*/ 848304 h 3445483"/>
                <a:gd name="connsiteX210" fmla="*/ 3868780 w 4052411"/>
                <a:gd name="connsiteY210" fmla="*/ 806450 h 3445483"/>
                <a:gd name="connsiteX211" fmla="*/ 3847306 w 4052411"/>
                <a:gd name="connsiteY211" fmla="*/ 1067982 h 3445483"/>
                <a:gd name="connsiteX212" fmla="*/ 3829805 w 4052411"/>
                <a:gd name="connsiteY212" fmla="*/ 1177461 h 3445483"/>
                <a:gd name="connsiteX213" fmla="*/ 3969303 w 4052411"/>
                <a:gd name="connsiteY213" fmla="*/ 1000402 h 3445483"/>
                <a:gd name="connsiteX214" fmla="*/ 3983051 w 4052411"/>
                <a:gd name="connsiteY214" fmla="*/ 769926 h 3445483"/>
                <a:gd name="connsiteX215" fmla="*/ 3892936 w 4052411"/>
                <a:gd name="connsiteY215" fmla="*/ 431800 h 3445483"/>
                <a:gd name="connsiteX216" fmla="*/ 3865677 w 4052411"/>
                <a:gd name="connsiteY216" fmla="*/ 234950 h 3445483"/>
                <a:gd name="connsiteX217" fmla="*/ 3860753 w 4052411"/>
                <a:gd name="connsiteY217" fmla="*/ 47625 h 3445483"/>
                <a:gd name="connsiteX218" fmla="*/ 3865105 w 4052411"/>
                <a:gd name="connsiteY218" fmla="*/ 0 h 344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4052411" h="3445483">
                  <a:moveTo>
                    <a:pt x="957651" y="1686583"/>
                  </a:moveTo>
                  <a:lnTo>
                    <a:pt x="957847" y="1686696"/>
                  </a:lnTo>
                  <a:lnTo>
                    <a:pt x="950414" y="1687993"/>
                  </a:lnTo>
                  <a:cubicBezTo>
                    <a:pt x="950031" y="1688033"/>
                    <a:pt x="952413" y="1687567"/>
                    <a:pt x="957651" y="1686583"/>
                  </a:cubicBezTo>
                  <a:close/>
                  <a:moveTo>
                    <a:pt x="3630927" y="1574606"/>
                  </a:moveTo>
                  <a:cubicBezTo>
                    <a:pt x="3611010" y="1576168"/>
                    <a:pt x="3580278" y="1592764"/>
                    <a:pt x="3540542" y="1625600"/>
                  </a:cubicBezTo>
                  <a:cubicBezTo>
                    <a:pt x="3506730" y="1653540"/>
                    <a:pt x="3471818" y="1676400"/>
                    <a:pt x="3462959" y="1676400"/>
                  </a:cubicBezTo>
                  <a:cubicBezTo>
                    <a:pt x="3454099" y="1676400"/>
                    <a:pt x="3446851" y="1684572"/>
                    <a:pt x="3446851" y="1694559"/>
                  </a:cubicBezTo>
                  <a:cubicBezTo>
                    <a:pt x="3446851" y="1705063"/>
                    <a:pt x="3418744" y="1722463"/>
                    <a:pt x="3380176" y="1735834"/>
                  </a:cubicBezTo>
                  <a:cubicBezTo>
                    <a:pt x="3343505" y="1748548"/>
                    <a:pt x="3314454" y="1766094"/>
                    <a:pt x="3315618" y="1774825"/>
                  </a:cubicBezTo>
                  <a:cubicBezTo>
                    <a:pt x="3316782" y="1783556"/>
                    <a:pt x="3306658" y="1790700"/>
                    <a:pt x="3293120" y="1790700"/>
                  </a:cubicBezTo>
                  <a:cubicBezTo>
                    <a:pt x="3279116" y="1790700"/>
                    <a:pt x="3262200" y="1804541"/>
                    <a:pt x="3253876" y="1822810"/>
                  </a:cubicBezTo>
                  <a:cubicBezTo>
                    <a:pt x="3240212" y="1852801"/>
                    <a:pt x="3238146" y="1853430"/>
                    <a:pt x="3222593" y="1832335"/>
                  </a:cubicBezTo>
                  <a:cubicBezTo>
                    <a:pt x="3207290" y="1811581"/>
                    <a:pt x="3206439" y="1812067"/>
                    <a:pt x="3212096" y="1838325"/>
                  </a:cubicBezTo>
                  <a:cubicBezTo>
                    <a:pt x="3217476" y="1863301"/>
                    <a:pt x="3213852" y="1866293"/>
                    <a:pt x="3183326" y="1862085"/>
                  </a:cubicBezTo>
                  <a:cubicBezTo>
                    <a:pt x="3115451" y="1852726"/>
                    <a:pt x="3084705" y="1857572"/>
                    <a:pt x="3067328" y="1880367"/>
                  </a:cubicBezTo>
                  <a:cubicBezTo>
                    <a:pt x="3052046" y="1900415"/>
                    <a:pt x="3047376" y="1901039"/>
                    <a:pt x="3031497" y="1885160"/>
                  </a:cubicBezTo>
                  <a:cubicBezTo>
                    <a:pt x="3021454" y="1875117"/>
                    <a:pt x="3003644" y="1864130"/>
                    <a:pt x="2991919" y="1860745"/>
                  </a:cubicBezTo>
                  <a:cubicBezTo>
                    <a:pt x="2974583" y="1855739"/>
                    <a:pt x="2975057" y="1857846"/>
                    <a:pt x="2994453" y="1872024"/>
                  </a:cubicBezTo>
                  <a:cubicBezTo>
                    <a:pt x="3028123" y="1896637"/>
                    <a:pt x="3012683" y="1912124"/>
                    <a:pt x="2950837" y="1915774"/>
                  </a:cubicBezTo>
                  <a:cubicBezTo>
                    <a:pt x="2899071" y="1918828"/>
                    <a:pt x="2897915" y="1918029"/>
                    <a:pt x="2906218" y="1884949"/>
                  </a:cubicBezTo>
                  <a:cubicBezTo>
                    <a:pt x="2914836" y="1850609"/>
                    <a:pt x="2906813" y="1847197"/>
                    <a:pt x="2843601" y="1858316"/>
                  </a:cubicBezTo>
                  <a:cubicBezTo>
                    <a:pt x="2836616" y="1859545"/>
                    <a:pt x="2835187" y="1856264"/>
                    <a:pt x="2840426" y="1851025"/>
                  </a:cubicBezTo>
                  <a:cubicBezTo>
                    <a:pt x="2845665" y="1845786"/>
                    <a:pt x="2847165" y="1841500"/>
                    <a:pt x="2843759" y="1841500"/>
                  </a:cubicBezTo>
                  <a:cubicBezTo>
                    <a:pt x="2840353" y="1841500"/>
                    <a:pt x="2785513" y="1894353"/>
                    <a:pt x="2721891" y="1958952"/>
                  </a:cubicBezTo>
                  <a:lnTo>
                    <a:pt x="2606215" y="2076403"/>
                  </a:lnTo>
                  <a:lnTo>
                    <a:pt x="2614383" y="2137980"/>
                  </a:lnTo>
                  <a:cubicBezTo>
                    <a:pt x="2622869" y="2201946"/>
                    <a:pt x="2744231" y="2612946"/>
                    <a:pt x="2761220" y="2635250"/>
                  </a:cubicBezTo>
                  <a:cubicBezTo>
                    <a:pt x="2766541" y="2642235"/>
                    <a:pt x="2773663" y="2670810"/>
                    <a:pt x="2777048" y="2698750"/>
                  </a:cubicBezTo>
                  <a:cubicBezTo>
                    <a:pt x="2783707" y="2753721"/>
                    <a:pt x="2843251" y="2888521"/>
                    <a:pt x="2887032" y="2947738"/>
                  </a:cubicBezTo>
                  <a:cubicBezTo>
                    <a:pt x="2901980" y="2967957"/>
                    <a:pt x="2924584" y="2984500"/>
                    <a:pt x="2937263" y="2984500"/>
                  </a:cubicBezTo>
                  <a:cubicBezTo>
                    <a:pt x="2962719" y="2984500"/>
                    <a:pt x="2966390" y="2977467"/>
                    <a:pt x="3026758" y="2813050"/>
                  </a:cubicBezTo>
                  <a:cubicBezTo>
                    <a:pt x="3079392" y="2669697"/>
                    <a:pt x="3116228" y="2582528"/>
                    <a:pt x="3174345" y="2463800"/>
                  </a:cubicBezTo>
                  <a:cubicBezTo>
                    <a:pt x="3199368" y="2412680"/>
                    <a:pt x="3214331" y="2367593"/>
                    <a:pt x="3218601" y="2330450"/>
                  </a:cubicBezTo>
                  <a:cubicBezTo>
                    <a:pt x="3219404" y="2323465"/>
                    <a:pt x="3227268" y="2309178"/>
                    <a:pt x="3236077" y="2298700"/>
                  </a:cubicBezTo>
                  <a:cubicBezTo>
                    <a:pt x="3244885" y="2288222"/>
                    <a:pt x="3264634" y="2261319"/>
                    <a:pt x="3279962" y="2238915"/>
                  </a:cubicBezTo>
                  <a:cubicBezTo>
                    <a:pt x="3295290" y="2216510"/>
                    <a:pt x="3313393" y="2194741"/>
                    <a:pt x="3320191" y="2190540"/>
                  </a:cubicBezTo>
                  <a:cubicBezTo>
                    <a:pt x="3326989" y="2186339"/>
                    <a:pt x="3332551" y="2171808"/>
                    <a:pt x="3332551" y="2158250"/>
                  </a:cubicBezTo>
                  <a:cubicBezTo>
                    <a:pt x="3332551" y="2144693"/>
                    <a:pt x="3338266" y="2133600"/>
                    <a:pt x="3345251" y="2133600"/>
                  </a:cubicBezTo>
                  <a:cubicBezTo>
                    <a:pt x="3352236" y="2133600"/>
                    <a:pt x="3357951" y="2127636"/>
                    <a:pt x="3357951" y="2120347"/>
                  </a:cubicBezTo>
                  <a:cubicBezTo>
                    <a:pt x="3357951" y="2094938"/>
                    <a:pt x="3440766" y="1989511"/>
                    <a:pt x="3476313" y="1969668"/>
                  </a:cubicBezTo>
                  <a:cubicBezTo>
                    <a:pt x="3496390" y="1958461"/>
                    <a:pt x="3529253" y="1917541"/>
                    <a:pt x="3551107" y="1876539"/>
                  </a:cubicBezTo>
                  <a:cubicBezTo>
                    <a:pt x="3572548" y="1836312"/>
                    <a:pt x="3594056" y="1803400"/>
                    <a:pt x="3598904" y="1803400"/>
                  </a:cubicBezTo>
                  <a:cubicBezTo>
                    <a:pt x="3603752" y="1803400"/>
                    <a:pt x="3605558" y="1793399"/>
                    <a:pt x="3602918" y="1781175"/>
                  </a:cubicBezTo>
                  <a:cubicBezTo>
                    <a:pt x="3600278" y="1768951"/>
                    <a:pt x="3613374" y="1726352"/>
                    <a:pt x="3632018" y="1686511"/>
                  </a:cubicBezTo>
                  <a:cubicBezTo>
                    <a:pt x="3667279" y="1611165"/>
                    <a:pt x="3664123" y="1572004"/>
                    <a:pt x="3630927" y="1574606"/>
                  </a:cubicBezTo>
                  <a:close/>
                  <a:moveTo>
                    <a:pt x="3865105" y="0"/>
                  </a:moveTo>
                  <a:cubicBezTo>
                    <a:pt x="3884187" y="0"/>
                    <a:pt x="3905482" y="95236"/>
                    <a:pt x="3922479" y="256599"/>
                  </a:cubicBezTo>
                  <a:cubicBezTo>
                    <a:pt x="3932395" y="350725"/>
                    <a:pt x="3948888" y="450083"/>
                    <a:pt x="3959132" y="477394"/>
                  </a:cubicBezTo>
                  <a:cubicBezTo>
                    <a:pt x="3969375" y="504705"/>
                    <a:pt x="3987412" y="584200"/>
                    <a:pt x="3999214" y="654050"/>
                  </a:cubicBezTo>
                  <a:cubicBezTo>
                    <a:pt x="4011015" y="723900"/>
                    <a:pt x="4029270" y="810964"/>
                    <a:pt x="4039780" y="847526"/>
                  </a:cubicBezTo>
                  <a:cubicBezTo>
                    <a:pt x="4057016" y="907485"/>
                    <a:pt x="4056830" y="924293"/>
                    <a:pt x="4037883" y="1018976"/>
                  </a:cubicBezTo>
                  <a:cubicBezTo>
                    <a:pt x="3990841" y="1254059"/>
                    <a:pt x="3943455" y="1363599"/>
                    <a:pt x="3827656" y="1504950"/>
                  </a:cubicBezTo>
                  <a:cubicBezTo>
                    <a:pt x="3744374" y="1606609"/>
                    <a:pt x="3721027" y="1639982"/>
                    <a:pt x="3700131" y="1687242"/>
                  </a:cubicBezTo>
                  <a:cubicBezTo>
                    <a:pt x="3641897" y="1818942"/>
                    <a:pt x="3621280" y="1863704"/>
                    <a:pt x="3608603" y="1885950"/>
                  </a:cubicBezTo>
                  <a:cubicBezTo>
                    <a:pt x="3600642" y="1899920"/>
                    <a:pt x="3588053" y="1931353"/>
                    <a:pt x="3580628" y="1955800"/>
                  </a:cubicBezTo>
                  <a:cubicBezTo>
                    <a:pt x="3573202" y="1980248"/>
                    <a:pt x="3554173" y="2011680"/>
                    <a:pt x="3538341" y="2025650"/>
                  </a:cubicBezTo>
                  <a:cubicBezTo>
                    <a:pt x="3515298" y="2045984"/>
                    <a:pt x="3383351" y="2263556"/>
                    <a:pt x="3383351" y="2281220"/>
                  </a:cubicBezTo>
                  <a:cubicBezTo>
                    <a:pt x="3383351" y="2283728"/>
                    <a:pt x="3362975" y="2312474"/>
                    <a:pt x="3338071" y="2345100"/>
                  </a:cubicBezTo>
                  <a:cubicBezTo>
                    <a:pt x="3276766" y="2425414"/>
                    <a:pt x="3220278" y="2504197"/>
                    <a:pt x="3207432" y="2527300"/>
                  </a:cubicBezTo>
                  <a:cubicBezTo>
                    <a:pt x="3174780" y="2586024"/>
                    <a:pt x="3101489" y="2759228"/>
                    <a:pt x="3054273" y="2889250"/>
                  </a:cubicBezTo>
                  <a:cubicBezTo>
                    <a:pt x="2997492" y="3045612"/>
                    <a:pt x="2990918" y="3053877"/>
                    <a:pt x="2919801" y="3058296"/>
                  </a:cubicBezTo>
                  <a:cubicBezTo>
                    <a:pt x="2848690" y="3062714"/>
                    <a:pt x="2829032" y="3081918"/>
                    <a:pt x="2768070" y="3206519"/>
                  </a:cubicBezTo>
                  <a:cubicBezTo>
                    <a:pt x="2750297" y="3242847"/>
                    <a:pt x="2724821" y="3282464"/>
                    <a:pt x="2711458" y="3294558"/>
                  </a:cubicBezTo>
                  <a:cubicBezTo>
                    <a:pt x="2688757" y="3315102"/>
                    <a:pt x="2684506" y="3315174"/>
                    <a:pt x="2646760" y="3295654"/>
                  </a:cubicBezTo>
                  <a:cubicBezTo>
                    <a:pt x="2598199" y="3270543"/>
                    <a:pt x="2574406" y="3277507"/>
                    <a:pt x="2557582" y="3321757"/>
                  </a:cubicBezTo>
                  <a:cubicBezTo>
                    <a:pt x="2547526" y="3348208"/>
                    <a:pt x="2540542" y="3352448"/>
                    <a:pt x="2522848" y="3342848"/>
                  </a:cubicBezTo>
                  <a:cubicBezTo>
                    <a:pt x="2507130" y="3334320"/>
                    <a:pt x="2476739" y="3339854"/>
                    <a:pt x="2418151" y="3361911"/>
                  </a:cubicBezTo>
                  <a:cubicBezTo>
                    <a:pt x="2350816" y="3387262"/>
                    <a:pt x="2298147" y="3395103"/>
                    <a:pt x="2132401" y="3404449"/>
                  </a:cubicBezTo>
                  <a:cubicBezTo>
                    <a:pt x="2020641" y="3410751"/>
                    <a:pt x="1857003" y="3422562"/>
                    <a:pt x="1768760" y="3430695"/>
                  </a:cubicBezTo>
                  <a:lnTo>
                    <a:pt x="1608319" y="3445483"/>
                  </a:lnTo>
                  <a:lnTo>
                    <a:pt x="1524356" y="3406192"/>
                  </a:lnTo>
                  <a:cubicBezTo>
                    <a:pt x="1416029" y="3355499"/>
                    <a:pt x="1362077" y="3313665"/>
                    <a:pt x="1305325" y="3236353"/>
                  </a:cubicBezTo>
                  <a:cubicBezTo>
                    <a:pt x="1251430" y="3162933"/>
                    <a:pt x="1257914" y="3140526"/>
                    <a:pt x="1316659" y="3197186"/>
                  </a:cubicBezTo>
                  <a:cubicBezTo>
                    <a:pt x="1383871" y="3262013"/>
                    <a:pt x="1476558" y="3291025"/>
                    <a:pt x="1651936" y="3302130"/>
                  </a:cubicBezTo>
                  <a:cubicBezTo>
                    <a:pt x="1736931" y="3307512"/>
                    <a:pt x="1811334" y="3314921"/>
                    <a:pt x="1817277" y="3318594"/>
                  </a:cubicBezTo>
                  <a:cubicBezTo>
                    <a:pt x="1823221" y="3322267"/>
                    <a:pt x="1869620" y="3318217"/>
                    <a:pt x="1920386" y="3309594"/>
                  </a:cubicBezTo>
                  <a:cubicBezTo>
                    <a:pt x="1999683" y="3296125"/>
                    <a:pt x="2016546" y="3296617"/>
                    <a:pt x="2040064" y="3313090"/>
                  </a:cubicBezTo>
                  <a:cubicBezTo>
                    <a:pt x="2087887" y="3346586"/>
                    <a:pt x="2240117" y="3328238"/>
                    <a:pt x="2361001" y="3274406"/>
                  </a:cubicBezTo>
                  <a:cubicBezTo>
                    <a:pt x="2416881" y="3249521"/>
                    <a:pt x="2491176" y="3221683"/>
                    <a:pt x="2526101" y="3212543"/>
                  </a:cubicBezTo>
                  <a:cubicBezTo>
                    <a:pt x="2639124" y="3182966"/>
                    <a:pt x="2695944" y="3152534"/>
                    <a:pt x="2708753" y="3114718"/>
                  </a:cubicBezTo>
                  <a:cubicBezTo>
                    <a:pt x="2721096" y="3078279"/>
                    <a:pt x="2697810" y="2789698"/>
                    <a:pt x="2673650" y="2679700"/>
                  </a:cubicBezTo>
                  <a:cubicBezTo>
                    <a:pt x="2645029" y="2549385"/>
                    <a:pt x="2599491" y="2401017"/>
                    <a:pt x="2545899" y="2263470"/>
                  </a:cubicBezTo>
                  <a:cubicBezTo>
                    <a:pt x="2518030" y="2191943"/>
                    <a:pt x="2471685" y="2157221"/>
                    <a:pt x="2402884" y="2156322"/>
                  </a:cubicBezTo>
                  <a:cubicBezTo>
                    <a:pt x="2347869" y="2155604"/>
                    <a:pt x="2237129" y="2210080"/>
                    <a:pt x="2197208" y="2257499"/>
                  </a:cubicBezTo>
                  <a:cubicBezTo>
                    <a:pt x="2149691" y="2313942"/>
                    <a:pt x="2065788" y="2350489"/>
                    <a:pt x="2005998" y="2340787"/>
                  </a:cubicBezTo>
                  <a:cubicBezTo>
                    <a:pt x="1956744" y="2332794"/>
                    <a:pt x="1901847" y="2267797"/>
                    <a:pt x="1896648" y="2211317"/>
                  </a:cubicBezTo>
                  <a:cubicBezTo>
                    <a:pt x="1895062" y="2194084"/>
                    <a:pt x="1883715" y="2178430"/>
                    <a:pt x="1870258" y="2174911"/>
                  </a:cubicBezTo>
                  <a:cubicBezTo>
                    <a:pt x="1857274" y="2171516"/>
                    <a:pt x="1846651" y="2163689"/>
                    <a:pt x="1846651" y="2157519"/>
                  </a:cubicBezTo>
                  <a:cubicBezTo>
                    <a:pt x="1846651" y="2151349"/>
                    <a:pt x="1840137" y="2146300"/>
                    <a:pt x="1832176" y="2146300"/>
                  </a:cubicBezTo>
                  <a:cubicBezTo>
                    <a:pt x="1813506" y="2146300"/>
                    <a:pt x="1769416" y="2092303"/>
                    <a:pt x="1777205" y="2078977"/>
                  </a:cubicBezTo>
                  <a:cubicBezTo>
                    <a:pt x="1780475" y="2073382"/>
                    <a:pt x="1804133" y="2060037"/>
                    <a:pt x="1829778" y="2049322"/>
                  </a:cubicBezTo>
                  <a:cubicBezTo>
                    <a:pt x="1873942" y="2030869"/>
                    <a:pt x="1875116" y="2028901"/>
                    <a:pt x="1852003" y="2012064"/>
                  </a:cubicBezTo>
                  <a:cubicBezTo>
                    <a:pt x="1835399" y="1999969"/>
                    <a:pt x="1806534" y="1996256"/>
                    <a:pt x="1761676" y="2000445"/>
                  </a:cubicBezTo>
                  <a:cubicBezTo>
                    <a:pt x="1725417" y="2003830"/>
                    <a:pt x="1692334" y="2001072"/>
                    <a:pt x="1688158" y="1994316"/>
                  </a:cubicBezTo>
                  <a:cubicBezTo>
                    <a:pt x="1683982" y="1987560"/>
                    <a:pt x="1659356" y="1982655"/>
                    <a:pt x="1633434" y="1983417"/>
                  </a:cubicBezTo>
                  <a:cubicBezTo>
                    <a:pt x="1582213" y="1984923"/>
                    <a:pt x="1440251" y="2058369"/>
                    <a:pt x="1440251" y="2083362"/>
                  </a:cubicBezTo>
                  <a:cubicBezTo>
                    <a:pt x="1440251" y="2091533"/>
                    <a:pt x="1448824" y="2094928"/>
                    <a:pt x="1459301" y="2090907"/>
                  </a:cubicBezTo>
                  <a:cubicBezTo>
                    <a:pt x="1469778" y="2086887"/>
                    <a:pt x="1478351" y="2089133"/>
                    <a:pt x="1478351" y="2095898"/>
                  </a:cubicBezTo>
                  <a:cubicBezTo>
                    <a:pt x="1478351" y="2102664"/>
                    <a:pt x="1470138" y="2108200"/>
                    <a:pt x="1460099" y="2108200"/>
                  </a:cubicBezTo>
                  <a:cubicBezTo>
                    <a:pt x="1446517" y="2108200"/>
                    <a:pt x="1443601" y="2119000"/>
                    <a:pt x="1448698" y="2150413"/>
                  </a:cubicBezTo>
                  <a:cubicBezTo>
                    <a:pt x="1453775" y="2181699"/>
                    <a:pt x="1445663" y="2212107"/>
                    <a:pt x="1417358" y="2267888"/>
                  </a:cubicBezTo>
                  <a:cubicBezTo>
                    <a:pt x="1374767" y="2351822"/>
                    <a:pt x="1325769" y="2500774"/>
                    <a:pt x="1296512" y="2635250"/>
                  </a:cubicBezTo>
                  <a:cubicBezTo>
                    <a:pt x="1276014" y="2729466"/>
                    <a:pt x="1254090" y="3096795"/>
                    <a:pt x="1266963" y="3130340"/>
                  </a:cubicBezTo>
                  <a:cubicBezTo>
                    <a:pt x="1273088" y="3146302"/>
                    <a:pt x="1269981" y="3147727"/>
                    <a:pt x="1251095" y="3137619"/>
                  </a:cubicBezTo>
                  <a:cubicBezTo>
                    <a:pt x="1238179" y="3130707"/>
                    <a:pt x="1194956" y="3123431"/>
                    <a:pt x="1155043" y="3121451"/>
                  </a:cubicBezTo>
                  <a:cubicBezTo>
                    <a:pt x="1097417" y="3118591"/>
                    <a:pt x="1077470" y="3111821"/>
                    <a:pt x="1058163" y="3088567"/>
                  </a:cubicBezTo>
                  <a:cubicBezTo>
                    <a:pt x="1024906" y="3048509"/>
                    <a:pt x="1027629" y="3033254"/>
                    <a:pt x="1066304" y="3042961"/>
                  </a:cubicBezTo>
                  <a:cubicBezTo>
                    <a:pt x="1090146" y="3048945"/>
                    <a:pt x="1106898" y="3043459"/>
                    <a:pt x="1129435" y="3022286"/>
                  </a:cubicBezTo>
                  <a:cubicBezTo>
                    <a:pt x="1172068" y="2982235"/>
                    <a:pt x="1185779" y="2932098"/>
                    <a:pt x="1192080" y="2793218"/>
                  </a:cubicBezTo>
                  <a:cubicBezTo>
                    <a:pt x="1197120" y="2682120"/>
                    <a:pt x="1234399" y="2454143"/>
                    <a:pt x="1282289" y="2241550"/>
                  </a:cubicBezTo>
                  <a:cubicBezTo>
                    <a:pt x="1293303" y="2192655"/>
                    <a:pt x="1301490" y="2121377"/>
                    <a:pt x="1300483" y="2083154"/>
                  </a:cubicBezTo>
                  <a:lnTo>
                    <a:pt x="1298652" y="2013658"/>
                  </a:lnTo>
                  <a:lnTo>
                    <a:pt x="1137676" y="1848333"/>
                  </a:lnTo>
                  <a:cubicBezTo>
                    <a:pt x="1070488" y="1779329"/>
                    <a:pt x="1008782" y="1721727"/>
                    <a:pt x="977655" y="1698079"/>
                  </a:cubicBezTo>
                  <a:lnTo>
                    <a:pt x="957847" y="1686696"/>
                  </a:lnTo>
                  <a:lnTo>
                    <a:pt x="959764" y="1686361"/>
                  </a:lnTo>
                  <a:cubicBezTo>
                    <a:pt x="998391" y="1679429"/>
                    <a:pt x="897577" y="1583918"/>
                    <a:pt x="844231" y="1576905"/>
                  </a:cubicBezTo>
                  <a:cubicBezTo>
                    <a:pt x="790575" y="1569850"/>
                    <a:pt x="353423" y="1595381"/>
                    <a:pt x="335218" y="1606632"/>
                  </a:cubicBezTo>
                  <a:cubicBezTo>
                    <a:pt x="314005" y="1619742"/>
                    <a:pt x="309393" y="1667531"/>
                    <a:pt x="324195" y="1720850"/>
                  </a:cubicBezTo>
                  <a:cubicBezTo>
                    <a:pt x="331952" y="1748790"/>
                    <a:pt x="338774" y="1774508"/>
                    <a:pt x="339356" y="1778000"/>
                  </a:cubicBezTo>
                  <a:cubicBezTo>
                    <a:pt x="341421" y="1790397"/>
                    <a:pt x="477252" y="2037038"/>
                    <a:pt x="496245" y="2062880"/>
                  </a:cubicBezTo>
                  <a:cubicBezTo>
                    <a:pt x="506865" y="2077329"/>
                    <a:pt x="557716" y="2146300"/>
                    <a:pt x="609249" y="2216150"/>
                  </a:cubicBezTo>
                  <a:cubicBezTo>
                    <a:pt x="709684" y="2352284"/>
                    <a:pt x="725675" y="2378913"/>
                    <a:pt x="700476" y="2368068"/>
                  </a:cubicBezTo>
                  <a:cubicBezTo>
                    <a:pt x="686369" y="2361997"/>
                    <a:pt x="646470" y="2311848"/>
                    <a:pt x="589351" y="2228395"/>
                  </a:cubicBezTo>
                  <a:cubicBezTo>
                    <a:pt x="578874" y="2213087"/>
                    <a:pt x="546893" y="2169780"/>
                    <a:pt x="518284" y="2132156"/>
                  </a:cubicBezTo>
                  <a:cubicBezTo>
                    <a:pt x="437648" y="2026115"/>
                    <a:pt x="392548" y="1941796"/>
                    <a:pt x="332332" y="1784497"/>
                  </a:cubicBezTo>
                  <a:cubicBezTo>
                    <a:pt x="300575" y="1701541"/>
                    <a:pt x="277615" y="1666079"/>
                    <a:pt x="208012" y="1592485"/>
                  </a:cubicBezTo>
                  <a:cubicBezTo>
                    <a:pt x="83297" y="1460617"/>
                    <a:pt x="-13047" y="1279084"/>
                    <a:pt x="1446" y="1203269"/>
                  </a:cubicBezTo>
                  <a:cubicBezTo>
                    <a:pt x="10557" y="1155609"/>
                    <a:pt x="22664" y="1159464"/>
                    <a:pt x="49287" y="1218503"/>
                  </a:cubicBezTo>
                  <a:cubicBezTo>
                    <a:pt x="72425" y="1269814"/>
                    <a:pt x="132151" y="1336529"/>
                    <a:pt x="132151" y="1311063"/>
                  </a:cubicBezTo>
                  <a:cubicBezTo>
                    <a:pt x="132151" y="1303273"/>
                    <a:pt x="126134" y="1293180"/>
                    <a:pt x="118781" y="1288636"/>
                  </a:cubicBezTo>
                  <a:cubicBezTo>
                    <a:pt x="111427" y="1284091"/>
                    <a:pt x="107154" y="1275142"/>
                    <a:pt x="109285" y="1268749"/>
                  </a:cubicBezTo>
                  <a:cubicBezTo>
                    <a:pt x="111415" y="1262357"/>
                    <a:pt x="133938" y="1271911"/>
                    <a:pt x="159335" y="1289981"/>
                  </a:cubicBezTo>
                  <a:cubicBezTo>
                    <a:pt x="184732" y="1308052"/>
                    <a:pt x="228727" y="1325950"/>
                    <a:pt x="257101" y="1329756"/>
                  </a:cubicBezTo>
                  <a:cubicBezTo>
                    <a:pt x="321560" y="1338402"/>
                    <a:pt x="421917" y="1310060"/>
                    <a:pt x="431278" y="1280568"/>
                  </a:cubicBezTo>
                  <a:cubicBezTo>
                    <a:pt x="435113" y="1268483"/>
                    <a:pt x="445102" y="1259215"/>
                    <a:pt x="453476" y="1259972"/>
                  </a:cubicBezTo>
                  <a:cubicBezTo>
                    <a:pt x="461850" y="1260728"/>
                    <a:pt x="467003" y="1259214"/>
                    <a:pt x="464927" y="1256608"/>
                  </a:cubicBezTo>
                  <a:cubicBezTo>
                    <a:pt x="456635" y="1246195"/>
                    <a:pt x="584821" y="1192267"/>
                    <a:pt x="610517" y="1195358"/>
                  </a:cubicBezTo>
                  <a:cubicBezTo>
                    <a:pt x="625650" y="1197179"/>
                    <a:pt x="647661" y="1190677"/>
                    <a:pt x="659430" y="1180910"/>
                  </a:cubicBezTo>
                  <a:cubicBezTo>
                    <a:pt x="684341" y="1160236"/>
                    <a:pt x="751138" y="1032384"/>
                    <a:pt x="775448" y="958850"/>
                  </a:cubicBezTo>
                  <a:cubicBezTo>
                    <a:pt x="791612" y="909954"/>
                    <a:pt x="791920" y="911382"/>
                    <a:pt x="783674" y="996950"/>
                  </a:cubicBezTo>
                  <a:cubicBezTo>
                    <a:pt x="768843" y="1150864"/>
                    <a:pt x="768565" y="1149350"/>
                    <a:pt x="811601" y="1149350"/>
                  </a:cubicBezTo>
                  <a:cubicBezTo>
                    <a:pt x="833474" y="1149350"/>
                    <a:pt x="858346" y="1159642"/>
                    <a:pt x="869999" y="1173515"/>
                  </a:cubicBezTo>
                  <a:cubicBezTo>
                    <a:pt x="881163" y="1186806"/>
                    <a:pt x="896232" y="1194013"/>
                    <a:pt x="903485" y="1189530"/>
                  </a:cubicBezTo>
                  <a:cubicBezTo>
                    <a:pt x="910739" y="1185047"/>
                    <a:pt x="923090" y="1189112"/>
                    <a:pt x="930933" y="1198563"/>
                  </a:cubicBezTo>
                  <a:cubicBezTo>
                    <a:pt x="941397" y="1211170"/>
                    <a:pt x="959520" y="1213125"/>
                    <a:pt x="998998" y="1205906"/>
                  </a:cubicBezTo>
                  <a:cubicBezTo>
                    <a:pt x="1034412" y="1199430"/>
                    <a:pt x="1055745" y="1200827"/>
                    <a:pt x="1061409" y="1209992"/>
                  </a:cubicBezTo>
                  <a:cubicBezTo>
                    <a:pt x="1067422" y="1219721"/>
                    <a:pt x="1076408" y="1218611"/>
                    <a:pt x="1091231" y="1206309"/>
                  </a:cubicBezTo>
                  <a:cubicBezTo>
                    <a:pt x="1109632" y="1191037"/>
                    <a:pt x="1114777" y="1191988"/>
                    <a:pt x="1130016" y="1213476"/>
                  </a:cubicBezTo>
                  <a:cubicBezTo>
                    <a:pt x="1150848" y="1242849"/>
                    <a:pt x="1164893" y="1295966"/>
                    <a:pt x="1151326" y="1294067"/>
                  </a:cubicBezTo>
                  <a:cubicBezTo>
                    <a:pt x="1146087" y="1293333"/>
                    <a:pt x="1155009" y="1307028"/>
                    <a:pt x="1171152" y="1324499"/>
                  </a:cubicBezTo>
                  <a:cubicBezTo>
                    <a:pt x="1197380" y="1352885"/>
                    <a:pt x="1198056" y="1356299"/>
                    <a:pt x="1177502" y="1356580"/>
                  </a:cubicBezTo>
                  <a:cubicBezTo>
                    <a:pt x="1161311" y="1356802"/>
                    <a:pt x="1162962" y="1359072"/>
                    <a:pt x="1183076" y="1364247"/>
                  </a:cubicBezTo>
                  <a:cubicBezTo>
                    <a:pt x="1198792" y="1368291"/>
                    <a:pt x="1211651" y="1376340"/>
                    <a:pt x="1211651" y="1382133"/>
                  </a:cubicBezTo>
                  <a:cubicBezTo>
                    <a:pt x="1211651" y="1387927"/>
                    <a:pt x="1221652" y="1389356"/>
                    <a:pt x="1233876" y="1385308"/>
                  </a:cubicBezTo>
                  <a:cubicBezTo>
                    <a:pt x="1246100" y="1381261"/>
                    <a:pt x="1222512" y="1399039"/>
                    <a:pt x="1181459" y="1424816"/>
                  </a:cubicBezTo>
                  <a:cubicBezTo>
                    <a:pt x="1140407" y="1450592"/>
                    <a:pt x="1078970" y="1478818"/>
                    <a:pt x="1044934" y="1487542"/>
                  </a:cubicBezTo>
                  <a:cubicBezTo>
                    <a:pt x="1010899" y="1496265"/>
                    <a:pt x="983051" y="1508926"/>
                    <a:pt x="983051" y="1515677"/>
                  </a:cubicBezTo>
                  <a:cubicBezTo>
                    <a:pt x="983051" y="1540564"/>
                    <a:pt x="1050099" y="1614672"/>
                    <a:pt x="1133802" y="1682301"/>
                  </a:cubicBezTo>
                  <a:cubicBezTo>
                    <a:pt x="1263640" y="1787205"/>
                    <a:pt x="1364495" y="1823400"/>
                    <a:pt x="1668851" y="1874319"/>
                  </a:cubicBezTo>
                  <a:cubicBezTo>
                    <a:pt x="1835103" y="1902133"/>
                    <a:pt x="2137255" y="1892839"/>
                    <a:pt x="2303851" y="1854787"/>
                  </a:cubicBezTo>
                  <a:cubicBezTo>
                    <a:pt x="2676260" y="1769726"/>
                    <a:pt x="2728962" y="1747348"/>
                    <a:pt x="2825945" y="1633097"/>
                  </a:cubicBezTo>
                  <a:cubicBezTo>
                    <a:pt x="2900465" y="1545308"/>
                    <a:pt x="2902586" y="1531581"/>
                    <a:pt x="2836931" y="1561983"/>
                  </a:cubicBezTo>
                  <a:cubicBezTo>
                    <a:pt x="2807417" y="1575649"/>
                    <a:pt x="2799824" y="1571944"/>
                    <a:pt x="2741675" y="1515492"/>
                  </a:cubicBezTo>
                  <a:cubicBezTo>
                    <a:pt x="2675319" y="1451071"/>
                    <a:pt x="2588147" y="1348404"/>
                    <a:pt x="2591667" y="1338819"/>
                  </a:cubicBezTo>
                  <a:cubicBezTo>
                    <a:pt x="2592803" y="1335725"/>
                    <a:pt x="2567924" y="1315437"/>
                    <a:pt x="2536380" y="1293734"/>
                  </a:cubicBezTo>
                  <a:lnTo>
                    <a:pt x="2479028" y="1254275"/>
                  </a:lnTo>
                  <a:lnTo>
                    <a:pt x="2483793" y="1159902"/>
                  </a:lnTo>
                  <a:cubicBezTo>
                    <a:pt x="2490457" y="1027931"/>
                    <a:pt x="2513401" y="1001289"/>
                    <a:pt x="2513401" y="1125522"/>
                  </a:cubicBezTo>
                  <a:cubicBezTo>
                    <a:pt x="2513401" y="1211857"/>
                    <a:pt x="2516434" y="1223606"/>
                    <a:pt x="2544403" y="1245610"/>
                  </a:cubicBezTo>
                  <a:cubicBezTo>
                    <a:pt x="2561455" y="1259024"/>
                    <a:pt x="2584315" y="1267819"/>
                    <a:pt x="2595203" y="1265154"/>
                  </a:cubicBezTo>
                  <a:cubicBezTo>
                    <a:pt x="2617668" y="1259655"/>
                    <a:pt x="2637359" y="1264080"/>
                    <a:pt x="2671332" y="1282262"/>
                  </a:cubicBezTo>
                  <a:cubicBezTo>
                    <a:pt x="2688589" y="1291498"/>
                    <a:pt x="2699050" y="1289846"/>
                    <a:pt x="2710472" y="1276083"/>
                  </a:cubicBezTo>
                  <a:cubicBezTo>
                    <a:pt x="2719046" y="1265753"/>
                    <a:pt x="2736377" y="1257300"/>
                    <a:pt x="2748984" y="1257300"/>
                  </a:cubicBezTo>
                  <a:cubicBezTo>
                    <a:pt x="2761592" y="1257300"/>
                    <a:pt x="2783176" y="1242974"/>
                    <a:pt x="2796950" y="1225464"/>
                  </a:cubicBezTo>
                  <a:cubicBezTo>
                    <a:pt x="2814100" y="1203661"/>
                    <a:pt x="2842246" y="1189787"/>
                    <a:pt x="2886263" y="1181439"/>
                  </a:cubicBezTo>
                  <a:cubicBezTo>
                    <a:pt x="2921612" y="1174735"/>
                    <a:pt x="2959510" y="1159058"/>
                    <a:pt x="2970480" y="1146600"/>
                  </a:cubicBezTo>
                  <a:cubicBezTo>
                    <a:pt x="2987872" y="1126851"/>
                    <a:pt x="2991978" y="1126389"/>
                    <a:pt x="3002544" y="1143000"/>
                  </a:cubicBezTo>
                  <a:cubicBezTo>
                    <a:pt x="3012606" y="1158818"/>
                    <a:pt x="3015772" y="1157329"/>
                    <a:pt x="3021206" y="1134225"/>
                  </a:cubicBezTo>
                  <a:cubicBezTo>
                    <a:pt x="3028876" y="1101617"/>
                    <a:pt x="3049091" y="1085373"/>
                    <a:pt x="3053658" y="1108148"/>
                  </a:cubicBezTo>
                  <a:cubicBezTo>
                    <a:pt x="3055401" y="1116839"/>
                    <a:pt x="3059007" y="1089660"/>
                    <a:pt x="3061671" y="1047750"/>
                  </a:cubicBezTo>
                  <a:cubicBezTo>
                    <a:pt x="3066277" y="975282"/>
                    <a:pt x="3081844" y="938860"/>
                    <a:pt x="3100316" y="957332"/>
                  </a:cubicBezTo>
                  <a:cubicBezTo>
                    <a:pt x="3104974" y="961989"/>
                    <a:pt x="3112947" y="947091"/>
                    <a:pt x="3118036" y="924225"/>
                  </a:cubicBezTo>
                  <a:cubicBezTo>
                    <a:pt x="3126837" y="884677"/>
                    <a:pt x="3127342" y="885436"/>
                    <a:pt x="3128390" y="939800"/>
                  </a:cubicBezTo>
                  <a:cubicBezTo>
                    <a:pt x="3129891" y="1017580"/>
                    <a:pt x="3147805" y="1075493"/>
                    <a:pt x="3190642" y="1141038"/>
                  </a:cubicBezTo>
                  <a:cubicBezTo>
                    <a:pt x="3222958" y="1190487"/>
                    <a:pt x="3227921" y="1193695"/>
                    <a:pt x="3238355" y="1171882"/>
                  </a:cubicBezTo>
                  <a:cubicBezTo>
                    <a:pt x="3244760" y="1158491"/>
                    <a:pt x="3255716" y="1146413"/>
                    <a:pt x="3262701" y="1145041"/>
                  </a:cubicBezTo>
                  <a:cubicBezTo>
                    <a:pt x="3269686" y="1143668"/>
                    <a:pt x="3272990" y="1124074"/>
                    <a:pt x="3270044" y="1101497"/>
                  </a:cubicBezTo>
                  <a:cubicBezTo>
                    <a:pt x="3260027" y="1024757"/>
                    <a:pt x="3262664" y="908138"/>
                    <a:pt x="3274992" y="882650"/>
                  </a:cubicBezTo>
                  <a:cubicBezTo>
                    <a:pt x="3286996" y="857834"/>
                    <a:pt x="3287353" y="857885"/>
                    <a:pt x="3290528" y="884867"/>
                  </a:cubicBezTo>
                  <a:cubicBezTo>
                    <a:pt x="3294661" y="919996"/>
                    <a:pt x="3317669" y="934863"/>
                    <a:pt x="3327649" y="908855"/>
                  </a:cubicBezTo>
                  <a:cubicBezTo>
                    <a:pt x="3340977" y="874125"/>
                    <a:pt x="3360360" y="887222"/>
                    <a:pt x="3351995" y="925306"/>
                  </a:cubicBezTo>
                  <a:cubicBezTo>
                    <a:pt x="3343591" y="963568"/>
                    <a:pt x="3364619" y="1050227"/>
                    <a:pt x="3388369" y="1075210"/>
                  </a:cubicBezTo>
                  <a:cubicBezTo>
                    <a:pt x="3396087" y="1083328"/>
                    <a:pt x="3438394" y="1096053"/>
                    <a:pt x="3482385" y="1103487"/>
                  </a:cubicBezTo>
                  <a:cubicBezTo>
                    <a:pt x="3555094" y="1115774"/>
                    <a:pt x="3560554" y="1115188"/>
                    <a:pt x="3542414" y="1097049"/>
                  </a:cubicBezTo>
                  <a:cubicBezTo>
                    <a:pt x="3504111" y="1058745"/>
                    <a:pt x="3485807" y="1007866"/>
                    <a:pt x="3493430" y="960888"/>
                  </a:cubicBezTo>
                  <a:lnTo>
                    <a:pt x="3500850" y="915166"/>
                  </a:lnTo>
                  <a:lnTo>
                    <a:pt x="3558807" y="978283"/>
                  </a:lnTo>
                  <a:cubicBezTo>
                    <a:pt x="3602366" y="1025721"/>
                    <a:pt x="3625778" y="1041400"/>
                    <a:pt x="3653048" y="1041400"/>
                  </a:cubicBezTo>
                  <a:cubicBezTo>
                    <a:pt x="3683283" y="1041400"/>
                    <a:pt x="3691880" y="1033878"/>
                    <a:pt x="3704617" y="996281"/>
                  </a:cubicBezTo>
                  <a:cubicBezTo>
                    <a:pt x="3713023" y="971465"/>
                    <a:pt x="3737898" y="936792"/>
                    <a:pt x="3759895" y="919228"/>
                  </a:cubicBezTo>
                  <a:lnTo>
                    <a:pt x="3799889" y="887295"/>
                  </a:lnTo>
                  <a:lnTo>
                    <a:pt x="3787072" y="929423"/>
                  </a:lnTo>
                  <a:cubicBezTo>
                    <a:pt x="3780023" y="952593"/>
                    <a:pt x="3769108" y="989958"/>
                    <a:pt x="3762817" y="1012457"/>
                  </a:cubicBezTo>
                  <a:cubicBezTo>
                    <a:pt x="3747776" y="1066251"/>
                    <a:pt x="3709436" y="1100463"/>
                    <a:pt x="3652147" y="1111210"/>
                  </a:cubicBezTo>
                  <a:lnTo>
                    <a:pt x="3605642" y="1119934"/>
                  </a:lnTo>
                  <a:lnTo>
                    <a:pt x="3641442" y="1138692"/>
                  </a:lnTo>
                  <a:cubicBezTo>
                    <a:pt x="3702726" y="1170802"/>
                    <a:pt x="3747013" y="1164455"/>
                    <a:pt x="3787824" y="1117712"/>
                  </a:cubicBezTo>
                  <a:cubicBezTo>
                    <a:pt x="3841269" y="1056498"/>
                    <a:pt x="3867888" y="959711"/>
                    <a:pt x="3861919" y="848304"/>
                  </a:cubicBezTo>
                  <a:cubicBezTo>
                    <a:pt x="3857728" y="770073"/>
                    <a:pt x="3858796" y="763558"/>
                    <a:pt x="3868780" y="806450"/>
                  </a:cubicBezTo>
                  <a:cubicBezTo>
                    <a:pt x="3891088" y="902283"/>
                    <a:pt x="3882515" y="1006690"/>
                    <a:pt x="3847306" y="1067982"/>
                  </a:cubicBezTo>
                  <a:cubicBezTo>
                    <a:pt x="3801510" y="1147703"/>
                    <a:pt x="3796350" y="1179981"/>
                    <a:pt x="3829805" y="1177461"/>
                  </a:cubicBezTo>
                  <a:cubicBezTo>
                    <a:pt x="3879065" y="1173750"/>
                    <a:pt x="3940231" y="1096115"/>
                    <a:pt x="3969303" y="1000402"/>
                  </a:cubicBezTo>
                  <a:cubicBezTo>
                    <a:pt x="3994263" y="918225"/>
                    <a:pt x="3995346" y="900079"/>
                    <a:pt x="3983051" y="769926"/>
                  </a:cubicBezTo>
                  <a:cubicBezTo>
                    <a:pt x="3970147" y="633312"/>
                    <a:pt x="3948419" y="551787"/>
                    <a:pt x="3892936" y="431800"/>
                  </a:cubicBezTo>
                  <a:cubicBezTo>
                    <a:pt x="3871460" y="385356"/>
                    <a:pt x="3866353" y="348480"/>
                    <a:pt x="3865677" y="234950"/>
                  </a:cubicBezTo>
                  <a:cubicBezTo>
                    <a:pt x="3865219" y="158115"/>
                    <a:pt x="3863004" y="73819"/>
                    <a:pt x="3860753" y="47625"/>
                  </a:cubicBezTo>
                  <a:cubicBezTo>
                    <a:pt x="3858503" y="21431"/>
                    <a:pt x="3860461" y="0"/>
                    <a:pt x="386510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03E7C061-1E5C-4BDF-A4F1-66EB7DD89E23}"/>
                </a:ext>
              </a:extLst>
            </p:cNvPr>
            <p:cNvSpPr/>
            <p:nvPr/>
          </p:nvSpPr>
          <p:spPr>
            <a:xfrm>
              <a:off x="7604377" y="-3240024"/>
              <a:ext cx="34035" cy="25401"/>
            </a:xfrm>
            <a:custGeom>
              <a:avLst/>
              <a:gdLst/>
              <a:ahLst/>
              <a:cxnLst/>
              <a:rect l="0" t="0" r="0" b="0"/>
              <a:pathLst>
                <a:path w="34035" h="25401">
                  <a:moveTo>
                    <a:pt x="4317" y="12700"/>
                  </a:moveTo>
                  <a:cubicBezTo>
                    <a:pt x="8634" y="19685"/>
                    <a:pt x="17881" y="25400"/>
                    <a:pt x="24866" y="25400"/>
                  </a:cubicBezTo>
                  <a:cubicBezTo>
                    <a:pt x="31851" y="25400"/>
                    <a:pt x="34034" y="19685"/>
                    <a:pt x="29717" y="12700"/>
                  </a:cubicBezTo>
                  <a:cubicBezTo>
                    <a:pt x="25400" y="5715"/>
                    <a:pt x="16153" y="0"/>
                    <a:pt x="9168" y="0"/>
                  </a:cubicBezTo>
                  <a:cubicBezTo>
                    <a:pt x="2183" y="0"/>
                    <a:pt x="0" y="5715"/>
                    <a:pt x="4317" y="127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0F80CC9A-D501-4346-A0D5-9A18C19B2D9A}"/>
                </a:ext>
              </a:extLst>
            </p:cNvPr>
            <p:cNvSpPr/>
            <p:nvPr/>
          </p:nvSpPr>
          <p:spPr>
            <a:xfrm>
              <a:off x="5533038" y="-2295083"/>
              <a:ext cx="43181" cy="9695"/>
            </a:xfrm>
            <a:custGeom>
              <a:avLst/>
              <a:gdLst/>
              <a:ahLst/>
              <a:cxnLst/>
              <a:rect l="0" t="0" r="0" b="0"/>
              <a:pathLst>
                <a:path w="43181" h="9695">
                  <a:moveTo>
                    <a:pt x="18256" y="4060"/>
                  </a:moveTo>
                  <a:cubicBezTo>
                    <a:pt x="32226" y="7499"/>
                    <a:pt x="43180" y="9694"/>
                    <a:pt x="42598" y="8936"/>
                  </a:cubicBezTo>
                  <a:cubicBezTo>
                    <a:pt x="42016" y="8179"/>
                    <a:pt x="37729" y="7559"/>
                    <a:pt x="33073" y="7559"/>
                  </a:cubicBezTo>
                  <a:cubicBezTo>
                    <a:pt x="28416" y="7559"/>
                    <a:pt x="17462" y="5365"/>
                    <a:pt x="8731" y="2682"/>
                  </a:cubicBezTo>
                  <a:cubicBezTo>
                    <a:pt x="0" y="0"/>
                    <a:pt x="4286" y="620"/>
                    <a:pt x="18256" y="40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2AAB5B9D-8F47-4E55-B936-3492CE9AF075}"/>
                </a:ext>
              </a:extLst>
            </p:cNvPr>
            <p:cNvSpPr/>
            <p:nvPr/>
          </p:nvSpPr>
          <p:spPr>
            <a:xfrm>
              <a:off x="4038831" y="-3576098"/>
              <a:ext cx="16079" cy="138879"/>
            </a:xfrm>
            <a:custGeom>
              <a:avLst/>
              <a:gdLst/>
              <a:ahLst/>
              <a:cxnLst/>
              <a:rect l="0" t="0" r="0" b="0"/>
              <a:pathLst>
                <a:path w="16079" h="138879">
                  <a:moveTo>
                    <a:pt x="2666" y="38682"/>
                  </a:moveTo>
                  <a:cubicBezTo>
                    <a:pt x="0" y="59055"/>
                    <a:pt x="2473" y="92869"/>
                    <a:pt x="8161" y="113824"/>
                  </a:cubicBezTo>
                  <a:cubicBezTo>
                    <a:pt x="14962" y="138878"/>
                    <a:pt x="16078" y="125831"/>
                    <a:pt x="11418" y="75724"/>
                  </a:cubicBezTo>
                  <a:cubicBezTo>
                    <a:pt x="7521" y="33814"/>
                    <a:pt x="5048" y="0"/>
                    <a:pt x="5923" y="582"/>
                  </a:cubicBezTo>
                  <a:cubicBezTo>
                    <a:pt x="6797" y="1164"/>
                    <a:pt x="5332" y="18309"/>
                    <a:pt x="2666" y="3868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7BA90EA2-B966-484F-B04E-CABE70EB3D75}"/>
                </a:ext>
              </a:extLst>
            </p:cNvPr>
            <p:cNvSpPr/>
            <p:nvPr/>
          </p:nvSpPr>
          <p:spPr>
            <a:xfrm>
              <a:off x="4240246" y="-3487227"/>
              <a:ext cx="384323" cy="324672"/>
            </a:xfrm>
            <a:custGeom>
              <a:avLst/>
              <a:gdLst/>
              <a:ahLst/>
              <a:cxnLst/>
              <a:rect l="0" t="0" r="0" b="0"/>
              <a:pathLst>
                <a:path w="384323" h="324672">
                  <a:moveTo>
                    <a:pt x="329973" y="17417"/>
                  </a:moveTo>
                  <a:cubicBezTo>
                    <a:pt x="314257" y="27751"/>
                    <a:pt x="298487" y="42247"/>
                    <a:pt x="294929" y="49630"/>
                  </a:cubicBezTo>
                  <a:cubicBezTo>
                    <a:pt x="291371" y="57012"/>
                    <a:pt x="274772" y="94756"/>
                    <a:pt x="258042" y="133504"/>
                  </a:cubicBezTo>
                  <a:cubicBezTo>
                    <a:pt x="240158" y="174925"/>
                    <a:pt x="205511" y="223933"/>
                    <a:pt x="173961" y="252437"/>
                  </a:cubicBezTo>
                  <a:cubicBezTo>
                    <a:pt x="124154" y="297434"/>
                    <a:pt x="115885" y="300494"/>
                    <a:pt x="58876" y="295016"/>
                  </a:cubicBezTo>
                  <a:cubicBezTo>
                    <a:pt x="25094" y="291770"/>
                    <a:pt x="0" y="293233"/>
                    <a:pt x="3112" y="298268"/>
                  </a:cubicBezTo>
                  <a:cubicBezTo>
                    <a:pt x="6224" y="303303"/>
                    <a:pt x="24605" y="308795"/>
                    <a:pt x="43959" y="310474"/>
                  </a:cubicBezTo>
                  <a:cubicBezTo>
                    <a:pt x="207703" y="324671"/>
                    <a:pt x="231831" y="318145"/>
                    <a:pt x="299174" y="241445"/>
                  </a:cubicBezTo>
                  <a:cubicBezTo>
                    <a:pt x="345923" y="188201"/>
                    <a:pt x="384322" y="70599"/>
                    <a:pt x="368962" y="27707"/>
                  </a:cubicBezTo>
                  <a:cubicBezTo>
                    <a:pt x="359309" y="752"/>
                    <a:pt x="356460" y="0"/>
                    <a:pt x="329973" y="174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A3A0C421-D65A-475A-8897-38EBA715E494}"/>
                </a:ext>
              </a:extLst>
            </p:cNvPr>
            <p:cNvSpPr/>
            <p:nvPr/>
          </p:nvSpPr>
          <p:spPr>
            <a:xfrm>
              <a:off x="4057879" y="-3424174"/>
              <a:ext cx="57169" cy="146903"/>
            </a:xfrm>
            <a:custGeom>
              <a:avLst/>
              <a:gdLst/>
              <a:ahLst/>
              <a:cxnLst/>
              <a:rect l="0" t="0" r="0" b="0"/>
              <a:pathLst>
                <a:path w="57169" h="146903">
                  <a:moveTo>
                    <a:pt x="13467" y="50136"/>
                  </a:moveTo>
                  <a:cubicBezTo>
                    <a:pt x="20874" y="77711"/>
                    <a:pt x="33995" y="111321"/>
                    <a:pt x="42625" y="124824"/>
                  </a:cubicBezTo>
                  <a:cubicBezTo>
                    <a:pt x="56735" y="146902"/>
                    <a:pt x="57168" y="146330"/>
                    <a:pt x="46924" y="119138"/>
                  </a:cubicBezTo>
                  <a:cubicBezTo>
                    <a:pt x="40660" y="102507"/>
                    <a:pt x="27539" y="68898"/>
                    <a:pt x="17767" y="4445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DBA5CCA2-5A04-41A1-BFBF-699D23D7CCD6}"/>
                </a:ext>
              </a:extLst>
            </p:cNvPr>
            <p:cNvSpPr/>
            <p:nvPr/>
          </p:nvSpPr>
          <p:spPr>
            <a:xfrm>
              <a:off x="4141594" y="-3257862"/>
              <a:ext cx="69216" cy="55939"/>
            </a:xfrm>
            <a:custGeom>
              <a:avLst/>
              <a:gdLst/>
              <a:ahLst/>
              <a:cxnLst/>
              <a:rect l="0" t="0" r="0" b="0"/>
              <a:pathLst>
                <a:path w="69216" h="55939">
                  <a:moveTo>
                    <a:pt x="23780" y="27969"/>
                  </a:moveTo>
                  <a:cubicBezTo>
                    <a:pt x="36859" y="43352"/>
                    <a:pt x="53847" y="55938"/>
                    <a:pt x="61531" y="55938"/>
                  </a:cubicBezTo>
                  <a:cubicBezTo>
                    <a:pt x="69215" y="55938"/>
                    <a:pt x="58514" y="43352"/>
                    <a:pt x="37751" y="2796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877FA5F5-E26C-4239-9529-03D79E46996F}"/>
                </a:ext>
              </a:extLst>
            </p:cNvPr>
            <p:cNvSpPr/>
            <p:nvPr/>
          </p:nvSpPr>
          <p:spPr>
            <a:xfrm>
              <a:off x="5613320" y="-2733234"/>
              <a:ext cx="1068275" cy="217358"/>
            </a:xfrm>
            <a:custGeom>
              <a:avLst/>
              <a:gdLst/>
              <a:ahLst/>
              <a:cxnLst/>
              <a:rect l="0" t="0" r="0" b="0"/>
              <a:pathLst>
                <a:path w="1068275" h="217358">
                  <a:moveTo>
                    <a:pt x="769824" y="22942"/>
                  </a:moveTo>
                  <a:cubicBezTo>
                    <a:pt x="689496" y="32972"/>
                    <a:pt x="591683" y="37900"/>
                    <a:pt x="552460" y="33894"/>
                  </a:cubicBezTo>
                  <a:cubicBezTo>
                    <a:pt x="442958" y="22710"/>
                    <a:pt x="355258" y="25166"/>
                    <a:pt x="296341" y="41068"/>
                  </a:cubicBezTo>
                  <a:cubicBezTo>
                    <a:pt x="266879" y="49019"/>
                    <a:pt x="185718" y="57828"/>
                    <a:pt x="115983" y="60643"/>
                  </a:cubicBezTo>
                  <a:cubicBezTo>
                    <a:pt x="46152" y="63461"/>
                    <a:pt x="0" y="69803"/>
                    <a:pt x="13250" y="74760"/>
                  </a:cubicBezTo>
                  <a:cubicBezTo>
                    <a:pt x="26482" y="79710"/>
                    <a:pt x="41598" y="96619"/>
                    <a:pt x="46842" y="112335"/>
                  </a:cubicBezTo>
                  <a:cubicBezTo>
                    <a:pt x="55036" y="136893"/>
                    <a:pt x="52518" y="140131"/>
                    <a:pt x="28925" y="135365"/>
                  </a:cubicBezTo>
                  <a:cubicBezTo>
                    <a:pt x="7726" y="131083"/>
                    <a:pt x="9395" y="133870"/>
                    <a:pt x="36256" y="147603"/>
                  </a:cubicBezTo>
                  <a:cubicBezTo>
                    <a:pt x="55386" y="157383"/>
                    <a:pt x="123966" y="171708"/>
                    <a:pt x="188656" y="179436"/>
                  </a:cubicBezTo>
                  <a:cubicBezTo>
                    <a:pt x="253346" y="187163"/>
                    <a:pt x="326277" y="198743"/>
                    <a:pt x="350724" y="205167"/>
                  </a:cubicBezTo>
                  <a:cubicBezTo>
                    <a:pt x="397109" y="217357"/>
                    <a:pt x="563644" y="215479"/>
                    <a:pt x="585674" y="202518"/>
                  </a:cubicBezTo>
                  <a:cubicBezTo>
                    <a:pt x="592659" y="198408"/>
                    <a:pt x="623587" y="193863"/>
                    <a:pt x="654404" y="192417"/>
                  </a:cubicBezTo>
                  <a:cubicBezTo>
                    <a:pt x="703973" y="190091"/>
                    <a:pt x="890565" y="115406"/>
                    <a:pt x="1030174" y="42011"/>
                  </a:cubicBezTo>
                  <a:lnTo>
                    <a:pt x="1068274" y="21982"/>
                  </a:lnTo>
                  <a:lnTo>
                    <a:pt x="1036524" y="12862"/>
                  </a:lnTo>
                  <a:cubicBezTo>
                    <a:pt x="991747" y="0"/>
                    <a:pt x="936999" y="2069"/>
                    <a:pt x="769824" y="229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F93CE9EB-A492-4B72-8CE8-95A23CA5450F}"/>
                </a:ext>
              </a:extLst>
            </p:cNvPr>
            <p:cNvSpPr/>
            <p:nvPr/>
          </p:nvSpPr>
          <p:spPr>
            <a:xfrm>
              <a:off x="4731785" y="-1992958"/>
              <a:ext cx="127935" cy="200042"/>
            </a:xfrm>
            <a:custGeom>
              <a:avLst/>
              <a:gdLst/>
              <a:ahLst/>
              <a:cxnLst/>
              <a:rect l="0" t="0" r="0" b="0"/>
              <a:pathLst>
                <a:path w="127935" h="200042">
                  <a:moveTo>
                    <a:pt x="7166" y="21872"/>
                  </a:moveTo>
                  <a:cubicBezTo>
                    <a:pt x="15926" y="48610"/>
                    <a:pt x="119586" y="200041"/>
                    <a:pt x="125251" y="194375"/>
                  </a:cubicBezTo>
                  <a:cubicBezTo>
                    <a:pt x="127934" y="191692"/>
                    <a:pt x="118076" y="172569"/>
                    <a:pt x="103344" y="151880"/>
                  </a:cubicBezTo>
                  <a:cubicBezTo>
                    <a:pt x="88613" y="131191"/>
                    <a:pt x="73673" y="106573"/>
                    <a:pt x="70146" y="97174"/>
                  </a:cubicBezTo>
                  <a:cubicBezTo>
                    <a:pt x="61090" y="73042"/>
                    <a:pt x="0" y="0"/>
                    <a:pt x="7166" y="2187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7C41090A-ABA0-480E-8373-D42936E3AF1A}"/>
                </a:ext>
              </a:extLst>
            </p:cNvPr>
            <p:cNvSpPr/>
            <p:nvPr/>
          </p:nvSpPr>
          <p:spPr>
            <a:xfrm>
              <a:off x="4854881" y="-1795835"/>
              <a:ext cx="53509" cy="107115"/>
            </a:xfrm>
            <a:custGeom>
              <a:avLst/>
              <a:gdLst/>
              <a:ahLst/>
              <a:cxnLst/>
              <a:rect l="0" t="0" r="0" b="0"/>
              <a:pathLst>
                <a:path w="53509" h="107115">
                  <a:moveTo>
                    <a:pt x="13229" y="44886"/>
                  </a:moveTo>
                  <a:cubicBezTo>
                    <a:pt x="17861" y="60602"/>
                    <a:pt x="29766" y="82033"/>
                    <a:pt x="39684" y="92511"/>
                  </a:cubicBezTo>
                  <a:cubicBezTo>
                    <a:pt x="53508" y="107114"/>
                    <a:pt x="52901" y="100444"/>
                    <a:pt x="37082" y="63936"/>
                  </a:cubicBezTo>
                  <a:cubicBezTo>
                    <a:pt x="14342" y="11454"/>
                    <a:pt x="0" y="0"/>
                    <a:pt x="13229" y="4488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5DD1C235-6526-46AD-890A-0ACB77FB46CD}"/>
                </a:ext>
              </a:extLst>
            </p:cNvPr>
            <p:cNvSpPr/>
            <p:nvPr/>
          </p:nvSpPr>
          <p:spPr>
            <a:xfrm>
              <a:off x="4947680" y="-1601882"/>
              <a:ext cx="22734" cy="27960"/>
            </a:xfrm>
            <a:custGeom>
              <a:avLst/>
              <a:gdLst/>
              <a:ahLst/>
              <a:cxnLst/>
              <a:rect l="0" t="0" r="0" b="0"/>
              <a:pathLst>
                <a:path w="22734" h="27960">
                  <a:moveTo>
                    <a:pt x="4722" y="14291"/>
                  </a:moveTo>
                  <a:cubicBezTo>
                    <a:pt x="8885" y="23980"/>
                    <a:pt x="15323" y="27959"/>
                    <a:pt x="19028" y="23133"/>
                  </a:cubicBezTo>
                  <a:cubicBezTo>
                    <a:pt x="22733" y="18306"/>
                    <a:pt x="19326" y="10378"/>
                    <a:pt x="11458" y="5515"/>
                  </a:cubicBezTo>
                  <a:cubicBezTo>
                    <a:pt x="2534" y="0"/>
                    <a:pt x="0" y="3301"/>
                    <a:pt x="4722" y="142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78ABD134-00AB-418F-BCB1-BA0515AFDC09}"/>
                </a:ext>
              </a:extLst>
            </p:cNvPr>
            <p:cNvSpPr/>
            <p:nvPr/>
          </p:nvSpPr>
          <p:spPr>
            <a:xfrm>
              <a:off x="5002399" y="-1456894"/>
              <a:ext cx="35606" cy="77421"/>
            </a:xfrm>
            <a:custGeom>
              <a:avLst/>
              <a:gdLst/>
              <a:ahLst/>
              <a:cxnLst/>
              <a:rect l="0" t="0" r="0" b="0"/>
              <a:pathLst>
                <a:path w="35606" h="77421">
                  <a:moveTo>
                    <a:pt x="3245" y="8205"/>
                  </a:moveTo>
                  <a:cubicBezTo>
                    <a:pt x="0" y="11348"/>
                    <a:pt x="5954" y="28208"/>
                    <a:pt x="16475" y="45670"/>
                  </a:cubicBezTo>
                  <a:lnTo>
                    <a:pt x="35605" y="77420"/>
                  </a:lnTo>
                  <a:lnTo>
                    <a:pt x="27297" y="45670"/>
                  </a:lnTo>
                  <a:cubicBezTo>
                    <a:pt x="17846" y="9548"/>
                    <a:pt x="11716" y="0"/>
                    <a:pt x="3245" y="820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77AF593C-D6BD-497B-B456-66BD241D715C}"/>
                </a:ext>
              </a:extLst>
            </p:cNvPr>
            <p:cNvSpPr/>
            <p:nvPr/>
          </p:nvSpPr>
          <p:spPr>
            <a:xfrm>
              <a:off x="5516838" y="-1828800"/>
              <a:ext cx="61002" cy="834390"/>
            </a:xfrm>
            <a:custGeom>
              <a:avLst/>
              <a:gdLst>
                <a:gd name="connsiteX0" fmla="*/ 53382 w 61002"/>
                <a:gd name="connsiteY0" fmla="*/ 0 h 834390"/>
                <a:gd name="connsiteX1" fmla="*/ 42 w 61002"/>
                <a:gd name="connsiteY1" fmla="*/ 407670 h 834390"/>
                <a:gd name="connsiteX2" fmla="*/ 61002 w 61002"/>
                <a:gd name="connsiteY2" fmla="*/ 834390 h 8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02" h="834390">
                  <a:moveTo>
                    <a:pt x="53382" y="0"/>
                  </a:moveTo>
                  <a:cubicBezTo>
                    <a:pt x="26077" y="134302"/>
                    <a:pt x="-1228" y="268605"/>
                    <a:pt x="42" y="407670"/>
                  </a:cubicBezTo>
                  <a:cubicBezTo>
                    <a:pt x="1312" y="546735"/>
                    <a:pt x="31157" y="690562"/>
                    <a:pt x="61002" y="834390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72E8F3F4-E2D9-4D4E-8D5F-BBF1189566EF}"/>
                </a:ext>
              </a:extLst>
            </p:cNvPr>
            <p:cNvSpPr/>
            <p:nvPr/>
          </p:nvSpPr>
          <p:spPr>
            <a:xfrm>
              <a:off x="5733186" y="-1714500"/>
              <a:ext cx="45719" cy="720090"/>
            </a:xfrm>
            <a:custGeom>
              <a:avLst/>
              <a:gdLst>
                <a:gd name="connsiteX0" fmla="*/ 53382 w 61002"/>
                <a:gd name="connsiteY0" fmla="*/ 0 h 834390"/>
                <a:gd name="connsiteX1" fmla="*/ 42 w 61002"/>
                <a:gd name="connsiteY1" fmla="*/ 407670 h 834390"/>
                <a:gd name="connsiteX2" fmla="*/ 61002 w 61002"/>
                <a:gd name="connsiteY2" fmla="*/ 834390 h 8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02" h="834390">
                  <a:moveTo>
                    <a:pt x="53382" y="0"/>
                  </a:moveTo>
                  <a:cubicBezTo>
                    <a:pt x="26077" y="134302"/>
                    <a:pt x="-1228" y="268605"/>
                    <a:pt x="42" y="407670"/>
                  </a:cubicBezTo>
                  <a:cubicBezTo>
                    <a:pt x="1312" y="546735"/>
                    <a:pt x="31157" y="690562"/>
                    <a:pt x="61002" y="834390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D9D076A8-E12C-4E61-9C8C-4B366EC647FF}"/>
                </a:ext>
              </a:extLst>
            </p:cNvPr>
            <p:cNvSpPr/>
            <p:nvPr/>
          </p:nvSpPr>
          <p:spPr>
            <a:xfrm flipH="1">
              <a:off x="6011910" y="-1714500"/>
              <a:ext cx="45719" cy="720090"/>
            </a:xfrm>
            <a:custGeom>
              <a:avLst/>
              <a:gdLst>
                <a:gd name="connsiteX0" fmla="*/ 53382 w 61002"/>
                <a:gd name="connsiteY0" fmla="*/ 0 h 834390"/>
                <a:gd name="connsiteX1" fmla="*/ 42 w 61002"/>
                <a:gd name="connsiteY1" fmla="*/ 407670 h 834390"/>
                <a:gd name="connsiteX2" fmla="*/ 61002 w 61002"/>
                <a:gd name="connsiteY2" fmla="*/ 834390 h 8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02" h="834390">
                  <a:moveTo>
                    <a:pt x="53382" y="0"/>
                  </a:moveTo>
                  <a:cubicBezTo>
                    <a:pt x="26077" y="134302"/>
                    <a:pt x="-1228" y="268605"/>
                    <a:pt x="42" y="407670"/>
                  </a:cubicBezTo>
                  <a:cubicBezTo>
                    <a:pt x="1312" y="546735"/>
                    <a:pt x="31157" y="690562"/>
                    <a:pt x="61002" y="834390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532FC75D-C8B3-4090-AE57-7F4E7AFCD942}"/>
                </a:ext>
              </a:extLst>
            </p:cNvPr>
            <p:cNvSpPr/>
            <p:nvPr/>
          </p:nvSpPr>
          <p:spPr>
            <a:xfrm flipH="1">
              <a:off x="6312899" y="-1795835"/>
              <a:ext cx="45719" cy="776407"/>
            </a:xfrm>
            <a:custGeom>
              <a:avLst/>
              <a:gdLst>
                <a:gd name="connsiteX0" fmla="*/ 53382 w 61002"/>
                <a:gd name="connsiteY0" fmla="*/ 0 h 834390"/>
                <a:gd name="connsiteX1" fmla="*/ 42 w 61002"/>
                <a:gd name="connsiteY1" fmla="*/ 407670 h 834390"/>
                <a:gd name="connsiteX2" fmla="*/ 61002 w 61002"/>
                <a:gd name="connsiteY2" fmla="*/ 834390 h 8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02" h="834390">
                  <a:moveTo>
                    <a:pt x="53382" y="0"/>
                  </a:moveTo>
                  <a:cubicBezTo>
                    <a:pt x="26077" y="134302"/>
                    <a:pt x="-1228" y="268605"/>
                    <a:pt x="42" y="407670"/>
                  </a:cubicBezTo>
                  <a:cubicBezTo>
                    <a:pt x="1312" y="546735"/>
                    <a:pt x="31157" y="690562"/>
                    <a:pt x="61002" y="834390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5FFC403F-4F0B-4A8B-9DA9-7B8FC8E72C9F}"/>
                </a:ext>
              </a:extLst>
            </p:cNvPr>
            <p:cNvSpPr/>
            <p:nvPr/>
          </p:nvSpPr>
          <p:spPr>
            <a:xfrm flipH="1">
              <a:off x="6566617" y="-1735455"/>
              <a:ext cx="45719" cy="666764"/>
            </a:xfrm>
            <a:custGeom>
              <a:avLst/>
              <a:gdLst>
                <a:gd name="connsiteX0" fmla="*/ 53382 w 61002"/>
                <a:gd name="connsiteY0" fmla="*/ 0 h 834390"/>
                <a:gd name="connsiteX1" fmla="*/ 42 w 61002"/>
                <a:gd name="connsiteY1" fmla="*/ 407670 h 834390"/>
                <a:gd name="connsiteX2" fmla="*/ 61002 w 61002"/>
                <a:gd name="connsiteY2" fmla="*/ 834390 h 8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02" h="834390">
                  <a:moveTo>
                    <a:pt x="53382" y="0"/>
                  </a:moveTo>
                  <a:cubicBezTo>
                    <a:pt x="26077" y="134302"/>
                    <a:pt x="-1228" y="268605"/>
                    <a:pt x="42" y="407670"/>
                  </a:cubicBezTo>
                  <a:cubicBezTo>
                    <a:pt x="1312" y="546735"/>
                    <a:pt x="31157" y="690562"/>
                    <a:pt x="61002" y="834390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" name="PA-椭圆 4">
            <a:extLst>
              <a:ext uri="{FF2B5EF4-FFF2-40B4-BE49-F238E27FC236}">
                <a16:creationId xmlns="" xmlns:a16="http://schemas.microsoft.com/office/drawing/2014/main" id="{7577E492-9ECF-453F-891B-1E88A9B86C0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053272" y="3017940"/>
            <a:ext cx="354330" cy="354330"/>
          </a:xfrm>
          <a:prstGeom prst="ellipse">
            <a:avLst/>
          </a:prstGeom>
          <a:gradFill flip="none" rotWithShape="1">
            <a:gsLst>
              <a:gs pos="22000">
                <a:srgbClr val="FFC000">
                  <a:alpha val="75000"/>
                </a:srgbClr>
              </a:gs>
              <a:gs pos="100000">
                <a:srgbClr val="FFFF00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PA-椭圆 3">
            <a:extLst>
              <a:ext uri="{FF2B5EF4-FFF2-40B4-BE49-F238E27FC236}">
                <a16:creationId xmlns="" xmlns:a16="http://schemas.microsoft.com/office/drawing/2014/main" id="{E668D0CA-E09B-4718-B48B-F12A165F197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-1241867" y="2829345"/>
            <a:ext cx="731520" cy="731520"/>
          </a:xfrm>
          <a:prstGeom prst="ellipse">
            <a:avLst/>
          </a:prstGeom>
          <a:gradFill flip="none" rotWithShape="1">
            <a:gsLst>
              <a:gs pos="34000">
                <a:schemeClr val="bg1">
                  <a:lumMod val="75000"/>
                  <a:alpha val="75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等腰三角形 40">
            <a:extLst>
              <a:ext uri="{FF2B5EF4-FFF2-40B4-BE49-F238E27FC236}">
                <a16:creationId xmlns="" xmlns:a16="http://schemas.microsoft.com/office/drawing/2014/main" id="{BCFF8C94-9511-43C4-9657-8CCE80B00746}"/>
              </a:ext>
            </a:extLst>
          </p:cNvPr>
          <p:cNvSpPr/>
          <p:nvPr/>
        </p:nvSpPr>
        <p:spPr>
          <a:xfrm rot="280877">
            <a:off x="6821809" y="1939182"/>
            <a:ext cx="741631" cy="225735"/>
          </a:xfrm>
          <a:custGeom>
            <a:avLst/>
            <a:gdLst>
              <a:gd name="connsiteX0" fmla="*/ 0 w 1188720"/>
              <a:gd name="connsiteY0" fmla="*/ 307509 h 307509"/>
              <a:gd name="connsiteX1" fmla="*/ 594360 w 1188720"/>
              <a:gd name="connsiteY1" fmla="*/ 0 h 307509"/>
              <a:gd name="connsiteX2" fmla="*/ 1188720 w 1188720"/>
              <a:gd name="connsiteY2" fmla="*/ 307509 h 307509"/>
              <a:gd name="connsiteX3" fmla="*/ 0 w 1188720"/>
              <a:gd name="connsiteY3" fmla="*/ 307509 h 307509"/>
              <a:gd name="connsiteX0" fmla="*/ 12953 w 1214626"/>
              <a:gd name="connsiteY0" fmla="*/ 307509 h 307509"/>
              <a:gd name="connsiteX1" fmla="*/ 607313 w 1214626"/>
              <a:gd name="connsiteY1" fmla="*/ 0 h 307509"/>
              <a:gd name="connsiteX2" fmla="*/ 1201673 w 1214626"/>
              <a:gd name="connsiteY2" fmla="*/ 307509 h 307509"/>
              <a:gd name="connsiteX3" fmla="*/ 12953 w 1214626"/>
              <a:gd name="connsiteY3" fmla="*/ 307509 h 307509"/>
              <a:gd name="connsiteX0" fmla="*/ 12953 w 1201673"/>
              <a:gd name="connsiteY0" fmla="*/ 307509 h 365761"/>
              <a:gd name="connsiteX1" fmla="*/ 607313 w 1201673"/>
              <a:gd name="connsiteY1" fmla="*/ 0 h 365761"/>
              <a:gd name="connsiteX2" fmla="*/ 1201673 w 1201673"/>
              <a:gd name="connsiteY2" fmla="*/ 307509 h 365761"/>
              <a:gd name="connsiteX3" fmla="*/ 622553 w 1201673"/>
              <a:gd name="connsiteY3" fmla="*/ 365761 h 365761"/>
              <a:gd name="connsiteX4" fmla="*/ 12953 w 1201673"/>
              <a:gd name="connsiteY4" fmla="*/ 307509 h 36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1673" h="365761">
                <a:moveTo>
                  <a:pt x="12953" y="307509"/>
                </a:moveTo>
                <a:cubicBezTo>
                  <a:pt x="-86107" y="256258"/>
                  <a:pt x="409193" y="0"/>
                  <a:pt x="607313" y="0"/>
                </a:cubicBezTo>
                <a:cubicBezTo>
                  <a:pt x="805433" y="0"/>
                  <a:pt x="1199133" y="255016"/>
                  <a:pt x="1201673" y="307509"/>
                </a:cubicBezTo>
                <a:cubicBezTo>
                  <a:pt x="1008633" y="309993"/>
                  <a:pt x="815593" y="363277"/>
                  <a:pt x="622553" y="365761"/>
                </a:cubicBezTo>
                <a:lnTo>
                  <a:pt x="12953" y="30750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等腰三角形 40">
            <a:extLst>
              <a:ext uri="{FF2B5EF4-FFF2-40B4-BE49-F238E27FC236}">
                <a16:creationId xmlns="" xmlns:a16="http://schemas.microsoft.com/office/drawing/2014/main" id="{2F907C76-175A-4A58-BA1E-043604BAE3E9}"/>
              </a:ext>
            </a:extLst>
          </p:cNvPr>
          <p:cNvSpPr/>
          <p:nvPr/>
        </p:nvSpPr>
        <p:spPr>
          <a:xfrm rot="21319123" flipH="1">
            <a:off x="7858197" y="1939181"/>
            <a:ext cx="741631" cy="225735"/>
          </a:xfrm>
          <a:custGeom>
            <a:avLst/>
            <a:gdLst>
              <a:gd name="connsiteX0" fmla="*/ 0 w 1188720"/>
              <a:gd name="connsiteY0" fmla="*/ 307509 h 307509"/>
              <a:gd name="connsiteX1" fmla="*/ 594360 w 1188720"/>
              <a:gd name="connsiteY1" fmla="*/ 0 h 307509"/>
              <a:gd name="connsiteX2" fmla="*/ 1188720 w 1188720"/>
              <a:gd name="connsiteY2" fmla="*/ 307509 h 307509"/>
              <a:gd name="connsiteX3" fmla="*/ 0 w 1188720"/>
              <a:gd name="connsiteY3" fmla="*/ 307509 h 307509"/>
              <a:gd name="connsiteX0" fmla="*/ 12953 w 1214626"/>
              <a:gd name="connsiteY0" fmla="*/ 307509 h 307509"/>
              <a:gd name="connsiteX1" fmla="*/ 607313 w 1214626"/>
              <a:gd name="connsiteY1" fmla="*/ 0 h 307509"/>
              <a:gd name="connsiteX2" fmla="*/ 1201673 w 1214626"/>
              <a:gd name="connsiteY2" fmla="*/ 307509 h 307509"/>
              <a:gd name="connsiteX3" fmla="*/ 12953 w 1214626"/>
              <a:gd name="connsiteY3" fmla="*/ 307509 h 307509"/>
              <a:gd name="connsiteX0" fmla="*/ 12953 w 1201673"/>
              <a:gd name="connsiteY0" fmla="*/ 307509 h 365761"/>
              <a:gd name="connsiteX1" fmla="*/ 607313 w 1201673"/>
              <a:gd name="connsiteY1" fmla="*/ 0 h 365761"/>
              <a:gd name="connsiteX2" fmla="*/ 1201673 w 1201673"/>
              <a:gd name="connsiteY2" fmla="*/ 307509 h 365761"/>
              <a:gd name="connsiteX3" fmla="*/ 622553 w 1201673"/>
              <a:gd name="connsiteY3" fmla="*/ 365761 h 365761"/>
              <a:gd name="connsiteX4" fmla="*/ 12953 w 1201673"/>
              <a:gd name="connsiteY4" fmla="*/ 307509 h 36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1673" h="365761">
                <a:moveTo>
                  <a:pt x="12953" y="307509"/>
                </a:moveTo>
                <a:cubicBezTo>
                  <a:pt x="-86107" y="256258"/>
                  <a:pt x="409193" y="0"/>
                  <a:pt x="607313" y="0"/>
                </a:cubicBezTo>
                <a:cubicBezTo>
                  <a:pt x="805433" y="0"/>
                  <a:pt x="1199133" y="255016"/>
                  <a:pt x="1201673" y="307509"/>
                </a:cubicBezTo>
                <a:cubicBezTo>
                  <a:pt x="1008633" y="309993"/>
                  <a:pt x="815593" y="363277"/>
                  <a:pt x="622553" y="365761"/>
                </a:cubicBezTo>
                <a:lnTo>
                  <a:pt x="12953" y="307509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PA-文本框 47">
            <a:extLst>
              <a:ext uri="{FF2B5EF4-FFF2-40B4-BE49-F238E27FC236}">
                <a16:creationId xmlns="" xmlns:a16="http://schemas.microsoft.com/office/drawing/2014/main" id="{93BD19D7-8055-4238-AF73-7559D8D1EBA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721141" y="2596896"/>
            <a:ext cx="1221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?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C90E7FD3-13E3-4B73-A0C8-B7F7F90296E5}"/>
              </a:ext>
            </a:extLst>
          </p:cNvPr>
          <p:cNvSpPr txBox="1"/>
          <p:nvPr/>
        </p:nvSpPr>
        <p:spPr>
          <a:xfrm>
            <a:off x="7754741" y="2553505"/>
            <a:ext cx="1221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!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96A3930A-3C47-4EFA-BBA1-B45C8B495A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8" name="PA-图片 57">
            <a:extLst>
              <a:ext uri="{FF2B5EF4-FFF2-40B4-BE49-F238E27FC236}">
                <a16:creationId xmlns="" xmlns:a16="http://schemas.microsoft.com/office/drawing/2014/main" id="{102B49A3-EFA5-47FB-AECE-177ABDBA64C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310471" y="934638"/>
            <a:ext cx="2773849" cy="570928"/>
          </a:xfrm>
          <a:prstGeom prst="rect">
            <a:avLst/>
          </a:prstGeom>
        </p:spPr>
      </p:pic>
      <p:pic>
        <p:nvPicPr>
          <p:cNvPr id="59" name="PA-图片 58">
            <a:extLst>
              <a:ext uri="{FF2B5EF4-FFF2-40B4-BE49-F238E27FC236}">
                <a16:creationId xmlns="" xmlns:a16="http://schemas.microsoft.com/office/drawing/2014/main" id="{5282F568-8A31-4177-AB7C-40EF0EBDD233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3322152" y="4575066"/>
            <a:ext cx="2319344" cy="477379"/>
          </a:xfrm>
          <a:prstGeom prst="rect">
            <a:avLst/>
          </a:prstGeom>
        </p:spPr>
      </p:pic>
      <p:pic>
        <p:nvPicPr>
          <p:cNvPr id="60" name="PA-图片 59">
            <a:extLst>
              <a:ext uri="{FF2B5EF4-FFF2-40B4-BE49-F238E27FC236}">
                <a16:creationId xmlns="" xmlns:a16="http://schemas.microsoft.com/office/drawing/2014/main" id="{FC3F0092-7892-481F-8F63-B22779160C1F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002808" y="3749074"/>
            <a:ext cx="1476232" cy="303845"/>
          </a:xfrm>
          <a:prstGeom prst="rect">
            <a:avLst/>
          </a:prstGeom>
        </p:spPr>
      </p:pic>
      <p:pic>
        <p:nvPicPr>
          <p:cNvPr id="61" name="PA-图片 60">
            <a:extLst>
              <a:ext uri="{FF2B5EF4-FFF2-40B4-BE49-F238E27FC236}">
                <a16:creationId xmlns="" xmlns:a16="http://schemas.microsoft.com/office/drawing/2014/main" id="{6BFBC7E7-216C-41D8-ACC7-A801401F88E6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0305182" y="1311629"/>
            <a:ext cx="1002898" cy="206421"/>
          </a:xfrm>
          <a:prstGeom prst="rect">
            <a:avLst/>
          </a:prstGeom>
        </p:spPr>
      </p:pic>
      <p:pic>
        <p:nvPicPr>
          <p:cNvPr id="62" name="PA-图片 61">
            <a:extLst>
              <a:ext uri="{FF2B5EF4-FFF2-40B4-BE49-F238E27FC236}">
                <a16:creationId xmlns="" xmlns:a16="http://schemas.microsoft.com/office/drawing/2014/main" id="{59C071B0-23A4-4015-A60F-3F4A5018EA0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812892" y="4079253"/>
            <a:ext cx="1265828" cy="260540"/>
          </a:xfrm>
          <a:prstGeom prst="rect">
            <a:avLst/>
          </a:prstGeom>
        </p:spPr>
      </p:pic>
      <p:pic>
        <p:nvPicPr>
          <p:cNvPr id="63" name="PA-图片 62">
            <a:extLst>
              <a:ext uri="{FF2B5EF4-FFF2-40B4-BE49-F238E27FC236}">
                <a16:creationId xmlns="" xmlns:a16="http://schemas.microsoft.com/office/drawing/2014/main" id="{9E0C6792-DC9C-465E-8AB8-79878A343572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9672267" y="5265039"/>
            <a:ext cx="4126889" cy="849420"/>
          </a:xfrm>
          <a:prstGeom prst="rect">
            <a:avLst/>
          </a:prstGeom>
        </p:spPr>
      </p:pic>
      <p:pic>
        <p:nvPicPr>
          <p:cNvPr id="64" name="PA-图片 63">
            <a:extLst>
              <a:ext uri="{FF2B5EF4-FFF2-40B4-BE49-F238E27FC236}">
                <a16:creationId xmlns="" xmlns:a16="http://schemas.microsoft.com/office/drawing/2014/main" id="{1B90D82A-7579-4429-8748-F38B6786F6AD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44643" y="4994100"/>
            <a:ext cx="1265828" cy="260540"/>
          </a:xfrm>
          <a:prstGeom prst="rect">
            <a:avLst/>
          </a:prstGeom>
        </p:spPr>
      </p:pic>
      <p:pic>
        <p:nvPicPr>
          <p:cNvPr id="65" name="PA-图片 64">
            <a:extLst>
              <a:ext uri="{FF2B5EF4-FFF2-40B4-BE49-F238E27FC236}">
                <a16:creationId xmlns="" xmlns:a16="http://schemas.microsoft.com/office/drawing/2014/main" id="{3C8AFCA8-AABF-4D2C-8819-3F7988527201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4666194" y="2555275"/>
            <a:ext cx="1265828" cy="260540"/>
          </a:xfrm>
          <a:prstGeom prst="rect">
            <a:avLst/>
          </a:prstGeom>
        </p:spPr>
      </p:pic>
      <p:pic>
        <p:nvPicPr>
          <p:cNvPr id="66" name="PA-图片 65">
            <a:extLst>
              <a:ext uri="{FF2B5EF4-FFF2-40B4-BE49-F238E27FC236}">
                <a16:creationId xmlns="" xmlns:a16="http://schemas.microsoft.com/office/drawing/2014/main" id="{A783447D-9BB7-4E4D-B326-D8A314134DF3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-159999" y="1486793"/>
            <a:ext cx="1265828" cy="260540"/>
          </a:xfrm>
          <a:prstGeom prst="rect">
            <a:avLst/>
          </a:prstGeom>
        </p:spPr>
      </p:pic>
      <p:pic>
        <p:nvPicPr>
          <p:cNvPr id="67" name="PA-图片 66">
            <a:extLst>
              <a:ext uri="{FF2B5EF4-FFF2-40B4-BE49-F238E27FC236}">
                <a16:creationId xmlns="" xmlns:a16="http://schemas.microsoft.com/office/drawing/2014/main" id="{076B3DEE-A4A7-41B3-9E7C-FFCAF0E527D1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4619123" y="713945"/>
            <a:ext cx="1265828" cy="260540"/>
          </a:xfrm>
          <a:prstGeom prst="rect">
            <a:avLst/>
          </a:prstGeom>
        </p:spPr>
      </p:pic>
      <p:sp>
        <p:nvSpPr>
          <p:cNvPr id="68" name="PA-文本框 1">
            <a:extLst>
              <a:ext uri="{FF2B5EF4-FFF2-40B4-BE49-F238E27FC236}">
                <a16:creationId xmlns="" xmlns:a16="http://schemas.microsoft.com/office/drawing/2014/main" id="{DD88505D-2E70-4033-8485-8BD0FA7B4B29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5029200" y="633478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恐吓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E0C12ED1-318B-4997-8878-25FCBFC415C9}"/>
              </a:ext>
            </a:extLst>
          </p:cNvPr>
          <p:cNvGrpSpPr/>
          <p:nvPr/>
        </p:nvGrpSpPr>
        <p:grpSpPr>
          <a:xfrm>
            <a:off x="11072973" y="-3429000"/>
            <a:ext cx="29951647" cy="13487400"/>
            <a:chOff x="11072973" y="-3429000"/>
            <a:chExt cx="29951647" cy="13487400"/>
          </a:xfrm>
        </p:grpSpPr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EB5FDF32-AAB6-4D99-AB51-82F11DA7643A}"/>
                </a:ext>
              </a:extLst>
            </p:cNvPr>
            <p:cNvSpPr/>
            <p:nvPr/>
          </p:nvSpPr>
          <p:spPr>
            <a:xfrm>
              <a:off x="11072973" y="-1952990"/>
              <a:ext cx="12822808" cy="8878266"/>
            </a:xfrm>
            <a:custGeom>
              <a:avLst/>
              <a:gdLst>
                <a:gd name="connsiteX0" fmla="*/ 8515279 w 12822808"/>
                <a:gd name="connsiteY0" fmla="*/ 0 h 8878266"/>
                <a:gd name="connsiteX1" fmla="*/ 8515279 w 12822808"/>
                <a:gd name="connsiteY1" fmla="*/ 115267 h 8878266"/>
                <a:gd name="connsiteX2" fmla="*/ 9067361 w 12822808"/>
                <a:gd name="connsiteY2" fmla="*/ 115267 h 8878266"/>
                <a:gd name="connsiteX3" fmla="*/ 9061425 w 12822808"/>
                <a:gd name="connsiteY3" fmla="*/ 124970 h 8878266"/>
                <a:gd name="connsiteX4" fmla="*/ 9068011 w 12822808"/>
                <a:gd name="connsiteY4" fmla="*/ 129296 h 8878266"/>
                <a:gd name="connsiteX5" fmla="*/ 9073007 w 12822808"/>
                <a:gd name="connsiteY5" fmla="*/ 121914 h 8878266"/>
                <a:gd name="connsiteX6" fmla="*/ 9073537 w 12822808"/>
                <a:gd name="connsiteY6" fmla="*/ 115267 h 8878266"/>
                <a:gd name="connsiteX7" fmla="*/ 9767925 w 12822808"/>
                <a:gd name="connsiteY7" fmla="*/ 115267 h 8878266"/>
                <a:gd name="connsiteX8" fmla="*/ 9809845 w 12822808"/>
                <a:gd name="connsiteY8" fmla="*/ 144867 h 8878266"/>
                <a:gd name="connsiteX9" fmla="*/ 12573211 w 12822808"/>
                <a:gd name="connsiteY9" fmla="*/ 2979351 h 8878266"/>
                <a:gd name="connsiteX10" fmla="*/ 11582611 w 12822808"/>
                <a:gd name="connsiteY10" fmla="*/ 8563919 h 8878266"/>
                <a:gd name="connsiteX11" fmla="*/ 3200611 w 12822808"/>
                <a:gd name="connsiteY11" fmla="*/ 8101748 h 8878266"/>
                <a:gd name="connsiteX12" fmla="*/ 9677611 w 12822808"/>
                <a:gd name="connsiteY12" fmla="*/ 7485520 h 8878266"/>
                <a:gd name="connsiteX13" fmla="*/ 457411 w 12822808"/>
                <a:gd name="connsiteY13" fmla="*/ 7215920 h 8878266"/>
                <a:gd name="connsiteX14" fmla="*/ 9830011 w 12822808"/>
                <a:gd name="connsiteY14" fmla="*/ 5906435 h 8878266"/>
                <a:gd name="connsiteX15" fmla="*/ 3429211 w 12822808"/>
                <a:gd name="connsiteY15" fmla="*/ 5906435 h 8878266"/>
                <a:gd name="connsiteX16" fmla="*/ 10363411 w 12822808"/>
                <a:gd name="connsiteY16" fmla="*/ 5020607 h 8878266"/>
                <a:gd name="connsiteX17" fmla="*/ 211 w 12822808"/>
                <a:gd name="connsiteY17" fmla="*/ 4905064 h 8878266"/>
                <a:gd name="connsiteX18" fmla="*/ 10058611 w 12822808"/>
                <a:gd name="connsiteY18" fmla="*/ 4096265 h 8878266"/>
                <a:gd name="connsiteX19" fmla="*/ 6020011 w 12822808"/>
                <a:gd name="connsiteY19" fmla="*/ 3403008 h 8878266"/>
                <a:gd name="connsiteX20" fmla="*/ 9296611 w 12822808"/>
                <a:gd name="connsiteY20" fmla="*/ 2594209 h 8878266"/>
                <a:gd name="connsiteX21" fmla="*/ 914611 w 12822808"/>
                <a:gd name="connsiteY21" fmla="*/ 2286094 h 8878266"/>
                <a:gd name="connsiteX22" fmla="*/ 9296611 w 12822808"/>
                <a:gd name="connsiteY22" fmla="*/ 1554323 h 8878266"/>
                <a:gd name="connsiteX23" fmla="*/ 4648411 w 12822808"/>
                <a:gd name="connsiteY23" fmla="*/ 1361752 h 8878266"/>
                <a:gd name="connsiteX24" fmla="*/ 8306011 w 12822808"/>
                <a:gd name="connsiteY24" fmla="*/ 745524 h 8878266"/>
                <a:gd name="connsiteX25" fmla="*/ 838411 w 12822808"/>
                <a:gd name="connsiteY25" fmla="*/ 591467 h 8878266"/>
                <a:gd name="connsiteX26" fmla="*/ 8318133 w 12822808"/>
                <a:gd name="connsiteY26" fmla="*/ 14093 h 887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822808" h="8878266">
                  <a:moveTo>
                    <a:pt x="8515279" y="0"/>
                  </a:moveTo>
                  <a:lnTo>
                    <a:pt x="8515279" y="115267"/>
                  </a:lnTo>
                  <a:lnTo>
                    <a:pt x="9067361" y="115267"/>
                  </a:lnTo>
                  <a:lnTo>
                    <a:pt x="9061425" y="124970"/>
                  </a:lnTo>
                  <a:cubicBezTo>
                    <a:pt x="9061165" y="127791"/>
                    <a:pt x="9063249" y="129296"/>
                    <a:pt x="9068011" y="129296"/>
                  </a:cubicBezTo>
                  <a:cubicBezTo>
                    <a:pt x="9070393" y="129296"/>
                    <a:pt x="9071979" y="126688"/>
                    <a:pt x="9073007" y="121914"/>
                  </a:cubicBezTo>
                  <a:lnTo>
                    <a:pt x="9073537" y="115267"/>
                  </a:lnTo>
                  <a:lnTo>
                    <a:pt x="9767925" y="115267"/>
                  </a:lnTo>
                  <a:lnTo>
                    <a:pt x="9809845" y="144867"/>
                  </a:lnTo>
                  <a:cubicBezTo>
                    <a:pt x="10611855" y="698986"/>
                    <a:pt x="12273173" y="1721219"/>
                    <a:pt x="12573211" y="2979351"/>
                  </a:cubicBezTo>
                  <a:cubicBezTo>
                    <a:pt x="12916111" y="4417217"/>
                    <a:pt x="13144711" y="7710186"/>
                    <a:pt x="11582611" y="8563919"/>
                  </a:cubicBezTo>
                  <a:cubicBezTo>
                    <a:pt x="10020511" y="9417652"/>
                    <a:pt x="3518111" y="8281481"/>
                    <a:pt x="3200611" y="8101748"/>
                  </a:cubicBezTo>
                  <a:cubicBezTo>
                    <a:pt x="2883111" y="7922015"/>
                    <a:pt x="10134811" y="7633158"/>
                    <a:pt x="9677611" y="7485520"/>
                  </a:cubicBezTo>
                  <a:cubicBezTo>
                    <a:pt x="9220411" y="7337882"/>
                    <a:pt x="432011" y="7479101"/>
                    <a:pt x="457411" y="7215920"/>
                  </a:cubicBezTo>
                  <a:cubicBezTo>
                    <a:pt x="482811" y="6952739"/>
                    <a:pt x="9334711" y="6124683"/>
                    <a:pt x="9830011" y="5906435"/>
                  </a:cubicBezTo>
                  <a:cubicBezTo>
                    <a:pt x="10325311" y="5688188"/>
                    <a:pt x="3340311" y="6054073"/>
                    <a:pt x="3429211" y="5906435"/>
                  </a:cubicBezTo>
                  <a:cubicBezTo>
                    <a:pt x="3518111" y="5758797"/>
                    <a:pt x="10934911" y="5187502"/>
                    <a:pt x="10363411" y="5020607"/>
                  </a:cubicBezTo>
                  <a:cubicBezTo>
                    <a:pt x="9791911" y="4853712"/>
                    <a:pt x="51011" y="5059121"/>
                    <a:pt x="211" y="4905064"/>
                  </a:cubicBezTo>
                  <a:cubicBezTo>
                    <a:pt x="-50589" y="4751007"/>
                    <a:pt x="9055311" y="4346607"/>
                    <a:pt x="10058611" y="4096265"/>
                  </a:cubicBezTo>
                  <a:cubicBezTo>
                    <a:pt x="11061911" y="3845922"/>
                    <a:pt x="6147011" y="3653351"/>
                    <a:pt x="6020011" y="3403008"/>
                  </a:cubicBezTo>
                  <a:cubicBezTo>
                    <a:pt x="5893011" y="3152665"/>
                    <a:pt x="10147511" y="2780361"/>
                    <a:pt x="9296611" y="2594209"/>
                  </a:cubicBezTo>
                  <a:cubicBezTo>
                    <a:pt x="8445711" y="2408056"/>
                    <a:pt x="914611" y="2459409"/>
                    <a:pt x="914611" y="2286094"/>
                  </a:cubicBezTo>
                  <a:cubicBezTo>
                    <a:pt x="914611" y="2112780"/>
                    <a:pt x="8674311" y="1708380"/>
                    <a:pt x="9296611" y="1554323"/>
                  </a:cubicBezTo>
                  <a:cubicBezTo>
                    <a:pt x="9918911" y="1400266"/>
                    <a:pt x="4813511" y="1496552"/>
                    <a:pt x="4648411" y="1361752"/>
                  </a:cubicBezTo>
                  <a:cubicBezTo>
                    <a:pt x="4483311" y="1226952"/>
                    <a:pt x="8941011" y="873905"/>
                    <a:pt x="8306011" y="745524"/>
                  </a:cubicBezTo>
                  <a:cubicBezTo>
                    <a:pt x="7671011" y="617143"/>
                    <a:pt x="749511" y="719848"/>
                    <a:pt x="838411" y="591467"/>
                  </a:cubicBezTo>
                  <a:cubicBezTo>
                    <a:pt x="918977" y="475122"/>
                    <a:pt x="6266880" y="158445"/>
                    <a:pt x="8318133" y="1409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E9B41B68-C35F-43BE-9DD7-926498AC6E1E}"/>
                </a:ext>
              </a:extLst>
            </p:cNvPr>
            <p:cNvSpPr/>
            <p:nvPr/>
          </p:nvSpPr>
          <p:spPr>
            <a:xfrm>
              <a:off x="11453233" y="-115267"/>
              <a:ext cx="12822808" cy="8878266"/>
            </a:xfrm>
            <a:custGeom>
              <a:avLst/>
              <a:gdLst>
                <a:gd name="connsiteX0" fmla="*/ 8515279 w 12822808"/>
                <a:gd name="connsiteY0" fmla="*/ 0 h 8878266"/>
                <a:gd name="connsiteX1" fmla="*/ 8515279 w 12822808"/>
                <a:gd name="connsiteY1" fmla="*/ 115267 h 8878266"/>
                <a:gd name="connsiteX2" fmla="*/ 9067361 w 12822808"/>
                <a:gd name="connsiteY2" fmla="*/ 115267 h 8878266"/>
                <a:gd name="connsiteX3" fmla="*/ 9061425 w 12822808"/>
                <a:gd name="connsiteY3" fmla="*/ 124970 h 8878266"/>
                <a:gd name="connsiteX4" fmla="*/ 9068011 w 12822808"/>
                <a:gd name="connsiteY4" fmla="*/ 129296 h 8878266"/>
                <a:gd name="connsiteX5" fmla="*/ 9073007 w 12822808"/>
                <a:gd name="connsiteY5" fmla="*/ 121914 h 8878266"/>
                <a:gd name="connsiteX6" fmla="*/ 9073537 w 12822808"/>
                <a:gd name="connsiteY6" fmla="*/ 115267 h 8878266"/>
                <a:gd name="connsiteX7" fmla="*/ 9767925 w 12822808"/>
                <a:gd name="connsiteY7" fmla="*/ 115267 h 8878266"/>
                <a:gd name="connsiteX8" fmla="*/ 9809845 w 12822808"/>
                <a:gd name="connsiteY8" fmla="*/ 144867 h 8878266"/>
                <a:gd name="connsiteX9" fmla="*/ 12573211 w 12822808"/>
                <a:gd name="connsiteY9" fmla="*/ 2979351 h 8878266"/>
                <a:gd name="connsiteX10" fmla="*/ 11582611 w 12822808"/>
                <a:gd name="connsiteY10" fmla="*/ 8563919 h 8878266"/>
                <a:gd name="connsiteX11" fmla="*/ 3200611 w 12822808"/>
                <a:gd name="connsiteY11" fmla="*/ 8101748 h 8878266"/>
                <a:gd name="connsiteX12" fmla="*/ 9677611 w 12822808"/>
                <a:gd name="connsiteY12" fmla="*/ 7485520 h 8878266"/>
                <a:gd name="connsiteX13" fmla="*/ 457411 w 12822808"/>
                <a:gd name="connsiteY13" fmla="*/ 7215920 h 8878266"/>
                <a:gd name="connsiteX14" fmla="*/ 9830011 w 12822808"/>
                <a:gd name="connsiteY14" fmla="*/ 5906435 h 8878266"/>
                <a:gd name="connsiteX15" fmla="*/ 3429211 w 12822808"/>
                <a:gd name="connsiteY15" fmla="*/ 5906435 h 8878266"/>
                <a:gd name="connsiteX16" fmla="*/ 10363411 w 12822808"/>
                <a:gd name="connsiteY16" fmla="*/ 5020607 h 8878266"/>
                <a:gd name="connsiteX17" fmla="*/ 211 w 12822808"/>
                <a:gd name="connsiteY17" fmla="*/ 4905064 h 8878266"/>
                <a:gd name="connsiteX18" fmla="*/ 10058611 w 12822808"/>
                <a:gd name="connsiteY18" fmla="*/ 4096265 h 8878266"/>
                <a:gd name="connsiteX19" fmla="*/ 6020011 w 12822808"/>
                <a:gd name="connsiteY19" fmla="*/ 3403008 h 8878266"/>
                <a:gd name="connsiteX20" fmla="*/ 9296611 w 12822808"/>
                <a:gd name="connsiteY20" fmla="*/ 2594209 h 8878266"/>
                <a:gd name="connsiteX21" fmla="*/ 914611 w 12822808"/>
                <a:gd name="connsiteY21" fmla="*/ 2286094 h 8878266"/>
                <a:gd name="connsiteX22" fmla="*/ 9296611 w 12822808"/>
                <a:gd name="connsiteY22" fmla="*/ 1554323 h 8878266"/>
                <a:gd name="connsiteX23" fmla="*/ 4648411 w 12822808"/>
                <a:gd name="connsiteY23" fmla="*/ 1361752 h 8878266"/>
                <a:gd name="connsiteX24" fmla="*/ 8306011 w 12822808"/>
                <a:gd name="connsiteY24" fmla="*/ 745524 h 8878266"/>
                <a:gd name="connsiteX25" fmla="*/ 838411 w 12822808"/>
                <a:gd name="connsiteY25" fmla="*/ 591467 h 8878266"/>
                <a:gd name="connsiteX26" fmla="*/ 8318133 w 12822808"/>
                <a:gd name="connsiteY26" fmla="*/ 14093 h 887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822808" h="8878266">
                  <a:moveTo>
                    <a:pt x="8515279" y="0"/>
                  </a:moveTo>
                  <a:lnTo>
                    <a:pt x="8515279" y="115267"/>
                  </a:lnTo>
                  <a:lnTo>
                    <a:pt x="9067361" y="115267"/>
                  </a:lnTo>
                  <a:lnTo>
                    <a:pt x="9061425" y="124970"/>
                  </a:lnTo>
                  <a:cubicBezTo>
                    <a:pt x="9061165" y="127791"/>
                    <a:pt x="9063249" y="129296"/>
                    <a:pt x="9068011" y="129296"/>
                  </a:cubicBezTo>
                  <a:cubicBezTo>
                    <a:pt x="9070393" y="129296"/>
                    <a:pt x="9071979" y="126688"/>
                    <a:pt x="9073007" y="121914"/>
                  </a:cubicBezTo>
                  <a:lnTo>
                    <a:pt x="9073537" y="115267"/>
                  </a:lnTo>
                  <a:lnTo>
                    <a:pt x="9767925" y="115267"/>
                  </a:lnTo>
                  <a:lnTo>
                    <a:pt x="9809845" y="144867"/>
                  </a:lnTo>
                  <a:cubicBezTo>
                    <a:pt x="10611855" y="698986"/>
                    <a:pt x="12273173" y="1721219"/>
                    <a:pt x="12573211" y="2979351"/>
                  </a:cubicBezTo>
                  <a:cubicBezTo>
                    <a:pt x="12916111" y="4417217"/>
                    <a:pt x="13144711" y="7710186"/>
                    <a:pt x="11582611" y="8563919"/>
                  </a:cubicBezTo>
                  <a:cubicBezTo>
                    <a:pt x="10020511" y="9417652"/>
                    <a:pt x="3518111" y="8281481"/>
                    <a:pt x="3200611" y="8101748"/>
                  </a:cubicBezTo>
                  <a:cubicBezTo>
                    <a:pt x="2883111" y="7922015"/>
                    <a:pt x="10134811" y="7633158"/>
                    <a:pt x="9677611" y="7485520"/>
                  </a:cubicBezTo>
                  <a:cubicBezTo>
                    <a:pt x="9220411" y="7337882"/>
                    <a:pt x="432011" y="7479101"/>
                    <a:pt x="457411" y="7215920"/>
                  </a:cubicBezTo>
                  <a:cubicBezTo>
                    <a:pt x="482811" y="6952739"/>
                    <a:pt x="9334711" y="6124683"/>
                    <a:pt x="9830011" y="5906435"/>
                  </a:cubicBezTo>
                  <a:cubicBezTo>
                    <a:pt x="10325311" y="5688188"/>
                    <a:pt x="3340311" y="6054073"/>
                    <a:pt x="3429211" y="5906435"/>
                  </a:cubicBezTo>
                  <a:cubicBezTo>
                    <a:pt x="3518111" y="5758797"/>
                    <a:pt x="10934911" y="5187502"/>
                    <a:pt x="10363411" y="5020607"/>
                  </a:cubicBezTo>
                  <a:cubicBezTo>
                    <a:pt x="9791911" y="4853712"/>
                    <a:pt x="51011" y="5059121"/>
                    <a:pt x="211" y="4905064"/>
                  </a:cubicBezTo>
                  <a:cubicBezTo>
                    <a:pt x="-50589" y="4751007"/>
                    <a:pt x="9055311" y="4346607"/>
                    <a:pt x="10058611" y="4096265"/>
                  </a:cubicBezTo>
                  <a:cubicBezTo>
                    <a:pt x="11061911" y="3845922"/>
                    <a:pt x="6147011" y="3653351"/>
                    <a:pt x="6020011" y="3403008"/>
                  </a:cubicBezTo>
                  <a:cubicBezTo>
                    <a:pt x="5893011" y="3152665"/>
                    <a:pt x="10147511" y="2780361"/>
                    <a:pt x="9296611" y="2594209"/>
                  </a:cubicBezTo>
                  <a:cubicBezTo>
                    <a:pt x="8445711" y="2408056"/>
                    <a:pt x="914611" y="2459409"/>
                    <a:pt x="914611" y="2286094"/>
                  </a:cubicBezTo>
                  <a:cubicBezTo>
                    <a:pt x="914611" y="2112780"/>
                    <a:pt x="8674311" y="1708380"/>
                    <a:pt x="9296611" y="1554323"/>
                  </a:cubicBezTo>
                  <a:cubicBezTo>
                    <a:pt x="9918911" y="1400266"/>
                    <a:pt x="4813511" y="1496552"/>
                    <a:pt x="4648411" y="1361752"/>
                  </a:cubicBezTo>
                  <a:cubicBezTo>
                    <a:pt x="4483311" y="1226952"/>
                    <a:pt x="8941011" y="873905"/>
                    <a:pt x="8306011" y="745524"/>
                  </a:cubicBezTo>
                  <a:cubicBezTo>
                    <a:pt x="7671011" y="617143"/>
                    <a:pt x="749511" y="719848"/>
                    <a:pt x="838411" y="591467"/>
                  </a:cubicBezTo>
                  <a:cubicBezTo>
                    <a:pt x="918977" y="475122"/>
                    <a:pt x="6266880" y="158445"/>
                    <a:pt x="8318133" y="1409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7993680C-7AE7-4069-9955-C12C26EA26AF}"/>
                </a:ext>
              </a:extLst>
            </p:cNvPr>
            <p:cNvSpPr/>
            <p:nvPr/>
          </p:nvSpPr>
          <p:spPr>
            <a:xfrm flipV="1">
              <a:off x="13509441" y="-762000"/>
              <a:ext cx="12822808" cy="8878266"/>
            </a:xfrm>
            <a:custGeom>
              <a:avLst/>
              <a:gdLst>
                <a:gd name="connsiteX0" fmla="*/ 8515279 w 12822808"/>
                <a:gd name="connsiteY0" fmla="*/ 0 h 8878266"/>
                <a:gd name="connsiteX1" fmla="*/ 8515279 w 12822808"/>
                <a:gd name="connsiteY1" fmla="*/ 115267 h 8878266"/>
                <a:gd name="connsiteX2" fmla="*/ 9067361 w 12822808"/>
                <a:gd name="connsiteY2" fmla="*/ 115267 h 8878266"/>
                <a:gd name="connsiteX3" fmla="*/ 9061425 w 12822808"/>
                <a:gd name="connsiteY3" fmla="*/ 124970 h 8878266"/>
                <a:gd name="connsiteX4" fmla="*/ 9068011 w 12822808"/>
                <a:gd name="connsiteY4" fmla="*/ 129296 h 8878266"/>
                <a:gd name="connsiteX5" fmla="*/ 9073007 w 12822808"/>
                <a:gd name="connsiteY5" fmla="*/ 121914 h 8878266"/>
                <a:gd name="connsiteX6" fmla="*/ 9073537 w 12822808"/>
                <a:gd name="connsiteY6" fmla="*/ 115267 h 8878266"/>
                <a:gd name="connsiteX7" fmla="*/ 9767925 w 12822808"/>
                <a:gd name="connsiteY7" fmla="*/ 115267 h 8878266"/>
                <a:gd name="connsiteX8" fmla="*/ 9809845 w 12822808"/>
                <a:gd name="connsiteY8" fmla="*/ 144867 h 8878266"/>
                <a:gd name="connsiteX9" fmla="*/ 12573211 w 12822808"/>
                <a:gd name="connsiteY9" fmla="*/ 2979351 h 8878266"/>
                <a:gd name="connsiteX10" fmla="*/ 11582611 w 12822808"/>
                <a:gd name="connsiteY10" fmla="*/ 8563919 h 8878266"/>
                <a:gd name="connsiteX11" fmla="*/ 3200611 w 12822808"/>
                <a:gd name="connsiteY11" fmla="*/ 8101748 h 8878266"/>
                <a:gd name="connsiteX12" fmla="*/ 9677611 w 12822808"/>
                <a:gd name="connsiteY12" fmla="*/ 7485520 h 8878266"/>
                <a:gd name="connsiteX13" fmla="*/ 457411 w 12822808"/>
                <a:gd name="connsiteY13" fmla="*/ 7215920 h 8878266"/>
                <a:gd name="connsiteX14" fmla="*/ 9830011 w 12822808"/>
                <a:gd name="connsiteY14" fmla="*/ 5906435 h 8878266"/>
                <a:gd name="connsiteX15" fmla="*/ 3429211 w 12822808"/>
                <a:gd name="connsiteY15" fmla="*/ 5906435 h 8878266"/>
                <a:gd name="connsiteX16" fmla="*/ 10363411 w 12822808"/>
                <a:gd name="connsiteY16" fmla="*/ 5020607 h 8878266"/>
                <a:gd name="connsiteX17" fmla="*/ 211 w 12822808"/>
                <a:gd name="connsiteY17" fmla="*/ 4905064 h 8878266"/>
                <a:gd name="connsiteX18" fmla="*/ 10058611 w 12822808"/>
                <a:gd name="connsiteY18" fmla="*/ 4096265 h 8878266"/>
                <a:gd name="connsiteX19" fmla="*/ 6020011 w 12822808"/>
                <a:gd name="connsiteY19" fmla="*/ 3403008 h 8878266"/>
                <a:gd name="connsiteX20" fmla="*/ 9296611 w 12822808"/>
                <a:gd name="connsiteY20" fmla="*/ 2594209 h 8878266"/>
                <a:gd name="connsiteX21" fmla="*/ 914611 w 12822808"/>
                <a:gd name="connsiteY21" fmla="*/ 2286094 h 8878266"/>
                <a:gd name="connsiteX22" fmla="*/ 9296611 w 12822808"/>
                <a:gd name="connsiteY22" fmla="*/ 1554323 h 8878266"/>
                <a:gd name="connsiteX23" fmla="*/ 4648411 w 12822808"/>
                <a:gd name="connsiteY23" fmla="*/ 1361752 h 8878266"/>
                <a:gd name="connsiteX24" fmla="*/ 8306011 w 12822808"/>
                <a:gd name="connsiteY24" fmla="*/ 745524 h 8878266"/>
                <a:gd name="connsiteX25" fmla="*/ 838411 w 12822808"/>
                <a:gd name="connsiteY25" fmla="*/ 591467 h 8878266"/>
                <a:gd name="connsiteX26" fmla="*/ 8318133 w 12822808"/>
                <a:gd name="connsiteY26" fmla="*/ 14093 h 887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822808" h="8878266">
                  <a:moveTo>
                    <a:pt x="8515279" y="0"/>
                  </a:moveTo>
                  <a:lnTo>
                    <a:pt x="8515279" y="115267"/>
                  </a:lnTo>
                  <a:lnTo>
                    <a:pt x="9067361" y="115267"/>
                  </a:lnTo>
                  <a:lnTo>
                    <a:pt x="9061425" y="124970"/>
                  </a:lnTo>
                  <a:cubicBezTo>
                    <a:pt x="9061165" y="127791"/>
                    <a:pt x="9063249" y="129296"/>
                    <a:pt x="9068011" y="129296"/>
                  </a:cubicBezTo>
                  <a:cubicBezTo>
                    <a:pt x="9070393" y="129296"/>
                    <a:pt x="9071979" y="126688"/>
                    <a:pt x="9073007" y="121914"/>
                  </a:cubicBezTo>
                  <a:lnTo>
                    <a:pt x="9073537" y="115267"/>
                  </a:lnTo>
                  <a:lnTo>
                    <a:pt x="9767925" y="115267"/>
                  </a:lnTo>
                  <a:lnTo>
                    <a:pt x="9809845" y="144867"/>
                  </a:lnTo>
                  <a:cubicBezTo>
                    <a:pt x="10611855" y="698986"/>
                    <a:pt x="12273173" y="1721219"/>
                    <a:pt x="12573211" y="2979351"/>
                  </a:cubicBezTo>
                  <a:cubicBezTo>
                    <a:pt x="12916111" y="4417217"/>
                    <a:pt x="13144711" y="7710186"/>
                    <a:pt x="11582611" y="8563919"/>
                  </a:cubicBezTo>
                  <a:cubicBezTo>
                    <a:pt x="10020511" y="9417652"/>
                    <a:pt x="3518111" y="8281481"/>
                    <a:pt x="3200611" y="8101748"/>
                  </a:cubicBezTo>
                  <a:cubicBezTo>
                    <a:pt x="2883111" y="7922015"/>
                    <a:pt x="10134811" y="7633158"/>
                    <a:pt x="9677611" y="7485520"/>
                  </a:cubicBezTo>
                  <a:cubicBezTo>
                    <a:pt x="9220411" y="7337882"/>
                    <a:pt x="432011" y="7479101"/>
                    <a:pt x="457411" y="7215920"/>
                  </a:cubicBezTo>
                  <a:cubicBezTo>
                    <a:pt x="482811" y="6952739"/>
                    <a:pt x="9334711" y="6124683"/>
                    <a:pt x="9830011" y="5906435"/>
                  </a:cubicBezTo>
                  <a:cubicBezTo>
                    <a:pt x="10325311" y="5688188"/>
                    <a:pt x="3340311" y="6054073"/>
                    <a:pt x="3429211" y="5906435"/>
                  </a:cubicBezTo>
                  <a:cubicBezTo>
                    <a:pt x="3518111" y="5758797"/>
                    <a:pt x="10934911" y="5187502"/>
                    <a:pt x="10363411" y="5020607"/>
                  </a:cubicBezTo>
                  <a:cubicBezTo>
                    <a:pt x="9791911" y="4853712"/>
                    <a:pt x="51011" y="5059121"/>
                    <a:pt x="211" y="4905064"/>
                  </a:cubicBezTo>
                  <a:cubicBezTo>
                    <a:pt x="-50589" y="4751007"/>
                    <a:pt x="9055311" y="4346607"/>
                    <a:pt x="10058611" y="4096265"/>
                  </a:cubicBezTo>
                  <a:cubicBezTo>
                    <a:pt x="11061911" y="3845922"/>
                    <a:pt x="6147011" y="3653351"/>
                    <a:pt x="6020011" y="3403008"/>
                  </a:cubicBezTo>
                  <a:cubicBezTo>
                    <a:pt x="5893011" y="3152665"/>
                    <a:pt x="10147511" y="2780361"/>
                    <a:pt x="9296611" y="2594209"/>
                  </a:cubicBezTo>
                  <a:cubicBezTo>
                    <a:pt x="8445711" y="2408056"/>
                    <a:pt x="914611" y="2459409"/>
                    <a:pt x="914611" y="2286094"/>
                  </a:cubicBezTo>
                  <a:cubicBezTo>
                    <a:pt x="914611" y="2112780"/>
                    <a:pt x="8674311" y="1708380"/>
                    <a:pt x="9296611" y="1554323"/>
                  </a:cubicBezTo>
                  <a:cubicBezTo>
                    <a:pt x="9918911" y="1400266"/>
                    <a:pt x="4813511" y="1496552"/>
                    <a:pt x="4648411" y="1361752"/>
                  </a:cubicBezTo>
                  <a:cubicBezTo>
                    <a:pt x="4483311" y="1226952"/>
                    <a:pt x="8941011" y="873905"/>
                    <a:pt x="8306011" y="745524"/>
                  </a:cubicBezTo>
                  <a:cubicBezTo>
                    <a:pt x="7671011" y="617143"/>
                    <a:pt x="749511" y="719848"/>
                    <a:pt x="838411" y="591467"/>
                  </a:cubicBezTo>
                  <a:cubicBezTo>
                    <a:pt x="918977" y="475122"/>
                    <a:pt x="6266880" y="158445"/>
                    <a:pt x="8318133" y="1409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="" xmlns:a16="http://schemas.microsoft.com/office/drawing/2014/main" id="{15E0EA28-7EFE-4E5E-BDF6-3E18DFA32EA7}"/>
                </a:ext>
              </a:extLst>
            </p:cNvPr>
            <p:cNvSpPr/>
            <p:nvPr/>
          </p:nvSpPr>
          <p:spPr>
            <a:xfrm>
              <a:off x="12949634" y="-3429000"/>
              <a:ext cx="28074986" cy="13487400"/>
            </a:xfrm>
            <a:prstGeom prst="rect">
              <a:avLst/>
            </a:prstGeom>
            <a:gradFill>
              <a:gsLst>
                <a:gs pos="35000">
                  <a:schemeClr val="tx1"/>
                </a:gs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6" name="987">
            <a:hlinkClick r:id="" action="ppaction://media"/>
            <a:extLst>
              <a:ext uri="{FF2B5EF4-FFF2-40B4-BE49-F238E27FC236}">
                <a16:creationId xmlns="" xmlns:a16="http://schemas.microsoft.com/office/drawing/2014/main" id="{4E4633FE-185D-424B-B372-5F6981BC4291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7482205" y="-960755"/>
            <a:ext cx="487363" cy="487363"/>
          </a:xfrm>
          <a:prstGeom prst="rect">
            <a:avLst/>
          </a:prstGeom>
        </p:spPr>
      </p:pic>
      <p:pic>
        <p:nvPicPr>
          <p:cNvPr id="7" name="1353">
            <a:hlinkClick r:id="" action="ppaction://media"/>
            <a:extLst>
              <a:ext uri="{FF2B5EF4-FFF2-40B4-BE49-F238E27FC236}">
                <a16:creationId xmlns="" xmlns:a16="http://schemas.microsoft.com/office/drawing/2014/main" id="{72BC4E2A-C282-4C06-B1A9-B3AAB5E31B6B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6857365" y="-97599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3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44000" decel="56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48000" decel="52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3)-0.1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rand(0.3)-0.1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decel="7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5E-6 -7.40741E-7 C 0.04154 -0.0287 0.08308 -0.05764 0.14428 -0.04792 C 0.20547 -0.03819 0.30704 0.05648 0.36732 0.0581 C 0.42761 0.05972 0.45899 -0.03194 0.50573 -0.0375 C 0.55261 -0.04329 0.60027 -0.00972 0.64805 0.02384 " pathEditMode="relative" rAng="0" ptsTypes="AAAAA">
                                      <p:cBhvr from="" to="">
                                        <p:cTn id="15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96" y="39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entr" presetSubtype="0" decel="7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0.0415064 -0.02877501 0.08301287 -0.05754988 0.1442308 -0.04786323 C 0.2054487 -0.03817659 0.3070513 0.05641027 0.3673077 0.05811967 C 0.4275641 0.05982907 0.4589743 -0.03190887 0.5057692 -0.03760689 C 0.552564 -0.04330491 0.6003205 -0.009686649 0.648077 0.02393161" pathEditMode="relative">
                                      <p:cBhvr from="" to="">
                                        <p:cTn id="17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entr" presetSubtype="0" decel="7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0.0415064 -0.02877501 0.08301287 -0.05754988 0.1442308 -0.04786323 C 0.2054487 -0.03817659 0.3070513 0.05641027 0.3673077 0.05811967 C 0.4275641 0.05982907 0.4589743 -0.03190887 0.5057692 -0.03760689 C 0.552564 -0.04330491 0.6003205 -0.009686649 0.648077 0.02393161" pathEditMode="relative">
                                      <p:cBhvr from="" to="">
                                        <p:cTn id="1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entr" presetSubtype="0" decel="7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0.0415064 -0.02877501 0.08301287 -0.05754988 0.1442308 -0.04786323 C 0.2054487 -0.03817659 0.3070513 0.05641027 0.3673077 0.05811967 C 0.4275641 0.05982907 0.4589743 -0.03190887 0.5057692 -0.03760689 C 0.552564 -0.04330491 0.6003205 -0.009686649 0.648077 0.02393161" pathEditMode="relative">
                                      <p:cBhvr from="" to="">
                                        <p:cTn id="21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7" presetClass="path" presetSubtype="0" accel="50000" decel="5000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0.64791 0.02384 L 0.69088 0.01134 C 0.70013 0.00903 0.71028 -0.00069 0.71875 -0.01528 C 0.72838 -0.03194 0.73398 -0.0493 0.73554 -0.06551 L 0.7444 -0.14167 " pathEditMode="relative" rAng="18960000" ptsTypes="AAAAA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7" y="-613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7" presetClass="path" presetSubtype="0" accel="50000" decel="5000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0.64805 0.02384 L 0.69102 0.01134 C 0.70027 0.00903 0.71042 -0.00069 0.71889 -0.01528 C 0.72852 -0.03194 0.73412 -0.0493 0.73568 -0.06551 L 0.74454 -0.14167 " pathEditMode="relative" rAng="18960000" ptsTypes="AAAAA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7" y="-613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7" presetClass="path" presetSubtype="0" accel="50000" decel="50000" fill="hold" grpId="2" nodeType="withEffect">
                                  <p:stCondLst>
                                    <p:cond delay="5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64805 0.02385 L 0.69102 0.01135 C 0.70026 0.00903 0.71042 -0.00069 0.71888 -0.01527 C 0.72852 -0.03194 0.73411 -0.0493 0.73568 -0.06551 L 0.74453 -0.14166 " pathEditMode="relative" rAng="18960000" ptsTypes="AAAAA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7" y="-613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7" presetClass="path" presetSubtype="0" accel="50000" decel="5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0.64791 0.02384 L 0.69088 0.01134 C 0.70013 0.00903 0.71028 -0.00069 0.71875 -0.01528 C 0.72838 -0.03194 0.73398 -0.0493 0.73554 -0.06551 L 0.7444 -0.14167 " pathEditMode="relative" rAng="18960000" ptsTypes="AAAAA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77" y="-613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7" presetClass="path" presetSubtype="0" accel="50000" decel="50000" fill="hold" grpId="3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0.7444 -0.14167 L 0.70872 -0.12963 C 0.70078 -0.12801 0.69388 -0.11898 0.68945 -0.10694 C 0.6845 -0.09259 0.68294 -0.07847 0.68515 -0.06481 L 0.69297 -0.00255 " pathEditMode="relative" rAng="7380000" ptsTypes="AAAAA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6" y="525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7" presetClass="path" presetSubtype="0" accel="50000" decel="50000" fill="hold" grpId="3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0.74453 -0.14167 L 0.70885 -0.12963 C 0.70091 -0.12801 0.69401 -0.11898 0.68958 -0.10694 C 0.68463 -0.09259 0.68307 -0.07847 0.68528 -0.06481 L 0.6931 -0.00255 " pathEditMode="relative" rAng="7380000" ptsTypes="AAAAA">
                                      <p:cBhvr>
                                        <p:cTn id="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6" y="525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7" presetClass="path" presetSubtype="0" accel="50000" decel="50000" fill="hold" grpId="3" nodeType="withEffect">
                                  <p:stCondLst>
                                    <p:cond delay="8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74453 -0.14166 L 0.70886 -0.12963 C 0.70091 -0.12801 0.69401 -0.11898 0.68959 -0.10694 C 0.68464 -0.09259 0.68308 -0.07847 0.68529 -0.06481 L 0.6931 -0.00254 " pathEditMode="relative" rAng="7380000" ptsTypes="AAAAA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6" y="525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7" presetClass="path" presetSubtype="0" accel="50000" decel="50000" fill="hold" grpId="2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0.7444 -0.14167 L 0.70872 -0.12963 C 0.70078 -0.12801 0.69388 -0.11898 0.68945 -0.10694 C 0.6845 -0.09259 0.68294 -0.07847 0.68515 -0.06481 L 0.69297 -0.00255 " pathEditMode="relative" rAng="7380000" ptsTypes="AAAAA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6" y="525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xit" presetSubtype="0" fill="hold" grpId="1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9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9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3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xit" presetSubtype="0" fill="hold" grpId="1" nodeType="withEffect">
                                  <p:stCondLst>
                                    <p:cond delay="1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path" presetSubtype="0" accel="100000" fill="hold" grpId="4" nodeType="withEffect">
                                  <p:stCondLst>
                                    <p:cond delay="14500"/>
                                  </p:stCondLst>
                                  <p:childTnLst>
                                    <p:animMotion origin="layout" path="M 0.69309 -0.00301 L 1.14075 0.05023 " pathEditMode="relative" rAng="0" ptsTypes="AA">
                                      <p:cBhvr>
                                        <p:cTn id="95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83" y="2662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100000" fill="hold" grpId="4" nodeType="withEffect">
                                  <p:stCondLst>
                                    <p:cond delay="14500"/>
                                  </p:stCondLst>
                                  <p:childTnLst>
                                    <p:animMotion origin="layout" path="M 0.69323 -0.00301 L 1.14089 0.05023 " pathEditMode="relative" rAng="0" ptsTypes="AA">
                                      <p:cBhvr>
                                        <p:cTn id="9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83" y="2662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100000" fill="hold" grpId="4" nodeType="withEffect">
                                  <p:stCondLst>
                                    <p:cond delay="14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69323 -0.00301 L 1.12865 0.04051 " pathEditMode="relative" rAng="0" ptsTypes="AA">
                                      <p:cBhvr>
                                        <p:cTn id="99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71" y="217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100000" fill="hold" grpId="3" nodeType="withEffect">
                                  <p:stCondLst>
                                    <p:cond delay="14500"/>
                                  </p:stCondLst>
                                  <p:childTnLst>
                                    <p:animMotion origin="layout" path="M 0.69309 -0.00301 L 1.14362 0.04607 " pathEditMode="relative" rAng="0" ptsTypes="AA">
                                      <p:cBhvr>
                                        <p:cTn id="101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26" y="2454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6036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15203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1548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15077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1627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15144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15327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16281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15129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17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path" presetSubtype="0" accel="10000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animMotion origin="layout" path="M 1.66667E-6 -3.33333E-6 L -2.20833 -0.0176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237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7" grpId="0" animBg="1"/>
      <p:bldP spid="45" grpId="0" animBg="1"/>
      <p:bldP spid="46" grpId="0" animBg="1"/>
      <p:bldP spid="43" grpId="0" animBg="1"/>
      <p:bldP spid="44" grpId="0" animBg="1"/>
      <p:bldP spid="5" grpId="0"/>
      <p:bldP spid="5" grpId="1" animBg="1" autoUpdateAnimBg="0"/>
      <p:bldP spid="5" grpId="2"/>
      <p:bldP spid="5" grpId="3"/>
      <p:bldP spid="5" grpId="4"/>
      <p:bldP spid="2" grpId="0" animBg="1"/>
      <p:bldP spid="2" grpId="1" animBg="1" autoUpdateAnimBg="0"/>
      <p:bldP spid="2" grpId="2" animBg="1"/>
      <p:bldP spid="2" grpId="3" animBg="1"/>
      <p:bldP spid="2" grpId="4" animBg="1"/>
      <p:bldP spid="3" grpId="0" animBg="1" autoUpdateAnimBg="0"/>
      <p:bldP spid="3" grpId="1" animBg="1"/>
      <p:bldP spid="3" grpId="2" animBg="1"/>
      <p:bldP spid="3" grpId="3" animBg="1"/>
      <p:bldP spid="4" grpId="0" animBg="1"/>
      <p:bldP spid="4" grpId="1" animBg="1" autoUpdateAnimBg="0"/>
      <p:bldP spid="4" grpId="2" animBg="1"/>
      <p:bldP spid="4" grpId="3" animBg="1"/>
      <p:bldP spid="4" grpId="4" animBg="1"/>
      <p:bldP spid="41" grpId="0" animBg="1"/>
      <p:bldP spid="42" grpId="0" animBg="1"/>
      <p:bldP spid="48" grpId="0"/>
      <p:bldP spid="48" grpId="1"/>
      <p:bldP spid="49" grpId="0"/>
      <p:bldP spid="49" grpId="1"/>
      <p:bldP spid="50" grpId="0" animBg="1"/>
      <p:bldP spid="50" grpId="1" animBg="1"/>
      <p:bldP spid="68" grpId="0"/>
      <p:bldP spid="6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A-文本框 51">
            <a:extLst>
              <a:ext uri="{FF2B5EF4-FFF2-40B4-BE49-F238E27FC236}">
                <a16:creationId xmlns="" xmlns:a16="http://schemas.microsoft.com/office/drawing/2014/main" id="{214ABA00-2311-4E97-9336-C489AB5DF96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13539" y="5813472"/>
            <a:ext cx="289560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PA-文本框 51">
            <a:extLst>
              <a:ext uri="{FF2B5EF4-FFF2-40B4-BE49-F238E27FC236}">
                <a16:creationId xmlns="" xmlns:a16="http://schemas.microsoft.com/office/drawing/2014/main" id="{D6F21C34-F0C1-4F8C-8885-6306EF997FB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021888" y="5835311"/>
            <a:ext cx="289560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PA-文本框 51">
            <a:extLst>
              <a:ext uri="{FF2B5EF4-FFF2-40B4-BE49-F238E27FC236}">
                <a16:creationId xmlns="" xmlns:a16="http://schemas.microsoft.com/office/drawing/2014/main" id="{ED457B3E-3652-4300-A74B-7C3768066EC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114785" y="5427351"/>
            <a:ext cx="289560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PA-文本框 51">
            <a:extLst>
              <a:ext uri="{FF2B5EF4-FFF2-40B4-BE49-F238E27FC236}">
                <a16:creationId xmlns="" xmlns:a16="http://schemas.microsoft.com/office/drawing/2014/main" id="{756AA8DC-AD95-4F33-A852-94DCD0D0206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53440" y="5486400"/>
            <a:ext cx="289560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PA-文本框 51">
            <a:extLst>
              <a:ext uri="{FF2B5EF4-FFF2-40B4-BE49-F238E27FC236}">
                <a16:creationId xmlns="" xmlns:a16="http://schemas.microsoft.com/office/drawing/2014/main" id="{640AA661-0226-45FA-8DB8-8C655A21F86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735203" y="4855581"/>
            <a:ext cx="289560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PA-文本框 51">
            <a:extLst>
              <a:ext uri="{FF2B5EF4-FFF2-40B4-BE49-F238E27FC236}">
                <a16:creationId xmlns="" xmlns:a16="http://schemas.microsoft.com/office/drawing/2014/main" id="{BE3837F8-7FE6-4CB1-A1AF-34CE9DFA3BE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607628" y="5684520"/>
            <a:ext cx="289560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PA-文本框 51">
            <a:extLst>
              <a:ext uri="{FF2B5EF4-FFF2-40B4-BE49-F238E27FC236}">
                <a16:creationId xmlns="" xmlns:a16="http://schemas.microsoft.com/office/drawing/2014/main" id="{A76BB244-0BF3-4FC0-8583-D36F0FE15F1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572635" y="5619115"/>
            <a:ext cx="289560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PA-文本框 51">
            <a:extLst>
              <a:ext uri="{FF2B5EF4-FFF2-40B4-BE49-F238E27FC236}">
                <a16:creationId xmlns="" xmlns:a16="http://schemas.microsoft.com/office/drawing/2014/main" id="{0C966B4F-D255-4112-968E-6DF781279BE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729865" y="5657850"/>
            <a:ext cx="289560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PA-文本框 51">
            <a:extLst>
              <a:ext uri="{FF2B5EF4-FFF2-40B4-BE49-F238E27FC236}">
                <a16:creationId xmlns="" xmlns:a16="http://schemas.microsoft.com/office/drawing/2014/main" id="{F2599350-7122-45FC-9276-BE93A5FC287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-1148861" y="5570806"/>
            <a:ext cx="289560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PA-文本框 51">
            <a:extLst>
              <a:ext uri="{FF2B5EF4-FFF2-40B4-BE49-F238E27FC236}">
                <a16:creationId xmlns="" xmlns:a16="http://schemas.microsoft.com/office/drawing/2014/main" id="{5F74EF6E-6730-4CC6-89C0-DDEAD693803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6059488" y="5592645"/>
            <a:ext cx="289560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PA-文本框 51">
            <a:extLst>
              <a:ext uri="{FF2B5EF4-FFF2-40B4-BE49-F238E27FC236}">
                <a16:creationId xmlns="" xmlns:a16="http://schemas.microsoft.com/office/drawing/2014/main" id="{68EBEE2B-6BA8-4D8A-BF77-3E56806FD91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152385" y="5184685"/>
            <a:ext cx="289560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-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PA-文本框 2">
            <a:extLst>
              <a:ext uri="{FF2B5EF4-FFF2-40B4-BE49-F238E27FC236}">
                <a16:creationId xmlns="" xmlns:a16="http://schemas.microsoft.com/office/drawing/2014/main" id="{F4E4E583-E28A-4369-8267-272ACEDBE9F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-1038263" y="3207750"/>
            <a:ext cx="1469755" cy="1507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</p:txBody>
      </p:sp>
      <p:sp>
        <p:nvSpPr>
          <p:cNvPr id="3" name="PA-椭圆 5">
            <a:extLst>
              <a:ext uri="{FF2B5EF4-FFF2-40B4-BE49-F238E27FC236}">
                <a16:creationId xmlns="" xmlns:a16="http://schemas.microsoft.com/office/drawing/2014/main" id="{807AA9FA-ED70-4DB6-9D9F-71FEF762E82A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-1474316" y="2596896"/>
            <a:ext cx="1196418" cy="1196418"/>
          </a:xfrm>
          <a:prstGeom prst="ellipse">
            <a:avLst/>
          </a:prstGeom>
          <a:gradFill flip="none" rotWithShape="1">
            <a:gsLst>
              <a:gs pos="34000">
                <a:schemeClr val="bg1">
                  <a:alpha val="5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PA-椭圆 4">
            <a:extLst>
              <a:ext uri="{FF2B5EF4-FFF2-40B4-BE49-F238E27FC236}">
                <a16:creationId xmlns="" xmlns:a16="http://schemas.microsoft.com/office/drawing/2014/main" id="{2BA538B2-27B0-45BD-A77C-1DC2FC9FC253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-1053272" y="3017940"/>
            <a:ext cx="354330" cy="354330"/>
          </a:xfrm>
          <a:prstGeom prst="ellipse">
            <a:avLst/>
          </a:prstGeom>
          <a:gradFill flip="none" rotWithShape="1">
            <a:gsLst>
              <a:gs pos="22000">
                <a:srgbClr val="FFC000">
                  <a:alpha val="75000"/>
                </a:srgbClr>
              </a:gs>
              <a:gs pos="100000">
                <a:srgbClr val="FFFF00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-椭圆 3">
            <a:extLst>
              <a:ext uri="{FF2B5EF4-FFF2-40B4-BE49-F238E27FC236}">
                <a16:creationId xmlns="" xmlns:a16="http://schemas.microsoft.com/office/drawing/2014/main" id="{6D20A056-D0A0-42E0-B7B6-F63B5044DA9A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-1241867" y="2829345"/>
            <a:ext cx="731520" cy="731520"/>
          </a:xfrm>
          <a:prstGeom prst="ellipse">
            <a:avLst/>
          </a:prstGeom>
          <a:gradFill flip="none" rotWithShape="1">
            <a:gsLst>
              <a:gs pos="34000">
                <a:schemeClr val="bg1">
                  <a:lumMod val="75000"/>
                  <a:alpha val="75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PA-1">
            <a:extLst>
              <a:ext uri="{FF2B5EF4-FFF2-40B4-BE49-F238E27FC236}">
                <a16:creationId xmlns="" xmlns:a16="http://schemas.microsoft.com/office/drawing/2014/main" id="{D4419CCB-A29D-4F73-8B9A-AEE3FFCDF844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1769476" y="-5006907"/>
            <a:ext cx="6089988" cy="10873527"/>
            <a:chOff x="1769476" y="-5006907"/>
            <a:chExt cx="6089988" cy="10873527"/>
          </a:xfrm>
        </p:grpSpPr>
        <p:pic>
          <p:nvPicPr>
            <p:cNvPr id="8" name="PA-图片 7">
              <a:extLst>
                <a:ext uri="{FF2B5EF4-FFF2-40B4-BE49-F238E27FC236}">
                  <a16:creationId xmlns="" xmlns:a16="http://schemas.microsoft.com/office/drawing/2014/main" id="{BEC1462C-7270-45AA-A7A9-A91CA0E177E1}"/>
                </a:ext>
              </a:extLst>
            </p:cNvPr>
            <p:cNvPicPr>
              <a:picLocks noChangeAspect="1"/>
            </p:cNvPicPr>
            <p:nvPr>
              <p:custDataLst>
                <p:tags r:id="rId59"/>
              </p:custDataLst>
            </p:nvPr>
          </p:nvPicPr>
          <p:blipFill rotWithShape="1">
            <a:blip r:embed="rId62"/>
            <a:srcRect t="27335" b="20683"/>
            <a:stretch/>
          </p:blipFill>
          <p:spPr>
            <a:xfrm rot="1012775">
              <a:off x="4627976" y="-4753136"/>
              <a:ext cx="2525299" cy="5238911"/>
            </a:xfrm>
            <a:prstGeom prst="rect">
              <a:avLst/>
            </a:prstGeom>
          </p:spPr>
        </p:pic>
        <p:sp>
          <p:nvSpPr>
            <p:cNvPr id="9" name="PA-任意多边形 8">
              <a:extLst>
                <a:ext uri="{FF2B5EF4-FFF2-40B4-BE49-F238E27FC236}">
                  <a16:creationId xmlns="" xmlns:a16="http://schemas.microsoft.com/office/drawing/2014/main" id="{20CC8886-12CE-4E5A-A89B-CDA397BC8B98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1769476" y="-5006907"/>
              <a:ext cx="6089988" cy="10873527"/>
            </a:xfrm>
            <a:custGeom>
              <a:avLst/>
              <a:gdLst/>
              <a:ahLst/>
              <a:cxnLst/>
              <a:rect l="0" t="0" r="0" b="0"/>
              <a:pathLst>
                <a:path w="6089988" h="10873527">
                  <a:moveTo>
                    <a:pt x="0" y="0"/>
                  </a:moveTo>
                  <a:lnTo>
                    <a:pt x="6089987" y="0"/>
                  </a:lnTo>
                  <a:lnTo>
                    <a:pt x="6089987" y="10873526"/>
                  </a:lnTo>
                  <a:lnTo>
                    <a:pt x="0" y="1087352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PA-2">
            <a:extLst>
              <a:ext uri="{FF2B5EF4-FFF2-40B4-BE49-F238E27FC236}">
                <a16:creationId xmlns="" xmlns:a16="http://schemas.microsoft.com/office/drawing/2014/main" id="{E0F260A9-AFB7-485D-8C5C-9F2BB4F363CE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 rot="21259122">
            <a:off x="6925821" y="-4206338"/>
            <a:ext cx="4019596" cy="7176890"/>
            <a:chOff x="1769476" y="-5006907"/>
            <a:chExt cx="6089988" cy="10873527"/>
          </a:xfrm>
        </p:grpSpPr>
        <p:pic>
          <p:nvPicPr>
            <p:cNvPr id="13" name="PA-图片 7">
              <a:extLst>
                <a:ext uri="{FF2B5EF4-FFF2-40B4-BE49-F238E27FC236}">
                  <a16:creationId xmlns="" xmlns:a16="http://schemas.microsoft.com/office/drawing/2014/main" id="{35797519-E6FD-43FF-B0BB-3E06B953F282}"/>
                </a:ext>
              </a:extLst>
            </p:cNvPr>
            <p:cNvPicPr>
              <a:picLocks noChangeAspect="1"/>
            </p:cNvPicPr>
            <p:nvPr>
              <p:custDataLst>
                <p:tags r:id="rId57"/>
              </p:custDataLst>
            </p:nvPr>
          </p:nvPicPr>
          <p:blipFill rotWithShape="1">
            <a:blip r:embed="rId62"/>
            <a:srcRect t="27335" b="20683"/>
            <a:stretch/>
          </p:blipFill>
          <p:spPr>
            <a:xfrm rot="1012775">
              <a:off x="4627976" y="-4753136"/>
              <a:ext cx="2525299" cy="5238911"/>
            </a:xfrm>
            <a:prstGeom prst="rect">
              <a:avLst/>
            </a:prstGeom>
          </p:spPr>
        </p:pic>
        <p:sp>
          <p:nvSpPr>
            <p:cNvPr id="14" name="PA-任意多边形 8">
              <a:extLst>
                <a:ext uri="{FF2B5EF4-FFF2-40B4-BE49-F238E27FC236}">
                  <a16:creationId xmlns="" xmlns:a16="http://schemas.microsoft.com/office/drawing/2014/main" id="{183C35F5-CB26-4167-87E2-2E9B47806771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1769476" y="-5006907"/>
              <a:ext cx="6089988" cy="10873527"/>
            </a:xfrm>
            <a:custGeom>
              <a:avLst/>
              <a:gdLst/>
              <a:ahLst/>
              <a:cxnLst/>
              <a:rect l="0" t="0" r="0" b="0"/>
              <a:pathLst>
                <a:path w="6089988" h="10873527">
                  <a:moveTo>
                    <a:pt x="0" y="0"/>
                  </a:moveTo>
                  <a:lnTo>
                    <a:pt x="6089987" y="0"/>
                  </a:lnTo>
                  <a:lnTo>
                    <a:pt x="6089987" y="10873526"/>
                  </a:lnTo>
                  <a:lnTo>
                    <a:pt x="0" y="1087352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PA-3">
            <a:extLst>
              <a:ext uri="{FF2B5EF4-FFF2-40B4-BE49-F238E27FC236}">
                <a16:creationId xmlns="" xmlns:a16="http://schemas.microsoft.com/office/drawing/2014/main" id="{328634E5-CA30-430E-B00C-C0D7775D1AC6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 rot="21389903">
            <a:off x="3047781" y="-5006907"/>
            <a:ext cx="6089988" cy="10873527"/>
            <a:chOff x="1769476" y="-5006907"/>
            <a:chExt cx="6089988" cy="10873527"/>
          </a:xfrm>
        </p:grpSpPr>
        <p:pic>
          <p:nvPicPr>
            <p:cNvPr id="16" name="PA-图片 7">
              <a:extLst>
                <a:ext uri="{FF2B5EF4-FFF2-40B4-BE49-F238E27FC236}">
                  <a16:creationId xmlns="" xmlns:a16="http://schemas.microsoft.com/office/drawing/2014/main" id="{F27CC666-7959-42EC-B0A4-C80E0ADC0E9B}"/>
                </a:ext>
              </a:extLst>
            </p:cNvPr>
            <p:cNvPicPr>
              <a:picLocks noChangeAspect="1"/>
            </p:cNvPicPr>
            <p:nvPr>
              <p:custDataLst>
                <p:tags r:id="rId55"/>
              </p:custDataLst>
            </p:nvPr>
          </p:nvPicPr>
          <p:blipFill rotWithShape="1">
            <a:blip r:embed="rId62"/>
            <a:srcRect t="27335" b="20683"/>
            <a:stretch/>
          </p:blipFill>
          <p:spPr>
            <a:xfrm rot="1012775">
              <a:off x="4627976" y="-4753136"/>
              <a:ext cx="2525299" cy="5238911"/>
            </a:xfrm>
            <a:prstGeom prst="rect">
              <a:avLst/>
            </a:prstGeom>
          </p:spPr>
        </p:pic>
        <p:sp>
          <p:nvSpPr>
            <p:cNvPr id="17" name="PA-任意多边形 8">
              <a:extLst>
                <a:ext uri="{FF2B5EF4-FFF2-40B4-BE49-F238E27FC236}">
                  <a16:creationId xmlns="" xmlns:a16="http://schemas.microsoft.com/office/drawing/2014/main" id="{9964BDA7-6725-47B1-B61A-CBC423A81350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>
              <a:off x="1769476" y="-5006907"/>
              <a:ext cx="6089988" cy="10873527"/>
            </a:xfrm>
            <a:custGeom>
              <a:avLst/>
              <a:gdLst/>
              <a:ahLst/>
              <a:cxnLst/>
              <a:rect l="0" t="0" r="0" b="0"/>
              <a:pathLst>
                <a:path w="6089988" h="10873527">
                  <a:moveTo>
                    <a:pt x="0" y="0"/>
                  </a:moveTo>
                  <a:lnTo>
                    <a:pt x="6089987" y="0"/>
                  </a:lnTo>
                  <a:lnTo>
                    <a:pt x="6089987" y="10873526"/>
                  </a:lnTo>
                  <a:lnTo>
                    <a:pt x="0" y="1087352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1" name="PA-组合 50">
            <a:extLst>
              <a:ext uri="{FF2B5EF4-FFF2-40B4-BE49-F238E27FC236}">
                <a16:creationId xmlns="" xmlns:a16="http://schemas.microsoft.com/office/drawing/2014/main" id="{4EF1C696-A8B7-48AB-ACEC-80DA35E99C98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-2123142" y="4569133"/>
            <a:ext cx="33073819" cy="4411183"/>
            <a:chOff x="-2123142" y="4569133"/>
            <a:chExt cx="33073819" cy="4411183"/>
          </a:xfrm>
        </p:grpSpPr>
        <p:sp>
          <p:nvSpPr>
            <p:cNvPr id="49" name="PA-任意多边形 48">
              <a:extLst>
                <a:ext uri="{FF2B5EF4-FFF2-40B4-BE49-F238E27FC236}">
                  <a16:creationId xmlns="" xmlns:a16="http://schemas.microsoft.com/office/drawing/2014/main" id="{7E498453-E79D-4CBA-9C4E-7DDE14FD64EC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>
              <a:off x="-2123142" y="4569133"/>
              <a:ext cx="18062419" cy="4302323"/>
            </a:xfrm>
            <a:custGeom>
              <a:avLst/>
              <a:gdLst>
                <a:gd name="connsiteX0" fmla="*/ 0 w 18062419"/>
                <a:gd name="connsiteY0" fmla="*/ 2288463 h 5777022"/>
                <a:gd name="connsiteX1" fmla="*/ 1295400 w 18062419"/>
                <a:gd name="connsiteY1" fmla="*/ 2463 h 5777022"/>
                <a:gd name="connsiteX2" fmla="*/ 2667000 w 18062419"/>
                <a:gd name="connsiteY2" fmla="*/ 2669463 h 5777022"/>
                <a:gd name="connsiteX3" fmla="*/ 4267200 w 18062419"/>
                <a:gd name="connsiteY3" fmla="*/ 231063 h 5777022"/>
                <a:gd name="connsiteX4" fmla="*/ 5715000 w 18062419"/>
                <a:gd name="connsiteY4" fmla="*/ 2517063 h 5777022"/>
                <a:gd name="connsiteX5" fmla="*/ 7239000 w 18062419"/>
                <a:gd name="connsiteY5" fmla="*/ 231063 h 5777022"/>
                <a:gd name="connsiteX6" fmla="*/ 8915400 w 18062419"/>
                <a:gd name="connsiteY6" fmla="*/ 2364663 h 5777022"/>
                <a:gd name="connsiteX7" fmla="*/ 10287000 w 18062419"/>
                <a:gd name="connsiteY7" fmla="*/ 459663 h 5777022"/>
                <a:gd name="connsiteX8" fmla="*/ 11734800 w 18062419"/>
                <a:gd name="connsiteY8" fmla="*/ 2288463 h 5777022"/>
                <a:gd name="connsiteX9" fmla="*/ 13258800 w 18062419"/>
                <a:gd name="connsiteY9" fmla="*/ 231063 h 5777022"/>
                <a:gd name="connsiteX10" fmla="*/ 15011400 w 18062419"/>
                <a:gd name="connsiteY10" fmla="*/ 2821863 h 5777022"/>
                <a:gd name="connsiteX11" fmla="*/ 16611600 w 18062419"/>
                <a:gd name="connsiteY11" fmla="*/ 307263 h 5777022"/>
                <a:gd name="connsiteX12" fmla="*/ 18059400 w 18062419"/>
                <a:gd name="connsiteY12" fmla="*/ 3050463 h 5777022"/>
                <a:gd name="connsiteX13" fmla="*/ 16306800 w 18062419"/>
                <a:gd name="connsiteY13" fmla="*/ 5717463 h 5777022"/>
                <a:gd name="connsiteX14" fmla="*/ 5334000 w 18062419"/>
                <a:gd name="connsiteY14" fmla="*/ 4955463 h 5777022"/>
                <a:gd name="connsiteX15" fmla="*/ 1447800 w 18062419"/>
                <a:gd name="connsiteY15" fmla="*/ 5565063 h 5777022"/>
                <a:gd name="connsiteX16" fmla="*/ 76200 w 18062419"/>
                <a:gd name="connsiteY16" fmla="*/ 2136063 h 5777022"/>
                <a:gd name="connsiteX17" fmla="*/ 76200 w 18062419"/>
                <a:gd name="connsiteY17" fmla="*/ 2136063 h 577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062419" h="5777022">
                  <a:moveTo>
                    <a:pt x="0" y="2288463"/>
                  </a:moveTo>
                  <a:cubicBezTo>
                    <a:pt x="425450" y="1113713"/>
                    <a:pt x="850900" y="-61037"/>
                    <a:pt x="1295400" y="2463"/>
                  </a:cubicBezTo>
                  <a:cubicBezTo>
                    <a:pt x="1739900" y="65963"/>
                    <a:pt x="2171700" y="2631363"/>
                    <a:pt x="2667000" y="2669463"/>
                  </a:cubicBezTo>
                  <a:cubicBezTo>
                    <a:pt x="3162300" y="2707563"/>
                    <a:pt x="3759200" y="256463"/>
                    <a:pt x="4267200" y="231063"/>
                  </a:cubicBezTo>
                  <a:cubicBezTo>
                    <a:pt x="4775200" y="205663"/>
                    <a:pt x="5219700" y="2517063"/>
                    <a:pt x="5715000" y="2517063"/>
                  </a:cubicBezTo>
                  <a:cubicBezTo>
                    <a:pt x="6210300" y="2517063"/>
                    <a:pt x="6705600" y="256463"/>
                    <a:pt x="7239000" y="231063"/>
                  </a:cubicBezTo>
                  <a:cubicBezTo>
                    <a:pt x="7772400" y="205663"/>
                    <a:pt x="8407400" y="2326563"/>
                    <a:pt x="8915400" y="2364663"/>
                  </a:cubicBezTo>
                  <a:cubicBezTo>
                    <a:pt x="9423400" y="2402763"/>
                    <a:pt x="9817100" y="472363"/>
                    <a:pt x="10287000" y="459663"/>
                  </a:cubicBezTo>
                  <a:cubicBezTo>
                    <a:pt x="10756900" y="446963"/>
                    <a:pt x="11239500" y="2326563"/>
                    <a:pt x="11734800" y="2288463"/>
                  </a:cubicBezTo>
                  <a:cubicBezTo>
                    <a:pt x="12230100" y="2250363"/>
                    <a:pt x="12712700" y="142163"/>
                    <a:pt x="13258800" y="231063"/>
                  </a:cubicBezTo>
                  <a:cubicBezTo>
                    <a:pt x="13804900" y="319963"/>
                    <a:pt x="14452600" y="2809163"/>
                    <a:pt x="15011400" y="2821863"/>
                  </a:cubicBezTo>
                  <a:cubicBezTo>
                    <a:pt x="15570200" y="2834563"/>
                    <a:pt x="16103600" y="269163"/>
                    <a:pt x="16611600" y="307263"/>
                  </a:cubicBezTo>
                  <a:cubicBezTo>
                    <a:pt x="17119600" y="345363"/>
                    <a:pt x="18110200" y="2148763"/>
                    <a:pt x="18059400" y="3050463"/>
                  </a:cubicBezTo>
                  <a:cubicBezTo>
                    <a:pt x="18008600" y="3952163"/>
                    <a:pt x="18427700" y="5399963"/>
                    <a:pt x="16306800" y="5717463"/>
                  </a:cubicBezTo>
                  <a:cubicBezTo>
                    <a:pt x="14185900" y="6034963"/>
                    <a:pt x="7810500" y="4980863"/>
                    <a:pt x="5334000" y="4955463"/>
                  </a:cubicBezTo>
                  <a:cubicBezTo>
                    <a:pt x="2857500" y="4930063"/>
                    <a:pt x="2324100" y="6034963"/>
                    <a:pt x="1447800" y="5565063"/>
                  </a:cubicBezTo>
                  <a:cubicBezTo>
                    <a:pt x="571500" y="5095163"/>
                    <a:pt x="76200" y="2136063"/>
                    <a:pt x="76200" y="2136063"/>
                  </a:cubicBezTo>
                  <a:lnTo>
                    <a:pt x="76200" y="2136063"/>
                  </a:lnTo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  <a:effectLst>
              <a:softEdge rad="381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PA-任意多边形 49">
              <a:extLst>
                <a:ext uri="{FF2B5EF4-FFF2-40B4-BE49-F238E27FC236}">
                  <a16:creationId xmlns="" xmlns:a16="http://schemas.microsoft.com/office/drawing/2014/main" id="{D41396EF-1ACB-4C08-80B0-24B9237BEDF8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 flipH="1">
              <a:off x="12888258" y="4677993"/>
              <a:ext cx="18062419" cy="4302323"/>
            </a:xfrm>
            <a:custGeom>
              <a:avLst/>
              <a:gdLst>
                <a:gd name="connsiteX0" fmla="*/ 0 w 18062419"/>
                <a:gd name="connsiteY0" fmla="*/ 2288463 h 5777022"/>
                <a:gd name="connsiteX1" fmla="*/ 1295400 w 18062419"/>
                <a:gd name="connsiteY1" fmla="*/ 2463 h 5777022"/>
                <a:gd name="connsiteX2" fmla="*/ 2667000 w 18062419"/>
                <a:gd name="connsiteY2" fmla="*/ 2669463 h 5777022"/>
                <a:gd name="connsiteX3" fmla="*/ 4267200 w 18062419"/>
                <a:gd name="connsiteY3" fmla="*/ 231063 h 5777022"/>
                <a:gd name="connsiteX4" fmla="*/ 5715000 w 18062419"/>
                <a:gd name="connsiteY4" fmla="*/ 2517063 h 5777022"/>
                <a:gd name="connsiteX5" fmla="*/ 7239000 w 18062419"/>
                <a:gd name="connsiteY5" fmla="*/ 231063 h 5777022"/>
                <a:gd name="connsiteX6" fmla="*/ 8915400 w 18062419"/>
                <a:gd name="connsiteY6" fmla="*/ 2364663 h 5777022"/>
                <a:gd name="connsiteX7" fmla="*/ 10287000 w 18062419"/>
                <a:gd name="connsiteY7" fmla="*/ 459663 h 5777022"/>
                <a:gd name="connsiteX8" fmla="*/ 11734800 w 18062419"/>
                <a:gd name="connsiteY8" fmla="*/ 2288463 h 5777022"/>
                <a:gd name="connsiteX9" fmla="*/ 13258800 w 18062419"/>
                <a:gd name="connsiteY9" fmla="*/ 231063 h 5777022"/>
                <a:gd name="connsiteX10" fmla="*/ 15011400 w 18062419"/>
                <a:gd name="connsiteY10" fmla="*/ 2821863 h 5777022"/>
                <a:gd name="connsiteX11" fmla="*/ 16611600 w 18062419"/>
                <a:gd name="connsiteY11" fmla="*/ 307263 h 5777022"/>
                <a:gd name="connsiteX12" fmla="*/ 18059400 w 18062419"/>
                <a:gd name="connsiteY12" fmla="*/ 3050463 h 5777022"/>
                <a:gd name="connsiteX13" fmla="*/ 16306800 w 18062419"/>
                <a:gd name="connsiteY13" fmla="*/ 5717463 h 5777022"/>
                <a:gd name="connsiteX14" fmla="*/ 5334000 w 18062419"/>
                <a:gd name="connsiteY14" fmla="*/ 4955463 h 5777022"/>
                <a:gd name="connsiteX15" fmla="*/ 1447800 w 18062419"/>
                <a:gd name="connsiteY15" fmla="*/ 5565063 h 5777022"/>
                <a:gd name="connsiteX16" fmla="*/ 76200 w 18062419"/>
                <a:gd name="connsiteY16" fmla="*/ 2136063 h 5777022"/>
                <a:gd name="connsiteX17" fmla="*/ 76200 w 18062419"/>
                <a:gd name="connsiteY17" fmla="*/ 2136063 h 577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062419" h="5777022">
                  <a:moveTo>
                    <a:pt x="0" y="2288463"/>
                  </a:moveTo>
                  <a:cubicBezTo>
                    <a:pt x="425450" y="1113713"/>
                    <a:pt x="850900" y="-61037"/>
                    <a:pt x="1295400" y="2463"/>
                  </a:cubicBezTo>
                  <a:cubicBezTo>
                    <a:pt x="1739900" y="65963"/>
                    <a:pt x="2171700" y="2631363"/>
                    <a:pt x="2667000" y="2669463"/>
                  </a:cubicBezTo>
                  <a:cubicBezTo>
                    <a:pt x="3162300" y="2707563"/>
                    <a:pt x="3759200" y="256463"/>
                    <a:pt x="4267200" y="231063"/>
                  </a:cubicBezTo>
                  <a:cubicBezTo>
                    <a:pt x="4775200" y="205663"/>
                    <a:pt x="5219700" y="2517063"/>
                    <a:pt x="5715000" y="2517063"/>
                  </a:cubicBezTo>
                  <a:cubicBezTo>
                    <a:pt x="6210300" y="2517063"/>
                    <a:pt x="6705600" y="256463"/>
                    <a:pt x="7239000" y="231063"/>
                  </a:cubicBezTo>
                  <a:cubicBezTo>
                    <a:pt x="7772400" y="205663"/>
                    <a:pt x="8407400" y="2326563"/>
                    <a:pt x="8915400" y="2364663"/>
                  </a:cubicBezTo>
                  <a:cubicBezTo>
                    <a:pt x="9423400" y="2402763"/>
                    <a:pt x="9817100" y="472363"/>
                    <a:pt x="10287000" y="459663"/>
                  </a:cubicBezTo>
                  <a:cubicBezTo>
                    <a:pt x="10756900" y="446963"/>
                    <a:pt x="11239500" y="2326563"/>
                    <a:pt x="11734800" y="2288463"/>
                  </a:cubicBezTo>
                  <a:cubicBezTo>
                    <a:pt x="12230100" y="2250363"/>
                    <a:pt x="12712700" y="142163"/>
                    <a:pt x="13258800" y="231063"/>
                  </a:cubicBezTo>
                  <a:cubicBezTo>
                    <a:pt x="13804900" y="319963"/>
                    <a:pt x="14452600" y="2809163"/>
                    <a:pt x="15011400" y="2821863"/>
                  </a:cubicBezTo>
                  <a:cubicBezTo>
                    <a:pt x="15570200" y="2834563"/>
                    <a:pt x="16103600" y="269163"/>
                    <a:pt x="16611600" y="307263"/>
                  </a:cubicBezTo>
                  <a:cubicBezTo>
                    <a:pt x="17119600" y="345363"/>
                    <a:pt x="18110200" y="2148763"/>
                    <a:pt x="18059400" y="3050463"/>
                  </a:cubicBezTo>
                  <a:cubicBezTo>
                    <a:pt x="18008600" y="3952163"/>
                    <a:pt x="18427700" y="5399963"/>
                    <a:pt x="16306800" y="5717463"/>
                  </a:cubicBezTo>
                  <a:cubicBezTo>
                    <a:pt x="14185900" y="6034963"/>
                    <a:pt x="7810500" y="4980863"/>
                    <a:pt x="5334000" y="4955463"/>
                  </a:cubicBezTo>
                  <a:cubicBezTo>
                    <a:pt x="2857500" y="4930063"/>
                    <a:pt x="2324100" y="6034963"/>
                    <a:pt x="1447800" y="5565063"/>
                  </a:cubicBezTo>
                  <a:cubicBezTo>
                    <a:pt x="571500" y="5095163"/>
                    <a:pt x="76200" y="2136063"/>
                    <a:pt x="76200" y="2136063"/>
                  </a:cubicBezTo>
                  <a:lnTo>
                    <a:pt x="76200" y="2136063"/>
                  </a:lnTo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  <a:effectLst>
              <a:softEdge rad="381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PA-4">
            <a:extLst>
              <a:ext uri="{FF2B5EF4-FFF2-40B4-BE49-F238E27FC236}">
                <a16:creationId xmlns="" xmlns:a16="http://schemas.microsoft.com/office/drawing/2014/main" id="{3C452B5F-791A-41AA-AB60-04274F6CAC0F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 rot="675901">
            <a:off x="8691806" y="-4206338"/>
            <a:ext cx="4019596" cy="7176890"/>
            <a:chOff x="1769476" y="-5006907"/>
            <a:chExt cx="6089988" cy="10873527"/>
          </a:xfrm>
        </p:grpSpPr>
        <p:pic>
          <p:nvPicPr>
            <p:cNvPr id="19" name="PA-图片 7">
              <a:extLst>
                <a:ext uri="{FF2B5EF4-FFF2-40B4-BE49-F238E27FC236}">
                  <a16:creationId xmlns="" xmlns:a16="http://schemas.microsoft.com/office/drawing/2014/main" id="{5766160F-282C-460E-9CBA-E67FC0FE0D0B}"/>
                </a:ext>
              </a:extLst>
            </p:cNvPr>
            <p:cNvPicPr>
              <a:picLocks noChangeAspect="1"/>
            </p:cNvPicPr>
            <p:nvPr>
              <p:custDataLst>
                <p:tags r:id="rId51"/>
              </p:custDataLst>
            </p:nvPr>
          </p:nvPicPr>
          <p:blipFill rotWithShape="1">
            <a:blip r:embed="rId62"/>
            <a:srcRect t="27335" b="20683"/>
            <a:stretch/>
          </p:blipFill>
          <p:spPr>
            <a:xfrm rot="1012775">
              <a:off x="4627976" y="-4753136"/>
              <a:ext cx="2525299" cy="5238911"/>
            </a:xfrm>
            <a:prstGeom prst="rect">
              <a:avLst/>
            </a:prstGeom>
          </p:spPr>
        </p:pic>
        <p:sp>
          <p:nvSpPr>
            <p:cNvPr id="20" name="PA-任意多边形 8">
              <a:extLst>
                <a:ext uri="{FF2B5EF4-FFF2-40B4-BE49-F238E27FC236}">
                  <a16:creationId xmlns="" xmlns:a16="http://schemas.microsoft.com/office/drawing/2014/main" id="{85A8A9F6-2981-43E2-970A-30BB93C311D6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1769476" y="-5006907"/>
              <a:ext cx="6089988" cy="10873527"/>
            </a:xfrm>
            <a:custGeom>
              <a:avLst/>
              <a:gdLst/>
              <a:ahLst/>
              <a:cxnLst/>
              <a:rect l="0" t="0" r="0" b="0"/>
              <a:pathLst>
                <a:path w="6089988" h="10873527">
                  <a:moveTo>
                    <a:pt x="0" y="0"/>
                  </a:moveTo>
                  <a:lnTo>
                    <a:pt x="6089987" y="0"/>
                  </a:lnTo>
                  <a:lnTo>
                    <a:pt x="6089987" y="10873526"/>
                  </a:lnTo>
                  <a:lnTo>
                    <a:pt x="0" y="1087352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5" name="PA-5">
            <a:extLst>
              <a:ext uri="{FF2B5EF4-FFF2-40B4-BE49-F238E27FC236}">
                <a16:creationId xmlns="" xmlns:a16="http://schemas.microsoft.com/office/drawing/2014/main" id="{EB1CF025-A74E-4985-B7CF-9B458954E31C}"/>
              </a:ext>
            </a:extLst>
          </p:cNvPr>
          <p:cNvGrpSpPr/>
          <p:nvPr>
            <p:custDataLst>
              <p:tags r:id="rId21"/>
            </p:custDataLst>
          </p:nvPr>
        </p:nvGrpSpPr>
        <p:grpSpPr>
          <a:xfrm rot="675901">
            <a:off x="6729129" y="-4071364"/>
            <a:ext cx="4019596" cy="7176890"/>
            <a:chOff x="1769476" y="-5006907"/>
            <a:chExt cx="6089988" cy="10873527"/>
          </a:xfrm>
        </p:grpSpPr>
        <p:pic>
          <p:nvPicPr>
            <p:cNvPr id="26" name="PA-图片 7">
              <a:extLst>
                <a:ext uri="{FF2B5EF4-FFF2-40B4-BE49-F238E27FC236}">
                  <a16:creationId xmlns="" xmlns:a16="http://schemas.microsoft.com/office/drawing/2014/main" id="{D2DFC99B-DC4E-44CD-BA20-52F87CEF4349}"/>
                </a:ext>
              </a:extLst>
            </p:cNvPr>
            <p:cNvPicPr>
              <a:picLocks noChangeAspect="1"/>
            </p:cNvPicPr>
            <p:nvPr>
              <p:custDataLst>
                <p:tags r:id="rId49"/>
              </p:custDataLst>
            </p:nvPr>
          </p:nvPicPr>
          <p:blipFill rotWithShape="1">
            <a:blip r:embed="rId62"/>
            <a:srcRect t="27335" b="20683"/>
            <a:stretch/>
          </p:blipFill>
          <p:spPr>
            <a:xfrm rot="1012775">
              <a:off x="4627976" y="-4753136"/>
              <a:ext cx="2525299" cy="5238911"/>
            </a:xfrm>
            <a:prstGeom prst="rect">
              <a:avLst/>
            </a:prstGeom>
          </p:spPr>
        </p:pic>
        <p:sp>
          <p:nvSpPr>
            <p:cNvPr id="27" name="PA-任意多边形 8">
              <a:extLst>
                <a:ext uri="{FF2B5EF4-FFF2-40B4-BE49-F238E27FC236}">
                  <a16:creationId xmlns="" xmlns:a16="http://schemas.microsoft.com/office/drawing/2014/main" id="{66010307-BB15-434E-BEFD-8C364448718B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1769476" y="-5006907"/>
              <a:ext cx="6089988" cy="10873527"/>
            </a:xfrm>
            <a:custGeom>
              <a:avLst/>
              <a:gdLst/>
              <a:ahLst/>
              <a:cxnLst/>
              <a:rect l="0" t="0" r="0" b="0"/>
              <a:pathLst>
                <a:path w="6089988" h="10873527">
                  <a:moveTo>
                    <a:pt x="0" y="0"/>
                  </a:moveTo>
                  <a:lnTo>
                    <a:pt x="6089987" y="0"/>
                  </a:lnTo>
                  <a:lnTo>
                    <a:pt x="6089987" y="10873526"/>
                  </a:lnTo>
                  <a:lnTo>
                    <a:pt x="0" y="1087352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8" name="PA-6">
            <a:extLst>
              <a:ext uri="{FF2B5EF4-FFF2-40B4-BE49-F238E27FC236}">
                <a16:creationId xmlns="" xmlns:a16="http://schemas.microsoft.com/office/drawing/2014/main" id="{42588E1F-EFEB-4FC4-B762-96F541D4B2CD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1352648" y="-5436764"/>
            <a:ext cx="4019596" cy="7176890"/>
            <a:chOff x="1769476" y="-5006907"/>
            <a:chExt cx="6089988" cy="10873527"/>
          </a:xfrm>
        </p:grpSpPr>
        <p:pic>
          <p:nvPicPr>
            <p:cNvPr id="29" name="PA-图片 7">
              <a:extLst>
                <a:ext uri="{FF2B5EF4-FFF2-40B4-BE49-F238E27FC236}">
                  <a16:creationId xmlns="" xmlns:a16="http://schemas.microsoft.com/office/drawing/2014/main" id="{99C6D27A-A432-4538-89A2-614E0035749B}"/>
                </a:ext>
              </a:extLst>
            </p:cNvPr>
            <p:cNvPicPr>
              <a:picLocks noChangeAspect="1"/>
            </p:cNvPicPr>
            <p:nvPr>
              <p:custDataLst>
                <p:tags r:id="rId47"/>
              </p:custDataLst>
            </p:nvPr>
          </p:nvPicPr>
          <p:blipFill rotWithShape="1">
            <a:blip r:embed="rId62"/>
            <a:srcRect t="27335" b="20683"/>
            <a:stretch/>
          </p:blipFill>
          <p:spPr>
            <a:xfrm rot="1012775">
              <a:off x="4627976" y="-4753136"/>
              <a:ext cx="2525299" cy="5238911"/>
            </a:xfrm>
            <a:prstGeom prst="rect">
              <a:avLst/>
            </a:prstGeom>
          </p:spPr>
        </p:pic>
        <p:sp>
          <p:nvSpPr>
            <p:cNvPr id="30" name="PA-任意多边形 8">
              <a:extLst>
                <a:ext uri="{FF2B5EF4-FFF2-40B4-BE49-F238E27FC236}">
                  <a16:creationId xmlns="" xmlns:a16="http://schemas.microsoft.com/office/drawing/2014/main" id="{DEAF4803-CA87-4AA2-B920-CAB4811CBFCD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1769476" y="-5006907"/>
              <a:ext cx="6089988" cy="10873527"/>
            </a:xfrm>
            <a:custGeom>
              <a:avLst/>
              <a:gdLst/>
              <a:ahLst/>
              <a:cxnLst/>
              <a:rect l="0" t="0" r="0" b="0"/>
              <a:pathLst>
                <a:path w="6089988" h="10873527">
                  <a:moveTo>
                    <a:pt x="0" y="0"/>
                  </a:moveTo>
                  <a:lnTo>
                    <a:pt x="6089987" y="0"/>
                  </a:lnTo>
                  <a:lnTo>
                    <a:pt x="6089987" y="10873526"/>
                  </a:lnTo>
                  <a:lnTo>
                    <a:pt x="0" y="1087352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3" name="PA-7">
            <a:extLst>
              <a:ext uri="{FF2B5EF4-FFF2-40B4-BE49-F238E27FC236}">
                <a16:creationId xmlns="" xmlns:a16="http://schemas.microsoft.com/office/drawing/2014/main" id="{E90A041B-CD76-4285-9CB9-389B913DFAD6}"/>
              </a:ext>
            </a:extLst>
          </p:cNvPr>
          <p:cNvGrpSpPr/>
          <p:nvPr>
            <p:custDataLst>
              <p:tags r:id="rId23"/>
            </p:custDataLst>
          </p:nvPr>
        </p:nvGrpSpPr>
        <p:grpSpPr>
          <a:xfrm rot="675901">
            <a:off x="10132867" y="-4206338"/>
            <a:ext cx="4019596" cy="7176890"/>
            <a:chOff x="1769476" y="-5006907"/>
            <a:chExt cx="6089988" cy="10873527"/>
          </a:xfrm>
        </p:grpSpPr>
        <p:pic>
          <p:nvPicPr>
            <p:cNvPr id="34" name="PA-图片 7">
              <a:extLst>
                <a:ext uri="{FF2B5EF4-FFF2-40B4-BE49-F238E27FC236}">
                  <a16:creationId xmlns="" xmlns:a16="http://schemas.microsoft.com/office/drawing/2014/main" id="{1859F828-356C-4A89-9AFE-D1A91D8CCCB3}"/>
                </a:ext>
              </a:extLst>
            </p:cNvPr>
            <p:cNvPicPr>
              <a:picLocks noChangeAspect="1"/>
            </p:cNvPicPr>
            <p:nvPr>
              <p:custDataLst>
                <p:tags r:id="rId45"/>
              </p:custDataLst>
            </p:nvPr>
          </p:nvPicPr>
          <p:blipFill rotWithShape="1">
            <a:blip r:embed="rId62"/>
            <a:srcRect t="27335" b="20683"/>
            <a:stretch/>
          </p:blipFill>
          <p:spPr>
            <a:xfrm rot="1012775">
              <a:off x="4627976" y="-4753136"/>
              <a:ext cx="2525299" cy="5238911"/>
            </a:xfrm>
            <a:prstGeom prst="rect">
              <a:avLst/>
            </a:prstGeom>
          </p:spPr>
        </p:pic>
        <p:sp>
          <p:nvSpPr>
            <p:cNvPr id="35" name="PA-任意多边形 8">
              <a:extLst>
                <a:ext uri="{FF2B5EF4-FFF2-40B4-BE49-F238E27FC236}">
                  <a16:creationId xmlns="" xmlns:a16="http://schemas.microsoft.com/office/drawing/2014/main" id="{58016FC4-35DE-48DE-817E-978128647171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1769476" y="-5006907"/>
              <a:ext cx="6089988" cy="10873527"/>
            </a:xfrm>
            <a:custGeom>
              <a:avLst/>
              <a:gdLst/>
              <a:ahLst/>
              <a:cxnLst/>
              <a:rect l="0" t="0" r="0" b="0"/>
              <a:pathLst>
                <a:path w="6089988" h="10873527">
                  <a:moveTo>
                    <a:pt x="0" y="0"/>
                  </a:moveTo>
                  <a:lnTo>
                    <a:pt x="6089987" y="0"/>
                  </a:lnTo>
                  <a:lnTo>
                    <a:pt x="6089987" y="10873526"/>
                  </a:lnTo>
                  <a:lnTo>
                    <a:pt x="0" y="1087352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PA-8">
            <a:extLst>
              <a:ext uri="{FF2B5EF4-FFF2-40B4-BE49-F238E27FC236}">
                <a16:creationId xmlns="" xmlns:a16="http://schemas.microsoft.com/office/drawing/2014/main" id="{62F0E139-8853-4A6B-96F0-DF11646292CC}"/>
              </a:ext>
            </a:extLst>
          </p:cNvPr>
          <p:cNvGrpSpPr/>
          <p:nvPr>
            <p:custDataLst>
              <p:tags r:id="rId24"/>
            </p:custDataLst>
          </p:nvPr>
        </p:nvGrpSpPr>
        <p:grpSpPr>
          <a:xfrm>
            <a:off x="8029533" y="-5436764"/>
            <a:ext cx="6089988" cy="10873527"/>
            <a:chOff x="1769476" y="-5006907"/>
            <a:chExt cx="6089988" cy="10873527"/>
          </a:xfrm>
        </p:grpSpPr>
        <p:pic>
          <p:nvPicPr>
            <p:cNvPr id="40" name="PA-图片 7">
              <a:extLst>
                <a:ext uri="{FF2B5EF4-FFF2-40B4-BE49-F238E27FC236}">
                  <a16:creationId xmlns="" xmlns:a16="http://schemas.microsoft.com/office/drawing/2014/main" id="{F37C9F69-B0E0-4898-8129-FA3753DA1C4D}"/>
                </a:ext>
              </a:extLst>
            </p:cNvPr>
            <p:cNvPicPr>
              <a:picLocks noChangeAspect="1"/>
            </p:cNvPicPr>
            <p:nvPr>
              <p:custDataLst>
                <p:tags r:id="rId43"/>
              </p:custDataLst>
            </p:nvPr>
          </p:nvPicPr>
          <p:blipFill rotWithShape="1">
            <a:blip r:embed="rId62"/>
            <a:srcRect t="27335" b="20683"/>
            <a:stretch/>
          </p:blipFill>
          <p:spPr>
            <a:xfrm rot="1012775">
              <a:off x="4627976" y="-4753136"/>
              <a:ext cx="2525299" cy="5238911"/>
            </a:xfrm>
            <a:prstGeom prst="rect">
              <a:avLst/>
            </a:prstGeom>
          </p:spPr>
        </p:pic>
        <p:sp>
          <p:nvSpPr>
            <p:cNvPr id="41" name="PA-任意多边形 8">
              <a:extLst>
                <a:ext uri="{FF2B5EF4-FFF2-40B4-BE49-F238E27FC236}">
                  <a16:creationId xmlns="" xmlns:a16="http://schemas.microsoft.com/office/drawing/2014/main" id="{DF4E2132-1766-4855-965A-7DC9D3345739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1769476" y="-5006907"/>
              <a:ext cx="6089988" cy="10873527"/>
            </a:xfrm>
            <a:custGeom>
              <a:avLst/>
              <a:gdLst/>
              <a:ahLst/>
              <a:cxnLst/>
              <a:rect l="0" t="0" r="0" b="0"/>
              <a:pathLst>
                <a:path w="6089988" h="10873527">
                  <a:moveTo>
                    <a:pt x="0" y="0"/>
                  </a:moveTo>
                  <a:lnTo>
                    <a:pt x="6089987" y="0"/>
                  </a:lnTo>
                  <a:lnTo>
                    <a:pt x="6089987" y="10873526"/>
                  </a:lnTo>
                  <a:lnTo>
                    <a:pt x="0" y="1087352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2" name="PA-矩形 41">
            <a:extLst>
              <a:ext uri="{FF2B5EF4-FFF2-40B4-BE49-F238E27FC236}">
                <a16:creationId xmlns="" xmlns:a16="http://schemas.microsoft.com/office/drawing/2014/main" id="{A90A3803-65F1-4212-87C6-692B692B4BD0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9045496" y="-11963400"/>
            <a:ext cx="7718504" cy="2514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7" name="PA-组合 46">
            <a:extLst>
              <a:ext uri="{FF2B5EF4-FFF2-40B4-BE49-F238E27FC236}">
                <a16:creationId xmlns="" xmlns:a16="http://schemas.microsoft.com/office/drawing/2014/main" id="{DE204765-4928-4343-86B9-EBE79767D4E9}"/>
              </a:ext>
            </a:extLst>
          </p:cNvPr>
          <p:cNvGrpSpPr/>
          <p:nvPr>
            <p:custDataLst>
              <p:tags r:id="rId26"/>
            </p:custDataLst>
          </p:nvPr>
        </p:nvGrpSpPr>
        <p:grpSpPr>
          <a:xfrm>
            <a:off x="-303386" y="4416049"/>
            <a:ext cx="33073819" cy="4411183"/>
            <a:chOff x="-303386" y="4416049"/>
            <a:chExt cx="33073819" cy="4411183"/>
          </a:xfrm>
        </p:grpSpPr>
        <p:sp>
          <p:nvSpPr>
            <p:cNvPr id="44" name="PA-任意多边形 43">
              <a:extLst>
                <a:ext uri="{FF2B5EF4-FFF2-40B4-BE49-F238E27FC236}">
                  <a16:creationId xmlns="" xmlns:a16="http://schemas.microsoft.com/office/drawing/2014/main" id="{B2BE9770-C68C-4B96-B9F9-7F69F748FC31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-303386" y="4416049"/>
              <a:ext cx="18062419" cy="4302323"/>
            </a:xfrm>
            <a:custGeom>
              <a:avLst/>
              <a:gdLst>
                <a:gd name="connsiteX0" fmla="*/ 0 w 18062419"/>
                <a:gd name="connsiteY0" fmla="*/ 2288463 h 5777022"/>
                <a:gd name="connsiteX1" fmla="*/ 1295400 w 18062419"/>
                <a:gd name="connsiteY1" fmla="*/ 2463 h 5777022"/>
                <a:gd name="connsiteX2" fmla="*/ 2667000 w 18062419"/>
                <a:gd name="connsiteY2" fmla="*/ 2669463 h 5777022"/>
                <a:gd name="connsiteX3" fmla="*/ 4267200 w 18062419"/>
                <a:gd name="connsiteY3" fmla="*/ 231063 h 5777022"/>
                <a:gd name="connsiteX4" fmla="*/ 5715000 w 18062419"/>
                <a:gd name="connsiteY4" fmla="*/ 2517063 h 5777022"/>
                <a:gd name="connsiteX5" fmla="*/ 7239000 w 18062419"/>
                <a:gd name="connsiteY5" fmla="*/ 231063 h 5777022"/>
                <a:gd name="connsiteX6" fmla="*/ 8915400 w 18062419"/>
                <a:gd name="connsiteY6" fmla="*/ 2364663 h 5777022"/>
                <a:gd name="connsiteX7" fmla="*/ 10287000 w 18062419"/>
                <a:gd name="connsiteY7" fmla="*/ 459663 h 5777022"/>
                <a:gd name="connsiteX8" fmla="*/ 11734800 w 18062419"/>
                <a:gd name="connsiteY8" fmla="*/ 2288463 h 5777022"/>
                <a:gd name="connsiteX9" fmla="*/ 13258800 w 18062419"/>
                <a:gd name="connsiteY9" fmla="*/ 231063 h 5777022"/>
                <a:gd name="connsiteX10" fmla="*/ 15011400 w 18062419"/>
                <a:gd name="connsiteY10" fmla="*/ 2821863 h 5777022"/>
                <a:gd name="connsiteX11" fmla="*/ 16611600 w 18062419"/>
                <a:gd name="connsiteY11" fmla="*/ 307263 h 5777022"/>
                <a:gd name="connsiteX12" fmla="*/ 18059400 w 18062419"/>
                <a:gd name="connsiteY12" fmla="*/ 3050463 h 5777022"/>
                <a:gd name="connsiteX13" fmla="*/ 16306800 w 18062419"/>
                <a:gd name="connsiteY13" fmla="*/ 5717463 h 5777022"/>
                <a:gd name="connsiteX14" fmla="*/ 5334000 w 18062419"/>
                <a:gd name="connsiteY14" fmla="*/ 4955463 h 5777022"/>
                <a:gd name="connsiteX15" fmla="*/ 1447800 w 18062419"/>
                <a:gd name="connsiteY15" fmla="*/ 5565063 h 5777022"/>
                <a:gd name="connsiteX16" fmla="*/ 76200 w 18062419"/>
                <a:gd name="connsiteY16" fmla="*/ 2136063 h 5777022"/>
                <a:gd name="connsiteX17" fmla="*/ 76200 w 18062419"/>
                <a:gd name="connsiteY17" fmla="*/ 2136063 h 577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062419" h="5777022">
                  <a:moveTo>
                    <a:pt x="0" y="2288463"/>
                  </a:moveTo>
                  <a:cubicBezTo>
                    <a:pt x="425450" y="1113713"/>
                    <a:pt x="850900" y="-61037"/>
                    <a:pt x="1295400" y="2463"/>
                  </a:cubicBezTo>
                  <a:cubicBezTo>
                    <a:pt x="1739900" y="65963"/>
                    <a:pt x="2171700" y="2631363"/>
                    <a:pt x="2667000" y="2669463"/>
                  </a:cubicBezTo>
                  <a:cubicBezTo>
                    <a:pt x="3162300" y="2707563"/>
                    <a:pt x="3759200" y="256463"/>
                    <a:pt x="4267200" y="231063"/>
                  </a:cubicBezTo>
                  <a:cubicBezTo>
                    <a:pt x="4775200" y="205663"/>
                    <a:pt x="5219700" y="2517063"/>
                    <a:pt x="5715000" y="2517063"/>
                  </a:cubicBezTo>
                  <a:cubicBezTo>
                    <a:pt x="6210300" y="2517063"/>
                    <a:pt x="6705600" y="256463"/>
                    <a:pt x="7239000" y="231063"/>
                  </a:cubicBezTo>
                  <a:cubicBezTo>
                    <a:pt x="7772400" y="205663"/>
                    <a:pt x="8407400" y="2326563"/>
                    <a:pt x="8915400" y="2364663"/>
                  </a:cubicBezTo>
                  <a:cubicBezTo>
                    <a:pt x="9423400" y="2402763"/>
                    <a:pt x="9817100" y="472363"/>
                    <a:pt x="10287000" y="459663"/>
                  </a:cubicBezTo>
                  <a:cubicBezTo>
                    <a:pt x="10756900" y="446963"/>
                    <a:pt x="11239500" y="2326563"/>
                    <a:pt x="11734800" y="2288463"/>
                  </a:cubicBezTo>
                  <a:cubicBezTo>
                    <a:pt x="12230100" y="2250363"/>
                    <a:pt x="12712700" y="142163"/>
                    <a:pt x="13258800" y="231063"/>
                  </a:cubicBezTo>
                  <a:cubicBezTo>
                    <a:pt x="13804900" y="319963"/>
                    <a:pt x="14452600" y="2809163"/>
                    <a:pt x="15011400" y="2821863"/>
                  </a:cubicBezTo>
                  <a:cubicBezTo>
                    <a:pt x="15570200" y="2834563"/>
                    <a:pt x="16103600" y="269163"/>
                    <a:pt x="16611600" y="307263"/>
                  </a:cubicBezTo>
                  <a:cubicBezTo>
                    <a:pt x="17119600" y="345363"/>
                    <a:pt x="18110200" y="2148763"/>
                    <a:pt x="18059400" y="3050463"/>
                  </a:cubicBezTo>
                  <a:cubicBezTo>
                    <a:pt x="18008600" y="3952163"/>
                    <a:pt x="18427700" y="5399963"/>
                    <a:pt x="16306800" y="5717463"/>
                  </a:cubicBezTo>
                  <a:cubicBezTo>
                    <a:pt x="14185900" y="6034963"/>
                    <a:pt x="7810500" y="4980863"/>
                    <a:pt x="5334000" y="4955463"/>
                  </a:cubicBezTo>
                  <a:cubicBezTo>
                    <a:pt x="2857500" y="4930063"/>
                    <a:pt x="2324100" y="6034963"/>
                    <a:pt x="1447800" y="5565063"/>
                  </a:cubicBezTo>
                  <a:cubicBezTo>
                    <a:pt x="571500" y="5095163"/>
                    <a:pt x="76200" y="2136063"/>
                    <a:pt x="76200" y="2136063"/>
                  </a:cubicBezTo>
                  <a:lnTo>
                    <a:pt x="76200" y="2136063"/>
                  </a:lnTo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  <a:effectLst>
              <a:softEdge rad="381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PA-任意多边形 44">
              <a:extLst>
                <a:ext uri="{FF2B5EF4-FFF2-40B4-BE49-F238E27FC236}">
                  <a16:creationId xmlns="" xmlns:a16="http://schemas.microsoft.com/office/drawing/2014/main" id="{F94CF706-0BC4-4E95-B4A8-FC1F3F23ACAB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 flipH="1">
              <a:off x="14708014" y="4524909"/>
              <a:ext cx="18062419" cy="4302323"/>
            </a:xfrm>
            <a:custGeom>
              <a:avLst/>
              <a:gdLst>
                <a:gd name="connsiteX0" fmla="*/ 0 w 18062419"/>
                <a:gd name="connsiteY0" fmla="*/ 2288463 h 5777022"/>
                <a:gd name="connsiteX1" fmla="*/ 1295400 w 18062419"/>
                <a:gd name="connsiteY1" fmla="*/ 2463 h 5777022"/>
                <a:gd name="connsiteX2" fmla="*/ 2667000 w 18062419"/>
                <a:gd name="connsiteY2" fmla="*/ 2669463 h 5777022"/>
                <a:gd name="connsiteX3" fmla="*/ 4267200 w 18062419"/>
                <a:gd name="connsiteY3" fmla="*/ 231063 h 5777022"/>
                <a:gd name="connsiteX4" fmla="*/ 5715000 w 18062419"/>
                <a:gd name="connsiteY4" fmla="*/ 2517063 h 5777022"/>
                <a:gd name="connsiteX5" fmla="*/ 7239000 w 18062419"/>
                <a:gd name="connsiteY5" fmla="*/ 231063 h 5777022"/>
                <a:gd name="connsiteX6" fmla="*/ 8915400 w 18062419"/>
                <a:gd name="connsiteY6" fmla="*/ 2364663 h 5777022"/>
                <a:gd name="connsiteX7" fmla="*/ 10287000 w 18062419"/>
                <a:gd name="connsiteY7" fmla="*/ 459663 h 5777022"/>
                <a:gd name="connsiteX8" fmla="*/ 11734800 w 18062419"/>
                <a:gd name="connsiteY8" fmla="*/ 2288463 h 5777022"/>
                <a:gd name="connsiteX9" fmla="*/ 13258800 w 18062419"/>
                <a:gd name="connsiteY9" fmla="*/ 231063 h 5777022"/>
                <a:gd name="connsiteX10" fmla="*/ 15011400 w 18062419"/>
                <a:gd name="connsiteY10" fmla="*/ 2821863 h 5777022"/>
                <a:gd name="connsiteX11" fmla="*/ 16611600 w 18062419"/>
                <a:gd name="connsiteY11" fmla="*/ 307263 h 5777022"/>
                <a:gd name="connsiteX12" fmla="*/ 18059400 w 18062419"/>
                <a:gd name="connsiteY12" fmla="*/ 3050463 h 5777022"/>
                <a:gd name="connsiteX13" fmla="*/ 16306800 w 18062419"/>
                <a:gd name="connsiteY13" fmla="*/ 5717463 h 5777022"/>
                <a:gd name="connsiteX14" fmla="*/ 5334000 w 18062419"/>
                <a:gd name="connsiteY14" fmla="*/ 4955463 h 5777022"/>
                <a:gd name="connsiteX15" fmla="*/ 1447800 w 18062419"/>
                <a:gd name="connsiteY15" fmla="*/ 5565063 h 5777022"/>
                <a:gd name="connsiteX16" fmla="*/ 76200 w 18062419"/>
                <a:gd name="connsiteY16" fmla="*/ 2136063 h 5777022"/>
                <a:gd name="connsiteX17" fmla="*/ 76200 w 18062419"/>
                <a:gd name="connsiteY17" fmla="*/ 2136063 h 577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062419" h="5777022">
                  <a:moveTo>
                    <a:pt x="0" y="2288463"/>
                  </a:moveTo>
                  <a:cubicBezTo>
                    <a:pt x="425450" y="1113713"/>
                    <a:pt x="850900" y="-61037"/>
                    <a:pt x="1295400" y="2463"/>
                  </a:cubicBezTo>
                  <a:cubicBezTo>
                    <a:pt x="1739900" y="65963"/>
                    <a:pt x="2171700" y="2631363"/>
                    <a:pt x="2667000" y="2669463"/>
                  </a:cubicBezTo>
                  <a:cubicBezTo>
                    <a:pt x="3162300" y="2707563"/>
                    <a:pt x="3759200" y="256463"/>
                    <a:pt x="4267200" y="231063"/>
                  </a:cubicBezTo>
                  <a:cubicBezTo>
                    <a:pt x="4775200" y="205663"/>
                    <a:pt x="5219700" y="2517063"/>
                    <a:pt x="5715000" y="2517063"/>
                  </a:cubicBezTo>
                  <a:cubicBezTo>
                    <a:pt x="6210300" y="2517063"/>
                    <a:pt x="6705600" y="256463"/>
                    <a:pt x="7239000" y="231063"/>
                  </a:cubicBezTo>
                  <a:cubicBezTo>
                    <a:pt x="7772400" y="205663"/>
                    <a:pt x="8407400" y="2326563"/>
                    <a:pt x="8915400" y="2364663"/>
                  </a:cubicBezTo>
                  <a:cubicBezTo>
                    <a:pt x="9423400" y="2402763"/>
                    <a:pt x="9817100" y="472363"/>
                    <a:pt x="10287000" y="459663"/>
                  </a:cubicBezTo>
                  <a:cubicBezTo>
                    <a:pt x="10756900" y="446963"/>
                    <a:pt x="11239500" y="2326563"/>
                    <a:pt x="11734800" y="2288463"/>
                  </a:cubicBezTo>
                  <a:cubicBezTo>
                    <a:pt x="12230100" y="2250363"/>
                    <a:pt x="12712700" y="142163"/>
                    <a:pt x="13258800" y="231063"/>
                  </a:cubicBezTo>
                  <a:cubicBezTo>
                    <a:pt x="13804900" y="319963"/>
                    <a:pt x="14452600" y="2809163"/>
                    <a:pt x="15011400" y="2821863"/>
                  </a:cubicBezTo>
                  <a:cubicBezTo>
                    <a:pt x="15570200" y="2834563"/>
                    <a:pt x="16103600" y="269163"/>
                    <a:pt x="16611600" y="307263"/>
                  </a:cubicBezTo>
                  <a:cubicBezTo>
                    <a:pt x="17119600" y="345363"/>
                    <a:pt x="18110200" y="2148763"/>
                    <a:pt x="18059400" y="3050463"/>
                  </a:cubicBezTo>
                  <a:cubicBezTo>
                    <a:pt x="18008600" y="3952163"/>
                    <a:pt x="18427700" y="5399963"/>
                    <a:pt x="16306800" y="5717463"/>
                  </a:cubicBezTo>
                  <a:cubicBezTo>
                    <a:pt x="14185900" y="6034963"/>
                    <a:pt x="7810500" y="4980863"/>
                    <a:pt x="5334000" y="4955463"/>
                  </a:cubicBezTo>
                  <a:cubicBezTo>
                    <a:pt x="2857500" y="4930063"/>
                    <a:pt x="2324100" y="6034963"/>
                    <a:pt x="1447800" y="5565063"/>
                  </a:cubicBezTo>
                  <a:cubicBezTo>
                    <a:pt x="571500" y="5095163"/>
                    <a:pt x="76200" y="2136063"/>
                    <a:pt x="76200" y="2136063"/>
                  </a:cubicBezTo>
                  <a:lnTo>
                    <a:pt x="76200" y="2136063"/>
                  </a:lnTo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  <a:effectLst>
              <a:softEdge rad="381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4" name="PA-6">
            <a:extLst>
              <a:ext uri="{FF2B5EF4-FFF2-40B4-BE49-F238E27FC236}">
                <a16:creationId xmlns="" xmlns:a16="http://schemas.microsoft.com/office/drawing/2014/main" id="{86DDDF1D-CCB4-4375-BD83-F707E03C1CE1}"/>
              </a:ext>
            </a:extLst>
          </p:cNvPr>
          <p:cNvGrpSpPr/>
          <p:nvPr>
            <p:custDataLst>
              <p:tags r:id="rId27"/>
            </p:custDataLst>
          </p:nvPr>
        </p:nvGrpSpPr>
        <p:grpSpPr>
          <a:xfrm>
            <a:off x="5315048" y="-5194098"/>
            <a:ext cx="4019596" cy="7176890"/>
            <a:chOff x="1769476" y="-5006907"/>
            <a:chExt cx="6089988" cy="10873527"/>
          </a:xfrm>
        </p:grpSpPr>
        <p:pic>
          <p:nvPicPr>
            <p:cNvPr id="65" name="PA-图片 7">
              <a:extLst>
                <a:ext uri="{FF2B5EF4-FFF2-40B4-BE49-F238E27FC236}">
                  <a16:creationId xmlns="" xmlns:a16="http://schemas.microsoft.com/office/drawing/2014/main" id="{02C3FA02-A11B-4E61-A727-9450EB457188}"/>
                </a:ext>
              </a:extLst>
            </p:cNvPr>
            <p:cNvPicPr>
              <a:picLocks noChangeAspect="1"/>
            </p:cNvPicPr>
            <p:nvPr>
              <p:custDataLst>
                <p:tags r:id="rId39"/>
              </p:custDataLst>
            </p:nvPr>
          </p:nvPicPr>
          <p:blipFill rotWithShape="1">
            <a:blip r:embed="rId62"/>
            <a:srcRect t="27335" b="20683"/>
            <a:stretch/>
          </p:blipFill>
          <p:spPr>
            <a:xfrm rot="1012775">
              <a:off x="4627976" y="-4753136"/>
              <a:ext cx="2525299" cy="5238911"/>
            </a:xfrm>
            <a:prstGeom prst="rect">
              <a:avLst/>
            </a:prstGeom>
          </p:spPr>
        </p:pic>
        <p:sp>
          <p:nvSpPr>
            <p:cNvPr id="66" name="PA-任意多边形 8">
              <a:extLst>
                <a:ext uri="{FF2B5EF4-FFF2-40B4-BE49-F238E27FC236}">
                  <a16:creationId xmlns="" xmlns:a16="http://schemas.microsoft.com/office/drawing/2014/main" id="{666BBB0D-7FA5-4731-B174-5190656C260E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>
              <a:off x="1769476" y="-5006907"/>
              <a:ext cx="6089988" cy="10873527"/>
            </a:xfrm>
            <a:custGeom>
              <a:avLst/>
              <a:gdLst/>
              <a:ahLst/>
              <a:cxnLst/>
              <a:rect l="0" t="0" r="0" b="0"/>
              <a:pathLst>
                <a:path w="6089988" h="10873527">
                  <a:moveTo>
                    <a:pt x="0" y="0"/>
                  </a:moveTo>
                  <a:lnTo>
                    <a:pt x="6089987" y="0"/>
                  </a:lnTo>
                  <a:lnTo>
                    <a:pt x="6089987" y="10873526"/>
                  </a:lnTo>
                  <a:lnTo>
                    <a:pt x="0" y="1087352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7" name="PA-7">
            <a:extLst>
              <a:ext uri="{FF2B5EF4-FFF2-40B4-BE49-F238E27FC236}">
                <a16:creationId xmlns="" xmlns:a16="http://schemas.microsoft.com/office/drawing/2014/main" id="{85AD137F-A43E-4840-B612-254C92E12589}"/>
              </a:ext>
            </a:extLst>
          </p:cNvPr>
          <p:cNvGrpSpPr/>
          <p:nvPr>
            <p:custDataLst>
              <p:tags r:id="rId28"/>
            </p:custDataLst>
          </p:nvPr>
        </p:nvGrpSpPr>
        <p:grpSpPr>
          <a:xfrm rot="675901">
            <a:off x="14095267" y="-3963672"/>
            <a:ext cx="4019596" cy="7176890"/>
            <a:chOff x="1769476" y="-5006907"/>
            <a:chExt cx="6089988" cy="10873527"/>
          </a:xfrm>
        </p:grpSpPr>
        <p:pic>
          <p:nvPicPr>
            <p:cNvPr id="68" name="PA-图片 7">
              <a:extLst>
                <a:ext uri="{FF2B5EF4-FFF2-40B4-BE49-F238E27FC236}">
                  <a16:creationId xmlns="" xmlns:a16="http://schemas.microsoft.com/office/drawing/2014/main" id="{B588B435-C081-4B1F-8948-1250629FA96B}"/>
                </a:ext>
              </a:extLst>
            </p:cNvPr>
            <p:cNvPicPr>
              <a:picLocks noChangeAspect="1"/>
            </p:cNvPicPr>
            <p:nvPr>
              <p:custDataLst>
                <p:tags r:id="rId37"/>
              </p:custDataLst>
            </p:nvPr>
          </p:nvPicPr>
          <p:blipFill rotWithShape="1">
            <a:blip r:embed="rId62"/>
            <a:srcRect t="27335" b="20683"/>
            <a:stretch/>
          </p:blipFill>
          <p:spPr>
            <a:xfrm rot="1012775">
              <a:off x="4627976" y="-4753136"/>
              <a:ext cx="2525299" cy="5238911"/>
            </a:xfrm>
            <a:prstGeom prst="rect">
              <a:avLst/>
            </a:prstGeom>
          </p:spPr>
        </p:pic>
        <p:sp>
          <p:nvSpPr>
            <p:cNvPr id="69" name="PA-任意多边形 8">
              <a:extLst>
                <a:ext uri="{FF2B5EF4-FFF2-40B4-BE49-F238E27FC236}">
                  <a16:creationId xmlns="" xmlns:a16="http://schemas.microsoft.com/office/drawing/2014/main" id="{D213FD23-6388-4A2A-9B6D-414D741A6235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1769476" y="-5006907"/>
              <a:ext cx="6089988" cy="10873527"/>
            </a:xfrm>
            <a:custGeom>
              <a:avLst/>
              <a:gdLst/>
              <a:ahLst/>
              <a:cxnLst/>
              <a:rect l="0" t="0" r="0" b="0"/>
              <a:pathLst>
                <a:path w="6089988" h="10873527">
                  <a:moveTo>
                    <a:pt x="0" y="0"/>
                  </a:moveTo>
                  <a:lnTo>
                    <a:pt x="6089987" y="0"/>
                  </a:lnTo>
                  <a:lnTo>
                    <a:pt x="6089987" y="10873526"/>
                  </a:lnTo>
                  <a:lnTo>
                    <a:pt x="0" y="1087352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0" name="PA-8">
            <a:extLst>
              <a:ext uri="{FF2B5EF4-FFF2-40B4-BE49-F238E27FC236}">
                <a16:creationId xmlns="" xmlns:a16="http://schemas.microsoft.com/office/drawing/2014/main" id="{D5972E74-58BF-402D-BF85-5E91BEF23BC0}"/>
              </a:ext>
            </a:extLst>
          </p:cNvPr>
          <p:cNvGrpSpPr/>
          <p:nvPr>
            <p:custDataLst>
              <p:tags r:id="rId29"/>
            </p:custDataLst>
          </p:nvPr>
        </p:nvGrpSpPr>
        <p:grpSpPr>
          <a:xfrm>
            <a:off x="11991933" y="-5194098"/>
            <a:ext cx="6089988" cy="10873527"/>
            <a:chOff x="1769476" y="-5006907"/>
            <a:chExt cx="6089988" cy="10873527"/>
          </a:xfrm>
        </p:grpSpPr>
        <p:pic>
          <p:nvPicPr>
            <p:cNvPr id="71" name="PA-图片 7">
              <a:extLst>
                <a:ext uri="{FF2B5EF4-FFF2-40B4-BE49-F238E27FC236}">
                  <a16:creationId xmlns="" xmlns:a16="http://schemas.microsoft.com/office/drawing/2014/main" id="{B25F0D1D-3826-45F4-BBB5-C3E4D34C34A3}"/>
                </a:ext>
              </a:extLst>
            </p:cNvPr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 rotWithShape="1">
            <a:blip r:embed="rId62"/>
            <a:srcRect t="27335" b="20683"/>
            <a:stretch/>
          </p:blipFill>
          <p:spPr>
            <a:xfrm rot="1012775">
              <a:off x="4627976" y="-4753136"/>
              <a:ext cx="2525299" cy="5238911"/>
            </a:xfrm>
            <a:prstGeom prst="rect">
              <a:avLst/>
            </a:prstGeom>
          </p:spPr>
        </p:pic>
        <p:sp>
          <p:nvSpPr>
            <p:cNvPr id="72" name="PA-任意多边形 8">
              <a:extLst>
                <a:ext uri="{FF2B5EF4-FFF2-40B4-BE49-F238E27FC236}">
                  <a16:creationId xmlns="" xmlns:a16="http://schemas.microsoft.com/office/drawing/2014/main" id="{BC25EB2E-CF4F-488D-A1D0-C120E3D9E8BF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1769476" y="-5006907"/>
              <a:ext cx="6089988" cy="10873527"/>
            </a:xfrm>
            <a:custGeom>
              <a:avLst/>
              <a:gdLst/>
              <a:ahLst/>
              <a:cxnLst/>
              <a:rect l="0" t="0" r="0" b="0"/>
              <a:pathLst>
                <a:path w="6089988" h="10873527">
                  <a:moveTo>
                    <a:pt x="0" y="0"/>
                  </a:moveTo>
                  <a:lnTo>
                    <a:pt x="6089987" y="0"/>
                  </a:lnTo>
                  <a:lnTo>
                    <a:pt x="6089987" y="10873526"/>
                  </a:lnTo>
                  <a:lnTo>
                    <a:pt x="0" y="1087352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3" name="PA-文本框 1">
            <a:extLst>
              <a:ext uri="{FF2B5EF4-FFF2-40B4-BE49-F238E27FC236}">
                <a16:creationId xmlns="" xmlns:a16="http://schemas.microsoft.com/office/drawing/2014/main" id="{2A71B28F-D392-4B72-8BEC-2C5EB4ECD61C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029200" y="633478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困难</a:t>
            </a:r>
          </a:p>
        </p:txBody>
      </p:sp>
      <p:pic>
        <p:nvPicPr>
          <p:cNvPr id="6" name="箭">
            <a:hlinkClick r:id="" action="ppaction://media"/>
            <a:extLst>
              <a:ext uri="{FF2B5EF4-FFF2-40B4-BE49-F238E27FC236}">
                <a16:creationId xmlns="" xmlns:a16="http://schemas.microsoft.com/office/drawing/2014/main" id="{69EE1C5A-0DBE-40F9-A0A5-8DBDC91C1364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2576513" y="-2117725"/>
            <a:ext cx="487362" cy="487362"/>
          </a:xfrm>
          <a:prstGeom prst="rect">
            <a:avLst/>
          </a:prstGeom>
        </p:spPr>
      </p:pic>
      <p:pic>
        <p:nvPicPr>
          <p:cNvPr id="7" name="破碎">
            <a:hlinkClick r:id="" action="ppaction://media"/>
            <a:extLst>
              <a:ext uri="{FF2B5EF4-FFF2-40B4-BE49-F238E27FC236}">
                <a16:creationId xmlns="" xmlns:a16="http://schemas.microsoft.com/office/drawing/2014/main" id="{2512E40F-2B0C-4408-B88E-5D95403D31F8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2668588" y="-2025650"/>
            <a:ext cx="487362" cy="487362"/>
          </a:xfrm>
          <a:prstGeom prst="rect">
            <a:avLst/>
          </a:prstGeom>
        </p:spPr>
      </p:pic>
      <p:pic>
        <p:nvPicPr>
          <p:cNvPr id="60" name="箭">
            <a:hlinkClick r:id="" action="ppaction://media"/>
            <a:extLst>
              <a:ext uri="{FF2B5EF4-FFF2-40B4-BE49-F238E27FC236}">
                <a16:creationId xmlns="" xmlns:a16="http://schemas.microsoft.com/office/drawing/2014/main" id="{2D1E9CEC-A00B-4846-8A36-F3183E72103D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2728913" y="-1965325"/>
            <a:ext cx="487362" cy="487362"/>
          </a:xfrm>
          <a:prstGeom prst="rect">
            <a:avLst/>
          </a:prstGeom>
        </p:spPr>
      </p:pic>
      <p:pic>
        <p:nvPicPr>
          <p:cNvPr id="74" name="破碎">
            <a:hlinkClick r:id="" action="ppaction://media"/>
            <a:extLst>
              <a:ext uri="{FF2B5EF4-FFF2-40B4-BE49-F238E27FC236}">
                <a16:creationId xmlns="" xmlns:a16="http://schemas.microsoft.com/office/drawing/2014/main" id="{73A880E2-7ECA-4348-8F29-64EF342A91C3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2820988" y="-1873250"/>
            <a:ext cx="487362" cy="487362"/>
          </a:xfrm>
          <a:prstGeom prst="rect">
            <a:avLst/>
          </a:prstGeom>
        </p:spPr>
      </p:pic>
      <p:pic>
        <p:nvPicPr>
          <p:cNvPr id="75" name="箭">
            <a:hlinkClick r:id="" action="ppaction://media"/>
            <a:extLst>
              <a:ext uri="{FF2B5EF4-FFF2-40B4-BE49-F238E27FC236}">
                <a16:creationId xmlns="" xmlns:a16="http://schemas.microsoft.com/office/drawing/2014/main" id="{BB3DDDD0-F8EB-45DF-9FF2-7FCD4D49FEB7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2881313" y="-1812925"/>
            <a:ext cx="487362" cy="487362"/>
          </a:xfrm>
          <a:prstGeom prst="rect">
            <a:avLst/>
          </a:prstGeom>
        </p:spPr>
      </p:pic>
      <p:pic>
        <p:nvPicPr>
          <p:cNvPr id="76" name="破碎">
            <a:hlinkClick r:id="" action="ppaction://media"/>
            <a:extLst>
              <a:ext uri="{FF2B5EF4-FFF2-40B4-BE49-F238E27FC236}">
                <a16:creationId xmlns="" xmlns:a16="http://schemas.microsoft.com/office/drawing/2014/main" id="{47745DF4-20AE-4F56-874C-484AF8B470AC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2973388" y="-1720850"/>
            <a:ext cx="487362" cy="487362"/>
          </a:xfrm>
          <a:prstGeom prst="rect">
            <a:avLst/>
          </a:prstGeom>
        </p:spPr>
      </p:pic>
      <p:pic>
        <p:nvPicPr>
          <p:cNvPr id="77" name="箭">
            <a:hlinkClick r:id="" action="ppaction://media"/>
            <a:extLst>
              <a:ext uri="{FF2B5EF4-FFF2-40B4-BE49-F238E27FC236}">
                <a16:creationId xmlns="" xmlns:a16="http://schemas.microsoft.com/office/drawing/2014/main" id="{E32B2ED4-DDDF-4FF7-93E1-C8B856B7CAA3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033713" y="-1660525"/>
            <a:ext cx="487362" cy="487362"/>
          </a:xfrm>
          <a:prstGeom prst="rect">
            <a:avLst/>
          </a:prstGeom>
        </p:spPr>
      </p:pic>
      <p:pic>
        <p:nvPicPr>
          <p:cNvPr id="78" name="破碎">
            <a:hlinkClick r:id="" action="ppaction://media"/>
            <a:extLst>
              <a:ext uri="{FF2B5EF4-FFF2-40B4-BE49-F238E27FC236}">
                <a16:creationId xmlns="" xmlns:a16="http://schemas.microsoft.com/office/drawing/2014/main" id="{5C793792-BB34-4606-BAD0-6679DD7F0377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125788" y="-1568450"/>
            <a:ext cx="487362" cy="487362"/>
          </a:xfrm>
          <a:prstGeom prst="rect">
            <a:avLst/>
          </a:prstGeom>
        </p:spPr>
      </p:pic>
      <p:pic>
        <p:nvPicPr>
          <p:cNvPr id="79" name="箭">
            <a:hlinkClick r:id="" action="ppaction://media"/>
            <a:extLst>
              <a:ext uri="{FF2B5EF4-FFF2-40B4-BE49-F238E27FC236}">
                <a16:creationId xmlns="" xmlns:a16="http://schemas.microsoft.com/office/drawing/2014/main" id="{3CA5FA91-92A6-4FDF-9E74-250C4C225514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186113" y="-1508125"/>
            <a:ext cx="487362" cy="487362"/>
          </a:xfrm>
          <a:prstGeom prst="rect">
            <a:avLst/>
          </a:prstGeom>
        </p:spPr>
      </p:pic>
      <p:pic>
        <p:nvPicPr>
          <p:cNvPr id="80" name="破碎">
            <a:hlinkClick r:id="" action="ppaction://media"/>
            <a:extLst>
              <a:ext uri="{FF2B5EF4-FFF2-40B4-BE49-F238E27FC236}">
                <a16:creationId xmlns="" xmlns:a16="http://schemas.microsoft.com/office/drawing/2014/main" id="{D817DEA5-104E-4704-817C-F7427EDA6FB6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278188" y="-1416050"/>
            <a:ext cx="487362" cy="487362"/>
          </a:xfrm>
          <a:prstGeom prst="rect">
            <a:avLst/>
          </a:prstGeom>
        </p:spPr>
      </p:pic>
      <p:pic>
        <p:nvPicPr>
          <p:cNvPr id="81" name="箭">
            <a:hlinkClick r:id="" action="ppaction://media"/>
            <a:extLst>
              <a:ext uri="{FF2B5EF4-FFF2-40B4-BE49-F238E27FC236}">
                <a16:creationId xmlns="" xmlns:a16="http://schemas.microsoft.com/office/drawing/2014/main" id="{22906C9A-1E39-4C19-985F-2FA8B9AB3767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338513" y="-1355725"/>
            <a:ext cx="487362" cy="487362"/>
          </a:xfrm>
          <a:prstGeom prst="rect">
            <a:avLst/>
          </a:prstGeom>
        </p:spPr>
      </p:pic>
      <p:pic>
        <p:nvPicPr>
          <p:cNvPr id="82" name="破碎">
            <a:hlinkClick r:id="" action="ppaction://media"/>
            <a:extLst>
              <a:ext uri="{FF2B5EF4-FFF2-40B4-BE49-F238E27FC236}">
                <a16:creationId xmlns="" xmlns:a16="http://schemas.microsoft.com/office/drawing/2014/main" id="{85C65F00-0056-4D2E-B489-D87CBB580FA1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430588" y="-1263650"/>
            <a:ext cx="487362" cy="487362"/>
          </a:xfrm>
          <a:prstGeom prst="rect">
            <a:avLst/>
          </a:prstGeom>
        </p:spPr>
      </p:pic>
      <p:pic>
        <p:nvPicPr>
          <p:cNvPr id="83" name="箭">
            <a:hlinkClick r:id="" action="ppaction://media"/>
            <a:extLst>
              <a:ext uri="{FF2B5EF4-FFF2-40B4-BE49-F238E27FC236}">
                <a16:creationId xmlns="" xmlns:a16="http://schemas.microsoft.com/office/drawing/2014/main" id="{96C9C708-34F6-4EA7-A4FC-4D949A19E744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490913" y="-1203325"/>
            <a:ext cx="487362" cy="487362"/>
          </a:xfrm>
          <a:prstGeom prst="rect">
            <a:avLst/>
          </a:prstGeom>
        </p:spPr>
      </p:pic>
      <p:pic>
        <p:nvPicPr>
          <p:cNvPr id="84" name="破碎">
            <a:hlinkClick r:id="" action="ppaction://media"/>
            <a:extLst>
              <a:ext uri="{FF2B5EF4-FFF2-40B4-BE49-F238E27FC236}">
                <a16:creationId xmlns="" xmlns:a16="http://schemas.microsoft.com/office/drawing/2014/main" id="{95757E63-F4F6-437C-BCFE-57A32D830B82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582988" y="-1111250"/>
            <a:ext cx="487362" cy="487362"/>
          </a:xfrm>
          <a:prstGeom prst="rect">
            <a:avLst/>
          </a:prstGeom>
        </p:spPr>
      </p:pic>
      <p:pic>
        <p:nvPicPr>
          <p:cNvPr id="85" name="箭">
            <a:hlinkClick r:id="" action="ppaction://media"/>
            <a:extLst>
              <a:ext uri="{FF2B5EF4-FFF2-40B4-BE49-F238E27FC236}">
                <a16:creationId xmlns="" xmlns:a16="http://schemas.microsoft.com/office/drawing/2014/main" id="{293C3783-A2A3-4363-ABCC-8254E42DD86B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643313" y="-1050925"/>
            <a:ext cx="487362" cy="487362"/>
          </a:xfrm>
          <a:prstGeom prst="rect">
            <a:avLst/>
          </a:prstGeom>
        </p:spPr>
      </p:pic>
      <p:pic>
        <p:nvPicPr>
          <p:cNvPr id="86" name="破碎">
            <a:hlinkClick r:id="" action="ppaction://media"/>
            <a:extLst>
              <a:ext uri="{FF2B5EF4-FFF2-40B4-BE49-F238E27FC236}">
                <a16:creationId xmlns="" xmlns:a16="http://schemas.microsoft.com/office/drawing/2014/main" id="{C32E6759-F640-42F8-BAE4-1AA2E243FA33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735388" y="-958850"/>
            <a:ext cx="487362" cy="487362"/>
          </a:xfrm>
          <a:prstGeom prst="rect">
            <a:avLst/>
          </a:prstGeom>
        </p:spPr>
      </p:pic>
      <p:pic>
        <p:nvPicPr>
          <p:cNvPr id="87" name="箭">
            <a:hlinkClick r:id="" action="ppaction://media"/>
            <a:extLst>
              <a:ext uri="{FF2B5EF4-FFF2-40B4-BE49-F238E27FC236}">
                <a16:creationId xmlns="" xmlns:a16="http://schemas.microsoft.com/office/drawing/2014/main" id="{87B7A254-832E-42E0-989D-631D7D51FADE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795713" y="-898525"/>
            <a:ext cx="487362" cy="487362"/>
          </a:xfrm>
          <a:prstGeom prst="rect">
            <a:avLst/>
          </a:prstGeom>
        </p:spPr>
      </p:pic>
      <p:pic>
        <p:nvPicPr>
          <p:cNvPr id="88" name="破碎">
            <a:hlinkClick r:id="" action="ppaction://media"/>
            <a:extLst>
              <a:ext uri="{FF2B5EF4-FFF2-40B4-BE49-F238E27FC236}">
                <a16:creationId xmlns="" xmlns:a16="http://schemas.microsoft.com/office/drawing/2014/main" id="{6B61D7C3-7CA2-4869-8CAB-FDBB6DF6C9EE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887788" y="-806450"/>
            <a:ext cx="487362" cy="487362"/>
          </a:xfrm>
          <a:prstGeom prst="rect">
            <a:avLst/>
          </a:prstGeom>
        </p:spPr>
      </p:pic>
      <p:pic>
        <p:nvPicPr>
          <p:cNvPr id="89" name="箭">
            <a:hlinkClick r:id="" action="ppaction://media"/>
            <a:extLst>
              <a:ext uri="{FF2B5EF4-FFF2-40B4-BE49-F238E27FC236}">
                <a16:creationId xmlns="" xmlns:a16="http://schemas.microsoft.com/office/drawing/2014/main" id="{CB32B902-2B1D-4225-A5E8-5BE0BD650DE0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3948113" y="-746125"/>
            <a:ext cx="487362" cy="487362"/>
          </a:xfrm>
          <a:prstGeom prst="rect">
            <a:avLst/>
          </a:prstGeom>
        </p:spPr>
      </p:pic>
      <p:pic>
        <p:nvPicPr>
          <p:cNvPr id="90" name="破碎">
            <a:hlinkClick r:id="" action="ppaction://media"/>
            <a:extLst>
              <a:ext uri="{FF2B5EF4-FFF2-40B4-BE49-F238E27FC236}">
                <a16:creationId xmlns="" xmlns:a16="http://schemas.microsoft.com/office/drawing/2014/main" id="{FC228AA6-8F64-478A-9EA9-1B345D23B8FE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4040188" y="-654050"/>
            <a:ext cx="487362" cy="487362"/>
          </a:xfrm>
          <a:prstGeom prst="rect">
            <a:avLst/>
          </a:prstGeom>
        </p:spPr>
      </p:pic>
      <p:pic>
        <p:nvPicPr>
          <p:cNvPr id="91" name="箭">
            <a:hlinkClick r:id="" action="ppaction://media"/>
            <a:extLst>
              <a:ext uri="{FF2B5EF4-FFF2-40B4-BE49-F238E27FC236}">
                <a16:creationId xmlns="" xmlns:a16="http://schemas.microsoft.com/office/drawing/2014/main" id="{9329C28A-F05E-4A6C-9C34-907DE0802D4F}"/>
              </a:ext>
            </a:extLst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4100513" y="-593725"/>
            <a:ext cx="487362" cy="487362"/>
          </a:xfrm>
          <a:prstGeom prst="rect">
            <a:avLst/>
          </a:prstGeom>
        </p:spPr>
      </p:pic>
      <p:pic>
        <p:nvPicPr>
          <p:cNvPr id="92" name="破碎">
            <a:hlinkClick r:id="" action="ppaction://media"/>
            <a:extLst>
              <a:ext uri="{FF2B5EF4-FFF2-40B4-BE49-F238E27FC236}">
                <a16:creationId xmlns="" xmlns:a16="http://schemas.microsoft.com/office/drawing/2014/main" id="{FEFB879A-FACF-4994-9323-BCB62E1A7DD1}"/>
              </a:ext>
            </a:extLst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3"/>
          <a:stretch>
            <a:fillRect/>
          </a:stretch>
        </p:blipFill>
        <p:spPr>
          <a:xfrm>
            <a:off x="4192588" y="-501650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44000" decel="56000" autoRev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48000" decel="52000" autoRev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0" presetClass="exit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3)-0.3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0.3)-0.15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4.79167E-6 -7.40741E-7 L 0.39127 0.00208 " pathEditMode="relative" rAng="0" ptsTypes="AA">
                                          <p:cBhvr>
                                            <p:cTn id="15" dur="3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57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5E-6 -7.40741E-7 L 0.3918 0.00208 " pathEditMode="relative" rAng="0" ptsTypes="AA">
                                          <p:cBhvr>
                                            <p:cTn id="17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3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2.08333E-7 -3.7037E-6 L 0.39036 0.0007 " pathEditMode="relative" rAng="0" ptsTypes="AA">
                                          <p:cBhvr>
                                            <p:cTn id="19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18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decel="10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4.79167E-6 -7.40741E-7 L 0.39075 0.00208 " pathEditMode="relative" rAng="0" ptsTypes="AA">
                                          <p:cBhvr>
                                            <p:cTn id="21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31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100000" fill="hold" nodeType="withEffect" p14:presetBounceEnd="20000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1.875E-6 -1.48148E-6 L -0.28151 0.80093 " pathEditMode="relative" rAng="0" ptsTypes="AA" p14:bounceEnd="20000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76" y="40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accel="100000" fill="hold" nodeType="withEffect" p14:presetBounceEnd="66667">
                                      <p:stCondLst>
                                        <p:cond delay="4300"/>
                                      </p:stCondLst>
                                      <p:childTnLst>
                                        <p:animRot by="-720000" p14:bounceEnd="66667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30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3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125)-0.06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" presetClass="mediacall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5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Motion origin="layout" path="M -0.28151 0.80093 L -1.02995 0.82292 " pathEditMode="relative" rAng="0" ptsTypes="AA">
                                          <p:cBhvr>
                                            <p:cTn id="37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422" y="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100000" fill="hold" nodeType="withEffect" p14:presetBounceEnd="20000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2.70833E-6 -3.7037E-6 L -0.23294 0.83797 " pathEditMode="relative" rAng="0" ptsTypes="AA" p14:bounceEnd="20000">
                                          <p:cBhvr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654" y="4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8" presetClass="emph" presetSubtype="0" accel="100000" fill="hold" nodeType="withEffect" p14:presetBounceEnd="66667">
                                      <p:stCondLst>
                                        <p:cond delay="5000"/>
                                      </p:stCondLst>
                                      <p:childTnLst>
                                        <p:animRot by="-720000" p14:bounceEnd="66667">
                                          <p:cBhvr>
                                            <p:cTn id="4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49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5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125)-0.06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" presetClass="mediacall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4" dur="1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0.23294 0.83797 L -1.34544 0.83936 " pathEditMode="relative" rAng="0" ptsTypes="AA">
                                          <p:cBhvr>
                                            <p:cTn id="5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625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100000" fill="hold" nodeType="withEffect" p14:presetBounceEnd="20000">
                                      <p:stCondLst>
                                        <p:cond delay="5300"/>
                                      </p:stCondLst>
                                      <p:childTnLst>
                                        <p:animMotion origin="layout" path="M 4.16667E-7 -1.48148E-6 L -0.2181 0.75509 " pathEditMode="relative" rAng="0" ptsTypes="AA" p14:bounceEnd="20000">
                                          <p:cBhvr>
                                            <p:cTn id="6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11" y="37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" presetClass="mediacall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6" dur="1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7" presetID="1" presetClass="path" presetSubtype="0" accel="50000" decel="5000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0.39127 0.00208 C 0.41093 0.00208 0.42695 -0.01829 0.42695 -0.04259 C 0.42695 -0.06713 0.41093 -0.08704 0.39127 -0.08704 C 0.37148 -0.08704 0.35559 -0.06713 0.35559 -0.04259 C 0.35559 -0.01829 0.37148 0.00208 0.39127 0.00208 Z " pathEditMode="relative" rAng="0" ptsTypes="AAAAA">
                                          <p:cBhvr>
                                            <p:cTn id="6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1" presetClass="path" presetSubtype="0" accel="50000" decel="5000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0.39141 0.00208 C 0.41107 0.00208 0.42709 -0.01829 0.42709 -0.04259 C 0.42709 -0.06713 0.41107 -0.08704 0.39141 -0.08704 C 0.37162 -0.08704 0.35573 -0.06713 0.35573 -0.04259 C 0.35573 -0.01829 0.37162 0.00208 0.39141 0.00208 Z " pathEditMode="relative" rAng="0" ptsTypes="AAAAA">
                                          <p:cBhvr>
                                            <p:cTn id="7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1" presetClass="path" presetSubtype="0" accel="50000" decel="50000" fill="hold" grpId="2" nodeType="withEffect">
                                      <p:stCondLst>
                                        <p:cond delay="5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39036 0.0007 C 0.41003 0.0007 0.42604 -0.01967 0.42604 -0.04398 C 0.42604 -0.06851 0.41003 -0.08842 0.39036 -0.08842 C 0.37057 -0.08842 0.35469 -0.06851 0.35469 -0.04398 C 0.35469 -0.01967 0.37057 0.0007 0.39036 0.0007 Z " pathEditMode="relative" rAng="0" ptsTypes="AAAAA">
                                          <p:cBhvr>
                                            <p:cTn id="7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0.39127 0.00208 C 0.41093 0.00208 0.42695 -0.01829 0.42695 -0.04259 C 0.42695 -0.06713 0.41093 -0.08704 0.39127 -0.08704 C 0.37148 -0.08704 0.35559 -0.06713 0.35559 -0.04259 C 0.35559 -0.01829 0.37148 0.00208 0.39127 0.00208 Z " pathEditMode="relative" rAng="0" ptsTypes="AAAAA">
                                          <p:cBhvr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8" presetClass="emph" presetSubtype="0" accel="100000" fill="hold" nodeType="withEffect" p14:presetBounceEnd="66667">
                                      <p:stCondLst>
                                        <p:cond delay="5800"/>
                                      </p:stCondLst>
                                      <p:childTnLst>
                                        <p:animRot by="-720000" p14:bounceEnd="66667">
                                          <p:cBhvr>
                                            <p:cTn id="7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7" presetID="1" presetClass="entr" presetSubtype="0" fill="hold" grpId="0" nodeType="withEffect">
                                      <p:stCondLst>
                                        <p:cond delay="580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79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8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125)-0.06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8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1" presetClass="mediacall" presetSubtype="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4" dur="1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animMotion origin="layout" path="M -0.2181 0.75509 L -1.06979 0.75509 " pathEditMode="relative" rAng="0" ptsTypes="AA">
                                          <p:cBhvr>
                                            <p:cTn id="86" dur="3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accel="100000" fill="hold" nodeType="withEffect" p14:presetBounceEnd="20000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-4.375E-6 -3.7037E-6 L -0.47773 0.94954 " pathEditMode="relative" rAng="0" ptsTypes="AA" p14:bounceEnd="20000">
                                          <p:cBhvr>
                                            <p:cTn id="9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93" y="47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" presetClass="mediacall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3" dur="1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4" presetID="8" presetClass="emph" presetSubtype="0" accel="100000" fill="hold" nodeType="withEffect" p14:presetBounceEnd="66667">
                                      <p:stCondLst>
                                        <p:cond delay="5750"/>
                                      </p:stCondLst>
                                      <p:childTnLst>
                                        <p:animRot by="-720000" p14:bounceEnd="66667">
                                          <p:cBhvr>
                                            <p:cTn id="9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" presetID="1" presetClass="entr" presetSubtype="0" fill="hold" grpId="0" nodeType="withEffect">
                                      <p:stCondLst>
                                        <p:cond delay="57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9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0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125)-0.06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0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1" presetClass="mediacall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3" dur="1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-0.47773 0.94954 L -1.47018 0.95139 " pathEditMode="relative" rAng="0" ptsTypes="AA">
                                          <p:cBhvr>
                                            <p:cTn id="105" dur="3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622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10" presetClass="exit" presetSubtype="0" fill="hold" nodeType="withEffect">
                                      <p:stCondLst>
                                        <p:cond delay="6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100000" fill="hold" nodeType="withEffect" p14:presetBounceEnd="20000">
                                      <p:stCondLst>
                                        <p:cond delay="6050"/>
                                      </p:stCondLst>
                                      <p:childTnLst>
                                        <p:animMotion origin="layout" path="M 3.125E-6 3.7037E-7 L -0.47774 0.94954 " pathEditMode="relative" rAng="0" ptsTypes="AA" p14:bounceEnd="20000">
                                          <p:cBhvr>
                                            <p:cTn id="11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93" y="47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1" presetClass="mediacall" presetSubtype="0" fill="hold" nodeType="withEffect">
                                      <p:stCondLst>
                                        <p:cond delay="60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2" dur="1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accel="100000" fill="hold" nodeType="withEffect" p14:presetBounceEnd="66667">
                                      <p:stCondLst>
                                        <p:cond delay="6550"/>
                                      </p:stCondLst>
                                      <p:childTnLst>
                                        <p:animRot by="-720000" p14:bounceEnd="66667">
                                          <p:cBhvr>
                                            <p:cTn id="11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1" presetClass="entr" presetSubtype="0" fill="hold" grpId="0" nodeType="withEffect">
                                      <p:stCondLst>
                                        <p:cond delay="65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117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1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125)-0.06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1" presetClass="mediacall" presetSubtype="0" fill="hold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2" dur="1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animMotion origin="layout" path="M -0.47774 0.94954 L -1.3168 0.92986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953" y="-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6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42" presetClass="path" presetSubtype="0" accel="100000" fill="hold" nodeType="withEffect" p14:presetBounceEnd="20000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-1.25E-6 4.44444E-6 L -0.34453 1.13379 " pathEditMode="relative" rAng="0" ptsTypes="AA" p14:bounceEnd="20000">
                                          <p:cBhvr>
                                            <p:cTn id="1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227" y="56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0" presetID="1" presetClass="mediacall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31" dur="1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accel="100000" fill="hold" nodeType="withEffect" p14:presetBounceEnd="66667">
                                      <p:stCondLst>
                                        <p:cond delay="6750"/>
                                      </p:stCondLst>
                                      <p:childTnLst>
                                        <p:animRot by="-720000" p14:bounceEnd="66667">
                                          <p:cBhvr>
                                            <p:cTn id="13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1" presetClass="entr" presetSubtype="0" fill="hold" grpId="0" nodeType="withEffect">
                                      <p:stCondLst>
                                        <p:cond delay="67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13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3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3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mediacall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1" dur="1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2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0.34453 1.13379 L -0.97943 1.15347 " pathEditMode="relative" rAng="0" ptsTypes="AA">
                                          <p:cBhvr>
                                            <p:cTn id="143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745" y="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" presetID="10" presetClass="exit" presetSubtype="0" fill="hold" nodeType="withEffect">
                                      <p:stCondLst>
                                        <p:cond delay="7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42" presetClass="path" presetSubtype="0" accel="100000" fill="hold" nodeType="withEffect" p14:presetBounceEnd="20000">
                                      <p:stCondLst>
                                        <p:cond delay="7050"/>
                                      </p:stCondLst>
                                      <p:childTnLst>
                                        <p:animMotion origin="layout" path="M -3.54167E-6 -3.7037E-6 L -0.47773 0.94954 " pathEditMode="relative" rAng="0" ptsTypes="AA" p14:bounceEnd="20000">
                                          <p:cBhvr>
                                            <p:cTn id="1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93" y="47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1" presetClass="mediacall" presetSubtype="0" fill="hold" nodeType="withEffect">
                                      <p:stCondLst>
                                        <p:cond delay="70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0" dur="1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accel="100000" fill="hold" nodeType="withEffect" p14:presetBounceEnd="66667">
                                      <p:stCondLst>
                                        <p:cond delay="7550"/>
                                      </p:stCondLst>
                                      <p:childTnLst>
                                        <p:animRot by="-720000" p14:bounceEnd="66667">
                                          <p:cBhvr>
                                            <p:cTn id="152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1" presetClass="mediacall" presetSubtype="0" fill="hold" nodeType="withEffect">
                                      <p:stCondLst>
                                        <p:cond delay="75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4" dur="1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5" presetID="1" presetClass="entr" presetSubtype="0" fill="hold" grpId="0" nodeType="withEffect">
                                      <p:stCondLst>
                                        <p:cond delay="75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157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5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6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fill="hold" nodeType="withEffect">
                                      <p:stCondLst>
                                        <p:cond delay="7550"/>
                                      </p:stCondLst>
                                      <p:childTnLst>
                                        <p:animMotion origin="layout" path="M -0.47773 0.94954 L -1.55846 0.9294 " pathEditMode="relative" rAng="0" ptsTypes="AA">
                                          <p:cBhvr>
                                            <p:cTn id="162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4036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xit" presetSubtype="0" fill="hold" nodeType="withEffect">
                                      <p:stCondLst>
                                        <p:cond delay="7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100000" fill="hold" grpId="3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0.39127 0.00208 L 1.16927 0.0169 " pathEditMode="relative" rAng="0" ptsTypes="AA">
                                          <p:cBhvr>
                                            <p:cTn id="167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893" y="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42" presetClass="path" presetSubtype="0" accel="100000" fill="hold" grpId="3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0.39141 0.00208 L 1.16836 0.02199 " pathEditMode="relative" rAng="0" ptsTypes="AA">
                                          <p:cBhvr>
                                            <p:cTn id="169" dur="5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841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" presetID="42" presetClass="path" presetSubtype="0" accel="100000" fill="hold" grpId="3" nodeType="withEffect">
                                      <p:stCondLst>
                                        <p:cond delay="6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39036 0.0007 L 1.17643 0.0213 " pathEditMode="relative" rAng="0" ptsTypes="AA">
                                          <p:cBhvr>
                                            <p:cTn id="171" dur="5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297" y="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" presetID="42" presetClass="path" presetSubtype="0" accel="10000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0.39127 0.00208 L 1.17109 0.02037 " pathEditMode="relative" rAng="0" ptsTypes="AA">
                                          <p:cBhvr>
                                            <p:cTn id="173" dur="5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984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10" presetClass="exit" presetSubtype="0" fill="hold" grpId="1" nodeType="withEffect">
                                      <p:stCondLst>
                                        <p:cond delay="10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5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accel="100000" fill="hold" nodeType="withEffect" p14:presetBounceEnd="20000">
                                      <p:stCondLst>
                                        <p:cond delay="7850"/>
                                      </p:stCondLst>
                                      <p:childTnLst>
                                        <p:animMotion origin="layout" path="M -3.33333E-6 0 L -0.28151 0.80093 " pathEditMode="relative" rAng="0" ptsTypes="AA" p14:bounceEnd="20000">
                                          <p:cBhvr>
                                            <p:cTn id="1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76" y="40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1" presetClass="mediacall" presetSubtype="0" fill="hold" nodeType="withEffect">
                                      <p:stCondLst>
                                        <p:cond delay="78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80" dur="1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1" presetID="8" presetClass="emph" presetSubtype="0" accel="100000" fill="hold" nodeType="withEffect" p14:presetBounceEnd="66667">
                                      <p:stCondLst>
                                        <p:cond delay="8350"/>
                                      </p:stCondLst>
                                      <p:childTnLst>
                                        <p:animRot by="-720000" p14:bounceEnd="66667">
                                          <p:cBhvr>
                                            <p:cTn id="182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3" presetID="1" presetClass="entr" presetSubtype="0" fill="hold" grpId="0" nodeType="withEffect">
                                      <p:stCondLst>
                                        <p:cond delay="83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185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87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8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9" presetID="1" presetClass="mediacall" presetSubtype="0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90" dur="1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91" presetID="42" presetClass="path" presetSubtype="0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animMotion origin="layout" path="M -0.28151 0.80093 L -1.47083 0.82292 " pathEditMode="relative" rAng="0" ptsTypes="AA">
                                          <p:cBhvr>
                                            <p:cTn id="192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466" y="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10" presetClass="exit" presetSubtype="0" fill="hold" nodeType="withEffect">
                                      <p:stCondLst>
                                        <p:cond delay="8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2" presetClass="path" presetSubtype="0" accel="100000" fill="hold" nodeType="withEffect" p14:presetBounceEnd="20000">
                                      <p:stCondLst>
                                        <p:cond delay="8650"/>
                                      </p:stCondLst>
                                      <p:childTnLst>
                                        <p:animMotion origin="layout" path="M -1.25E-6 -2.22222E-6 L -0.34453 1.1338 " pathEditMode="relative" rAng="0" ptsTypes="AA" p14:bounceEnd="20000">
                                          <p:cBhvr>
                                            <p:cTn id="19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227" y="56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" presetID="1" presetClass="mediacall" presetSubtype="0" fill="hold" nodeType="withEffect">
                                      <p:stCondLst>
                                        <p:cond delay="86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99" dur="1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00" presetID="8" presetClass="emph" presetSubtype="0" accel="100000" fill="hold" nodeType="withEffect" p14:presetBounceEnd="66667">
                                      <p:stCondLst>
                                        <p:cond delay="9150"/>
                                      </p:stCondLst>
                                      <p:childTnLst>
                                        <p:animRot by="-720000" p14:bounceEnd="66667">
                                          <p:cBhvr>
                                            <p:cTn id="201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2" presetID="1" presetClass="mediacall" presetSubtype="0" fill="hold" nodeType="withEffect">
                                      <p:stCondLst>
                                        <p:cond delay="91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03" dur="1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04" presetID="1" presetClass="entr" presetSubtype="0" fill="hold" grpId="0" nodeType="withEffect">
                                      <p:stCondLst>
                                        <p:cond delay="91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20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0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0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fill="hold" nodeType="withEffect">
                                      <p:stCondLst>
                                        <p:cond delay="9150"/>
                                      </p:stCondLst>
                                      <p:childTnLst>
                                        <p:animMotion origin="layout" path="M -0.34453 1.1338 L -1.21575 1.15857 " pathEditMode="relative" rAng="0" ptsTypes="AA">
                                          <p:cBhvr>
                                            <p:cTn id="211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555" y="12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10" presetClass="exit" presetSubtype="0" fill="hold" nodeType="withEffect">
                                      <p:stCondLst>
                                        <p:cond delay="9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100000" fill="hold" nodeType="withEffect" p14:presetBounceEnd="20000">
                                      <p:stCondLst>
                                        <p:cond delay="9450"/>
                                      </p:stCondLst>
                                      <p:childTnLst>
                                        <p:animMotion origin="layout" path="M -3.54167E-6 -3.7037E-7 L -0.47773 0.94954 " pathEditMode="relative" rAng="0" ptsTypes="AA" p14:bounceEnd="20000">
                                          <p:cBhvr>
                                            <p:cTn id="21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93" y="47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mediacall" presetSubtype="0" fill="hold" nodeType="withEffect">
                                      <p:stCondLst>
                                        <p:cond delay="94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18" dur="1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19" presetID="8" presetClass="emph" presetSubtype="0" accel="100000" fill="hold" nodeType="withEffect" p14:presetBounceEnd="66667">
                                      <p:stCondLst>
                                        <p:cond delay="9950"/>
                                      </p:stCondLst>
                                      <p:childTnLst>
                                        <p:animRot by="-720000" p14:bounceEnd="66667">
                                          <p:cBhvr>
                                            <p:cTn id="22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1" presetID="1" presetClass="entr" presetSubtype="0" fill="hold" grpId="0" nodeType="withEffect">
                                      <p:stCondLst>
                                        <p:cond delay="99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223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2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2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" presetClass="mediacall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8" dur="1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animMotion origin="layout" path="M -0.47773 0.94954 L -1.90846 0.93912 " pathEditMode="relative" rAng="0" ptsTypes="AA">
                                          <p:cBhvr>
                                            <p:cTn id="230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536" y="-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10" presetClass="exit" presetSubtype="0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" presetID="42" presetClass="path" presetSubtype="0" accel="100000" fill="hold" nodeType="withEffect" p14:presetBounceEnd="20000">
                                      <p:stCondLst>
                                        <p:cond delay="10250"/>
                                      </p:stCondLst>
                                      <p:childTnLst>
                                        <p:animMotion origin="layout" path="M -3.33333E-6 3.33333E-6 L -0.28151 0.80092 " pathEditMode="relative" rAng="0" ptsTypes="AA" p14:bounceEnd="20000">
                                          <p:cBhvr>
                                            <p:cTn id="23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76" y="40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1" presetClass="mediacall" presetSubtype="0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7" dur="1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38" presetID="8" presetClass="emph" presetSubtype="0" accel="100000" fill="hold" nodeType="withEffect" p14:presetBounceEnd="66667">
                                      <p:stCondLst>
                                        <p:cond delay="10750"/>
                                      </p:stCondLst>
                                      <p:childTnLst>
                                        <p:animRot by="-720000" p14:bounceEnd="66667">
                                          <p:cBhvr>
                                            <p:cTn id="239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0" presetID="1" presetClass="mediacall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41" dur="1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42" presetID="1" presetClass="entr" presetSubtype="0" fill="hold" grpId="0" nodeType="withEffect">
                                      <p:stCondLst>
                                        <p:cond delay="107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244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4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47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Motion origin="layout" path="M -0.28151 0.80092 L -1.83828 0.86689 " pathEditMode="relative" rAng="0" ptsTypes="AA">
                                          <p:cBhvr>
                                            <p:cTn id="249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839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nodeType="withEffect">
                                      <p:stCondLst>
                                        <p:cond delay="11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7.40741E-7 L -1.22904 -0.01435 " pathEditMode="relative" rAng="0" ptsTypes="AA">
                                          <p:cBhvr>
                                            <p:cTn id="254" dur="138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458" y="-7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7.40741E-7 L -1.22904 -0.01435 " pathEditMode="relative" ptsTypes="">
                                          <p:cBhvr>
                                            <p:cTn id="256" dur="13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0000">
                    <p:cTn id="25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20000">
                    <p:cTn id="25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20000">
                    <p:cTn id="25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0"/>
                    </p:tgtEl>
                  </p:cMediaNode>
                </p:audio>
                <p:audio>
                  <p:cMediaNode vol="20000">
                    <p:cTn id="26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4"/>
                    </p:tgtEl>
                  </p:cMediaNode>
                </p:audio>
                <p:audio>
                  <p:cMediaNode vol="20000">
                    <p:cTn id="26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5"/>
                    </p:tgtEl>
                  </p:cMediaNode>
                </p:audio>
                <p:audio>
                  <p:cMediaNode vol="20000">
                    <p:cTn id="2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6"/>
                    </p:tgtEl>
                  </p:cMediaNode>
                </p:audio>
                <p:audio>
                  <p:cMediaNode vol="20000">
                    <p:cTn id="26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7"/>
                    </p:tgtEl>
                  </p:cMediaNode>
                </p:audio>
                <p:audio>
                  <p:cMediaNode vol="20000">
                    <p:cTn id="26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8"/>
                    </p:tgtEl>
                  </p:cMediaNode>
                </p:audio>
                <p:audio>
                  <p:cMediaNode vol="20000">
                    <p:cTn id="26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9"/>
                    </p:tgtEl>
                  </p:cMediaNode>
                </p:audio>
                <p:audio>
                  <p:cMediaNode vol="20000">
                    <p:cTn id="26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0"/>
                    </p:tgtEl>
                  </p:cMediaNode>
                </p:audio>
                <p:audio>
                  <p:cMediaNode vol="20000">
                    <p:cTn id="26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1"/>
                    </p:tgtEl>
                  </p:cMediaNode>
                </p:audio>
                <p:audio>
                  <p:cMediaNode vol="20000">
                    <p:cTn id="26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2"/>
                    </p:tgtEl>
                  </p:cMediaNode>
                </p:audio>
                <p:audio>
                  <p:cMediaNode vol="20000">
                    <p:cTn id="2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3"/>
                    </p:tgtEl>
                  </p:cMediaNode>
                </p:audio>
                <p:audio>
                  <p:cMediaNode vol="20000">
                    <p:cTn id="2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4"/>
                    </p:tgtEl>
                  </p:cMediaNode>
                </p:audio>
                <p:audio>
                  <p:cMediaNode vol="20000">
                    <p:cTn id="2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5"/>
                    </p:tgtEl>
                  </p:cMediaNode>
                </p:audio>
                <p:audio>
                  <p:cMediaNode vol="20000">
                    <p:cTn id="2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6"/>
                    </p:tgtEl>
                  </p:cMediaNode>
                </p:audio>
                <p:audio>
                  <p:cMediaNode vol="20000">
                    <p:cTn id="2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7"/>
                    </p:tgtEl>
                  </p:cMediaNode>
                </p:audio>
                <p:audio>
                  <p:cMediaNode vol="20000">
                    <p:cTn id="2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8"/>
                    </p:tgtEl>
                  </p:cMediaNode>
                </p:audio>
                <p:audio>
                  <p:cMediaNode vol="20000">
                    <p:cTn id="2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9"/>
                    </p:tgtEl>
                  </p:cMediaNode>
                </p:audio>
                <p:audio>
                  <p:cMediaNode vol="20000">
                    <p:cTn id="2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0"/>
                    </p:tgtEl>
                  </p:cMediaNode>
                </p:audio>
                <p:audio>
                  <p:cMediaNode vol="20000">
                    <p:cTn id="2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1"/>
                    </p:tgtEl>
                  </p:cMediaNode>
                </p:audio>
                <p:audio>
                  <p:cMediaNode vol="20000">
                    <p:cTn id="2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2"/>
                    </p:tgtEl>
                  </p:cMediaNode>
                </p:audio>
              </p:childTnLst>
            </p:cTn>
          </p:par>
        </p:tnLst>
        <p:bldLst>
          <p:bldP spid="61" grpId="0"/>
          <p:bldP spid="62" grpId="0"/>
          <p:bldP spid="63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2" grpId="0"/>
          <p:bldP spid="2" grpId="1"/>
          <p:bldP spid="2" grpId="2"/>
          <p:bldP spid="2" grpId="3"/>
          <p:bldP spid="3" grpId="0" animBg="1"/>
          <p:bldP spid="3" grpId="1" animBg="1"/>
          <p:bldP spid="3" grpId="2" animBg="1"/>
          <p:bldP spid="3" grpId="3" animBg="1"/>
          <p:bldP spid="4" grpId="0" animBg="1"/>
          <p:bldP spid="4" grpId="1" animBg="1"/>
          <p:bldP spid="4" grpId="2" animBg="1"/>
          <p:bldP spid="5" grpId="0" animBg="1"/>
          <p:bldP spid="5" grpId="1" animBg="1"/>
          <p:bldP spid="5" grpId="2" animBg="1"/>
          <p:bldP spid="5" grpId="3" animBg="1"/>
          <p:bldP spid="73" grpId="0"/>
          <p:bldP spid="7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44000" decel="56000" autoRev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48000" decel="52000" autoRev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0" presetClass="exit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3)-0.3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0.3)-0.15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4.79167E-6 -7.40741E-7 L 0.39127 0.00208 " pathEditMode="relative" rAng="0" ptsTypes="AA">
                                          <p:cBhvr>
                                            <p:cTn id="15" dur="3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57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5E-6 -7.40741E-7 L 0.3918 0.00208 " pathEditMode="relative" rAng="0" ptsTypes="AA">
                                          <p:cBhvr>
                                            <p:cTn id="17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83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3" presetClass="pat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2.08333E-7 -3.7037E-6 L 0.39036 0.0007 " pathEditMode="relative" rAng="0" ptsTypes="AA">
                                          <p:cBhvr>
                                            <p:cTn id="19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18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63" presetClass="path" presetSubtype="0" decel="10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4.79167E-6 -7.40741E-7 L 0.39075 0.00208 " pathEditMode="relative" rAng="0" ptsTypes="AA">
                                          <p:cBhvr>
                                            <p:cTn id="21" dur="3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531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1.875E-6 -1.48148E-6 L -0.28151 0.80093 " pathEditMode="relative" rAng="0" ptsTypes="AA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76" y="40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" presetClass="mediacall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5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accel="100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Rot by="-720000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1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30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3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125)-0.06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" presetClass="mediacall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5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Motion origin="layout" path="M -0.28151 0.80093 L -1.02995 0.82292 " pathEditMode="relative" rAng="0" ptsTypes="AA">
                                          <p:cBhvr>
                                            <p:cTn id="37" dur="3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422" y="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10000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2.70833E-6 -3.7037E-6 L -0.23294 0.83797 " pathEditMode="relative" rAng="0" ptsTypes="AA">
                                          <p:cBhvr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654" y="4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1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8" presetClass="emph" presetSubtype="0" accel="10000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-720000">
                                          <p:cBhvr>
                                            <p:cTn id="4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49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5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125)-0.06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1" presetClass="mediacall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4" dur="1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0.23294 0.83797 L -1.34544 0.83936 " pathEditMode="relative" rAng="0" ptsTypes="AA">
                                          <p:cBhvr>
                                            <p:cTn id="5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625" y="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10" presetClass="exit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10000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Motion origin="layout" path="M 4.16667E-7 -1.48148E-6 L -0.2181 0.75509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11" y="37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" presetClass="mediacall" presetSubtype="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6" dur="1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7" presetID="1" presetClass="path" presetSubtype="0" accel="50000" decel="5000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0.39127 0.00208 C 0.41093 0.00208 0.42695 -0.01829 0.42695 -0.04259 C 0.42695 -0.06713 0.41093 -0.08704 0.39127 -0.08704 C 0.37148 -0.08704 0.35559 -0.06713 0.35559 -0.04259 C 0.35559 -0.01829 0.37148 0.00208 0.39127 0.00208 Z " pathEditMode="relative" rAng="0" ptsTypes="AAAAA">
                                          <p:cBhvr>
                                            <p:cTn id="6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1" presetClass="path" presetSubtype="0" accel="50000" decel="5000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0.39141 0.00208 C 0.41107 0.00208 0.42709 -0.01829 0.42709 -0.04259 C 0.42709 -0.06713 0.41107 -0.08704 0.39141 -0.08704 C 0.37162 -0.08704 0.35573 -0.06713 0.35573 -0.04259 C 0.35573 -0.01829 0.37162 0.00208 0.39141 0.00208 Z " pathEditMode="relative" rAng="0" ptsTypes="AAAAA">
                                          <p:cBhvr>
                                            <p:cTn id="7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1" presetClass="path" presetSubtype="0" accel="50000" decel="50000" fill="hold" grpId="2" nodeType="withEffect">
                                      <p:stCondLst>
                                        <p:cond delay="5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39036 0.0007 C 0.41003 0.0007 0.42604 -0.01967 0.42604 -0.04398 C 0.42604 -0.06851 0.41003 -0.08842 0.39036 -0.08842 C 0.37057 -0.08842 0.35469 -0.06851 0.35469 -0.04398 C 0.35469 -0.01967 0.37057 0.0007 0.39036 0.0007 Z " pathEditMode="relative" rAng="0" ptsTypes="AAAAA">
                                          <p:cBhvr>
                                            <p:cTn id="7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1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0.39127 0.00208 C 0.41093 0.00208 0.42695 -0.01829 0.42695 -0.04259 C 0.42695 -0.06713 0.41093 -0.08704 0.39127 -0.08704 C 0.37148 -0.08704 0.35559 -0.06713 0.35559 -0.04259 C 0.35559 -0.01829 0.37148 0.00208 0.39127 0.00208 Z " pathEditMode="relative" rAng="0" ptsTypes="AAAAA">
                                          <p:cBhvr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8" presetClass="emph" presetSubtype="0" accel="10000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animRot by="-720000">
                                          <p:cBhvr>
                                            <p:cTn id="7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7" presetID="1" presetClass="entr" presetSubtype="0" fill="hold" grpId="0" nodeType="withEffect">
                                      <p:stCondLst>
                                        <p:cond delay="580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79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8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125)-0.06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8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1" presetClass="mediacall" presetSubtype="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4" dur="1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animMotion origin="layout" path="M -0.2181 0.75509 L -1.06979 0.75509 " pathEditMode="relative" rAng="0" ptsTypes="AA">
                                          <p:cBhvr>
                                            <p:cTn id="86" dur="3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accel="10000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-4.375E-6 -3.7037E-6 L -0.47773 0.94954 " pathEditMode="relative" rAng="0" ptsTypes="AA">
                                          <p:cBhvr>
                                            <p:cTn id="9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93" y="47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" presetClass="mediacall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3" dur="1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4" presetID="8" presetClass="emph" presetSubtype="0" accel="10000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-720000">
                                          <p:cBhvr>
                                            <p:cTn id="9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" presetID="1" presetClass="entr" presetSubtype="0" fill="hold" grpId="0" nodeType="withEffect">
                                      <p:stCondLst>
                                        <p:cond delay="57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9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0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125)-0.06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0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1" presetClass="mediacall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3" dur="1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-0.47773 0.94954 L -1.47018 0.95139 " pathEditMode="relative" rAng="0" ptsTypes="AA">
                                          <p:cBhvr>
                                            <p:cTn id="105" dur="3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622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10" presetClass="exit" presetSubtype="0" fill="hold" nodeType="withEffect">
                                      <p:stCondLst>
                                        <p:cond delay="6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100000" fill="hold" nodeType="withEffect">
                                      <p:stCondLst>
                                        <p:cond delay="6050"/>
                                      </p:stCondLst>
                                      <p:childTnLst>
                                        <p:animMotion origin="layout" path="M 3.125E-6 3.7037E-7 L -0.47774 0.94954 " pathEditMode="relative" rAng="0" ptsTypes="AA">
                                          <p:cBhvr>
                                            <p:cTn id="11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93" y="47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1" presetClass="mediacall" presetSubtype="0" fill="hold" nodeType="withEffect">
                                      <p:stCondLst>
                                        <p:cond delay="60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2" dur="1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accel="100000" fill="hold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animRot by="-720000">
                                          <p:cBhvr>
                                            <p:cTn id="11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1" presetClass="entr" presetSubtype="0" fill="hold" grpId="0" nodeType="withEffect">
                                      <p:stCondLst>
                                        <p:cond delay="65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117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1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125)-0.06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2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1" presetClass="mediacall" presetSubtype="0" fill="hold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2" dur="1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fill="hold" nodeType="withEffect">
                                      <p:stCondLst>
                                        <p:cond delay="6550"/>
                                      </p:stCondLst>
                                      <p:childTnLst>
                                        <p:animMotion origin="layout" path="M -0.47774 0.94954 L -1.3168 0.92986 " pathEditMode="relative" rAng="0" ptsTypes="AA">
                                          <p:cBhvr>
                                            <p:cTn id="124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953" y="-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6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42" presetClass="path" presetSubtype="0" accel="10000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-1.25E-6 4.44444E-6 L -0.34453 1.13379 " pathEditMode="relative" rAng="0" ptsTypes="AA">
                                          <p:cBhvr>
                                            <p:cTn id="1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227" y="56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0" presetID="1" presetClass="mediacall" presetSubtype="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31" dur="1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accel="10000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Rot by="-720000">
                                          <p:cBhvr>
                                            <p:cTn id="13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1" presetClass="entr" presetSubtype="0" fill="hold" grpId="0" nodeType="withEffect">
                                      <p:stCondLst>
                                        <p:cond delay="67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13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3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3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mediacall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1" dur="1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2" presetID="42" presetClass="pat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Motion origin="layout" path="M -0.34453 1.13379 L -0.97943 1.15347 " pathEditMode="relative" rAng="0" ptsTypes="AA">
                                          <p:cBhvr>
                                            <p:cTn id="143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745" y="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" presetID="10" presetClass="exit" presetSubtype="0" fill="hold" nodeType="withEffect">
                                      <p:stCondLst>
                                        <p:cond delay="7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42" presetClass="path" presetSubtype="0" accel="100000" fill="hold" nodeType="withEffect">
                                      <p:stCondLst>
                                        <p:cond delay="7050"/>
                                      </p:stCondLst>
                                      <p:childTnLst>
                                        <p:animMotion origin="layout" path="M -3.54167E-6 -3.7037E-6 L -0.47773 0.94954 " pathEditMode="relative" rAng="0" ptsTypes="AA">
                                          <p:cBhvr>
                                            <p:cTn id="1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93" y="47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1" presetClass="mediacall" presetSubtype="0" fill="hold" nodeType="withEffect">
                                      <p:stCondLst>
                                        <p:cond delay="70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0" dur="1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accel="100000" fill="hold" nodeType="withEffect">
                                      <p:stCondLst>
                                        <p:cond delay="7550"/>
                                      </p:stCondLst>
                                      <p:childTnLst>
                                        <p:animRot by="-720000">
                                          <p:cBhvr>
                                            <p:cTn id="152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1" presetClass="mediacall" presetSubtype="0" fill="hold" nodeType="withEffect">
                                      <p:stCondLst>
                                        <p:cond delay="75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4" dur="1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55" presetID="1" presetClass="entr" presetSubtype="0" fill="hold" grpId="0" nodeType="withEffect">
                                      <p:stCondLst>
                                        <p:cond delay="75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157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5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6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42" presetClass="path" presetSubtype="0" fill="hold" nodeType="withEffect">
                                      <p:stCondLst>
                                        <p:cond delay="7550"/>
                                      </p:stCondLst>
                                      <p:childTnLst>
                                        <p:animMotion origin="layout" path="M -0.47773 0.94954 L -1.55846 0.9294 " pathEditMode="relative" rAng="0" ptsTypes="AA">
                                          <p:cBhvr>
                                            <p:cTn id="162" dur="3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4036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10" presetClass="exit" presetSubtype="0" fill="hold" nodeType="withEffect">
                                      <p:stCondLst>
                                        <p:cond delay="7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100000" fill="hold" grpId="3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0.39127 0.00208 L 1.16927 0.0169 " pathEditMode="relative" rAng="0" ptsTypes="AA">
                                          <p:cBhvr>
                                            <p:cTn id="167" dur="5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893" y="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42" presetClass="path" presetSubtype="0" accel="100000" fill="hold" grpId="3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0.39141 0.00208 L 1.16836 0.02199 " pathEditMode="relative" rAng="0" ptsTypes="AA">
                                          <p:cBhvr>
                                            <p:cTn id="169" dur="5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841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" presetID="42" presetClass="path" presetSubtype="0" accel="100000" fill="hold" grpId="3" nodeType="withEffect">
                                      <p:stCondLst>
                                        <p:cond delay="6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.39036 0.0007 L 1.17643 0.0213 " pathEditMode="relative" rAng="0" ptsTypes="AA">
                                          <p:cBhvr>
                                            <p:cTn id="171" dur="5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297" y="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2" presetID="42" presetClass="path" presetSubtype="0" accel="100000" fill="hold" grpId="2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0.39127 0.00208 L 1.17109 0.02037 " pathEditMode="relative" rAng="0" ptsTypes="AA">
                                          <p:cBhvr>
                                            <p:cTn id="173" dur="5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984" y="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10" presetClass="exit" presetSubtype="0" fill="hold" grpId="1" nodeType="withEffect">
                                      <p:stCondLst>
                                        <p:cond delay="10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5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accel="100000" fill="hold" nodeType="withEffect">
                                      <p:stCondLst>
                                        <p:cond delay="7850"/>
                                      </p:stCondLst>
                                      <p:childTnLst>
                                        <p:animMotion origin="layout" path="M -3.33333E-6 0 L -0.28151 0.80093 " pathEditMode="relative" rAng="0" ptsTypes="AA">
                                          <p:cBhvr>
                                            <p:cTn id="1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76" y="40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1" presetClass="mediacall" presetSubtype="0" fill="hold" nodeType="withEffect">
                                      <p:stCondLst>
                                        <p:cond delay="78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80" dur="1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1" presetID="8" presetClass="emph" presetSubtype="0" accel="100000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animRot by="-720000">
                                          <p:cBhvr>
                                            <p:cTn id="182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3" presetID="1" presetClass="entr" presetSubtype="0" fill="hold" grpId="0" nodeType="withEffect">
                                      <p:stCondLst>
                                        <p:cond delay="83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185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87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8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9" presetID="1" presetClass="mediacall" presetSubtype="0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90" dur="1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91" presetID="42" presetClass="path" presetSubtype="0" fill="hold" nodeType="withEffect">
                                      <p:stCondLst>
                                        <p:cond delay="8350"/>
                                      </p:stCondLst>
                                      <p:childTnLst>
                                        <p:animMotion origin="layout" path="M -0.28151 0.80093 L -1.47083 0.82292 " pathEditMode="relative" rAng="0" ptsTypes="AA">
                                          <p:cBhvr>
                                            <p:cTn id="192" dur="3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466" y="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10" presetClass="exit" presetSubtype="0" fill="hold" nodeType="withEffect">
                                      <p:stCondLst>
                                        <p:cond delay="8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2" presetClass="path" presetSubtype="0" accel="100000" fill="hold" nodeType="withEffect">
                                      <p:stCondLst>
                                        <p:cond delay="8650"/>
                                      </p:stCondLst>
                                      <p:childTnLst>
                                        <p:animMotion origin="layout" path="M -1.25E-6 -2.22222E-6 L -0.34453 1.1338 " pathEditMode="relative" rAng="0" ptsTypes="AA">
                                          <p:cBhvr>
                                            <p:cTn id="19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227" y="566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8" presetID="1" presetClass="mediacall" presetSubtype="0" fill="hold" nodeType="withEffect">
                                      <p:stCondLst>
                                        <p:cond delay="86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99" dur="1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00" presetID="8" presetClass="emph" presetSubtype="0" accel="100000" fill="hold" nodeType="withEffect">
                                      <p:stCondLst>
                                        <p:cond delay="9150"/>
                                      </p:stCondLst>
                                      <p:childTnLst>
                                        <p:animRot by="-720000">
                                          <p:cBhvr>
                                            <p:cTn id="201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2" presetID="1" presetClass="mediacall" presetSubtype="0" fill="hold" nodeType="withEffect">
                                      <p:stCondLst>
                                        <p:cond delay="91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03" dur="1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04" presetID="1" presetClass="entr" presetSubtype="0" fill="hold" grpId="0" nodeType="withEffect">
                                      <p:stCondLst>
                                        <p:cond delay="91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20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0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0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fill="hold" nodeType="withEffect">
                                      <p:stCondLst>
                                        <p:cond delay="9150"/>
                                      </p:stCondLst>
                                      <p:childTnLst>
                                        <p:animMotion origin="layout" path="M -0.34453 1.1338 L -1.21575 1.15857 " pathEditMode="relative" rAng="0" ptsTypes="AA">
                                          <p:cBhvr>
                                            <p:cTn id="211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555" y="12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10" presetClass="exit" presetSubtype="0" fill="hold" nodeType="withEffect">
                                      <p:stCondLst>
                                        <p:cond delay="9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42" presetClass="path" presetSubtype="0" accel="100000" fill="hold" nodeType="withEffect">
                                      <p:stCondLst>
                                        <p:cond delay="9450"/>
                                      </p:stCondLst>
                                      <p:childTnLst>
                                        <p:animMotion origin="layout" path="M -3.54167E-6 -3.7037E-7 L -0.47773 0.94954 " pathEditMode="relative" rAng="0" ptsTypes="AA">
                                          <p:cBhvr>
                                            <p:cTn id="21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93" y="474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1" presetClass="mediacall" presetSubtype="0" fill="hold" nodeType="withEffect">
                                      <p:stCondLst>
                                        <p:cond delay="94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18" dur="1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19" presetID="8" presetClass="emph" presetSubtype="0" accel="10000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animRot by="-720000">
                                          <p:cBhvr>
                                            <p:cTn id="22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1" presetID="1" presetClass="entr" presetSubtype="0" fill="hold" grpId="0" nodeType="withEffect">
                                      <p:stCondLst>
                                        <p:cond delay="99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223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2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2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7" presetID="1" presetClass="mediacall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28" dur="1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fill="hold" nodeType="withEffect">
                                      <p:stCondLst>
                                        <p:cond delay="9950"/>
                                      </p:stCondLst>
                                      <p:childTnLst>
                                        <p:animMotion origin="layout" path="M -0.47773 0.94954 L -1.90846 0.93912 " pathEditMode="relative" rAng="0" ptsTypes="AA">
                                          <p:cBhvr>
                                            <p:cTn id="230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536" y="-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10" presetClass="exit" presetSubtype="0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" presetID="42" presetClass="path" presetSubtype="0" accel="100000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animMotion origin="layout" path="M -3.33333E-6 3.33333E-6 L -0.28151 0.80092 " pathEditMode="relative" rAng="0" ptsTypes="AA">
                                          <p:cBhvr>
                                            <p:cTn id="23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76" y="40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1" presetClass="mediacall" presetSubtype="0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7" dur="1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38" presetID="8" presetClass="emph" presetSubtype="0" accel="10000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Rot by="-720000">
                                          <p:cBhvr>
                                            <p:cTn id="239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0" presetID="1" presetClass="mediacall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41" dur="1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42" presetID="1" presetClass="entr" presetSubtype="0" fill="hold" grpId="0" nodeType="withEffect">
                                      <p:stCondLst>
                                        <p:cond delay="1075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out" filter="fade">
                                          <p:cBhvr>
                                            <p:cTn id="244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4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rand(0.25)-0.1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47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rand(-0.25)-0.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animMotion origin="layout" path="M -0.28151 0.80092 L -1.83828 0.86689 " pathEditMode="relative" rAng="0" ptsTypes="AA">
                                          <p:cBhvr>
                                            <p:cTn id="249" dur="3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839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10" presetClass="exit" presetSubtype="0" fill="hold" nodeType="withEffect">
                                      <p:stCondLst>
                                        <p:cond delay="11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7.40741E-7 L -1.22904 -0.01435 " pathEditMode="relative" rAng="0" ptsTypes="AA">
                                          <p:cBhvr>
                                            <p:cTn id="254" dur="138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458" y="-7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7.40741E-7 L -1.22904 -0.01435 " pathEditMode="relative" ptsTypes="">
                                          <p:cBhvr>
                                            <p:cTn id="256" dur="138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0000">
                    <p:cTn id="25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20000">
                    <p:cTn id="25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20000">
                    <p:cTn id="25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0"/>
                    </p:tgtEl>
                  </p:cMediaNode>
                </p:audio>
                <p:audio>
                  <p:cMediaNode vol="20000">
                    <p:cTn id="26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4"/>
                    </p:tgtEl>
                  </p:cMediaNode>
                </p:audio>
                <p:audio>
                  <p:cMediaNode vol="20000">
                    <p:cTn id="26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5"/>
                    </p:tgtEl>
                  </p:cMediaNode>
                </p:audio>
                <p:audio>
                  <p:cMediaNode vol="20000">
                    <p:cTn id="2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6"/>
                    </p:tgtEl>
                  </p:cMediaNode>
                </p:audio>
                <p:audio>
                  <p:cMediaNode vol="20000">
                    <p:cTn id="26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7"/>
                    </p:tgtEl>
                  </p:cMediaNode>
                </p:audio>
                <p:audio>
                  <p:cMediaNode vol="20000">
                    <p:cTn id="26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8"/>
                    </p:tgtEl>
                  </p:cMediaNode>
                </p:audio>
                <p:audio>
                  <p:cMediaNode vol="20000">
                    <p:cTn id="26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9"/>
                    </p:tgtEl>
                  </p:cMediaNode>
                </p:audio>
                <p:audio>
                  <p:cMediaNode vol="20000">
                    <p:cTn id="26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0"/>
                    </p:tgtEl>
                  </p:cMediaNode>
                </p:audio>
                <p:audio>
                  <p:cMediaNode vol="20000">
                    <p:cTn id="26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1"/>
                    </p:tgtEl>
                  </p:cMediaNode>
                </p:audio>
                <p:audio>
                  <p:cMediaNode vol="20000">
                    <p:cTn id="26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2"/>
                    </p:tgtEl>
                  </p:cMediaNode>
                </p:audio>
                <p:audio>
                  <p:cMediaNode vol="20000">
                    <p:cTn id="26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3"/>
                    </p:tgtEl>
                  </p:cMediaNode>
                </p:audio>
                <p:audio>
                  <p:cMediaNode vol="20000">
                    <p:cTn id="27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4"/>
                    </p:tgtEl>
                  </p:cMediaNode>
                </p:audio>
                <p:audio>
                  <p:cMediaNode vol="20000">
                    <p:cTn id="27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5"/>
                    </p:tgtEl>
                  </p:cMediaNode>
                </p:audio>
                <p:audio>
                  <p:cMediaNode vol="20000">
                    <p:cTn id="27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6"/>
                    </p:tgtEl>
                  </p:cMediaNode>
                </p:audio>
                <p:audio>
                  <p:cMediaNode vol="20000">
                    <p:cTn id="2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7"/>
                    </p:tgtEl>
                  </p:cMediaNode>
                </p:audio>
                <p:audio>
                  <p:cMediaNode vol="20000">
                    <p:cTn id="2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8"/>
                    </p:tgtEl>
                  </p:cMediaNode>
                </p:audio>
                <p:audio>
                  <p:cMediaNode vol="20000">
                    <p:cTn id="2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9"/>
                    </p:tgtEl>
                  </p:cMediaNode>
                </p:audio>
                <p:audio>
                  <p:cMediaNode vol="20000">
                    <p:cTn id="2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0"/>
                    </p:tgtEl>
                  </p:cMediaNode>
                </p:audio>
                <p:audio>
                  <p:cMediaNode vol="20000">
                    <p:cTn id="2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1"/>
                    </p:tgtEl>
                  </p:cMediaNode>
                </p:audio>
                <p:audio>
                  <p:cMediaNode vol="20000">
                    <p:cTn id="2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2"/>
                    </p:tgtEl>
                  </p:cMediaNode>
                </p:audio>
              </p:childTnLst>
            </p:cTn>
          </p:par>
        </p:tnLst>
        <p:bldLst>
          <p:bldP spid="61" grpId="0"/>
          <p:bldP spid="62" grpId="0"/>
          <p:bldP spid="63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2" grpId="0"/>
          <p:bldP spid="2" grpId="1"/>
          <p:bldP spid="2" grpId="2"/>
          <p:bldP spid="2" grpId="3"/>
          <p:bldP spid="3" grpId="0" animBg="1"/>
          <p:bldP spid="3" grpId="1" animBg="1"/>
          <p:bldP spid="3" grpId="2" animBg="1"/>
          <p:bldP spid="3" grpId="3" animBg="1"/>
          <p:bldP spid="4" grpId="0" animBg="1"/>
          <p:bldP spid="4" grpId="1" animBg="1"/>
          <p:bldP spid="4" grpId="2" animBg="1"/>
          <p:bldP spid="5" grpId="0" animBg="1"/>
          <p:bldP spid="5" grpId="1" animBg="1"/>
          <p:bldP spid="5" grpId="2" animBg="1"/>
          <p:bldP spid="5" grpId="3" animBg="1"/>
          <p:bldP spid="73" grpId="0"/>
          <p:bldP spid="73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PA-组合 297">
            <a:extLst>
              <a:ext uri="{FF2B5EF4-FFF2-40B4-BE49-F238E27FC236}">
                <a16:creationId xmlns="" xmlns:a16="http://schemas.microsoft.com/office/drawing/2014/main" id="{9222C662-1DFA-42E7-927E-D611D3EFCE8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5080920" y="-12543264"/>
            <a:ext cx="22353841" cy="26413474"/>
            <a:chOff x="-5026251" y="-16048464"/>
            <a:chExt cx="22353841" cy="26413474"/>
          </a:xfrm>
        </p:grpSpPr>
        <p:sp>
          <p:nvSpPr>
            <p:cNvPr id="232" name="PA-任意多边形 293">
              <a:extLst>
                <a:ext uri="{FF2B5EF4-FFF2-40B4-BE49-F238E27FC236}">
                  <a16:creationId xmlns="" xmlns:a16="http://schemas.microsoft.com/office/drawing/2014/main" id="{DFB85F90-F35C-42DD-B5C4-C34AA7780FEC}"/>
                </a:ext>
              </a:extLst>
            </p:cNvPr>
            <p:cNvSpPr/>
            <p:nvPr>
              <p:custDataLst>
                <p:tags r:id="rId206"/>
              </p:custDataLst>
            </p:nvPr>
          </p:nvSpPr>
          <p:spPr>
            <a:xfrm>
              <a:off x="-5026251" y="-16048464"/>
              <a:ext cx="22244502" cy="26413471"/>
            </a:xfrm>
            <a:custGeom>
              <a:avLst/>
              <a:gdLst/>
              <a:ahLst/>
              <a:cxnLst/>
              <a:rect l="0" t="0" r="0" b="0"/>
              <a:pathLst>
                <a:path w="22244502" h="26413471">
                  <a:moveTo>
                    <a:pt x="0" y="0"/>
                  </a:moveTo>
                  <a:lnTo>
                    <a:pt x="22244501" y="0"/>
                  </a:lnTo>
                  <a:lnTo>
                    <a:pt x="22244501" y="26413470"/>
                  </a:lnTo>
                  <a:lnTo>
                    <a:pt x="0" y="26413470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33" name="PA-组合 292">
              <a:extLst>
                <a:ext uri="{FF2B5EF4-FFF2-40B4-BE49-F238E27FC236}">
                  <a16:creationId xmlns="" xmlns:a16="http://schemas.microsoft.com/office/drawing/2014/main" id="{A4EE0BDF-45D2-4FE0-A613-7195F042B281}"/>
                </a:ext>
              </a:extLst>
            </p:cNvPr>
            <p:cNvGrpSpPr/>
            <p:nvPr>
              <p:custDataLst>
                <p:tags r:id="rId207"/>
              </p:custDataLst>
            </p:nvPr>
          </p:nvGrpSpPr>
          <p:grpSpPr>
            <a:xfrm>
              <a:off x="-4872862" y="-14462714"/>
              <a:ext cx="22200452" cy="24827724"/>
              <a:chOff x="-4872862" y="-14462714"/>
              <a:chExt cx="22200452" cy="24827724"/>
            </a:xfrm>
          </p:grpSpPr>
          <p:sp>
            <p:nvSpPr>
              <p:cNvPr id="234" name="PA-任意多边形 291">
                <a:extLst>
                  <a:ext uri="{FF2B5EF4-FFF2-40B4-BE49-F238E27FC236}">
                    <a16:creationId xmlns="" xmlns:a16="http://schemas.microsoft.com/office/drawing/2014/main" id="{A843FB12-7B07-4C8E-8496-272430B4EC5F}"/>
                  </a:ext>
                </a:extLst>
              </p:cNvPr>
              <p:cNvSpPr/>
              <p:nvPr>
                <p:custDataLst>
                  <p:tags r:id="rId208"/>
                </p:custDataLst>
              </p:nvPr>
            </p:nvSpPr>
            <p:spPr>
              <a:xfrm>
                <a:off x="-4872862" y="-14462714"/>
                <a:ext cx="22200452" cy="24827724"/>
              </a:xfrm>
              <a:custGeom>
                <a:avLst/>
                <a:gdLst/>
                <a:ahLst/>
                <a:cxnLst/>
                <a:rect l="0" t="0" r="0" b="0"/>
                <a:pathLst>
                  <a:path w="22200452" h="24827724">
                    <a:moveTo>
                      <a:pt x="0" y="0"/>
                    </a:moveTo>
                    <a:lnTo>
                      <a:pt x="22200451" y="0"/>
                    </a:lnTo>
                    <a:lnTo>
                      <a:pt x="22200451" y="24827723"/>
                    </a:lnTo>
                    <a:lnTo>
                      <a:pt x="0" y="24827723"/>
                    </a:lnTo>
                    <a:close/>
                  </a:path>
                </a:pathLst>
              </a:custGeom>
              <a:no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PA-椭圆 145">
                <a:extLst>
                  <a:ext uri="{FF2B5EF4-FFF2-40B4-BE49-F238E27FC236}">
                    <a16:creationId xmlns="" xmlns:a16="http://schemas.microsoft.com/office/drawing/2014/main" id="{08A1209A-B1C0-442F-9BFF-515CB8610E98}"/>
                  </a:ext>
                </a:extLst>
              </p:cNvPr>
              <p:cNvSpPr/>
              <p:nvPr>
                <p:custDataLst>
                  <p:tags r:id="rId209"/>
                </p:custDataLst>
              </p:nvPr>
            </p:nvSpPr>
            <p:spPr>
              <a:xfrm>
                <a:off x="-4872862" y="-11572715"/>
                <a:ext cx="21937724" cy="21937724"/>
              </a:xfrm>
              <a:prstGeom prst="ellipse">
                <a:avLst/>
              </a:prstGeom>
              <a:gradFill flip="none" rotWithShape="1">
                <a:gsLst>
                  <a:gs pos="0">
                    <a:srgbClr val="031A47"/>
                  </a:gs>
                  <a:gs pos="40000">
                    <a:srgbClr val="04459A"/>
                  </a:gs>
                  <a:gs pos="90000">
                    <a:srgbClr val="00B05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40" name="PA-星星1">
            <a:extLst>
              <a:ext uri="{FF2B5EF4-FFF2-40B4-BE49-F238E27FC236}">
                <a16:creationId xmlns="" xmlns:a16="http://schemas.microsoft.com/office/drawing/2014/main" id="{98F44FD9-F68C-45F4-B216-2281E420550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4200000">
            <a:off x="8569787" y="641024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PA-星星2">
            <a:extLst>
              <a:ext uri="{FF2B5EF4-FFF2-40B4-BE49-F238E27FC236}">
                <a16:creationId xmlns="" xmlns:a16="http://schemas.microsoft.com/office/drawing/2014/main" id="{D1311460-414D-483C-B066-8E24C97129C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2780000">
            <a:off x="7898019" y="284344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PA-星星3">
            <a:extLst>
              <a:ext uri="{FF2B5EF4-FFF2-40B4-BE49-F238E27FC236}">
                <a16:creationId xmlns="" xmlns:a16="http://schemas.microsoft.com/office/drawing/2014/main" id="{36B1ED8C-116A-486E-88CB-382C2744044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20760000">
            <a:off x="1291608" y="67346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PA-星星4">
            <a:extLst>
              <a:ext uri="{FF2B5EF4-FFF2-40B4-BE49-F238E27FC236}">
                <a16:creationId xmlns="" xmlns:a16="http://schemas.microsoft.com/office/drawing/2014/main" id="{AADB8927-33C2-4D6F-917E-E7DC27DA44A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860000">
            <a:off x="8698410" y="538723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PA-星星5">
            <a:extLst>
              <a:ext uri="{FF2B5EF4-FFF2-40B4-BE49-F238E27FC236}">
                <a16:creationId xmlns="" xmlns:a16="http://schemas.microsoft.com/office/drawing/2014/main" id="{D3F3F678-0591-4C78-8A06-FEEA3DA99B7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5220000">
            <a:off x="6050373" y="211886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PA-星星6">
            <a:extLst>
              <a:ext uri="{FF2B5EF4-FFF2-40B4-BE49-F238E27FC236}">
                <a16:creationId xmlns="" xmlns:a16="http://schemas.microsoft.com/office/drawing/2014/main" id="{E962B1C2-0B78-4F67-94BF-1EEE8626F67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2900000">
            <a:off x="6221483" y="326179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PA-星星7">
            <a:extLst>
              <a:ext uri="{FF2B5EF4-FFF2-40B4-BE49-F238E27FC236}">
                <a16:creationId xmlns="" xmlns:a16="http://schemas.microsoft.com/office/drawing/2014/main" id="{E90CEE03-63F4-49F8-B13D-4F08CAB5D20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2180000">
            <a:off x="5841675" y="282165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PA-星星9">
            <a:extLst>
              <a:ext uri="{FF2B5EF4-FFF2-40B4-BE49-F238E27FC236}">
                <a16:creationId xmlns="" xmlns:a16="http://schemas.microsoft.com/office/drawing/2014/main" id="{621851D8-1411-4CBA-8A73-C6E4447AAC5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19140000">
            <a:off x="729767" y="622882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PA-星星10">
            <a:extLst>
              <a:ext uri="{FF2B5EF4-FFF2-40B4-BE49-F238E27FC236}">
                <a16:creationId xmlns="" xmlns:a16="http://schemas.microsoft.com/office/drawing/2014/main" id="{0EC72EB6-C49B-41D0-9E40-D75FEFD276C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17100000">
            <a:off x="9793026" y="640842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PA-星星11">
            <a:extLst>
              <a:ext uri="{FF2B5EF4-FFF2-40B4-BE49-F238E27FC236}">
                <a16:creationId xmlns="" xmlns:a16="http://schemas.microsoft.com/office/drawing/2014/main" id="{A6FF5552-8383-4034-9E71-73D327FC8A5B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17700000">
            <a:off x="3085855" y="35730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PA-星星12">
            <a:extLst>
              <a:ext uri="{FF2B5EF4-FFF2-40B4-BE49-F238E27FC236}">
                <a16:creationId xmlns="" xmlns:a16="http://schemas.microsoft.com/office/drawing/2014/main" id="{BAD7FDA7-62B7-4D99-8C0C-7EC58DACAC2A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13440000">
            <a:off x="3169782" y="320344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PA-星星13">
            <a:extLst>
              <a:ext uri="{FF2B5EF4-FFF2-40B4-BE49-F238E27FC236}">
                <a16:creationId xmlns="" xmlns:a16="http://schemas.microsoft.com/office/drawing/2014/main" id="{E48F0167-0B52-46EB-AB17-EA1B30028601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rot="1320000">
            <a:off x="2155829" y="547921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PA-星星14">
            <a:extLst>
              <a:ext uri="{FF2B5EF4-FFF2-40B4-BE49-F238E27FC236}">
                <a16:creationId xmlns="" xmlns:a16="http://schemas.microsoft.com/office/drawing/2014/main" id="{71B6C169-1474-444A-B44C-D4FD0C4D44EE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14520000">
            <a:off x="6909669" y="479255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PA-星星15">
            <a:extLst>
              <a:ext uri="{FF2B5EF4-FFF2-40B4-BE49-F238E27FC236}">
                <a16:creationId xmlns="" xmlns:a16="http://schemas.microsoft.com/office/drawing/2014/main" id="{C4829623-C58A-4F34-986A-378FF9DED2F7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 rot="4560000">
            <a:off x="11167519" y="311746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PA-星星16">
            <a:extLst>
              <a:ext uri="{FF2B5EF4-FFF2-40B4-BE49-F238E27FC236}">
                <a16:creationId xmlns="" xmlns:a16="http://schemas.microsoft.com/office/drawing/2014/main" id="{DA637F7C-E7C5-4637-9F77-439C026DF100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11940000">
            <a:off x="4786618" y="479413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PA-星星17">
            <a:extLst>
              <a:ext uri="{FF2B5EF4-FFF2-40B4-BE49-F238E27FC236}">
                <a16:creationId xmlns="" xmlns:a16="http://schemas.microsoft.com/office/drawing/2014/main" id="{11CA8A62-70B7-4EC9-A6E4-50BD3FC84CF0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 rot="20880000">
            <a:off x="5685164" y="180337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PA-星星21">
            <a:extLst>
              <a:ext uri="{FF2B5EF4-FFF2-40B4-BE49-F238E27FC236}">
                <a16:creationId xmlns="" xmlns:a16="http://schemas.microsoft.com/office/drawing/2014/main" id="{FFE04A2A-9E5E-424F-A09B-428A70028A4F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 rot="19260000">
            <a:off x="7853716" y="503496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PA-星星22">
            <a:extLst>
              <a:ext uri="{FF2B5EF4-FFF2-40B4-BE49-F238E27FC236}">
                <a16:creationId xmlns="" xmlns:a16="http://schemas.microsoft.com/office/drawing/2014/main" id="{49B7DFBF-A5BC-467C-8ED8-B2F0EB6E62CC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 rot="3840000">
            <a:off x="660386" y="391399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PA-星星23">
            <a:extLst>
              <a:ext uri="{FF2B5EF4-FFF2-40B4-BE49-F238E27FC236}">
                <a16:creationId xmlns="" xmlns:a16="http://schemas.microsoft.com/office/drawing/2014/main" id="{5E404F11-12A8-471D-8416-2CE13CA734EB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 rot="7140000">
            <a:off x="9688882" y="498137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PA-星星24">
            <a:extLst>
              <a:ext uri="{FF2B5EF4-FFF2-40B4-BE49-F238E27FC236}">
                <a16:creationId xmlns="" xmlns:a16="http://schemas.microsoft.com/office/drawing/2014/main" id="{D9FDD63E-3870-4CE3-9C11-4D11E0898F77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 rot="4860000">
            <a:off x="9290652" y="252670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PA-星星27">
            <a:extLst>
              <a:ext uri="{FF2B5EF4-FFF2-40B4-BE49-F238E27FC236}">
                <a16:creationId xmlns="" xmlns:a16="http://schemas.microsoft.com/office/drawing/2014/main" id="{C7063FCE-D8BC-4A50-AB5A-70F937718129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 rot="8700000">
            <a:off x="6645195" y="277154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PA-星星29">
            <a:extLst>
              <a:ext uri="{FF2B5EF4-FFF2-40B4-BE49-F238E27FC236}">
                <a16:creationId xmlns="" xmlns:a16="http://schemas.microsoft.com/office/drawing/2014/main" id="{C5DCD109-567A-419D-AB0D-ACA5660C235E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 rot="10020000">
            <a:off x="10257031" y="152389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PA-星星30">
            <a:extLst>
              <a:ext uri="{FF2B5EF4-FFF2-40B4-BE49-F238E27FC236}">
                <a16:creationId xmlns="" xmlns:a16="http://schemas.microsoft.com/office/drawing/2014/main" id="{EB0D4C65-8531-412C-B889-33CDE4858D44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 rot="16020000">
            <a:off x="2939229" y="243596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PA-星星31">
            <a:extLst>
              <a:ext uri="{FF2B5EF4-FFF2-40B4-BE49-F238E27FC236}">
                <a16:creationId xmlns="" xmlns:a16="http://schemas.microsoft.com/office/drawing/2014/main" id="{EFD97980-F6E4-472A-AE99-E837B4F17F7F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 rot="7680000">
            <a:off x="6005197" y="75907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PA-星星32">
            <a:extLst>
              <a:ext uri="{FF2B5EF4-FFF2-40B4-BE49-F238E27FC236}">
                <a16:creationId xmlns="" xmlns:a16="http://schemas.microsoft.com/office/drawing/2014/main" id="{9462EFE5-D560-418B-8E26-59378CED11F9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 rot="11340000">
            <a:off x="9654171" y="57839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PA-星星33">
            <a:extLst>
              <a:ext uri="{FF2B5EF4-FFF2-40B4-BE49-F238E27FC236}">
                <a16:creationId xmlns="" xmlns:a16="http://schemas.microsoft.com/office/drawing/2014/main" id="{8F53AB2B-EFEA-44E6-87C6-60746085AF00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 rot="1200000">
            <a:off x="10757238" y="624202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PA-星星34">
            <a:extLst>
              <a:ext uri="{FF2B5EF4-FFF2-40B4-BE49-F238E27FC236}">
                <a16:creationId xmlns="" xmlns:a16="http://schemas.microsoft.com/office/drawing/2014/main" id="{3EA02489-B330-42EB-82D6-7389F3816614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 rot="16020000">
            <a:off x="196029" y="178826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PA-星星35">
            <a:extLst>
              <a:ext uri="{FF2B5EF4-FFF2-40B4-BE49-F238E27FC236}">
                <a16:creationId xmlns="" xmlns:a16="http://schemas.microsoft.com/office/drawing/2014/main" id="{F7895287-1953-4539-99A2-801C53998147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 rot="9060000">
            <a:off x="2566298" y="827906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PA-星星36">
            <a:extLst>
              <a:ext uri="{FF2B5EF4-FFF2-40B4-BE49-F238E27FC236}">
                <a16:creationId xmlns="" xmlns:a16="http://schemas.microsoft.com/office/drawing/2014/main" id="{F48940BC-BCE8-4F94-877D-E7C00EB4A733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 rot="3540000">
            <a:off x="5208816" y="113323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PA-星星37">
            <a:extLst>
              <a:ext uri="{FF2B5EF4-FFF2-40B4-BE49-F238E27FC236}">
                <a16:creationId xmlns="" xmlns:a16="http://schemas.microsoft.com/office/drawing/2014/main" id="{4C6B5D20-39BD-497B-803A-7B2C3277A45F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 rot="3180000">
            <a:off x="7319266" y="636861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PA-星星38">
            <a:extLst>
              <a:ext uri="{FF2B5EF4-FFF2-40B4-BE49-F238E27FC236}">
                <a16:creationId xmlns="" xmlns:a16="http://schemas.microsoft.com/office/drawing/2014/main" id="{5926638A-FB71-4A0C-A460-0D926CE722B7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 rot="18600000">
            <a:off x="3082658" y="390211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PA-星星39">
            <a:extLst>
              <a:ext uri="{FF2B5EF4-FFF2-40B4-BE49-F238E27FC236}">
                <a16:creationId xmlns="" xmlns:a16="http://schemas.microsoft.com/office/drawing/2014/main" id="{111510C3-96C4-4A2A-BAAA-5F109554AB87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 rot="4500000">
            <a:off x="11718273" y="505779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PA-星星40">
            <a:extLst>
              <a:ext uri="{FF2B5EF4-FFF2-40B4-BE49-F238E27FC236}">
                <a16:creationId xmlns="" xmlns:a16="http://schemas.microsoft.com/office/drawing/2014/main" id="{27CB4D13-71AE-4741-B911-585CDED86D6E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 rot="11340000">
            <a:off x="7825371" y="343589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PA-星星41">
            <a:extLst>
              <a:ext uri="{FF2B5EF4-FFF2-40B4-BE49-F238E27FC236}">
                <a16:creationId xmlns="" xmlns:a16="http://schemas.microsoft.com/office/drawing/2014/main" id="{A3EAF7C0-16CB-457A-A649-0D56BF8373B0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 rot="10200000">
            <a:off x="11741997" y="165025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PA-星星42">
            <a:extLst>
              <a:ext uri="{FF2B5EF4-FFF2-40B4-BE49-F238E27FC236}">
                <a16:creationId xmlns="" xmlns:a16="http://schemas.microsoft.com/office/drawing/2014/main" id="{5F92915C-8CBD-49FB-90DB-C67511BCBFFD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 rot="11220000">
            <a:off x="10378518" y="28690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PA-星星43">
            <a:extLst>
              <a:ext uri="{FF2B5EF4-FFF2-40B4-BE49-F238E27FC236}">
                <a16:creationId xmlns="" xmlns:a16="http://schemas.microsoft.com/office/drawing/2014/main" id="{90281686-F311-4608-90A9-4C7B34DC0614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 rot="6480000">
            <a:off x="9055419" y="312853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PA-星星44">
            <a:extLst>
              <a:ext uri="{FF2B5EF4-FFF2-40B4-BE49-F238E27FC236}">
                <a16:creationId xmlns="" xmlns:a16="http://schemas.microsoft.com/office/drawing/2014/main" id="{C2231EFB-7355-4637-8A04-91FDD92B17E3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 rot="3960000">
            <a:off x="1320070" y="75142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PA-星星1">
            <a:extLst>
              <a:ext uri="{FF2B5EF4-FFF2-40B4-BE49-F238E27FC236}">
                <a16:creationId xmlns="" xmlns:a16="http://schemas.microsoft.com/office/drawing/2014/main" id="{EE2081C6-7B93-454B-8A47-49F1B01984A0}"/>
              </a:ext>
            </a:extLst>
          </p:cNvPr>
          <p:cNvSpPr/>
          <p:nvPr>
            <p:custDataLst>
              <p:tags r:id="rId39"/>
            </p:custDataLst>
          </p:nvPr>
        </p:nvSpPr>
        <p:spPr>
          <a:xfrm rot="4200000">
            <a:off x="2422051" y="214539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PA-星星2">
            <a:extLst>
              <a:ext uri="{FF2B5EF4-FFF2-40B4-BE49-F238E27FC236}">
                <a16:creationId xmlns="" xmlns:a16="http://schemas.microsoft.com/office/drawing/2014/main" id="{53AAD7A9-5B10-462B-BF99-5CE424BB9E71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 rot="12780000">
            <a:off x="684419" y="208144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PA-星星6">
            <a:extLst>
              <a:ext uri="{FF2B5EF4-FFF2-40B4-BE49-F238E27FC236}">
                <a16:creationId xmlns="" xmlns:a16="http://schemas.microsoft.com/office/drawing/2014/main" id="{05198D41-4CA3-4D68-9EA2-9EDF464C657A}"/>
              </a:ext>
            </a:extLst>
          </p:cNvPr>
          <p:cNvSpPr/>
          <p:nvPr>
            <p:custDataLst>
              <p:tags r:id="rId41"/>
            </p:custDataLst>
          </p:nvPr>
        </p:nvSpPr>
        <p:spPr>
          <a:xfrm rot="12900000">
            <a:off x="5294383" y="389679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PA-星星10">
            <a:extLst>
              <a:ext uri="{FF2B5EF4-FFF2-40B4-BE49-F238E27FC236}">
                <a16:creationId xmlns="" xmlns:a16="http://schemas.microsoft.com/office/drawing/2014/main" id="{FAF1A331-4670-42D7-82D5-AC26D948006C}"/>
              </a:ext>
            </a:extLst>
          </p:cNvPr>
          <p:cNvSpPr/>
          <p:nvPr>
            <p:custDataLst>
              <p:tags r:id="rId42"/>
            </p:custDataLst>
          </p:nvPr>
        </p:nvSpPr>
        <p:spPr>
          <a:xfrm rot="17100000">
            <a:off x="8103926" y="368808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PA-星星12">
            <a:extLst>
              <a:ext uri="{FF2B5EF4-FFF2-40B4-BE49-F238E27FC236}">
                <a16:creationId xmlns="" xmlns:a16="http://schemas.microsoft.com/office/drawing/2014/main" id="{C0561C7E-E04F-4544-9FA2-E755F459EEDA}"/>
              </a:ext>
            </a:extLst>
          </p:cNvPr>
          <p:cNvSpPr/>
          <p:nvPr>
            <p:custDataLst>
              <p:tags r:id="rId43"/>
            </p:custDataLst>
          </p:nvPr>
        </p:nvSpPr>
        <p:spPr>
          <a:xfrm rot="13440000">
            <a:off x="1975982" y="508558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PA-星星16">
            <a:extLst>
              <a:ext uri="{FF2B5EF4-FFF2-40B4-BE49-F238E27FC236}">
                <a16:creationId xmlns="" xmlns:a16="http://schemas.microsoft.com/office/drawing/2014/main" id="{DBB22063-C607-4069-87CA-41BD97C1CA0F}"/>
              </a:ext>
            </a:extLst>
          </p:cNvPr>
          <p:cNvSpPr/>
          <p:nvPr>
            <p:custDataLst>
              <p:tags r:id="rId44"/>
            </p:custDataLst>
          </p:nvPr>
        </p:nvSpPr>
        <p:spPr>
          <a:xfrm rot="11940000">
            <a:off x="6056618" y="382639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3" name="PA-星星19">
            <a:extLst>
              <a:ext uri="{FF2B5EF4-FFF2-40B4-BE49-F238E27FC236}">
                <a16:creationId xmlns="" xmlns:a16="http://schemas.microsoft.com/office/drawing/2014/main" id="{C7C2F6FF-4094-42F9-AA5E-023982E02BB7}"/>
              </a:ext>
            </a:extLst>
          </p:cNvPr>
          <p:cNvSpPr/>
          <p:nvPr>
            <p:custDataLst>
              <p:tags r:id="rId45"/>
            </p:custDataLst>
          </p:nvPr>
        </p:nvSpPr>
        <p:spPr>
          <a:xfrm rot="12300000">
            <a:off x="4165013" y="489358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PA-星星22">
            <a:extLst>
              <a:ext uri="{FF2B5EF4-FFF2-40B4-BE49-F238E27FC236}">
                <a16:creationId xmlns="" xmlns:a16="http://schemas.microsoft.com/office/drawing/2014/main" id="{E78BA41E-9033-4035-9C90-97B03A514151}"/>
              </a:ext>
            </a:extLst>
          </p:cNvPr>
          <p:cNvSpPr/>
          <p:nvPr>
            <p:custDataLst>
              <p:tags r:id="rId46"/>
            </p:custDataLst>
          </p:nvPr>
        </p:nvSpPr>
        <p:spPr>
          <a:xfrm rot="3840000">
            <a:off x="1892286" y="338059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PA-星星24">
            <a:extLst>
              <a:ext uri="{FF2B5EF4-FFF2-40B4-BE49-F238E27FC236}">
                <a16:creationId xmlns="" xmlns:a16="http://schemas.microsoft.com/office/drawing/2014/main" id="{79E900F7-102F-4B35-92C3-8CE567938A52}"/>
              </a:ext>
            </a:extLst>
          </p:cNvPr>
          <p:cNvSpPr/>
          <p:nvPr>
            <p:custDataLst>
              <p:tags r:id="rId47"/>
            </p:custDataLst>
          </p:nvPr>
        </p:nvSpPr>
        <p:spPr>
          <a:xfrm rot="4860000">
            <a:off x="11081352" y="134560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PA-星星26">
            <a:extLst>
              <a:ext uri="{FF2B5EF4-FFF2-40B4-BE49-F238E27FC236}">
                <a16:creationId xmlns="" xmlns:a16="http://schemas.microsoft.com/office/drawing/2014/main" id="{E2DACC41-D4A8-411C-BBBB-5AAF2AE5CC20}"/>
              </a:ext>
            </a:extLst>
          </p:cNvPr>
          <p:cNvSpPr/>
          <p:nvPr>
            <p:custDataLst>
              <p:tags r:id="rId48"/>
            </p:custDataLst>
          </p:nvPr>
        </p:nvSpPr>
        <p:spPr>
          <a:xfrm rot="8820000">
            <a:off x="6657156" y="541552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PA-星星28">
            <a:extLst>
              <a:ext uri="{FF2B5EF4-FFF2-40B4-BE49-F238E27FC236}">
                <a16:creationId xmlns="" xmlns:a16="http://schemas.microsoft.com/office/drawing/2014/main" id="{BC63F366-4316-4D11-9ECA-2607D78E38D4}"/>
              </a:ext>
            </a:extLst>
          </p:cNvPr>
          <p:cNvSpPr/>
          <p:nvPr>
            <p:custDataLst>
              <p:tags r:id="rId49"/>
            </p:custDataLst>
          </p:nvPr>
        </p:nvSpPr>
        <p:spPr>
          <a:xfrm rot="20160000">
            <a:off x="4406514" y="203397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PA-星星29">
            <a:extLst>
              <a:ext uri="{FF2B5EF4-FFF2-40B4-BE49-F238E27FC236}">
                <a16:creationId xmlns="" xmlns:a16="http://schemas.microsoft.com/office/drawing/2014/main" id="{89F67793-FA8F-4F92-B7A2-54C32D6EE88F}"/>
              </a:ext>
            </a:extLst>
          </p:cNvPr>
          <p:cNvSpPr/>
          <p:nvPr>
            <p:custDataLst>
              <p:tags r:id="rId50"/>
            </p:custDataLst>
          </p:nvPr>
        </p:nvSpPr>
        <p:spPr>
          <a:xfrm rot="10020000">
            <a:off x="2725931" y="579363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PA-星星31">
            <a:extLst>
              <a:ext uri="{FF2B5EF4-FFF2-40B4-BE49-F238E27FC236}">
                <a16:creationId xmlns="" xmlns:a16="http://schemas.microsoft.com/office/drawing/2014/main" id="{A04089D8-D073-45DF-8DA7-B990FF29AAB1}"/>
              </a:ext>
            </a:extLst>
          </p:cNvPr>
          <p:cNvSpPr/>
          <p:nvPr>
            <p:custDataLst>
              <p:tags r:id="rId51"/>
            </p:custDataLst>
          </p:nvPr>
        </p:nvSpPr>
        <p:spPr>
          <a:xfrm rot="7680000">
            <a:off x="3693797" y="313397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PA-星星35">
            <a:extLst>
              <a:ext uri="{FF2B5EF4-FFF2-40B4-BE49-F238E27FC236}">
                <a16:creationId xmlns="" xmlns:a16="http://schemas.microsoft.com/office/drawing/2014/main" id="{E6C185DB-D703-4A30-91F3-7ED92F6F5A58}"/>
              </a:ext>
            </a:extLst>
          </p:cNvPr>
          <p:cNvSpPr/>
          <p:nvPr>
            <p:custDataLst>
              <p:tags r:id="rId52"/>
            </p:custDataLst>
          </p:nvPr>
        </p:nvSpPr>
        <p:spPr>
          <a:xfrm rot="9060000">
            <a:off x="712098" y="1145406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1" name="PA-星星38">
            <a:extLst>
              <a:ext uri="{FF2B5EF4-FFF2-40B4-BE49-F238E27FC236}">
                <a16:creationId xmlns="" xmlns:a16="http://schemas.microsoft.com/office/drawing/2014/main" id="{35180968-6CBF-4B67-B6F7-AC1E7B266DC3}"/>
              </a:ext>
            </a:extLst>
          </p:cNvPr>
          <p:cNvSpPr/>
          <p:nvPr>
            <p:custDataLst>
              <p:tags r:id="rId53"/>
            </p:custDataLst>
          </p:nvPr>
        </p:nvSpPr>
        <p:spPr>
          <a:xfrm rot="18600000">
            <a:off x="5622658" y="507305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PA-星星40">
            <a:extLst>
              <a:ext uri="{FF2B5EF4-FFF2-40B4-BE49-F238E27FC236}">
                <a16:creationId xmlns="" xmlns:a16="http://schemas.microsoft.com/office/drawing/2014/main" id="{35963F32-4539-4E2C-A941-76FB9DBF63A2}"/>
              </a:ext>
            </a:extLst>
          </p:cNvPr>
          <p:cNvSpPr/>
          <p:nvPr>
            <p:custDataLst>
              <p:tags r:id="rId54"/>
            </p:custDataLst>
          </p:nvPr>
        </p:nvSpPr>
        <p:spPr>
          <a:xfrm rot="11340000">
            <a:off x="5501271" y="500053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3" name="PA-星星42">
            <a:extLst>
              <a:ext uri="{FF2B5EF4-FFF2-40B4-BE49-F238E27FC236}">
                <a16:creationId xmlns="" xmlns:a16="http://schemas.microsoft.com/office/drawing/2014/main" id="{7CFA1EFF-2ECF-461C-9A15-FCF763E96A10}"/>
              </a:ext>
            </a:extLst>
          </p:cNvPr>
          <p:cNvSpPr/>
          <p:nvPr>
            <p:custDataLst>
              <p:tags r:id="rId55"/>
            </p:custDataLst>
          </p:nvPr>
        </p:nvSpPr>
        <p:spPr>
          <a:xfrm rot="11220000">
            <a:off x="345518" y="522974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4" name="PA-星星43">
            <a:extLst>
              <a:ext uri="{FF2B5EF4-FFF2-40B4-BE49-F238E27FC236}">
                <a16:creationId xmlns="" xmlns:a16="http://schemas.microsoft.com/office/drawing/2014/main" id="{E9283A99-DEC1-4710-89DB-852417050296}"/>
              </a:ext>
            </a:extLst>
          </p:cNvPr>
          <p:cNvSpPr/>
          <p:nvPr>
            <p:custDataLst>
              <p:tags r:id="rId56"/>
            </p:custDataLst>
          </p:nvPr>
        </p:nvSpPr>
        <p:spPr>
          <a:xfrm rot="6480000">
            <a:off x="9868219" y="312853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5" name="PA-星星44">
            <a:extLst>
              <a:ext uri="{FF2B5EF4-FFF2-40B4-BE49-F238E27FC236}">
                <a16:creationId xmlns="" xmlns:a16="http://schemas.microsoft.com/office/drawing/2014/main" id="{48EAC82E-2F62-49E3-8EFB-E1146DF448D4}"/>
              </a:ext>
            </a:extLst>
          </p:cNvPr>
          <p:cNvSpPr/>
          <p:nvPr>
            <p:custDataLst>
              <p:tags r:id="rId57"/>
            </p:custDataLst>
          </p:nvPr>
        </p:nvSpPr>
        <p:spPr>
          <a:xfrm rot="3960000">
            <a:off x="951770" y="139912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6" name="PA-星星1">
            <a:extLst>
              <a:ext uri="{FF2B5EF4-FFF2-40B4-BE49-F238E27FC236}">
                <a16:creationId xmlns="" xmlns:a16="http://schemas.microsoft.com/office/drawing/2014/main" id="{D6CDCEFF-F0D0-454F-8D17-093F2A8BD267}"/>
              </a:ext>
            </a:extLst>
          </p:cNvPr>
          <p:cNvSpPr/>
          <p:nvPr>
            <p:custDataLst>
              <p:tags r:id="rId58"/>
            </p:custDataLst>
          </p:nvPr>
        </p:nvSpPr>
        <p:spPr>
          <a:xfrm rot="4200000">
            <a:off x="6168551" y="152309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7" name="PA-星星2">
            <a:extLst>
              <a:ext uri="{FF2B5EF4-FFF2-40B4-BE49-F238E27FC236}">
                <a16:creationId xmlns="" xmlns:a16="http://schemas.microsoft.com/office/drawing/2014/main" id="{D990BBDD-2262-446D-8283-1A5B15F2AAA9}"/>
              </a:ext>
            </a:extLst>
          </p:cNvPr>
          <p:cNvSpPr/>
          <p:nvPr>
            <p:custDataLst>
              <p:tags r:id="rId59"/>
            </p:custDataLst>
          </p:nvPr>
        </p:nvSpPr>
        <p:spPr>
          <a:xfrm rot="12780000">
            <a:off x="1459119" y="304664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8" name="PA-星星3">
            <a:extLst>
              <a:ext uri="{FF2B5EF4-FFF2-40B4-BE49-F238E27FC236}">
                <a16:creationId xmlns="" xmlns:a16="http://schemas.microsoft.com/office/drawing/2014/main" id="{2E3C020A-8374-4C31-94F1-340801BD8782}"/>
              </a:ext>
            </a:extLst>
          </p:cNvPr>
          <p:cNvSpPr/>
          <p:nvPr>
            <p:custDataLst>
              <p:tags r:id="rId60"/>
            </p:custDataLst>
          </p:nvPr>
        </p:nvSpPr>
        <p:spPr>
          <a:xfrm rot="20760000">
            <a:off x="11159508" y="518450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9" name="PA-星星4">
            <a:extLst>
              <a:ext uri="{FF2B5EF4-FFF2-40B4-BE49-F238E27FC236}">
                <a16:creationId xmlns="" xmlns:a16="http://schemas.microsoft.com/office/drawing/2014/main" id="{F02BCEAD-702A-4126-A834-31743DD40459}"/>
              </a:ext>
            </a:extLst>
          </p:cNvPr>
          <p:cNvSpPr/>
          <p:nvPr>
            <p:custDataLst>
              <p:tags r:id="rId61"/>
            </p:custDataLst>
          </p:nvPr>
        </p:nvSpPr>
        <p:spPr>
          <a:xfrm rot="1860000">
            <a:off x="4520110" y="626353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0" name="PA-星星6">
            <a:extLst>
              <a:ext uri="{FF2B5EF4-FFF2-40B4-BE49-F238E27FC236}">
                <a16:creationId xmlns="" xmlns:a16="http://schemas.microsoft.com/office/drawing/2014/main" id="{657EA995-002B-40B4-BA12-6531EE7D92FF}"/>
              </a:ext>
            </a:extLst>
          </p:cNvPr>
          <p:cNvSpPr/>
          <p:nvPr>
            <p:custDataLst>
              <p:tags r:id="rId62"/>
            </p:custDataLst>
          </p:nvPr>
        </p:nvSpPr>
        <p:spPr>
          <a:xfrm rot="12900000">
            <a:off x="6792983" y="125519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PA-星星7">
            <a:extLst>
              <a:ext uri="{FF2B5EF4-FFF2-40B4-BE49-F238E27FC236}">
                <a16:creationId xmlns="" xmlns:a16="http://schemas.microsoft.com/office/drawing/2014/main" id="{53325791-EA51-4436-AE06-830234898911}"/>
              </a:ext>
            </a:extLst>
          </p:cNvPr>
          <p:cNvSpPr/>
          <p:nvPr>
            <p:custDataLst>
              <p:tags r:id="rId63"/>
            </p:custDataLst>
          </p:nvPr>
        </p:nvSpPr>
        <p:spPr>
          <a:xfrm rot="12180000">
            <a:off x="4330375" y="75155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2" name="PA-星星8">
            <a:extLst>
              <a:ext uri="{FF2B5EF4-FFF2-40B4-BE49-F238E27FC236}">
                <a16:creationId xmlns="" xmlns:a16="http://schemas.microsoft.com/office/drawing/2014/main" id="{BB158AD0-74C1-43BB-A367-7B5094BB5FAD}"/>
              </a:ext>
            </a:extLst>
          </p:cNvPr>
          <p:cNvSpPr/>
          <p:nvPr>
            <p:custDataLst>
              <p:tags r:id="rId64"/>
            </p:custDataLst>
          </p:nvPr>
        </p:nvSpPr>
        <p:spPr>
          <a:xfrm rot="5040000">
            <a:off x="8299141" y="166240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3" name="PA-星星9">
            <a:extLst>
              <a:ext uri="{FF2B5EF4-FFF2-40B4-BE49-F238E27FC236}">
                <a16:creationId xmlns="" xmlns:a16="http://schemas.microsoft.com/office/drawing/2014/main" id="{D983D39E-94A3-4CE5-AEFE-8911C4F5619F}"/>
              </a:ext>
            </a:extLst>
          </p:cNvPr>
          <p:cNvSpPr/>
          <p:nvPr>
            <p:custDataLst>
              <p:tags r:id="rId65"/>
            </p:custDataLst>
          </p:nvPr>
        </p:nvSpPr>
        <p:spPr>
          <a:xfrm rot="19140000">
            <a:off x="2114067" y="547952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" name="PA-星星10">
            <a:extLst>
              <a:ext uri="{FF2B5EF4-FFF2-40B4-BE49-F238E27FC236}">
                <a16:creationId xmlns="" xmlns:a16="http://schemas.microsoft.com/office/drawing/2014/main" id="{3E2B94AE-A9F6-4F01-B9A7-DE3807413047}"/>
              </a:ext>
            </a:extLst>
          </p:cNvPr>
          <p:cNvSpPr/>
          <p:nvPr>
            <p:custDataLst>
              <p:tags r:id="rId66"/>
            </p:custDataLst>
          </p:nvPr>
        </p:nvSpPr>
        <p:spPr>
          <a:xfrm rot="17100000">
            <a:off x="5881426" y="180848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5" name="PA-星星11">
            <a:extLst>
              <a:ext uri="{FF2B5EF4-FFF2-40B4-BE49-F238E27FC236}">
                <a16:creationId xmlns="" xmlns:a16="http://schemas.microsoft.com/office/drawing/2014/main" id="{6B466B71-F62F-4415-85BF-82384281F9CA}"/>
              </a:ext>
            </a:extLst>
          </p:cNvPr>
          <p:cNvSpPr/>
          <p:nvPr>
            <p:custDataLst>
              <p:tags r:id="rId67"/>
            </p:custDataLst>
          </p:nvPr>
        </p:nvSpPr>
        <p:spPr>
          <a:xfrm rot="17700000">
            <a:off x="7759455" y="255440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6" name="PA-星星12">
            <a:extLst>
              <a:ext uri="{FF2B5EF4-FFF2-40B4-BE49-F238E27FC236}">
                <a16:creationId xmlns="" xmlns:a16="http://schemas.microsoft.com/office/drawing/2014/main" id="{7B200B39-CEB8-4C62-ACDE-0B4FEB1B9FB8}"/>
              </a:ext>
            </a:extLst>
          </p:cNvPr>
          <p:cNvSpPr/>
          <p:nvPr>
            <p:custDataLst>
              <p:tags r:id="rId68"/>
            </p:custDataLst>
          </p:nvPr>
        </p:nvSpPr>
        <p:spPr>
          <a:xfrm rot="13440000">
            <a:off x="1315582" y="486968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7" name="PA-星星13">
            <a:extLst>
              <a:ext uri="{FF2B5EF4-FFF2-40B4-BE49-F238E27FC236}">
                <a16:creationId xmlns="" xmlns:a16="http://schemas.microsoft.com/office/drawing/2014/main" id="{B22394CE-E332-4573-B914-515F4D3412EC}"/>
              </a:ext>
            </a:extLst>
          </p:cNvPr>
          <p:cNvSpPr/>
          <p:nvPr>
            <p:custDataLst>
              <p:tags r:id="rId69"/>
            </p:custDataLst>
          </p:nvPr>
        </p:nvSpPr>
        <p:spPr>
          <a:xfrm rot="1320000">
            <a:off x="2600329" y="324147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8" name="PA-星星15">
            <a:extLst>
              <a:ext uri="{FF2B5EF4-FFF2-40B4-BE49-F238E27FC236}">
                <a16:creationId xmlns="" xmlns:a16="http://schemas.microsoft.com/office/drawing/2014/main" id="{D4D8953D-3934-45F5-A32A-3F3189C46DB3}"/>
              </a:ext>
            </a:extLst>
          </p:cNvPr>
          <p:cNvSpPr/>
          <p:nvPr>
            <p:custDataLst>
              <p:tags r:id="rId70"/>
            </p:custDataLst>
          </p:nvPr>
        </p:nvSpPr>
        <p:spPr>
          <a:xfrm rot="4560000">
            <a:off x="2023519" y="604100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9" name="PA-星星17">
            <a:extLst>
              <a:ext uri="{FF2B5EF4-FFF2-40B4-BE49-F238E27FC236}">
                <a16:creationId xmlns="" xmlns:a16="http://schemas.microsoft.com/office/drawing/2014/main" id="{8970F89A-A571-4A58-8C59-18B2306E2C88}"/>
              </a:ext>
            </a:extLst>
          </p:cNvPr>
          <p:cNvSpPr/>
          <p:nvPr>
            <p:custDataLst>
              <p:tags r:id="rId71"/>
            </p:custDataLst>
          </p:nvPr>
        </p:nvSpPr>
        <p:spPr>
          <a:xfrm rot="20880000">
            <a:off x="2675264" y="49527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0" name="PA-星星18">
            <a:extLst>
              <a:ext uri="{FF2B5EF4-FFF2-40B4-BE49-F238E27FC236}">
                <a16:creationId xmlns="" xmlns:a16="http://schemas.microsoft.com/office/drawing/2014/main" id="{C0356935-56AD-4D27-B55F-4C7197483AE2}"/>
              </a:ext>
            </a:extLst>
          </p:cNvPr>
          <p:cNvSpPr/>
          <p:nvPr>
            <p:custDataLst>
              <p:tags r:id="rId72"/>
            </p:custDataLst>
          </p:nvPr>
        </p:nvSpPr>
        <p:spPr>
          <a:xfrm rot="11520000">
            <a:off x="3582943" y="89495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PA-星星19">
            <a:extLst>
              <a:ext uri="{FF2B5EF4-FFF2-40B4-BE49-F238E27FC236}">
                <a16:creationId xmlns="" xmlns:a16="http://schemas.microsoft.com/office/drawing/2014/main" id="{8C62B9DA-6EA9-4C94-9FF9-4A620CC772D4}"/>
              </a:ext>
            </a:extLst>
          </p:cNvPr>
          <p:cNvSpPr/>
          <p:nvPr>
            <p:custDataLst>
              <p:tags r:id="rId73"/>
            </p:custDataLst>
          </p:nvPr>
        </p:nvSpPr>
        <p:spPr>
          <a:xfrm rot="12300000">
            <a:off x="4190413" y="241454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2" name="PA-星星20">
            <a:extLst>
              <a:ext uri="{FF2B5EF4-FFF2-40B4-BE49-F238E27FC236}">
                <a16:creationId xmlns="" xmlns:a16="http://schemas.microsoft.com/office/drawing/2014/main" id="{037C0213-251A-4359-927A-3FDB1F709B63}"/>
              </a:ext>
            </a:extLst>
          </p:cNvPr>
          <p:cNvSpPr/>
          <p:nvPr>
            <p:custDataLst>
              <p:tags r:id="rId74"/>
            </p:custDataLst>
          </p:nvPr>
        </p:nvSpPr>
        <p:spPr>
          <a:xfrm rot="360000">
            <a:off x="11877684" y="247201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3" name="PA-星星21">
            <a:extLst>
              <a:ext uri="{FF2B5EF4-FFF2-40B4-BE49-F238E27FC236}">
                <a16:creationId xmlns="" xmlns:a16="http://schemas.microsoft.com/office/drawing/2014/main" id="{DB1CB06A-0436-4A25-9FF7-11DBC3597CEF}"/>
              </a:ext>
            </a:extLst>
          </p:cNvPr>
          <p:cNvSpPr/>
          <p:nvPr>
            <p:custDataLst>
              <p:tags r:id="rId75"/>
            </p:custDataLst>
          </p:nvPr>
        </p:nvSpPr>
        <p:spPr>
          <a:xfrm rot="19260000">
            <a:off x="6532916" y="136212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" name="PA-星星22">
            <a:extLst>
              <a:ext uri="{FF2B5EF4-FFF2-40B4-BE49-F238E27FC236}">
                <a16:creationId xmlns="" xmlns:a16="http://schemas.microsoft.com/office/drawing/2014/main" id="{BD94672E-027A-4901-87F6-CBDACF4B7D7D}"/>
              </a:ext>
            </a:extLst>
          </p:cNvPr>
          <p:cNvSpPr/>
          <p:nvPr>
            <p:custDataLst>
              <p:tags r:id="rId76"/>
            </p:custDataLst>
          </p:nvPr>
        </p:nvSpPr>
        <p:spPr>
          <a:xfrm rot="3840000">
            <a:off x="4902186" y="363459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5" name="PA-星星23">
            <a:extLst>
              <a:ext uri="{FF2B5EF4-FFF2-40B4-BE49-F238E27FC236}">
                <a16:creationId xmlns="" xmlns:a16="http://schemas.microsoft.com/office/drawing/2014/main" id="{6039DC7B-AC68-4460-B00B-F788A5AFB694}"/>
              </a:ext>
            </a:extLst>
          </p:cNvPr>
          <p:cNvSpPr/>
          <p:nvPr>
            <p:custDataLst>
              <p:tags r:id="rId77"/>
            </p:custDataLst>
          </p:nvPr>
        </p:nvSpPr>
        <p:spPr>
          <a:xfrm rot="7140000">
            <a:off x="1624382" y="213403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6" name="PA-星星24">
            <a:extLst>
              <a:ext uri="{FF2B5EF4-FFF2-40B4-BE49-F238E27FC236}">
                <a16:creationId xmlns="" xmlns:a16="http://schemas.microsoft.com/office/drawing/2014/main" id="{89582218-8B5B-4A30-A868-F59D53F213BB}"/>
              </a:ext>
            </a:extLst>
          </p:cNvPr>
          <p:cNvSpPr/>
          <p:nvPr>
            <p:custDataLst>
              <p:tags r:id="rId78"/>
            </p:custDataLst>
          </p:nvPr>
        </p:nvSpPr>
        <p:spPr>
          <a:xfrm rot="4860000">
            <a:off x="3982052" y="419040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7" name="PA-星星25">
            <a:extLst>
              <a:ext uri="{FF2B5EF4-FFF2-40B4-BE49-F238E27FC236}">
                <a16:creationId xmlns="" xmlns:a16="http://schemas.microsoft.com/office/drawing/2014/main" id="{973092D1-B521-42ED-A1A2-3C36F97B4A8A}"/>
              </a:ext>
            </a:extLst>
          </p:cNvPr>
          <p:cNvSpPr/>
          <p:nvPr>
            <p:custDataLst>
              <p:tags r:id="rId79"/>
            </p:custDataLst>
          </p:nvPr>
        </p:nvSpPr>
        <p:spPr>
          <a:xfrm rot="14160000">
            <a:off x="3736838" y="577099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8" name="PA-星星26">
            <a:extLst>
              <a:ext uri="{FF2B5EF4-FFF2-40B4-BE49-F238E27FC236}">
                <a16:creationId xmlns="" xmlns:a16="http://schemas.microsoft.com/office/drawing/2014/main" id="{FD8F233A-0405-4157-8C6D-B9E990A0B9B4}"/>
              </a:ext>
            </a:extLst>
          </p:cNvPr>
          <p:cNvSpPr/>
          <p:nvPr>
            <p:custDataLst>
              <p:tags r:id="rId80"/>
            </p:custDataLst>
          </p:nvPr>
        </p:nvSpPr>
        <p:spPr>
          <a:xfrm rot="8820000">
            <a:off x="6644456" y="72668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9" name="PA-星星27">
            <a:extLst>
              <a:ext uri="{FF2B5EF4-FFF2-40B4-BE49-F238E27FC236}">
                <a16:creationId xmlns="" xmlns:a16="http://schemas.microsoft.com/office/drawing/2014/main" id="{9593D697-18D8-4BD7-8E66-F0A0636BDFAE}"/>
              </a:ext>
            </a:extLst>
          </p:cNvPr>
          <p:cNvSpPr/>
          <p:nvPr>
            <p:custDataLst>
              <p:tags r:id="rId81"/>
            </p:custDataLst>
          </p:nvPr>
        </p:nvSpPr>
        <p:spPr>
          <a:xfrm rot="8700000">
            <a:off x="11534695" y="594908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0" name="PA-星星28">
            <a:extLst>
              <a:ext uri="{FF2B5EF4-FFF2-40B4-BE49-F238E27FC236}">
                <a16:creationId xmlns="" xmlns:a16="http://schemas.microsoft.com/office/drawing/2014/main" id="{4E25AF44-61EE-40D2-9DC0-DABDD038975A}"/>
              </a:ext>
            </a:extLst>
          </p:cNvPr>
          <p:cNvSpPr/>
          <p:nvPr>
            <p:custDataLst>
              <p:tags r:id="rId82"/>
            </p:custDataLst>
          </p:nvPr>
        </p:nvSpPr>
        <p:spPr>
          <a:xfrm rot="20160000">
            <a:off x="6476614" y="120847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1" name="PA-星星29">
            <a:extLst>
              <a:ext uri="{FF2B5EF4-FFF2-40B4-BE49-F238E27FC236}">
                <a16:creationId xmlns="" xmlns:a16="http://schemas.microsoft.com/office/drawing/2014/main" id="{913EE2FB-1AC1-47F3-8D75-E9AC4C078B7F}"/>
              </a:ext>
            </a:extLst>
          </p:cNvPr>
          <p:cNvSpPr/>
          <p:nvPr>
            <p:custDataLst>
              <p:tags r:id="rId83"/>
            </p:custDataLst>
          </p:nvPr>
        </p:nvSpPr>
        <p:spPr>
          <a:xfrm rot="10020000">
            <a:off x="1379731" y="318759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2" name="PA-星星30">
            <a:extLst>
              <a:ext uri="{FF2B5EF4-FFF2-40B4-BE49-F238E27FC236}">
                <a16:creationId xmlns="" xmlns:a16="http://schemas.microsoft.com/office/drawing/2014/main" id="{CB914B05-47C7-457F-ACE0-3A79BE0F2803}"/>
              </a:ext>
            </a:extLst>
          </p:cNvPr>
          <p:cNvSpPr/>
          <p:nvPr>
            <p:custDataLst>
              <p:tags r:id="rId84"/>
            </p:custDataLst>
          </p:nvPr>
        </p:nvSpPr>
        <p:spPr>
          <a:xfrm rot="16020000">
            <a:off x="2850329" y="323606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3" name="PA-星星31">
            <a:extLst>
              <a:ext uri="{FF2B5EF4-FFF2-40B4-BE49-F238E27FC236}">
                <a16:creationId xmlns="" xmlns:a16="http://schemas.microsoft.com/office/drawing/2014/main" id="{29BED3CD-1EA0-480A-B21A-BEEE3B8067BA}"/>
              </a:ext>
            </a:extLst>
          </p:cNvPr>
          <p:cNvSpPr/>
          <p:nvPr>
            <p:custDataLst>
              <p:tags r:id="rId85"/>
            </p:custDataLst>
          </p:nvPr>
        </p:nvSpPr>
        <p:spPr>
          <a:xfrm rot="7680000">
            <a:off x="10894697" y="303237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4" name="PA-星星33">
            <a:extLst>
              <a:ext uri="{FF2B5EF4-FFF2-40B4-BE49-F238E27FC236}">
                <a16:creationId xmlns="" xmlns:a16="http://schemas.microsoft.com/office/drawing/2014/main" id="{5B82B60A-ACA4-44B4-B227-ACF080A5CDB3}"/>
              </a:ext>
            </a:extLst>
          </p:cNvPr>
          <p:cNvSpPr/>
          <p:nvPr>
            <p:custDataLst>
              <p:tags r:id="rId86"/>
            </p:custDataLst>
          </p:nvPr>
        </p:nvSpPr>
        <p:spPr>
          <a:xfrm rot="1200000">
            <a:off x="419438" y="483232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5" name="PA-星星34">
            <a:extLst>
              <a:ext uri="{FF2B5EF4-FFF2-40B4-BE49-F238E27FC236}">
                <a16:creationId xmlns="" xmlns:a16="http://schemas.microsoft.com/office/drawing/2014/main" id="{A12B7E1F-454A-4AF4-9365-1993AF1ACCAC}"/>
              </a:ext>
            </a:extLst>
          </p:cNvPr>
          <p:cNvSpPr/>
          <p:nvPr>
            <p:custDataLst>
              <p:tags r:id="rId87"/>
            </p:custDataLst>
          </p:nvPr>
        </p:nvSpPr>
        <p:spPr>
          <a:xfrm rot="16020000">
            <a:off x="11321229" y="228356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6" name="PA-星星35">
            <a:extLst>
              <a:ext uri="{FF2B5EF4-FFF2-40B4-BE49-F238E27FC236}">
                <a16:creationId xmlns="" xmlns:a16="http://schemas.microsoft.com/office/drawing/2014/main" id="{F295D42C-B913-4C8A-A6E9-1BBEC815CF96}"/>
              </a:ext>
            </a:extLst>
          </p:cNvPr>
          <p:cNvSpPr/>
          <p:nvPr>
            <p:custDataLst>
              <p:tags r:id="rId88"/>
            </p:custDataLst>
          </p:nvPr>
        </p:nvSpPr>
        <p:spPr>
          <a:xfrm rot="9060000">
            <a:off x="9487798" y="4041006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7" name="PA-星星36">
            <a:extLst>
              <a:ext uri="{FF2B5EF4-FFF2-40B4-BE49-F238E27FC236}">
                <a16:creationId xmlns="" xmlns:a16="http://schemas.microsoft.com/office/drawing/2014/main" id="{812D2DA0-C993-43D8-AC09-FFBD06C3D887}"/>
              </a:ext>
            </a:extLst>
          </p:cNvPr>
          <p:cNvSpPr/>
          <p:nvPr>
            <p:custDataLst>
              <p:tags r:id="rId89"/>
            </p:custDataLst>
          </p:nvPr>
        </p:nvSpPr>
        <p:spPr>
          <a:xfrm rot="3540000">
            <a:off x="10530116" y="597447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8" name="PA-星星37">
            <a:extLst>
              <a:ext uri="{FF2B5EF4-FFF2-40B4-BE49-F238E27FC236}">
                <a16:creationId xmlns="" xmlns:a16="http://schemas.microsoft.com/office/drawing/2014/main" id="{872B6582-C6D8-46B6-9CC2-C950EE5150DC}"/>
              </a:ext>
            </a:extLst>
          </p:cNvPr>
          <p:cNvSpPr/>
          <p:nvPr>
            <p:custDataLst>
              <p:tags r:id="rId90"/>
            </p:custDataLst>
          </p:nvPr>
        </p:nvSpPr>
        <p:spPr>
          <a:xfrm rot="3180000">
            <a:off x="9097266" y="115907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9" name="PA-星星38">
            <a:extLst>
              <a:ext uri="{FF2B5EF4-FFF2-40B4-BE49-F238E27FC236}">
                <a16:creationId xmlns="" xmlns:a16="http://schemas.microsoft.com/office/drawing/2014/main" id="{47DFEB4B-A766-4D04-AF56-FD5ECCD415B4}"/>
              </a:ext>
            </a:extLst>
          </p:cNvPr>
          <p:cNvSpPr/>
          <p:nvPr>
            <p:custDataLst>
              <p:tags r:id="rId91"/>
            </p:custDataLst>
          </p:nvPr>
        </p:nvSpPr>
        <p:spPr>
          <a:xfrm rot="18600000">
            <a:off x="8505558" y="329251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0" name="PA-星星39">
            <a:extLst>
              <a:ext uri="{FF2B5EF4-FFF2-40B4-BE49-F238E27FC236}">
                <a16:creationId xmlns="" xmlns:a16="http://schemas.microsoft.com/office/drawing/2014/main" id="{61D849F1-2069-4458-A378-8368F3950210}"/>
              </a:ext>
            </a:extLst>
          </p:cNvPr>
          <p:cNvSpPr/>
          <p:nvPr>
            <p:custDataLst>
              <p:tags r:id="rId92"/>
            </p:custDataLst>
          </p:nvPr>
        </p:nvSpPr>
        <p:spPr>
          <a:xfrm rot="4500000">
            <a:off x="11489673" y="393765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1" name="PA-星星41">
            <a:extLst>
              <a:ext uri="{FF2B5EF4-FFF2-40B4-BE49-F238E27FC236}">
                <a16:creationId xmlns="" xmlns:a16="http://schemas.microsoft.com/office/drawing/2014/main" id="{D1962C29-08F2-4C3E-8FDF-EEB12A131CB1}"/>
              </a:ext>
            </a:extLst>
          </p:cNvPr>
          <p:cNvSpPr/>
          <p:nvPr>
            <p:custDataLst>
              <p:tags r:id="rId93"/>
            </p:custDataLst>
          </p:nvPr>
        </p:nvSpPr>
        <p:spPr>
          <a:xfrm rot="10200000">
            <a:off x="1899497" y="143435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" name="PA-星星42">
            <a:extLst>
              <a:ext uri="{FF2B5EF4-FFF2-40B4-BE49-F238E27FC236}">
                <a16:creationId xmlns="" xmlns:a16="http://schemas.microsoft.com/office/drawing/2014/main" id="{D75D73E6-2038-4E4A-A9F5-9D879048A89B}"/>
              </a:ext>
            </a:extLst>
          </p:cNvPr>
          <p:cNvSpPr/>
          <p:nvPr>
            <p:custDataLst>
              <p:tags r:id="rId94"/>
            </p:custDataLst>
          </p:nvPr>
        </p:nvSpPr>
        <p:spPr>
          <a:xfrm rot="11220000">
            <a:off x="7635318" y="258560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" name="PA-星星43">
            <a:extLst>
              <a:ext uri="{FF2B5EF4-FFF2-40B4-BE49-F238E27FC236}">
                <a16:creationId xmlns="" xmlns:a16="http://schemas.microsoft.com/office/drawing/2014/main" id="{E0E26289-8D52-44FB-A067-56E36E98BB61}"/>
              </a:ext>
            </a:extLst>
          </p:cNvPr>
          <p:cNvSpPr/>
          <p:nvPr>
            <p:custDataLst>
              <p:tags r:id="rId95"/>
            </p:custDataLst>
          </p:nvPr>
        </p:nvSpPr>
        <p:spPr>
          <a:xfrm rot="6480000">
            <a:off x="3581719" y="606477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" name="PA-星星44">
            <a:extLst>
              <a:ext uri="{FF2B5EF4-FFF2-40B4-BE49-F238E27FC236}">
                <a16:creationId xmlns="" xmlns:a16="http://schemas.microsoft.com/office/drawing/2014/main" id="{97B28425-9E73-457E-86E0-A0DFBAA21F75}"/>
              </a:ext>
            </a:extLst>
          </p:cNvPr>
          <p:cNvSpPr/>
          <p:nvPr>
            <p:custDataLst>
              <p:tags r:id="rId96"/>
            </p:custDataLst>
          </p:nvPr>
        </p:nvSpPr>
        <p:spPr>
          <a:xfrm rot="3960000">
            <a:off x="11353070" y="277072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5" name="PA-星星1">
            <a:extLst>
              <a:ext uri="{FF2B5EF4-FFF2-40B4-BE49-F238E27FC236}">
                <a16:creationId xmlns="" xmlns:a16="http://schemas.microsoft.com/office/drawing/2014/main" id="{89A831C4-81CA-410F-9832-ECDDAB0B54E9}"/>
              </a:ext>
            </a:extLst>
          </p:cNvPr>
          <p:cNvSpPr/>
          <p:nvPr>
            <p:custDataLst>
              <p:tags r:id="rId97"/>
            </p:custDataLst>
          </p:nvPr>
        </p:nvSpPr>
        <p:spPr>
          <a:xfrm rot="4200000">
            <a:off x="6130451" y="116749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PA-星星2">
            <a:extLst>
              <a:ext uri="{FF2B5EF4-FFF2-40B4-BE49-F238E27FC236}">
                <a16:creationId xmlns="" xmlns:a16="http://schemas.microsoft.com/office/drawing/2014/main" id="{26FDB183-7D55-4C58-8564-B70E7B39712F}"/>
              </a:ext>
            </a:extLst>
          </p:cNvPr>
          <p:cNvSpPr/>
          <p:nvPr>
            <p:custDataLst>
              <p:tags r:id="rId98"/>
            </p:custDataLst>
          </p:nvPr>
        </p:nvSpPr>
        <p:spPr>
          <a:xfrm rot="12780000">
            <a:off x="176419" y="635118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7" name="PA-星星5">
            <a:extLst>
              <a:ext uri="{FF2B5EF4-FFF2-40B4-BE49-F238E27FC236}">
                <a16:creationId xmlns="" xmlns:a16="http://schemas.microsoft.com/office/drawing/2014/main" id="{C25B8045-1246-4CB1-BD3D-C88FEA817A9A}"/>
              </a:ext>
            </a:extLst>
          </p:cNvPr>
          <p:cNvSpPr/>
          <p:nvPr>
            <p:custDataLst>
              <p:tags r:id="rId99"/>
            </p:custDataLst>
          </p:nvPr>
        </p:nvSpPr>
        <p:spPr>
          <a:xfrm rot="5220000">
            <a:off x="1491073" y="366826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8" name="PA-星星6">
            <a:extLst>
              <a:ext uri="{FF2B5EF4-FFF2-40B4-BE49-F238E27FC236}">
                <a16:creationId xmlns="" xmlns:a16="http://schemas.microsoft.com/office/drawing/2014/main" id="{34CBD4A4-EBCE-4932-9B80-534790EBD92C}"/>
              </a:ext>
            </a:extLst>
          </p:cNvPr>
          <p:cNvSpPr/>
          <p:nvPr>
            <p:custDataLst>
              <p:tags r:id="rId100"/>
            </p:custDataLst>
          </p:nvPr>
        </p:nvSpPr>
        <p:spPr>
          <a:xfrm rot="12900000">
            <a:off x="5294383" y="89959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9" name="PA-星星7">
            <a:extLst>
              <a:ext uri="{FF2B5EF4-FFF2-40B4-BE49-F238E27FC236}">
                <a16:creationId xmlns="" xmlns:a16="http://schemas.microsoft.com/office/drawing/2014/main" id="{0B837AC4-DD88-49D2-A8A9-F62D4BBA0E55}"/>
              </a:ext>
            </a:extLst>
          </p:cNvPr>
          <p:cNvSpPr/>
          <p:nvPr>
            <p:custDataLst>
              <p:tags r:id="rId101"/>
            </p:custDataLst>
          </p:nvPr>
        </p:nvSpPr>
        <p:spPr>
          <a:xfrm rot="12180000">
            <a:off x="5536875" y="345665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0" name="PA-星星8">
            <a:extLst>
              <a:ext uri="{FF2B5EF4-FFF2-40B4-BE49-F238E27FC236}">
                <a16:creationId xmlns="" xmlns:a16="http://schemas.microsoft.com/office/drawing/2014/main" id="{50B6AC6A-0E77-4DC6-A52E-B97DCFC58F2D}"/>
              </a:ext>
            </a:extLst>
          </p:cNvPr>
          <p:cNvSpPr/>
          <p:nvPr>
            <p:custDataLst>
              <p:tags r:id="rId102"/>
            </p:custDataLst>
          </p:nvPr>
        </p:nvSpPr>
        <p:spPr>
          <a:xfrm rot="5040000">
            <a:off x="6102041" y="328800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1" name="PA-星星10">
            <a:extLst>
              <a:ext uri="{FF2B5EF4-FFF2-40B4-BE49-F238E27FC236}">
                <a16:creationId xmlns="" xmlns:a16="http://schemas.microsoft.com/office/drawing/2014/main" id="{CD39F56D-70D4-4E15-981E-5C1E2CC11DF1}"/>
              </a:ext>
            </a:extLst>
          </p:cNvPr>
          <p:cNvSpPr/>
          <p:nvPr>
            <p:custDataLst>
              <p:tags r:id="rId103"/>
            </p:custDataLst>
          </p:nvPr>
        </p:nvSpPr>
        <p:spPr>
          <a:xfrm rot="17100000">
            <a:off x="4281226" y="28448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2" name="PA-星星12">
            <a:extLst>
              <a:ext uri="{FF2B5EF4-FFF2-40B4-BE49-F238E27FC236}">
                <a16:creationId xmlns="" xmlns:a16="http://schemas.microsoft.com/office/drawing/2014/main" id="{CBF23425-021E-4E02-8FAA-8411D4C5E3F7}"/>
              </a:ext>
            </a:extLst>
          </p:cNvPr>
          <p:cNvSpPr/>
          <p:nvPr>
            <p:custDataLst>
              <p:tags r:id="rId104"/>
            </p:custDataLst>
          </p:nvPr>
        </p:nvSpPr>
        <p:spPr>
          <a:xfrm rot="13440000">
            <a:off x="9875382" y="525068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3" name="PA-星星16">
            <a:extLst>
              <a:ext uri="{FF2B5EF4-FFF2-40B4-BE49-F238E27FC236}">
                <a16:creationId xmlns="" xmlns:a16="http://schemas.microsoft.com/office/drawing/2014/main" id="{2EA5FFA3-252C-40E8-87D2-157A3FD4D19A}"/>
              </a:ext>
            </a:extLst>
          </p:cNvPr>
          <p:cNvSpPr/>
          <p:nvPr>
            <p:custDataLst>
              <p:tags r:id="rId105"/>
            </p:custDataLst>
          </p:nvPr>
        </p:nvSpPr>
        <p:spPr>
          <a:xfrm rot="11940000">
            <a:off x="10971518" y="530213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4" name="PA-星星19">
            <a:extLst>
              <a:ext uri="{FF2B5EF4-FFF2-40B4-BE49-F238E27FC236}">
                <a16:creationId xmlns="" xmlns:a16="http://schemas.microsoft.com/office/drawing/2014/main" id="{89AEBADB-0D11-42FC-AD01-F541B521D241}"/>
              </a:ext>
            </a:extLst>
          </p:cNvPr>
          <p:cNvSpPr/>
          <p:nvPr>
            <p:custDataLst>
              <p:tags r:id="rId106"/>
            </p:custDataLst>
          </p:nvPr>
        </p:nvSpPr>
        <p:spPr>
          <a:xfrm rot="12300000">
            <a:off x="3923713" y="594768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5" name="PA-星星22">
            <a:extLst>
              <a:ext uri="{FF2B5EF4-FFF2-40B4-BE49-F238E27FC236}">
                <a16:creationId xmlns="" xmlns:a16="http://schemas.microsoft.com/office/drawing/2014/main" id="{83263D7D-F517-43C9-A1C7-A34D8E4C47A4}"/>
              </a:ext>
            </a:extLst>
          </p:cNvPr>
          <p:cNvSpPr/>
          <p:nvPr>
            <p:custDataLst>
              <p:tags r:id="rId107"/>
            </p:custDataLst>
          </p:nvPr>
        </p:nvSpPr>
        <p:spPr>
          <a:xfrm rot="3840000">
            <a:off x="1549386" y="65009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6" name="PA-星星24">
            <a:extLst>
              <a:ext uri="{FF2B5EF4-FFF2-40B4-BE49-F238E27FC236}">
                <a16:creationId xmlns="" xmlns:a16="http://schemas.microsoft.com/office/drawing/2014/main" id="{5F62C75A-4A1D-4944-A7D8-DE2FD358A2BC}"/>
              </a:ext>
            </a:extLst>
          </p:cNvPr>
          <p:cNvSpPr/>
          <p:nvPr>
            <p:custDataLst>
              <p:tags r:id="rId108"/>
            </p:custDataLst>
          </p:nvPr>
        </p:nvSpPr>
        <p:spPr>
          <a:xfrm rot="4860000">
            <a:off x="2394552" y="366970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7" name="PA-星星26">
            <a:extLst>
              <a:ext uri="{FF2B5EF4-FFF2-40B4-BE49-F238E27FC236}">
                <a16:creationId xmlns="" xmlns:a16="http://schemas.microsoft.com/office/drawing/2014/main" id="{F4B58B80-6618-4531-8A53-53A4064D01C5}"/>
              </a:ext>
            </a:extLst>
          </p:cNvPr>
          <p:cNvSpPr/>
          <p:nvPr>
            <p:custDataLst>
              <p:tags r:id="rId109"/>
            </p:custDataLst>
          </p:nvPr>
        </p:nvSpPr>
        <p:spPr>
          <a:xfrm rot="8820000">
            <a:off x="11089456" y="226338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8" name="PA-星星28">
            <a:extLst>
              <a:ext uri="{FF2B5EF4-FFF2-40B4-BE49-F238E27FC236}">
                <a16:creationId xmlns="" xmlns:a16="http://schemas.microsoft.com/office/drawing/2014/main" id="{0CD74258-8354-4062-BB0C-3CD5A6B88DC9}"/>
              </a:ext>
            </a:extLst>
          </p:cNvPr>
          <p:cNvSpPr/>
          <p:nvPr>
            <p:custDataLst>
              <p:tags r:id="rId110"/>
            </p:custDataLst>
          </p:nvPr>
        </p:nvSpPr>
        <p:spPr>
          <a:xfrm rot="20160000">
            <a:off x="3911214" y="532581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9" name="PA-星星29">
            <a:extLst>
              <a:ext uri="{FF2B5EF4-FFF2-40B4-BE49-F238E27FC236}">
                <a16:creationId xmlns="" xmlns:a16="http://schemas.microsoft.com/office/drawing/2014/main" id="{6F292EDD-1F6C-4854-9BEC-D35848C1BE34}"/>
              </a:ext>
            </a:extLst>
          </p:cNvPr>
          <p:cNvSpPr/>
          <p:nvPr>
            <p:custDataLst>
              <p:tags r:id="rId111"/>
            </p:custDataLst>
          </p:nvPr>
        </p:nvSpPr>
        <p:spPr>
          <a:xfrm rot="10020000">
            <a:off x="9634731" y="252719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0" name="PA-星星31">
            <a:extLst>
              <a:ext uri="{FF2B5EF4-FFF2-40B4-BE49-F238E27FC236}">
                <a16:creationId xmlns="" xmlns:a16="http://schemas.microsoft.com/office/drawing/2014/main" id="{EB1D0303-E94A-4D8E-B814-4DBF74DF01B2}"/>
              </a:ext>
            </a:extLst>
          </p:cNvPr>
          <p:cNvSpPr/>
          <p:nvPr>
            <p:custDataLst>
              <p:tags r:id="rId112"/>
            </p:custDataLst>
          </p:nvPr>
        </p:nvSpPr>
        <p:spPr>
          <a:xfrm rot="7680000">
            <a:off x="7389497" y="138137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1" name="PA-星星32">
            <a:extLst>
              <a:ext uri="{FF2B5EF4-FFF2-40B4-BE49-F238E27FC236}">
                <a16:creationId xmlns="" xmlns:a16="http://schemas.microsoft.com/office/drawing/2014/main" id="{4C47A84F-661E-4D72-A6D5-E2FB9513A66A}"/>
              </a:ext>
            </a:extLst>
          </p:cNvPr>
          <p:cNvSpPr/>
          <p:nvPr>
            <p:custDataLst>
              <p:tags r:id="rId113"/>
            </p:custDataLst>
          </p:nvPr>
        </p:nvSpPr>
        <p:spPr>
          <a:xfrm rot="11340000">
            <a:off x="8473071" y="382959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2" name="PA-星星33">
            <a:extLst>
              <a:ext uri="{FF2B5EF4-FFF2-40B4-BE49-F238E27FC236}">
                <a16:creationId xmlns="" xmlns:a16="http://schemas.microsoft.com/office/drawing/2014/main" id="{DDAB72B8-672D-4D70-932B-9BE4175F0420}"/>
              </a:ext>
            </a:extLst>
          </p:cNvPr>
          <p:cNvSpPr/>
          <p:nvPr>
            <p:custDataLst>
              <p:tags r:id="rId114"/>
            </p:custDataLst>
          </p:nvPr>
        </p:nvSpPr>
        <p:spPr>
          <a:xfrm rot="1200000">
            <a:off x="9728538" y="480692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3" name="PA-星星38">
            <a:extLst>
              <a:ext uri="{FF2B5EF4-FFF2-40B4-BE49-F238E27FC236}">
                <a16:creationId xmlns="" xmlns:a16="http://schemas.microsoft.com/office/drawing/2014/main" id="{D36A5DA6-83E6-4AA5-B569-385F4D5AD50C}"/>
              </a:ext>
            </a:extLst>
          </p:cNvPr>
          <p:cNvSpPr/>
          <p:nvPr>
            <p:custDataLst>
              <p:tags r:id="rId115"/>
            </p:custDataLst>
          </p:nvPr>
        </p:nvSpPr>
        <p:spPr>
          <a:xfrm rot="18600000">
            <a:off x="8607158" y="170501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4" name="PA-星星40">
            <a:extLst>
              <a:ext uri="{FF2B5EF4-FFF2-40B4-BE49-F238E27FC236}">
                <a16:creationId xmlns="" xmlns:a16="http://schemas.microsoft.com/office/drawing/2014/main" id="{B94E6EDE-F7E7-40E8-8329-7343A93531D0}"/>
              </a:ext>
            </a:extLst>
          </p:cNvPr>
          <p:cNvSpPr/>
          <p:nvPr>
            <p:custDataLst>
              <p:tags r:id="rId116"/>
            </p:custDataLst>
          </p:nvPr>
        </p:nvSpPr>
        <p:spPr>
          <a:xfrm rot="11340000">
            <a:off x="8485771" y="412169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5" name="PA-星星41">
            <a:extLst>
              <a:ext uri="{FF2B5EF4-FFF2-40B4-BE49-F238E27FC236}">
                <a16:creationId xmlns="" xmlns:a16="http://schemas.microsoft.com/office/drawing/2014/main" id="{C33188FC-9A37-446C-83C8-E0F13C53F650}"/>
              </a:ext>
            </a:extLst>
          </p:cNvPr>
          <p:cNvSpPr/>
          <p:nvPr>
            <p:custDataLst>
              <p:tags r:id="rId117"/>
            </p:custDataLst>
          </p:nvPr>
        </p:nvSpPr>
        <p:spPr>
          <a:xfrm rot="10200000">
            <a:off x="375497" y="321235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6" name="PA-星星42">
            <a:extLst>
              <a:ext uri="{FF2B5EF4-FFF2-40B4-BE49-F238E27FC236}">
                <a16:creationId xmlns="" xmlns:a16="http://schemas.microsoft.com/office/drawing/2014/main" id="{0A5C059A-1EC7-4E15-8CAE-B17325C9DC82}"/>
              </a:ext>
            </a:extLst>
          </p:cNvPr>
          <p:cNvSpPr/>
          <p:nvPr>
            <p:custDataLst>
              <p:tags r:id="rId118"/>
            </p:custDataLst>
          </p:nvPr>
        </p:nvSpPr>
        <p:spPr>
          <a:xfrm rot="11220000">
            <a:off x="980518" y="61710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7" name="PA-星星43">
            <a:extLst>
              <a:ext uri="{FF2B5EF4-FFF2-40B4-BE49-F238E27FC236}">
                <a16:creationId xmlns="" xmlns:a16="http://schemas.microsoft.com/office/drawing/2014/main" id="{0ECCC53D-789E-4459-A840-057EE2748965}"/>
              </a:ext>
            </a:extLst>
          </p:cNvPr>
          <p:cNvSpPr/>
          <p:nvPr>
            <p:custDataLst>
              <p:tags r:id="rId119"/>
            </p:custDataLst>
          </p:nvPr>
        </p:nvSpPr>
        <p:spPr>
          <a:xfrm rot="6480000">
            <a:off x="6832919" y="1134638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8" name="PA-星星44">
            <a:extLst>
              <a:ext uri="{FF2B5EF4-FFF2-40B4-BE49-F238E27FC236}">
                <a16:creationId xmlns="" xmlns:a16="http://schemas.microsoft.com/office/drawing/2014/main" id="{AB0081D3-34D3-4536-8361-E819CE53FDA0}"/>
              </a:ext>
            </a:extLst>
          </p:cNvPr>
          <p:cNvSpPr/>
          <p:nvPr>
            <p:custDataLst>
              <p:tags r:id="rId120"/>
            </p:custDataLst>
          </p:nvPr>
        </p:nvSpPr>
        <p:spPr>
          <a:xfrm rot="3960000">
            <a:off x="3256632" y="510344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9" name="PA-星星1">
            <a:extLst>
              <a:ext uri="{FF2B5EF4-FFF2-40B4-BE49-F238E27FC236}">
                <a16:creationId xmlns="" xmlns:a16="http://schemas.microsoft.com/office/drawing/2014/main" id="{72A0A082-CC6F-48DD-BDA3-D74EDEE35E77}"/>
              </a:ext>
            </a:extLst>
          </p:cNvPr>
          <p:cNvSpPr/>
          <p:nvPr>
            <p:custDataLst>
              <p:tags r:id="rId121"/>
            </p:custDataLst>
          </p:nvPr>
        </p:nvSpPr>
        <p:spPr>
          <a:xfrm rot="4200000">
            <a:off x="6044778" y="618288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0" name="PA-星星2">
            <a:extLst>
              <a:ext uri="{FF2B5EF4-FFF2-40B4-BE49-F238E27FC236}">
                <a16:creationId xmlns="" xmlns:a16="http://schemas.microsoft.com/office/drawing/2014/main" id="{A9BB1295-7A58-4C1E-8957-6FDF9C4AA50F}"/>
              </a:ext>
            </a:extLst>
          </p:cNvPr>
          <p:cNvSpPr/>
          <p:nvPr>
            <p:custDataLst>
              <p:tags r:id="rId122"/>
            </p:custDataLst>
          </p:nvPr>
        </p:nvSpPr>
        <p:spPr>
          <a:xfrm rot="12780000">
            <a:off x="3682723" y="638585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1" name="PA-星星4">
            <a:extLst>
              <a:ext uri="{FF2B5EF4-FFF2-40B4-BE49-F238E27FC236}">
                <a16:creationId xmlns="" xmlns:a16="http://schemas.microsoft.com/office/drawing/2014/main" id="{78DC8830-0DE7-477D-A279-49EECC9159E8}"/>
              </a:ext>
            </a:extLst>
          </p:cNvPr>
          <p:cNvSpPr/>
          <p:nvPr>
            <p:custDataLst>
              <p:tags r:id="rId123"/>
            </p:custDataLst>
          </p:nvPr>
        </p:nvSpPr>
        <p:spPr>
          <a:xfrm rot="1860000">
            <a:off x="6225358" y="360072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2" name="PA-星星5">
            <a:extLst>
              <a:ext uri="{FF2B5EF4-FFF2-40B4-BE49-F238E27FC236}">
                <a16:creationId xmlns="" xmlns:a16="http://schemas.microsoft.com/office/drawing/2014/main" id="{234AC9B3-5310-42BA-A392-2A8A5F5FFE14}"/>
              </a:ext>
            </a:extLst>
          </p:cNvPr>
          <p:cNvSpPr/>
          <p:nvPr>
            <p:custDataLst>
              <p:tags r:id="rId124"/>
            </p:custDataLst>
          </p:nvPr>
        </p:nvSpPr>
        <p:spPr>
          <a:xfrm rot="5220000">
            <a:off x="5978721" y="382799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3" name="PA-星星6">
            <a:extLst>
              <a:ext uri="{FF2B5EF4-FFF2-40B4-BE49-F238E27FC236}">
                <a16:creationId xmlns="" xmlns:a16="http://schemas.microsoft.com/office/drawing/2014/main" id="{273C8FCC-0DB5-4977-9D94-FB25442013FD}"/>
              </a:ext>
            </a:extLst>
          </p:cNvPr>
          <p:cNvSpPr/>
          <p:nvPr>
            <p:custDataLst>
              <p:tags r:id="rId125"/>
            </p:custDataLst>
          </p:nvPr>
        </p:nvSpPr>
        <p:spPr>
          <a:xfrm rot="12900000">
            <a:off x="6349923" y="366547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4" name="PA-星星7">
            <a:extLst>
              <a:ext uri="{FF2B5EF4-FFF2-40B4-BE49-F238E27FC236}">
                <a16:creationId xmlns="" xmlns:a16="http://schemas.microsoft.com/office/drawing/2014/main" id="{251991F1-AE95-4750-84D7-817E80AF0FF2}"/>
              </a:ext>
            </a:extLst>
          </p:cNvPr>
          <p:cNvSpPr/>
          <p:nvPr>
            <p:custDataLst>
              <p:tags r:id="rId126"/>
            </p:custDataLst>
          </p:nvPr>
        </p:nvSpPr>
        <p:spPr>
          <a:xfrm rot="12180000">
            <a:off x="7301246" y="26221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5" name="PA-星星8">
            <a:extLst>
              <a:ext uri="{FF2B5EF4-FFF2-40B4-BE49-F238E27FC236}">
                <a16:creationId xmlns="" xmlns:a16="http://schemas.microsoft.com/office/drawing/2014/main" id="{BE8EA675-9A52-4BE5-B48A-0B11D7E16936}"/>
              </a:ext>
            </a:extLst>
          </p:cNvPr>
          <p:cNvSpPr/>
          <p:nvPr>
            <p:custDataLst>
              <p:tags r:id="rId127"/>
            </p:custDataLst>
          </p:nvPr>
        </p:nvSpPr>
        <p:spPr>
          <a:xfrm rot="5040000">
            <a:off x="3235754" y="25949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6" name="PA-星星10">
            <a:extLst>
              <a:ext uri="{FF2B5EF4-FFF2-40B4-BE49-F238E27FC236}">
                <a16:creationId xmlns="" xmlns:a16="http://schemas.microsoft.com/office/drawing/2014/main" id="{0DCDA0A4-FC71-4FD8-A76C-153087D0B895}"/>
              </a:ext>
            </a:extLst>
          </p:cNvPr>
          <p:cNvSpPr/>
          <p:nvPr>
            <p:custDataLst>
              <p:tags r:id="rId128"/>
            </p:custDataLst>
          </p:nvPr>
        </p:nvSpPr>
        <p:spPr>
          <a:xfrm rot="17100000">
            <a:off x="8464212" y="616005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7" name="PA-星星14">
            <a:extLst>
              <a:ext uri="{FF2B5EF4-FFF2-40B4-BE49-F238E27FC236}">
                <a16:creationId xmlns="" xmlns:a16="http://schemas.microsoft.com/office/drawing/2014/main" id="{191CEE71-2586-4274-BCA2-C2463C4958F0}"/>
              </a:ext>
            </a:extLst>
          </p:cNvPr>
          <p:cNvSpPr/>
          <p:nvPr>
            <p:custDataLst>
              <p:tags r:id="rId129"/>
            </p:custDataLst>
          </p:nvPr>
        </p:nvSpPr>
        <p:spPr>
          <a:xfrm rot="14520000">
            <a:off x="7508353" y="337353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8" name="PA-星星15">
            <a:extLst>
              <a:ext uri="{FF2B5EF4-FFF2-40B4-BE49-F238E27FC236}">
                <a16:creationId xmlns="" xmlns:a16="http://schemas.microsoft.com/office/drawing/2014/main" id="{B8C81F02-01FD-4639-857C-D6D48567C6A5}"/>
              </a:ext>
            </a:extLst>
          </p:cNvPr>
          <p:cNvSpPr/>
          <p:nvPr>
            <p:custDataLst>
              <p:tags r:id="rId130"/>
            </p:custDataLst>
          </p:nvPr>
        </p:nvSpPr>
        <p:spPr>
          <a:xfrm rot="4560000">
            <a:off x="7579824" y="158076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9" name="PA-星星23">
            <a:extLst>
              <a:ext uri="{FF2B5EF4-FFF2-40B4-BE49-F238E27FC236}">
                <a16:creationId xmlns="" xmlns:a16="http://schemas.microsoft.com/office/drawing/2014/main" id="{AC6F8467-699B-4D08-9164-7DA3BDA44CE9}"/>
              </a:ext>
            </a:extLst>
          </p:cNvPr>
          <p:cNvSpPr/>
          <p:nvPr>
            <p:custDataLst>
              <p:tags r:id="rId131"/>
            </p:custDataLst>
          </p:nvPr>
        </p:nvSpPr>
        <p:spPr>
          <a:xfrm rot="7140000">
            <a:off x="5684911" y="554229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0" name="PA-星星24">
            <a:extLst>
              <a:ext uri="{FF2B5EF4-FFF2-40B4-BE49-F238E27FC236}">
                <a16:creationId xmlns="" xmlns:a16="http://schemas.microsoft.com/office/drawing/2014/main" id="{DC1A4269-6E9D-457D-8082-E53BDC419034}"/>
              </a:ext>
            </a:extLst>
          </p:cNvPr>
          <p:cNvSpPr/>
          <p:nvPr>
            <p:custDataLst>
              <p:tags r:id="rId132"/>
            </p:custDataLst>
          </p:nvPr>
        </p:nvSpPr>
        <p:spPr>
          <a:xfrm rot="4860000">
            <a:off x="7452397" y="304097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1" name="PA-星星25">
            <a:extLst>
              <a:ext uri="{FF2B5EF4-FFF2-40B4-BE49-F238E27FC236}">
                <a16:creationId xmlns="" xmlns:a16="http://schemas.microsoft.com/office/drawing/2014/main" id="{32A74A7B-77AE-4A44-A959-A2F83BA4D450}"/>
              </a:ext>
            </a:extLst>
          </p:cNvPr>
          <p:cNvSpPr/>
          <p:nvPr>
            <p:custDataLst>
              <p:tags r:id="rId133"/>
            </p:custDataLst>
          </p:nvPr>
        </p:nvSpPr>
        <p:spPr>
          <a:xfrm rot="14160000">
            <a:off x="9184158" y="329719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2" name="PA-星星26">
            <a:extLst>
              <a:ext uri="{FF2B5EF4-FFF2-40B4-BE49-F238E27FC236}">
                <a16:creationId xmlns="" xmlns:a16="http://schemas.microsoft.com/office/drawing/2014/main" id="{E26B360F-229F-4910-8736-26DE72280C49}"/>
              </a:ext>
            </a:extLst>
          </p:cNvPr>
          <p:cNvSpPr/>
          <p:nvPr>
            <p:custDataLst>
              <p:tags r:id="rId134"/>
            </p:custDataLst>
          </p:nvPr>
        </p:nvSpPr>
        <p:spPr>
          <a:xfrm rot="8820000">
            <a:off x="3119411" y="635226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3" name="PA-星星27">
            <a:extLst>
              <a:ext uri="{FF2B5EF4-FFF2-40B4-BE49-F238E27FC236}">
                <a16:creationId xmlns="" xmlns:a16="http://schemas.microsoft.com/office/drawing/2014/main" id="{4508DE51-6106-4777-B7C0-BE96EFDEF478}"/>
              </a:ext>
            </a:extLst>
          </p:cNvPr>
          <p:cNvSpPr/>
          <p:nvPr>
            <p:custDataLst>
              <p:tags r:id="rId135"/>
            </p:custDataLst>
          </p:nvPr>
        </p:nvSpPr>
        <p:spPr>
          <a:xfrm rot="8700000">
            <a:off x="3182873" y="520946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4" name="PA-星星31">
            <a:extLst>
              <a:ext uri="{FF2B5EF4-FFF2-40B4-BE49-F238E27FC236}">
                <a16:creationId xmlns="" xmlns:a16="http://schemas.microsoft.com/office/drawing/2014/main" id="{47B333DF-633F-42B5-867F-353D282656B8}"/>
              </a:ext>
            </a:extLst>
          </p:cNvPr>
          <p:cNvSpPr/>
          <p:nvPr>
            <p:custDataLst>
              <p:tags r:id="rId136"/>
            </p:custDataLst>
          </p:nvPr>
        </p:nvSpPr>
        <p:spPr>
          <a:xfrm rot="7680000">
            <a:off x="8123127" y="283375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5" name="PA-星星32">
            <a:extLst>
              <a:ext uri="{FF2B5EF4-FFF2-40B4-BE49-F238E27FC236}">
                <a16:creationId xmlns="" xmlns:a16="http://schemas.microsoft.com/office/drawing/2014/main" id="{5B79DE85-37D8-4E0C-8FCA-33BCBF844F75}"/>
              </a:ext>
            </a:extLst>
          </p:cNvPr>
          <p:cNvSpPr/>
          <p:nvPr>
            <p:custDataLst>
              <p:tags r:id="rId137"/>
            </p:custDataLst>
          </p:nvPr>
        </p:nvSpPr>
        <p:spPr>
          <a:xfrm rot="11340000">
            <a:off x="3070897" y="523114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6" name="PA-星星33">
            <a:extLst>
              <a:ext uri="{FF2B5EF4-FFF2-40B4-BE49-F238E27FC236}">
                <a16:creationId xmlns="" xmlns:a16="http://schemas.microsoft.com/office/drawing/2014/main" id="{C37085DD-9408-4EF2-AC73-AF17BAF6753C}"/>
              </a:ext>
            </a:extLst>
          </p:cNvPr>
          <p:cNvSpPr/>
          <p:nvPr>
            <p:custDataLst>
              <p:tags r:id="rId138"/>
            </p:custDataLst>
          </p:nvPr>
        </p:nvSpPr>
        <p:spPr>
          <a:xfrm rot="1200000">
            <a:off x="9071215" y="27294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7" name="PA-星星39">
            <a:extLst>
              <a:ext uri="{FF2B5EF4-FFF2-40B4-BE49-F238E27FC236}">
                <a16:creationId xmlns="" xmlns:a16="http://schemas.microsoft.com/office/drawing/2014/main" id="{4836F5AD-5C00-4CF4-8D08-7893F9F2B1AD}"/>
              </a:ext>
            </a:extLst>
          </p:cNvPr>
          <p:cNvSpPr/>
          <p:nvPr>
            <p:custDataLst>
              <p:tags r:id="rId139"/>
            </p:custDataLst>
          </p:nvPr>
        </p:nvSpPr>
        <p:spPr>
          <a:xfrm rot="4500000">
            <a:off x="3287312" y="469485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8" name="PA-星星40">
            <a:extLst>
              <a:ext uri="{FF2B5EF4-FFF2-40B4-BE49-F238E27FC236}">
                <a16:creationId xmlns="" xmlns:a16="http://schemas.microsoft.com/office/drawing/2014/main" id="{809165D8-94EB-42EE-A085-12846EE6417A}"/>
              </a:ext>
            </a:extLst>
          </p:cNvPr>
          <p:cNvSpPr/>
          <p:nvPr>
            <p:custDataLst>
              <p:tags r:id="rId140"/>
            </p:custDataLst>
          </p:nvPr>
        </p:nvSpPr>
        <p:spPr>
          <a:xfrm rot="11340000">
            <a:off x="4353597" y="4700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9" name="PA-星星41">
            <a:extLst>
              <a:ext uri="{FF2B5EF4-FFF2-40B4-BE49-F238E27FC236}">
                <a16:creationId xmlns="" xmlns:a16="http://schemas.microsoft.com/office/drawing/2014/main" id="{D0925D98-4EC7-47B3-97DD-E04E18149211}"/>
              </a:ext>
            </a:extLst>
          </p:cNvPr>
          <p:cNvSpPr/>
          <p:nvPr>
            <p:custDataLst>
              <p:tags r:id="rId141"/>
            </p:custDataLst>
          </p:nvPr>
        </p:nvSpPr>
        <p:spPr>
          <a:xfrm rot="10200000">
            <a:off x="9203643" y="147078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0" name="PA-星星42">
            <a:extLst>
              <a:ext uri="{FF2B5EF4-FFF2-40B4-BE49-F238E27FC236}">
                <a16:creationId xmlns="" xmlns:a16="http://schemas.microsoft.com/office/drawing/2014/main" id="{9EAD4B2C-1FB9-4833-8965-029799D99360}"/>
              </a:ext>
            </a:extLst>
          </p:cNvPr>
          <p:cNvSpPr/>
          <p:nvPr>
            <p:custDataLst>
              <p:tags r:id="rId142"/>
            </p:custDataLst>
          </p:nvPr>
        </p:nvSpPr>
        <p:spPr>
          <a:xfrm rot="11220000">
            <a:off x="8607935" y="312052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1" name="PA-星星43">
            <a:extLst>
              <a:ext uri="{FF2B5EF4-FFF2-40B4-BE49-F238E27FC236}">
                <a16:creationId xmlns="" xmlns:a16="http://schemas.microsoft.com/office/drawing/2014/main" id="{AA356216-0BCF-4E5A-A7DD-A7819EDA8282}"/>
              </a:ext>
            </a:extLst>
          </p:cNvPr>
          <p:cNvSpPr/>
          <p:nvPr>
            <p:custDataLst>
              <p:tags r:id="rId143"/>
            </p:custDataLst>
          </p:nvPr>
        </p:nvSpPr>
        <p:spPr>
          <a:xfrm rot="6480000">
            <a:off x="6409222" y="612754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2" name="PA-星星5">
            <a:extLst>
              <a:ext uri="{FF2B5EF4-FFF2-40B4-BE49-F238E27FC236}">
                <a16:creationId xmlns="" xmlns:a16="http://schemas.microsoft.com/office/drawing/2014/main" id="{E7AB98D8-51EA-4D4A-BA3C-BE7022BF3143}"/>
              </a:ext>
            </a:extLst>
          </p:cNvPr>
          <p:cNvSpPr/>
          <p:nvPr>
            <p:custDataLst>
              <p:tags r:id="rId144"/>
            </p:custDataLst>
          </p:nvPr>
        </p:nvSpPr>
        <p:spPr>
          <a:xfrm rot="5220000">
            <a:off x="6499421" y="100859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3" name="PA-星星7">
            <a:extLst>
              <a:ext uri="{FF2B5EF4-FFF2-40B4-BE49-F238E27FC236}">
                <a16:creationId xmlns="" xmlns:a16="http://schemas.microsoft.com/office/drawing/2014/main" id="{D8A396D2-5CBE-4049-B4D7-899D2FDE7DA2}"/>
              </a:ext>
            </a:extLst>
          </p:cNvPr>
          <p:cNvSpPr/>
          <p:nvPr>
            <p:custDataLst>
              <p:tags r:id="rId145"/>
            </p:custDataLst>
          </p:nvPr>
        </p:nvSpPr>
        <p:spPr>
          <a:xfrm rot="12180000">
            <a:off x="7148846" y="332291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4" name="PA-星星8">
            <a:extLst>
              <a:ext uri="{FF2B5EF4-FFF2-40B4-BE49-F238E27FC236}">
                <a16:creationId xmlns="" xmlns:a16="http://schemas.microsoft.com/office/drawing/2014/main" id="{55824B3E-4361-4329-89E9-CDD428E4A697}"/>
              </a:ext>
            </a:extLst>
          </p:cNvPr>
          <p:cNvSpPr/>
          <p:nvPr>
            <p:custDataLst>
              <p:tags r:id="rId146"/>
            </p:custDataLst>
          </p:nvPr>
        </p:nvSpPr>
        <p:spPr>
          <a:xfrm rot="5040000">
            <a:off x="3807254" y="470703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5" name="PA-星星10">
            <a:extLst>
              <a:ext uri="{FF2B5EF4-FFF2-40B4-BE49-F238E27FC236}">
                <a16:creationId xmlns="" xmlns:a16="http://schemas.microsoft.com/office/drawing/2014/main" id="{0742E174-881F-40AF-892B-FE97999E22DB}"/>
              </a:ext>
            </a:extLst>
          </p:cNvPr>
          <p:cNvSpPr/>
          <p:nvPr>
            <p:custDataLst>
              <p:tags r:id="rId147"/>
            </p:custDataLst>
          </p:nvPr>
        </p:nvSpPr>
        <p:spPr>
          <a:xfrm rot="17100000">
            <a:off x="8642012" y="42981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6" name="PA-星星16">
            <a:extLst>
              <a:ext uri="{FF2B5EF4-FFF2-40B4-BE49-F238E27FC236}">
                <a16:creationId xmlns="" xmlns:a16="http://schemas.microsoft.com/office/drawing/2014/main" id="{BE2641DA-76E2-41A0-BAA1-1C7E2C5CC6D8}"/>
              </a:ext>
            </a:extLst>
          </p:cNvPr>
          <p:cNvSpPr/>
          <p:nvPr>
            <p:custDataLst>
              <p:tags r:id="rId148"/>
            </p:custDataLst>
          </p:nvPr>
        </p:nvSpPr>
        <p:spPr>
          <a:xfrm rot="11940000">
            <a:off x="6754772" y="1113276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7" name="PA-星星24">
            <a:extLst>
              <a:ext uri="{FF2B5EF4-FFF2-40B4-BE49-F238E27FC236}">
                <a16:creationId xmlns="" xmlns:a16="http://schemas.microsoft.com/office/drawing/2014/main" id="{E683E6A9-2C45-404A-A456-AC086C712584}"/>
              </a:ext>
            </a:extLst>
          </p:cNvPr>
          <p:cNvSpPr/>
          <p:nvPr>
            <p:custDataLst>
              <p:tags r:id="rId149"/>
            </p:custDataLst>
          </p:nvPr>
        </p:nvSpPr>
        <p:spPr>
          <a:xfrm rot="4860000">
            <a:off x="3020097" y="76767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8" name="PA-星星26">
            <a:extLst>
              <a:ext uri="{FF2B5EF4-FFF2-40B4-BE49-F238E27FC236}">
                <a16:creationId xmlns="" xmlns:a16="http://schemas.microsoft.com/office/drawing/2014/main" id="{AC74A9C7-BED2-42C4-958F-A03BBF87DB0C}"/>
              </a:ext>
            </a:extLst>
          </p:cNvPr>
          <p:cNvSpPr/>
          <p:nvPr>
            <p:custDataLst>
              <p:tags r:id="rId150"/>
            </p:custDataLst>
          </p:nvPr>
        </p:nvSpPr>
        <p:spPr>
          <a:xfrm rot="8820000">
            <a:off x="9329711" y="73632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9" name="PA-星星32">
            <a:extLst>
              <a:ext uri="{FF2B5EF4-FFF2-40B4-BE49-F238E27FC236}">
                <a16:creationId xmlns="" xmlns:a16="http://schemas.microsoft.com/office/drawing/2014/main" id="{E855FB1D-4EA1-4801-9B6E-02C23D8877F2}"/>
              </a:ext>
            </a:extLst>
          </p:cNvPr>
          <p:cNvSpPr/>
          <p:nvPr>
            <p:custDataLst>
              <p:tags r:id="rId151"/>
            </p:custDataLst>
          </p:nvPr>
        </p:nvSpPr>
        <p:spPr>
          <a:xfrm rot="11340000">
            <a:off x="7769897" y="509144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0" name="PA-星星38">
            <a:extLst>
              <a:ext uri="{FF2B5EF4-FFF2-40B4-BE49-F238E27FC236}">
                <a16:creationId xmlns="" xmlns:a16="http://schemas.microsoft.com/office/drawing/2014/main" id="{00B72220-8CDA-4E92-A37E-8BA3BF7BE518}"/>
              </a:ext>
            </a:extLst>
          </p:cNvPr>
          <p:cNvSpPr/>
          <p:nvPr>
            <p:custDataLst>
              <p:tags r:id="rId152"/>
            </p:custDataLst>
          </p:nvPr>
        </p:nvSpPr>
        <p:spPr>
          <a:xfrm rot="18600000">
            <a:off x="7537875" y="186732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1" name="PA-星星40">
            <a:extLst>
              <a:ext uri="{FF2B5EF4-FFF2-40B4-BE49-F238E27FC236}">
                <a16:creationId xmlns="" xmlns:a16="http://schemas.microsoft.com/office/drawing/2014/main" id="{1718D0E8-BF90-43EA-B5C8-17D6584751D2}"/>
              </a:ext>
            </a:extLst>
          </p:cNvPr>
          <p:cNvSpPr/>
          <p:nvPr>
            <p:custDataLst>
              <p:tags r:id="rId153"/>
            </p:custDataLst>
          </p:nvPr>
        </p:nvSpPr>
        <p:spPr>
          <a:xfrm rot="11340000">
            <a:off x="4391697" y="462154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2" name="PA-星星41">
            <a:extLst>
              <a:ext uri="{FF2B5EF4-FFF2-40B4-BE49-F238E27FC236}">
                <a16:creationId xmlns="" xmlns:a16="http://schemas.microsoft.com/office/drawing/2014/main" id="{1171189D-5FCE-44D7-BC70-5C011C5515BF}"/>
              </a:ext>
            </a:extLst>
          </p:cNvPr>
          <p:cNvSpPr/>
          <p:nvPr>
            <p:custDataLst>
              <p:tags r:id="rId154"/>
            </p:custDataLst>
          </p:nvPr>
        </p:nvSpPr>
        <p:spPr>
          <a:xfrm rot="10200000">
            <a:off x="3133043" y="543572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3" name="PA-星星43">
            <a:extLst>
              <a:ext uri="{FF2B5EF4-FFF2-40B4-BE49-F238E27FC236}">
                <a16:creationId xmlns="" xmlns:a16="http://schemas.microsoft.com/office/drawing/2014/main" id="{C9B4BBE1-71CA-471B-92BB-C22BDFCF6A2C}"/>
              </a:ext>
            </a:extLst>
          </p:cNvPr>
          <p:cNvSpPr/>
          <p:nvPr>
            <p:custDataLst>
              <p:tags r:id="rId155"/>
            </p:custDataLst>
          </p:nvPr>
        </p:nvSpPr>
        <p:spPr>
          <a:xfrm rot="6480000">
            <a:off x="9177822" y="203560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4" name="PA-星星1">
            <a:extLst>
              <a:ext uri="{FF2B5EF4-FFF2-40B4-BE49-F238E27FC236}">
                <a16:creationId xmlns="" xmlns:a16="http://schemas.microsoft.com/office/drawing/2014/main" id="{EA7948ED-FECA-428A-860E-0B1939C56DCD}"/>
              </a:ext>
            </a:extLst>
          </p:cNvPr>
          <p:cNvSpPr/>
          <p:nvPr>
            <p:custDataLst>
              <p:tags r:id="rId156"/>
            </p:custDataLst>
          </p:nvPr>
        </p:nvSpPr>
        <p:spPr>
          <a:xfrm rot="4200000">
            <a:off x="8964665" y="525388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5" name="PA-星星3">
            <a:extLst>
              <a:ext uri="{FF2B5EF4-FFF2-40B4-BE49-F238E27FC236}">
                <a16:creationId xmlns="" xmlns:a16="http://schemas.microsoft.com/office/drawing/2014/main" id="{08F4F8A2-92DD-43FA-B9D4-A268C15DE136}"/>
              </a:ext>
            </a:extLst>
          </p:cNvPr>
          <p:cNvSpPr/>
          <p:nvPr>
            <p:custDataLst>
              <p:tags r:id="rId157"/>
            </p:custDataLst>
          </p:nvPr>
        </p:nvSpPr>
        <p:spPr>
          <a:xfrm rot="20760000">
            <a:off x="6698860" y="4921396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6" name="PA-星星5">
            <a:extLst>
              <a:ext uri="{FF2B5EF4-FFF2-40B4-BE49-F238E27FC236}">
                <a16:creationId xmlns="" xmlns:a16="http://schemas.microsoft.com/office/drawing/2014/main" id="{B2FCF3C1-AAC1-4A44-A823-F9A906500D02}"/>
              </a:ext>
            </a:extLst>
          </p:cNvPr>
          <p:cNvSpPr/>
          <p:nvPr>
            <p:custDataLst>
              <p:tags r:id="rId158"/>
            </p:custDataLst>
          </p:nvPr>
        </p:nvSpPr>
        <p:spPr>
          <a:xfrm rot="5220000">
            <a:off x="6093021" y="521483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7" name="PA-星星6">
            <a:extLst>
              <a:ext uri="{FF2B5EF4-FFF2-40B4-BE49-F238E27FC236}">
                <a16:creationId xmlns="" xmlns:a16="http://schemas.microsoft.com/office/drawing/2014/main" id="{CC73422D-638F-47A5-AF72-DF32A982D6D5}"/>
              </a:ext>
            </a:extLst>
          </p:cNvPr>
          <p:cNvSpPr/>
          <p:nvPr>
            <p:custDataLst>
              <p:tags r:id="rId159"/>
            </p:custDataLst>
          </p:nvPr>
        </p:nvSpPr>
        <p:spPr>
          <a:xfrm rot="12900000">
            <a:off x="6959523" y="347497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8" name="PA-星星8">
            <a:extLst>
              <a:ext uri="{FF2B5EF4-FFF2-40B4-BE49-F238E27FC236}">
                <a16:creationId xmlns="" xmlns:a16="http://schemas.microsoft.com/office/drawing/2014/main" id="{37815D98-7B8A-407F-847F-03E9FB240366}"/>
              </a:ext>
            </a:extLst>
          </p:cNvPr>
          <p:cNvSpPr/>
          <p:nvPr>
            <p:custDataLst>
              <p:tags r:id="rId160"/>
            </p:custDataLst>
          </p:nvPr>
        </p:nvSpPr>
        <p:spPr>
          <a:xfrm rot="5040000">
            <a:off x="5445554" y="93259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9" name="PA-星星11">
            <a:extLst>
              <a:ext uri="{FF2B5EF4-FFF2-40B4-BE49-F238E27FC236}">
                <a16:creationId xmlns="" xmlns:a16="http://schemas.microsoft.com/office/drawing/2014/main" id="{6224FA1D-93E7-46BD-8C7A-C213E986A7F4}"/>
              </a:ext>
            </a:extLst>
          </p:cNvPr>
          <p:cNvSpPr/>
          <p:nvPr>
            <p:custDataLst>
              <p:tags r:id="rId161"/>
            </p:custDataLst>
          </p:nvPr>
        </p:nvSpPr>
        <p:spPr>
          <a:xfrm rot="17700000">
            <a:off x="5035642" y="1903936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0" name="PA-星星14">
            <a:extLst>
              <a:ext uri="{FF2B5EF4-FFF2-40B4-BE49-F238E27FC236}">
                <a16:creationId xmlns="" xmlns:a16="http://schemas.microsoft.com/office/drawing/2014/main" id="{A1B42925-A455-400E-A15C-51A23ACF7B7B}"/>
              </a:ext>
            </a:extLst>
          </p:cNvPr>
          <p:cNvSpPr/>
          <p:nvPr>
            <p:custDataLst>
              <p:tags r:id="rId162"/>
            </p:custDataLst>
          </p:nvPr>
        </p:nvSpPr>
        <p:spPr>
          <a:xfrm rot="14520000">
            <a:off x="4917553" y="223053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1" name="PA-星星16">
            <a:extLst>
              <a:ext uri="{FF2B5EF4-FFF2-40B4-BE49-F238E27FC236}">
                <a16:creationId xmlns="" xmlns:a16="http://schemas.microsoft.com/office/drawing/2014/main" id="{F9ED8383-A4B7-4576-8587-1C9D183875D6}"/>
              </a:ext>
            </a:extLst>
          </p:cNvPr>
          <p:cNvSpPr/>
          <p:nvPr>
            <p:custDataLst>
              <p:tags r:id="rId163"/>
            </p:custDataLst>
          </p:nvPr>
        </p:nvSpPr>
        <p:spPr>
          <a:xfrm rot="11940000">
            <a:off x="8481972" y="6132316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2" name="PA-星星20">
            <a:extLst>
              <a:ext uri="{FF2B5EF4-FFF2-40B4-BE49-F238E27FC236}">
                <a16:creationId xmlns="" xmlns:a16="http://schemas.microsoft.com/office/drawing/2014/main" id="{BD995843-2DC6-47B1-9471-F88B00767B63}"/>
              </a:ext>
            </a:extLst>
          </p:cNvPr>
          <p:cNvSpPr/>
          <p:nvPr>
            <p:custDataLst>
              <p:tags r:id="rId164"/>
            </p:custDataLst>
          </p:nvPr>
        </p:nvSpPr>
        <p:spPr>
          <a:xfrm rot="360000">
            <a:off x="5770426" y="563413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3" name="PA-星星21">
            <a:extLst>
              <a:ext uri="{FF2B5EF4-FFF2-40B4-BE49-F238E27FC236}">
                <a16:creationId xmlns="" xmlns:a16="http://schemas.microsoft.com/office/drawing/2014/main" id="{322C2617-A187-44A2-8F9A-5A56C470E4F2}"/>
              </a:ext>
            </a:extLst>
          </p:cNvPr>
          <p:cNvSpPr/>
          <p:nvPr>
            <p:custDataLst>
              <p:tags r:id="rId165"/>
            </p:custDataLst>
          </p:nvPr>
        </p:nvSpPr>
        <p:spPr>
          <a:xfrm rot="19260000">
            <a:off x="9099965" y="640489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4" name="PA-星星26">
            <a:extLst>
              <a:ext uri="{FF2B5EF4-FFF2-40B4-BE49-F238E27FC236}">
                <a16:creationId xmlns="" xmlns:a16="http://schemas.microsoft.com/office/drawing/2014/main" id="{77EB8F87-DA79-4E5B-9D41-BD705C93A1C3}"/>
              </a:ext>
            </a:extLst>
          </p:cNvPr>
          <p:cNvSpPr/>
          <p:nvPr>
            <p:custDataLst>
              <p:tags r:id="rId166"/>
            </p:custDataLst>
          </p:nvPr>
        </p:nvSpPr>
        <p:spPr>
          <a:xfrm rot="8820000">
            <a:off x="7234211" y="73632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5" name="PA-星星27">
            <a:extLst>
              <a:ext uri="{FF2B5EF4-FFF2-40B4-BE49-F238E27FC236}">
                <a16:creationId xmlns="" xmlns:a16="http://schemas.microsoft.com/office/drawing/2014/main" id="{ACE1F35B-3EF3-4174-81DB-29F71B3DD77C}"/>
              </a:ext>
            </a:extLst>
          </p:cNvPr>
          <p:cNvSpPr/>
          <p:nvPr>
            <p:custDataLst>
              <p:tags r:id="rId167"/>
            </p:custDataLst>
          </p:nvPr>
        </p:nvSpPr>
        <p:spPr>
          <a:xfrm rot="8700000">
            <a:off x="4529073" y="160012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6" name="PA-星星28">
            <a:extLst>
              <a:ext uri="{FF2B5EF4-FFF2-40B4-BE49-F238E27FC236}">
                <a16:creationId xmlns="" xmlns:a16="http://schemas.microsoft.com/office/drawing/2014/main" id="{793EDC0F-6430-4A70-8288-4CAE304ED7BE}"/>
              </a:ext>
            </a:extLst>
          </p:cNvPr>
          <p:cNvSpPr/>
          <p:nvPr>
            <p:custDataLst>
              <p:tags r:id="rId168"/>
            </p:custDataLst>
          </p:nvPr>
        </p:nvSpPr>
        <p:spPr>
          <a:xfrm rot="20160000">
            <a:off x="6216707" y="385113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7" name="PA-星星31">
            <a:extLst>
              <a:ext uri="{FF2B5EF4-FFF2-40B4-BE49-F238E27FC236}">
                <a16:creationId xmlns="" xmlns:a16="http://schemas.microsoft.com/office/drawing/2014/main" id="{FCBB6DDF-599F-4441-A8E6-03298749EF3E}"/>
              </a:ext>
            </a:extLst>
          </p:cNvPr>
          <p:cNvSpPr/>
          <p:nvPr>
            <p:custDataLst>
              <p:tags r:id="rId169"/>
            </p:custDataLst>
          </p:nvPr>
        </p:nvSpPr>
        <p:spPr>
          <a:xfrm rot="7680000">
            <a:off x="4617927" y="603669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8" name="PA-星星32">
            <a:extLst>
              <a:ext uri="{FF2B5EF4-FFF2-40B4-BE49-F238E27FC236}">
                <a16:creationId xmlns="" xmlns:a16="http://schemas.microsoft.com/office/drawing/2014/main" id="{EC1DCA21-7B19-433A-9113-EBB6F60EB7A5}"/>
              </a:ext>
            </a:extLst>
          </p:cNvPr>
          <p:cNvSpPr/>
          <p:nvPr>
            <p:custDataLst>
              <p:tags r:id="rId170"/>
            </p:custDataLst>
          </p:nvPr>
        </p:nvSpPr>
        <p:spPr>
          <a:xfrm rot="11340000">
            <a:off x="8493797" y="532004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9" name="PA-星星34">
            <a:extLst>
              <a:ext uri="{FF2B5EF4-FFF2-40B4-BE49-F238E27FC236}">
                <a16:creationId xmlns="" xmlns:a16="http://schemas.microsoft.com/office/drawing/2014/main" id="{E67B7C2E-517D-44B7-A282-AF61B3648CD7}"/>
              </a:ext>
            </a:extLst>
          </p:cNvPr>
          <p:cNvSpPr/>
          <p:nvPr>
            <p:custDataLst>
              <p:tags r:id="rId171"/>
            </p:custDataLst>
          </p:nvPr>
        </p:nvSpPr>
        <p:spPr>
          <a:xfrm rot="16020000">
            <a:off x="4081559" y="221908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0" name="PA-星星35">
            <a:extLst>
              <a:ext uri="{FF2B5EF4-FFF2-40B4-BE49-F238E27FC236}">
                <a16:creationId xmlns="" xmlns:a16="http://schemas.microsoft.com/office/drawing/2014/main" id="{CD2269D2-69D2-4955-97FD-44485A4F09F9}"/>
              </a:ext>
            </a:extLst>
          </p:cNvPr>
          <p:cNvSpPr/>
          <p:nvPr>
            <p:custDataLst>
              <p:tags r:id="rId172"/>
            </p:custDataLst>
          </p:nvPr>
        </p:nvSpPr>
        <p:spPr>
          <a:xfrm rot="9060000">
            <a:off x="6624711" y="242502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1" name="PA-星星36">
            <a:extLst>
              <a:ext uri="{FF2B5EF4-FFF2-40B4-BE49-F238E27FC236}">
                <a16:creationId xmlns="" xmlns:a16="http://schemas.microsoft.com/office/drawing/2014/main" id="{9DBAF4DD-3191-4851-B5E3-51CD8E08B07C}"/>
              </a:ext>
            </a:extLst>
          </p:cNvPr>
          <p:cNvSpPr/>
          <p:nvPr>
            <p:custDataLst>
              <p:tags r:id="rId173"/>
            </p:custDataLst>
          </p:nvPr>
        </p:nvSpPr>
        <p:spPr>
          <a:xfrm rot="3540000">
            <a:off x="3517422" y="122582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2" name="PA-星星37">
            <a:extLst>
              <a:ext uri="{FF2B5EF4-FFF2-40B4-BE49-F238E27FC236}">
                <a16:creationId xmlns="" xmlns:a16="http://schemas.microsoft.com/office/drawing/2014/main" id="{C3A27D11-2730-4FDD-B9EE-C26AC4F68541}"/>
              </a:ext>
            </a:extLst>
          </p:cNvPr>
          <p:cNvSpPr/>
          <p:nvPr>
            <p:custDataLst>
              <p:tags r:id="rId174"/>
            </p:custDataLst>
          </p:nvPr>
        </p:nvSpPr>
        <p:spPr>
          <a:xfrm rot="3180000">
            <a:off x="6591426" y="581318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3" name="PA-星星38">
            <a:extLst>
              <a:ext uri="{FF2B5EF4-FFF2-40B4-BE49-F238E27FC236}">
                <a16:creationId xmlns="" xmlns:a16="http://schemas.microsoft.com/office/drawing/2014/main" id="{9BE910D7-0942-4724-B3AE-415FBF4A29B3}"/>
              </a:ext>
            </a:extLst>
          </p:cNvPr>
          <p:cNvSpPr/>
          <p:nvPr>
            <p:custDataLst>
              <p:tags r:id="rId175"/>
            </p:custDataLst>
          </p:nvPr>
        </p:nvSpPr>
        <p:spPr>
          <a:xfrm rot="18600000">
            <a:off x="6420275" y="301032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4" name="PA-星星39">
            <a:extLst>
              <a:ext uri="{FF2B5EF4-FFF2-40B4-BE49-F238E27FC236}">
                <a16:creationId xmlns="" xmlns:a16="http://schemas.microsoft.com/office/drawing/2014/main" id="{62032D9F-5F86-439C-A4B7-ED2F35682236}"/>
              </a:ext>
            </a:extLst>
          </p:cNvPr>
          <p:cNvSpPr/>
          <p:nvPr>
            <p:custDataLst>
              <p:tags r:id="rId176"/>
            </p:custDataLst>
          </p:nvPr>
        </p:nvSpPr>
        <p:spPr>
          <a:xfrm rot="4500000">
            <a:off x="7567212" y="5901352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5" name="PA-星星40">
            <a:extLst>
              <a:ext uri="{FF2B5EF4-FFF2-40B4-BE49-F238E27FC236}">
                <a16:creationId xmlns="" xmlns:a16="http://schemas.microsoft.com/office/drawing/2014/main" id="{62D3C970-28F0-480A-B07D-3533DFA593FA}"/>
              </a:ext>
            </a:extLst>
          </p:cNvPr>
          <p:cNvSpPr/>
          <p:nvPr>
            <p:custDataLst>
              <p:tags r:id="rId177"/>
            </p:custDataLst>
          </p:nvPr>
        </p:nvSpPr>
        <p:spPr>
          <a:xfrm rot="11340000">
            <a:off x="8785897" y="525654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6" name="PA-星星42">
            <a:extLst>
              <a:ext uri="{FF2B5EF4-FFF2-40B4-BE49-F238E27FC236}">
                <a16:creationId xmlns="" xmlns:a16="http://schemas.microsoft.com/office/drawing/2014/main" id="{CD68EB3B-378B-4238-B878-B0634F326ACD}"/>
              </a:ext>
            </a:extLst>
          </p:cNvPr>
          <p:cNvSpPr/>
          <p:nvPr>
            <p:custDataLst>
              <p:tags r:id="rId178"/>
            </p:custDataLst>
          </p:nvPr>
        </p:nvSpPr>
        <p:spPr>
          <a:xfrm rot="11220000">
            <a:off x="5572635" y="272682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7" name="PA-星星44">
            <a:extLst>
              <a:ext uri="{FF2B5EF4-FFF2-40B4-BE49-F238E27FC236}">
                <a16:creationId xmlns="" xmlns:a16="http://schemas.microsoft.com/office/drawing/2014/main" id="{0BC5D54D-2576-4DCE-B4BB-FB3BE8515102}"/>
              </a:ext>
            </a:extLst>
          </p:cNvPr>
          <p:cNvSpPr/>
          <p:nvPr>
            <p:custDataLst>
              <p:tags r:id="rId179"/>
            </p:custDataLst>
          </p:nvPr>
        </p:nvSpPr>
        <p:spPr>
          <a:xfrm rot="3960000">
            <a:off x="9219041" y="601604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8" name="PA-星星1">
            <a:extLst>
              <a:ext uri="{FF2B5EF4-FFF2-40B4-BE49-F238E27FC236}">
                <a16:creationId xmlns="" xmlns:a16="http://schemas.microsoft.com/office/drawing/2014/main" id="{9C23F0C2-6754-4BFB-A5C6-0DD21B395C46}"/>
              </a:ext>
            </a:extLst>
          </p:cNvPr>
          <p:cNvSpPr/>
          <p:nvPr>
            <p:custDataLst>
              <p:tags r:id="rId180"/>
            </p:custDataLst>
          </p:nvPr>
        </p:nvSpPr>
        <p:spPr>
          <a:xfrm rot="4200000">
            <a:off x="8024865" y="88254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9" name="PA-星星7">
            <a:extLst>
              <a:ext uri="{FF2B5EF4-FFF2-40B4-BE49-F238E27FC236}">
                <a16:creationId xmlns="" xmlns:a16="http://schemas.microsoft.com/office/drawing/2014/main" id="{7EF2F4F9-E9D0-4186-8119-8BF392F35410}"/>
              </a:ext>
            </a:extLst>
          </p:cNvPr>
          <p:cNvSpPr/>
          <p:nvPr>
            <p:custDataLst>
              <p:tags r:id="rId181"/>
            </p:custDataLst>
          </p:nvPr>
        </p:nvSpPr>
        <p:spPr>
          <a:xfrm rot="12180000">
            <a:off x="5180346" y="104961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0" name="PA-星星8">
            <a:extLst>
              <a:ext uri="{FF2B5EF4-FFF2-40B4-BE49-F238E27FC236}">
                <a16:creationId xmlns="" xmlns:a16="http://schemas.microsoft.com/office/drawing/2014/main" id="{7831E88E-979A-430D-A57F-3A0B2B1EDD83}"/>
              </a:ext>
            </a:extLst>
          </p:cNvPr>
          <p:cNvSpPr/>
          <p:nvPr>
            <p:custDataLst>
              <p:tags r:id="rId182"/>
            </p:custDataLst>
          </p:nvPr>
        </p:nvSpPr>
        <p:spPr>
          <a:xfrm rot="5040000">
            <a:off x="5204254" y="6899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1" name="PA-星星12">
            <a:extLst>
              <a:ext uri="{FF2B5EF4-FFF2-40B4-BE49-F238E27FC236}">
                <a16:creationId xmlns="" xmlns:a16="http://schemas.microsoft.com/office/drawing/2014/main" id="{2D8D8E9D-65E5-48D9-ABFC-CE29CC258134}"/>
              </a:ext>
            </a:extLst>
          </p:cNvPr>
          <p:cNvSpPr/>
          <p:nvPr>
            <p:custDataLst>
              <p:tags r:id="rId183"/>
            </p:custDataLst>
          </p:nvPr>
        </p:nvSpPr>
        <p:spPr>
          <a:xfrm rot="13440000">
            <a:off x="3531438" y="3068484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2" name="PA-星星16">
            <a:extLst>
              <a:ext uri="{FF2B5EF4-FFF2-40B4-BE49-F238E27FC236}">
                <a16:creationId xmlns="" xmlns:a16="http://schemas.microsoft.com/office/drawing/2014/main" id="{60321D32-DDF7-41C7-88E8-88A953D176A5}"/>
              </a:ext>
            </a:extLst>
          </p:cNvPr>
          <p:cNvSpPr/>
          <p:nvPr>
            <p:custDataLst>
              <p:tags r:id="rId184"/>
            </p:custDataLst>
          </p:nvPr>
        </p:nvSpPr>
        <p:spPr>
          <a:xfrm rot="11940000">
            <a:off x="5891172" y="1595876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3" name="PA-星星26">
            <a:extLst>
              <a:ext uri="{FF2B5EF4-FFF2-40B4-BE49-F238E27FC236}">
                <a16:creationId xmlns="" xmlns:a16="http://schemas.microsoft.com/office/drawing/2014/main" id="{70F61FF6-E6D5-4C7B-BE51-4FB35B4AFECC}"/>
              </a:ext>
            </a:extLst>
          </p:cNvPr>
          <p:cNvSpPr/>
          <p:nvPr>
            <p:custDataLst>
              <p:tags r:id="rId185"/>
            </p:custDataLst>
          </p:nvPr>
        </p:nvSpPr>
        <p:spPr>
          <a:xfrm rot="8820000">
            <a:off x="4491011" y="22832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4" name="PA-星星29">
            <a:extLst>
              <a:ext uri="{FF2B5EF4-FFF2-40B4-BE49-F238E27FC236}">
                <a16:creationId xmlns="" xmlns:a16="http://schemas.microsoft.com/office/drawing/2014/main" id="{13705AFD-65D5-4961-A9DC-4700E8C978C9}"/>
              </a:ext>
            </a:extLst>
          </p:cNvPr>
          <p:cNvSpPr/>
          <p:nvPr>
            <p:custDataLst>
              <p:tags r:id="rId186"/>
            </p:custDataLst>
          </p:nvPr>
        </p:nvSpPr>
        <p:spPr>
          <a:xfrm rot="10020000">
            <a:off x="4745772" y="3274436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5" name="PA-星星31">
            <a:extLst>
              <a:ext uri="{FF2B5EF4-FFF2-40B4-BE49-F238E27FC236}">
                <a16:creationId xmlns="" xmlns:a16="http://schemas.microsoft.com/office/drawing/2014/main" id="{8B2802DF-90A7-4905-B00A-08E2E9A0D5F3}"/>
              </a:ext>
            </a:extLst>
          </p:cNvPr>
          <p:cNvSpPr/>
          <p:nvPr>
            <p:custDataLst>
              <p:tags r:id="rId187"/>
            </p:custDataLst>
          </p:nvPr>
        </p:nvSpPr>
        <p:spPr>
          <a:xfrm rot="7680000">
            <a:off x="4706827" y="2757553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6" name="PA-星星33">
            <a:extLst>
              <a:ext uri="{FF2B5EF4-FFF2-40B4-BE49-F238E27FC236}">
                <a16:creationId xmlns="" xmlns:a16="http://schemas.microsoft.com/office/drawing/2014/main" id="{F2CC6DEE-26EC-4DC3-BF08-9FE13D64C263}"/>
              </a:ext>
            </a:extLst>
          </p:cNvPr>
          <p:cNvSpPr/>
          <p:nvPr>
            <p:custDataLst>
              <p:tags r:id="rId188"/>
            </p:custDataLst>
          </p:nvPr>
        </p:nvSpPr>
        <p:spPr>
          <a:xfrm rot="1200000">
            <a:off x="7547215" y="6358787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7" name="PA-星星35">
            <a:extLst>
              <a:ext uri="{FF2B5EF4-FFF2-40B4-BE49-F238E27FC236}">
                <a16:creationId xmlns="" xmlns:a16="http://schemas.microsoft.com/office/drawing/2014/main" id="{1AE7B5A4-6D2C-4799-9545-D3A7F79B58AB}"/>
              </a:ext>
            </a:extLst>
          </p:cNvPr>
          <p:cNvSpPr/>
          <p:nvPr>
            <p:custDataLst>
              <p:tags r:id="rId189"/>
            </p:custDataLst>
          </p:nvPr>
        </p:nvSpPr>
        <p:spPr>
          <a:xfrm rot="9060000">
            <a:off x="4618111" y="4764365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8" name="PA-星星38">
            <a:extLst>
              <a:ext uri="{FF2B5EF4-FFF2-40B4-BE49-F238E27FC236}">
                <a16:creationId xmlns="" xmlns:a16="http://schemas.microsoft.com/office/drawing/2014/main" id="{B485F9CC-9B34-417A-ADB5-6E47B6AB3CE5}"/>
              </a:ext>
            </a:extLst>
          </p:cNvPr>
          <p:cNvSpPr/>
          <p:nvPr>
            <p:custDataLst>
              <p:tags r:id="rId190"/>
            </p:custDataLst>
          </p:nvPr>
        </p:nvSpPr>
        <p:spPr>
          <a:xfrm rot="18600000">
            <a:off x="5061375" y="3823129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9" name="PA-星星40">
            <a:extLst>
              <a:ext uri="{FF2B5EF4-FFF2-40B4-BE49-F238E27FC236}">
                <a16:creationId xmlns="" xmlns:a16="http://schemas.microsoft.com/office/drawing/2014/main" id="{045B1E01-4698-4FE9-B857-E7A59F9C2E3C}"/>
              </a:ext>
            </a:extLst>
          </p:cNvPr>
          <p:cNvSpPr/>
          <p:nvPr>
            <p:custDataLst>
              <p:tags r:id="rId191"/>
            </p:custDataLst>
          </p:nvPr>
        </p:nvSpPr>
        <p:spPr>
          <a:xfrm rot="11340000">
            <a:off x="4721897" y="3171201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0" name="PA-星星43">
            <a:extLst>
              <a:ext uri="{FF2B5EF4-FFF2-40B4-BE49-F238E27FC236}">
                <a16:creationId xmlns="" xmlns:a16="http://schemas.microsoft.com/office/drawing/2014/main" id="{77F2E2E7-78BD-4CAB-AC7F-1AC379D6D09B}"/>
              </a:ext>
            </a:extLst>
          </p:cNvPr>
          <p:cNvSpPr/>
          <p:nvPr>
            <p:custDataLst>
              <p:tags r:id="rId192"/>
            </p:custDataLst>
          </p:nvPr>
        </p:nvSpPr>
        <p:spPr>
          <a:xfrm rot="6480000">
            <a:off x="4307540" y="908860"/>
            <a:ext cx="54000" cy="540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2" name="PA-图片 21">
            <a:extLst>
              <a:ext uri="{FF2B5EF4-FFF2-40B4-BE49-F238E27FC236}">
                <a16:creationId xmlns="" xmlns:a16="http://schemas.microsoft.com/office/drawing/2014/main" id="{DFA6EFD2-C4EC-480A-9675-7CC780F69286}"/>
              </a:ext>
            </a:extLst>
          </p:cNvPr>
          <p:cNvPicPr>
            <a:picLocks noChangeAspect="1"/>
          </p:cNvPicPr>
          <p:nvPr>
            <p:custDataLst>
              <p:tags r:id="rId193"/>
            </p:custDataLst>
          </p:nvPr>
        </p:nvPicPr>
        <p:blipFill>
          <a:blip r:embed="rId211"/>
          <a:stretch>
            <a:fillRect/>
          </a:stretch>
        </p:blipFill>
        <p:spPr>
          <a:xfrm>
            <a:off x="290707" y="336453"/>
            <a:ext cx="1920267" cy="3865472"/>
          </a:xfrm>
          <a:prstGeom prst="rect">
            <a:avLst/>
          </a:prstGeom>
        </p:spPr>
      </p:pic>
      <p:sp>
        <p:nvSpPr>
          <p:cNvPr id="8" name="矩形 6">
            <a:extLst>
              <a:ext uri="{FF2B5EF4-FFF2-40B4-BE49-F238E27FC236}">
                <a16:creationId xmlns="" xmlns:a16="http://schemas.microsoft.com/office/drawing/2014/main" id="{A38D19A3-9496-4CE2-9ADA-B1463FEAC33C}"/>
              </a:ext>
            </a:extLst>
          </p:cNvPr>
          <p:cNvSpPr/>
          <p:nvPr/>
        </p:nvSpPr>
        <p:spPr>
          <a:xfrm>
            <a:off x="7111718" y="1859279"/>
            <a:ext cx="401409" cy="5334001"/>
          </a:xfrm>
          <a:custGeom>
            <a:avLst/>
            <a:gdLst>
              <a:gd name="connsiteX0" fmla="*/ 0 w 1436914"/>
              <a:gd name="connsiteY0" fmla="*/ 0 h 957943"/>
              <a:gd name="connsiteX1" fmla="*/ 1436914 w 1436914"/>
              <a:gd name="connsiteY1" fmla="*/ 0 h 957943"/>
              <a:gd name="connsiteX2" fmla="*/ 1436914 w 1436914"/>
              <a:gd name="connsiteY2" fmla="*/ 957943 h 957943"/>
              <a:gd name="connsiteX3" fmla="*/ 0 w 1436914"/>
              <a:gd name="connsiteY3" fmla="*/ 957943 h 957943"/>
              <a:gd name="connsiteX4" fmla="*/ 0 w 1436914"/>
              <a:gd name="connsiteY4" fmla="*/ 0 h 957943"/>
              <a:gd name="connsiteX0" fmla="*/ 0 w 1436914"/>
              <a:gd name="connsiteY0" fmla="*/ 0 h 957943"/>
              <a:gd name="connsiteX1" fmla="*/ 1436914 w 1436914"/>
              <a:gd name="connsiteY1" fmla="*/ 957943 h 957943"/>
              <a:gd name="connsiteX2" fmla="*/ 0 w 1436914"/>
              <a:gd name="connsiteY2" fmla="*/ 957943 h 957943"/>
              <a:gd name="connsiteX3" fmla="*/ 0 w 1436914"/>
              <a:gd name="connsiteY3" fmla="*/ 0 h 957943"/>
              <a:gd name="connsiteX0" fmla="*/ 609600 w 1436914"/>
              <a:gd name="connsiteY0" fmla="*/ 0 h 8469086"/>
              <a:gd name="connsiteX1" fmla="*/ 1436914 w 1436914"/>
              <a:gd name="connsiteY1" fmla="*/ 8469086 h 8469086"/>
              <a:gd name="connsiteX2" fmla="*/ 0 w 1436914"/>
              <a:gd name="connsiteY2" fmla="*/ 8469086 h 8469086"/>
              <a:gd name="connsiteX3" fmla="*/ 609600 w 1436914"/>
              <a:gd name="connsiteY3" fmla="*/ 0 h 8469086"/>
              <a:gd name="connsiteX0" fmla="*/ 632938 w 1470395"/>
              <a:gd name="connsiteY0" fmla="*/ 0 h 8469086"/>
              <a:gd name="connsiteX1" fmla="*/ 1460252 w 1470395"/>
              <a:gd name="connsiteY1" fmla="*/ 8469086 h 8469086"/>
              <a:gd name="connsiteX2" fmla="*/ 23338 w 1470395"/>
              <a:gd name="connsiteY2" fmla="*/ 8469086 h 8469086"/>
              <a:gd name="connsiteX3" fmla="*/ 632938 w 1470395"/>
              <a:gd name="connsiteY3" fmla="*/ 0 h 8469086"/>
              <a:gd name="connsiteX0" fmla="*/ 655264 w 1500135"/>
              <a:gd name="connsiteY0" fmla="*/ 246 h 8469332"/>
              <a:gd name="connsiteX1" fmla="*/ 1482578 w 1500135"/>
              <a:gd name="connsiteY1" fmla="*/ 8469332 h 8469332"/>
              <a:gd name="connsiteX2" fmla="*/ 45664 w 1500135"/>
              <a:gd name="connsiteY2" fmla="*/ 8469332 h 8469332"/>
              <a:gd name="connsiteX3" fmla="*/ 655264 w 1500135"/>
              <a:gd name="connsiteY3" fmla="*/ 246 h 8469332"/>
              <a:gd name="connsiteX0" fmla="*/ 655264 w 1500135"/>
              <a:gd name="connsiteY0" fmla="*/ 0 h 8469086"/>
              <a:gd name="connsiteX1" fmla="*/ 1482578 w 1500135"/>
              <a:gd name="connsiteY1" fmla="*/ 8469086 h 8469086"/>
              <a:gd name="connsiteX2" fmla="*/ 45664 w 1500135"/>
              <a:gd name="connsiteY2" fmla="*/ 8469086 h 8469086"/>
              <a:gd name="connsiteX3" fmla="*/ 655264 w 1500135"/>
              <a:gd name="connsiteY3" fmla="*/ 0 h 84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0135" h="8469086">
                <a:moveTo>
                  <a:pt x="655264" y="0"/>
                </a:moveTo>
                <a:cubicBezTo>
                  <a:pt x="1236477" y="0"/>
                  <a:pt x="1584178" y="7057572"/>
                  <a:pt x="1482578" y="8469086"/>
                </a:cubicBezTo>
                <a:lnTo>
                  <a:pt x="45664" y="8469086"/>
                </a:lnTo>
                <a:cubicBezTo>
                  <a:pt x="-92222" y="7057572"/>
                  <a:pt x="74051" y="0"/>
                  <a:pt x="655264" y="0"/>
                </a:cubicBezTo>
                <a:close/>
              </a:path>
            </a:pathLst>
          </a:custGeom>
          <a:gradFill flip="none" rotWithShape="1">
            <a:gsLst>
              <a:gs pos="31000">
                <a:srgbClr val="00B0F0">
                  <a:alpha val="50000"/>
                </a:srgbClr>
              </a:gs>
              <a:gs pos="7000">
                <a:srgbClr val="FFC000"/>
              </a:gs>
              <a:gs pos="88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5591F38-E21A-4CCB-9F00-02726273FFDC}"/>
              </a:ext>
            </a:extLst>
          </p:cNvPr>
          <p:cNvSpPr/>
          <p:nvPr/>
        </p:nvSpPr>
        <p:spPr>
          <a:xfrm>
            <a:off x="7111718" y="1859279"/>
            <a:ext cx="401409" cy="5334001"/>
          </a:xfrm>
          <a:custGeom>
            <a:avLst/>
            <a:gdLst>
              <a:gd name="connsiteX0" fmla="*/ 0 w 1436914"/>
              <a:gd name="connsiteY0" fmla="*/ 0 h 957943"/>
              <a:gd name="connsiteX1" fmla="*/ 1436914 w 1436914"/>
              <a:gd name="connsiteY1" fmla="*/ 0 h 957943"/>
              <a:gd name="connsiteX2" fmla="*/ 1436914 w 1436914"/>
              <a:gd name="connsiteY2" fmla="*/ 957943 h 957943"/>
              <a:gd name="connsiteX3" fmla="*/ 0 w 1436914"/>
              <a:gd name="connsiteY3" fmla="*/ 957943 h 957943"/>
              <a:gd name="connsiteX4" fmla="*/ 0 w 1436914"/>
              <a:gd name="connsiteY4" fmla="*/ 0 h 957943"/>
              <a:gd name="connsiteX0" fmla="*/ 0 w 1436914"/>
              <a:gd name="connsiteY0" fmla="*/ 0 h 957943"/>
              <a:gd name="connsiteX1" fmla="*/ 1436914 w 1436914"/>
              <a:gd name="connsiteY1" fmla="*/ 957943 h 957943"/>
              <a:gd name="connsiteX2" fmla="*/ 0 w 1436914"/>
              <a:gd name="connsiteY2" fmla="*/ 957943 h 957943"/>
              <a:gd name="connsiteX3" fmla="*/ 0 w 1436914"/>
              <a:gd name="connsiteY3" fmla="*/ 0 h 957943"/>
              <a:gd name="connsiteX0" fmla="*/ 609600 w 1436914"/>
              <a:gd name="connsiteY0" fmla="*/ 0 h 8469086"/>
              <a:gd name="connsiteX1" fmla="*/ 1436914 w 1436914"/>
              <a:gd name="connsiteY1" fmla="*/ 8469086 h 8469086"/>
              <a:gd name="connsiteX2" fmla="*/ 0 w 1436914"/>
              <a:gd name="connsiteY2" fmla="*/ 8469086 h 8469086"/>
              <a:gd name="connsiteX3" fmla="*/ 609600 w 1436914"/>
              <a:gd name="connsiteY3" fmla="*/ 0 h 8469086"/>
              <a:gd name="connsiteX0" fmla="*/ 632938 w 1470395"/>
              <a:gd name="connsiteY0" fmla="*/ 0 h 8469086"/>
              <a:gd name="connsiteX1" fmla="*/ 1460252 w 1470395"/>
              <a:gd name="connsiteY1" fmla="*/ 8469086 h 8469086"/>
              <a:gd name="connsiteX2" fmla="*/ 23338 w 1470395"/>
              <a:gd name="connsiteY2" fmla="*/ 8469086 h 8469086"/>
              <a:gd name="connsiteX3" fmla="*/ 632938 w 1470395"/>
              <a:gd name="connsiteY3" fmla="*/ 0 h 8469086"/>
              <a:gd name="connsiteX0" fmla="*/ 655264 w 1500135"/>
              <a:gd name="connsiteY0" fmla="*/ 246 h 8469332"/>
              <a:gd name="connsiteX1" fmla="*/ 1482578 w 1500135"/>
              <a:gd name="connsiteY1" fmla="*/ 8469332 h 8469332"/>
              <a:gd name="connsiteX2" fmla="*/ 45664 w 1500135"/>
              <a:gd name="connsiteY2" fmla="*/ 8469332 h 8469332"/>
              <a:gd name="connsiteX3" fmla="*/ 655264 w 1500135"/>
              <a:gd name="connsiteY3" fmla="*/ 246 h 8469332"/>
              <a:gd name="connsiteX0" fmla="*/ 655264 w 1500135"/>
              <a:gd name="connsiteY0" fmla="*/ 0 h 8469086"/>
              <a:gd name="connsiteX1" fmla="*/ 1482578 w 1500135"/>
              <a:gd name="connsiteY1" fmla="*/ 8469086 h 8469086"/>
              <a:gd name="connsiteX2" fmla="*/ 45664 w 1500135"/>
              <a:gd name="connsiteY2" fmla="*/ 8469086 h 8469086"/>
              <a:gd name="connsiteX3" fmla="*/ 655264 w 1500135"/>
              <a:gd name="connsiteY3" fmla="*/ 0 h 846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0135" h="8469086">
                <a:moveTo>
                  <a:pt x="655264" y="0"/>
                </a:moveTo>
                <a:cubicBezTo>
                  <a:pt x="1236477" y="0"/>
                  <a:pt x="1584178" y="7057572"/>
                  <a:pt x="1482578" y="8469086"/>
                </a:cubicBezTo>
                <a:lnTo>
                  <a:pt x="45664" y="8469086"/>
                </a:lnTo>
                <a:cubicBezTo>
                  <a:pt x="-92222" y="7057572"/>
                  <a:pt x="74051" y="0"/>
                  <a:pt x="6552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88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2" name="PA-图片 31">
            <a:extLst>
              <a:ext uri="{FF2B5EF4-FFF2-40B4-BE49-F238E27FC236}">
                <a16:creationId xmlns="" xmlns:a16="http://schemas.microsoft.com/office/drawing/2014/main" id="{3FF5F0CC-AB4F-4D2F-8C8B-A8C94F59D752}"/>
              </a:ext>
            </a:extLst>
          </p:cNvPr>
          <p:cNvPicPr>
            <a:picLocks noChangeAspect="1"/>
          </p:cNvPicPr>
          <p:nvPr>
            <p:custDataLst>
              <p:tags r:id="rId194"/>
            </p:custDataLst>
          </p:nvPr>
        </p:nvPicPr>
        <p:blipFill>
          <a:blip r:embed="rId212"/>
          <a:stretch>
            <a:fillRect/>
          </a:stretch>
        </p:blipFill>
        <p:spPr>
          <a:xfrm>
            <a:off x="4519124" y="318196"/>
            <a:ext cx="1236298" cy="2051955"/>
          </a:xfrm>
          <a:prstGeom prst="rect">
            <a:avLst/>
          </a:prstGeom>
        </p:spPr>
      </p:pic>
      <p:pic>
        <p:nvPicPr>
          <p:cNvPr id="33" name="PA-图片 32">
            <a:extLst>
              <a:ext uri="{FF2B5EF4-FFF2-40B4-BE49-F238E27FC236}">
                <a16:creationId xmlns="" xmlns:a16="http://schemas.microsoft.com/office/drawing/2014/main" id="{3BB7E550-9638-49F4-B782-15BAAB846CBA}"/>
              </a:ext>
            </a:extLst>
          </p:cNvPr>
          <p:cNvPicPr>
            <a:picLocks noChangeAspect="1"/>
          </p:cNvPicPr>
          <p:nvPr>
            <p:custDataLst>
              <p:tags r:id="rId195"/>
            </p:custDataLst>
          </p:nvPr>
        </p:nvPicPr>
        <p:blipFill>
          <a:blip r:embed="rId212"/>
          <a:stretch>
            <a:fillRect/>
          </a:stretch>
        </p:blipFill>
        <p:spPr>
          <a:xfrm flipH="1">
            <a:off x="10592615" y="4944410"/>
            <a:ext cx="1962339" cy="3257007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5D90FBFE-52C6-423C-8074-24A179F0FD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PA-组合 11">
            <a:extLst>
              <a:ext uri="{FF2B5EF4-FFF2-40B4-BE49-F238E27FC236}">
                <a16:creationId xmlns="" xmlns:a16="http://schemas.microsoft.com/office/drawing/2014/main" id="{6AC00E0C-C3C2-4EA8-817E-0F94A5E565ED}"/>
              </a:ext>
            </a:extLst>
          </p:cNvPr>
          <p:cNvGrpSpPr/>
          <p:nvPr>
            <p:custDataLst>
              <p:tags r:id="rId196"/>
            </p:custDataLst>
          </p:nvPr>
        </p:nvGrpSpPr>
        <p:grpSpPr>
          <a:xfrm>
            <a:off x="5587044" y="1397650"/>
            <a:ext cx="3471212" cy="1246489"/>
            <a:chOff x="5587044" y="1443370"/>
            <a:chExt cx="3471212" cy="1246489"/>
          </a:xfrm>
          <a:scene3d>
            <a:camera prst="perspectiveHeroicExtremeLeftFacing" fov="4800000">
              <a:rot lat="487347" lon="2067641" rev="21425485"/>
            </a:camera>
            <a:lightRig rig="threePt" dir="t"/>
          </a:scene3d>
        </p:grpSpPr>
        <p:sp>
          <p:nvSpPr>
            <p:cNvPr id="9" name="PA-箭头: 虚尾 8">
              <a:extLst>
                <a:ext uri="{FF2B5EF4-FFF2-40B4-BE49-F238E27FC236}">
                  <a16:creationId xmlns="" xmlns:a16="http://schemas.microsoft.com/office/drawing/2014/main" id="{11503ECA-4717-4233-9B14-5859A9F724A6}"/>
                </a:ext>
              </a:extLst>
            </p:cNvPr>
            <p:cNvSpPr/>
            <p:nvPr>
              <p:custDataLst>
                <p:tags r:id="rId203"/>
              </p:custDataLst>
            </p:nvPr>
          </p:nvSpPr>
          <p:spPr>
            <a:xfrm flipH="1">
              <a:off x="5587044" y="1443370"/>
              <a:ext cx="3471212" cy="1246489"/>
            </a:xfrm>
            <a:custGeom>
              <a:avLst/>
              <a:gdLst>
                <a:gd name="connsiteX0" fmla="*/ 0 w 2257063"/>
                <a:gd name="connsiteY0" fmla="*/ 312516 h 1250065"/>
                <a:gd name="connsiteX1" fmla="*/ 39065 w 2257063"/>
                <a:gd name="connsiteY1" fmla="*/ 312516 h 1250065"/>
                <a:gd name="connsiteX2" fmla="*/ 39065 w 2257063"/>
                <a:gd name="connsiteY2" fmla="*/ 937549 h 1250065"/>
                <a:gd name="connsiteX3" fmla="*/ 0 w 2257063"/>
                <a:gd name="connsiteY3" fmla="*/ 937549 h 1250065"/>
                <a:gd name="connsiteX4" fmla="*/ 0 w 2257063"/>
                <a:gd name="connsiteY4" fmla="*/ 312516 h 1250065"/>
                <a:gd name="connsiteX5" fmla="*/ 78129 w 2257063"/>
                <a:gd name="connsiteY5" fmla="*/ 312516 h 1250065"/>
                <a:gd name="connsiteX6" fmla="*/ 156258 w 2257063"/>
                <a:gd name="connsiteY6" fmla="*/ 312516 h 1250065"/>
                <a:gd name="connsiteX7" fmla="*/ 156258 w 2257063"/>
                <a:gd name="connsiteY7" fmla="*/ 937549 h 1250065"/>
                <a:gd name="connsiteX8" fmla="*/ 78129 w 2257063"/>
                <a:gd name="connsiteY8" fmla="*/ 937549 h 1250065"/>
                <a:gd name="connsiteX9" fmla="*/ 78129 w 2257063"/>
                <a:gd name="connsiteY9" fmla="*/ 312516 h 1250065"/>
                <a:gd name="connsiteX10" fmla="*/ 195323 w 2257063"/>
                <a:gd name="connsiteY10" fmla="*/ 312516 h 1250065"/>
                <a:gd name="connsiteX11" fmla="*/ 1632031 w 2257063"/>
                <a:gd name="connsiteY11" fmla="*/ 312516 h 1250065"/>
                <a:gd name="connsiteX12" fmla="*/ 1632031 w 2257063"/>
                <a:gd name="connsiteY12" fmla="*/ 0 h 1250065"/>
                <a:gd name="connsiteX13" fmla="*/ 2257063 w 2257063"/>
                <a:gd name="connsiteY13" fmla="*/ 625033 h 1250065"/>
                <a:gd name="connsiteX14" fmla="*/ 1632031 w 2257063"/>
                <a:gd name="connsiteY14" fmla="*/ 1250065 h 1250065"/>
                <a:gd name="connsiteX15" fmla="*/ 1632031 w 2257063"/>
                <a:gd name="connsiteY15" fmla="*/ 937549 h 1250065"/>
                <a:gd name="connsiteX16" fmla="*/ 195323 w 2257063"/>
                <a:gd name="connsiteY16" fmla="*/ 937549 h 1250065"/>
                <a:gd name="connsiteX17" fmla="*/ 195323 w 2257063"/>
                <a:gd name="connsiteY17" fmla="*/ 312516 h 1250065"/>
                <a:gd name="connsiteX0" fmla="*/ 0 w 2257063"/>
                <a:gd name="connsiteY0" fmla="*/ 312516 h 1250065"/>
                <a:gd name="connsiteX1" fmla="*/ 39065 w 2257063"/>
                <a:gd name="connsiteY1" fmla="*/ 312516 h 1250065"/>
                <a:gd name="connsiteX2" fmla="*/ 39065 w 2257063"/>
                <a:gd name="connsiteY2" fmla="*/ 937549 h 1250065"/>
                <a:gd name="connsiteX3" fmla="*/ 0 w 2257063"/>
                <a:gd name="connsiteY3" fmla="*/ 937549 h 1250065"/>
                <a:gd name="connsiteX4" fmla="*/ 0 w 2257063"/>
                <a:gd name="connsiteY4" fmla="*/ 312516 h 1250065"/>
                <a:gd name="connsiteX5" fmla="*/ 78129 w 2257063"/>
                <a:gd name="connsiteY5" fmla="*/ 312516 h 1250065"/>
                <a:gd name="connsiteX6" fmla="*/ 156258 w 2257063"/>
                <a:gd name="connsiteY6" fmla="*/ 312516 h 1250065"/>
                <a:gd name="connsiteX7" fmla="*/ 156258 w 2257063"/>
                <a:gd name="connsiteY7" fmla="*/ 937549 h 1250065"/>
                <a:gd name="connsiteX8" fmla="*/ 78129 w 2257063"/>
                <a:gd name="connsiteY8" fmla="*/ 937549 h 1250065"/>
                <a:gd name="connsiteX9" fmla="*/ 78129 w 2257063"/>
                <a:gd name="connsiteY9" fmla="*/ 312516 h 1250065"/>
                <a:gd name="connsiteX10" fmla="*/ 195323 w 2257063"/>
                <a:gd name="connsiteY10" fmla="*/ 312516 h 1250065"/>
                <a:gd name="connsiteX11" fmla="*/ 1632031 w 2257063"/>
                <a:gd name="connsiteY11" fmla="*/ 312516 h 1250065"/>
                <a:gd name="connsiteX12" fmla="*/ 1632031 w 2257063"/>
                <a:gd name="connsiteY12" fmla="*/ 0 h 1250065"/>
                <a:gd name="connsiteX13" fmla="*/ 2257063 w 2257063"/>
                <a:gd name="connsiteY13" fmla="*/ 625033 h 1250065"/>
                <a:gd name="connsiteX14" fmla="*/ 1632031 w 2257063"/>
                <a:gd name="connsiteY14" fmla="*/ 1250065 h 1250065"/>
                <a:gd name="connsiteX15" fmla="*/ 1632031 w 2257063"/>
                <a:gd name="connsiteY15" fmla="*/ 937549 h 1250065"/>
                <a:gd name="connsiteX16" fmla="*/ 1039451 w 2257063"/>
                <a:gd name="connsiteY16" fmla="*/ 721489 h 1250065"/>
                <a:gd name="connsiteX17" fmla="*/ 195323 w 2257063"/>
                <a:gd name="connsiteY17" fmla="*/ 937549 h 1250065"/>
                <a:gd name="connsiteX18" fmla="*/ 195323 w 2257063"/>
                <a:gd name="connsiteY18" fmla="*/ 312516 h 1250065"/>
                <a:gd name="connsiteX0" fmla="*/ 0 w 2257063"/>
                <a:gd name="connsiteY0" fmla="*/ 312516 h 1250065"/>
                <a:gd name="connsiteX1" fmla="*/ 39065 w 2257063"/>
                <a:gd name="connsiteY1" fmla="*/ 312516 h 1250065"/>
                <a:gd name="connsiteX2" fmla="*/ 39065 w 2257063"/>
                <a:gd name="connsiteY2" fmla="*/ 937549 h 1250065"/>
                <a:gd name="connsiteX3" fmla="*/ 0 w 2257063"/>
                <a:gd name="connsiteY3" fmla="*/ 937549 h 1250065"/>
                <a:gd name="connsiteX4" fmla="*/ 0 w 2257063"/>
                <a:gd name="connsiteY4" fmla="*/ 312516 h 1250065"/>
                <a:gd name="connsiteX5" fmla="*/ 78129 w 2257063"/>
                <a:gd name="connsiteY5" fmla="*/ 312516 h 1250065"/>
                <a:gd name="connsiteX6" fmla="*/ 156258 w 2257063"/>
                <a:gd name="connsiteY6" fmla="*/ 312516 h 1250065"/>
                <a:gd name="connsiteX7" fmla="*/ 156258 w 2257063"/>
                <a:gd name="connsiteY7" fmla="*/ 937549 h 1250065"/>
                <a:gd name="connsiteX8" fmla="*/ 78129 w 2257063"/>
                <a:gd name="connsiteY8" fmla="*/ 937549 h 1250065"/>
                <a:gd name="connsiteX9" fmla="*/ 78129 w 2257063"/>
                <a:gd name="connsiteY9" fmla="*/ 312516 h 1250065"/>
                <a:gd name="connsiteX10" fmla="*/ 195323 w 2257063"/>
                <a:gd name="connsiteY10" fmla="*/ 312516 h 1250065"/>
                <a:gd name="connsiteX11" fmla="*/ 1632031 w 2257063"/>
                <a:gd name="connsiteY11" fmla="*/ 312516 h 1250065"/>
                <a:gd name="connsiteX12" fmla="*/ 1632031 w 2257063"/>
                <a:gd name="connsiteY12" fmla="*/ 0 h 1250065"/>
                <a:gd name="connsiteX13" fmla="*/ 2257063 w 2257063"/>
                <a:gd name="connsiteY13" fmla="*/ 625033 h 1250065"/>
                <a:gd name="connsiteX14" fmla="*/ 1632031 w 2257063"/>
                <a:gd name="connsiteY14" fmla="*/ 1250065 h 1250065"/>
                <a:gd name="connsiteX15" fmla="*/ 1632031 w 2257063"/>
                <a:gd name="connsiteY15" fmla="*/ 937549 h 1250065"/>
                <a:gd name="connsiteX16" fmla="*/ 1039451 w 2257063"/>
                <a:gd name="connsiteY16" fmla="*/ 721489 h 1250065"/>
                <a:gd name="connsiteX17" fmla="*/ 195323 w 2257063"/>
                <a:gd name="connsiteY17" fmla="*/ 937549 h 1250065"/>
                <a:gd name="connsiteX18" fmla="*/ 195323 w 2257063"/>
                <a:gd name="connsiteY18" fmla="*/ 312516 h 1250065"/>
                <a:gd name="connsiteX0" fmla="*/ 0 w 2257063"/>
                <a:gd name="connsiteY0" fmla="*/ 312516 h 1250065"/>
                <a:gd name="connsiteX1" fmla="*/ 39065 w 2257063"/>
                <a:gd name="connsiteY1" fmla="*/ 312516 h 1250065"/>
                <a:gd name="connsiteX2" fmla="*/ 39065 w 2257063"/>
                <a:gd name="connsiteY2" fmla="*/ 937549 h 1250065"/>
                <a:gd name="connsiteX3" fmla="*/ 0 w 2257063"/>
                <a:gd name="connsiteY3" fmla="*/ 937549 h 1250065"/>
                <a:gd name="connsiteX4" fmla="*/ 0 w 2257063"/>
                <a:gd name="connsiteY4" fmla="*/ 312516 h 1250065"/>
                <a:gd name="connsiteX5" fmla="*/ 78129 w 2257063"/>
                <a:gd name="connsiteY5" fmla="*/ 312516 h 1250065"/>
                <a:gd name="connsiteX6" fmla="*/ 156258 w 2257063"/>
                <a:gd name="connsiteY6" fmla="*/ 312516 h 1250065"/>
                <a:gd name="connsiteX7" fmla="*/ 156258 w 2257063"/>
                <a:gd name="connsiteY7" fmla="*/ 937549 h 1250065"/>
                <a:gd name="connsiteX8" fmla="*/ 78129 w 2257063"/>
                <a:gd name="connsiteY8" fmla="*/ 937549 h 1250065"/>
                <a:gd name="connsiteX9" fmla="*/ 78129 w 2257063"/>
                <a:gd name="connsiteY9" fmla="*/ 312516 h 1250065"/>
                <a:gd name="connsiteX10" fmla="*/ 195323 w 2257063"/>
                <a:gd name="connsiteY10" fmla="*/ 312516 h 1250065"/>
                <a:gd name="connsiteX11" fmla="*/ 1632031 w 2257063"/>
                <a:gd name="connsiteY11" fmla="*/ 312516 h 1250065"/>
                <a:gd name="connsiteX12" fmla="*/ 1632031 w 2257063"/>
                <a:gd name="connsiteY12" fmla="*/ 0 h 1250065"/>
                <a:gd name="connsiteX13" fmla="*/ 2257063 w 2257063"/>
                <a:gd name="connsiteY13" fmla="*/ 625033 h 1250065"/>
                <a:gd name="connsiteX14" fmla="*/ 1632031 w 2257063"/>
                <a:gd name="connsiteY14" fmla="*/ 1250065 h 1250065"/>
                <a:gd name="connsiteX15" fmla="*/ 1632031 w 2257063"/>
                <a:gd name="connsiteY15" fmla="*/ 937549 h 1250065"/>
                <a:gd name="connsiteX16" fmla="*/ 1039451 w 2257063"/>
                <a:gd name="connsiteY16" fmla="*/ 721489 h 1250065"/>
                <a:gd name="connsiteX17" fmla="*/ 195323 w 2257063"/>
                <a:gd name="connsiteY17" fmla="*/ 937549 h 1250065"/>
                <a:gd name="connsiteX18" fmla="*/ 195323 w 2257063"/>
                <a:gd name="connsiteY18" fmla="*/ 312516 h 1250065"/>
                <a:gd name="connsiteX0" fmla="*/ 0 w 2257063"/>
                <a:gd name="connsiteY0" fmla="*/ 312516 h 1250065"/>
                <a:gd name="connsiteX1" fmla="*/ 39065 w 2257063"/>
                <a:gd name="connsiteY1" fmla="*/ 312516 h 1250065"/>
                <a:gd name="connsiteX2" fmla="*/ 39065 w 2257063"/>
                <a:gd name="connsiteY2" fmla="*/ 937549 h 1250065"/>
                <a:gd name="connsiteX3" fmla="*/ 0 w 2257063"/>
                <a:gd name="connsiteY3" fmla="*/ 937549 h 1250065"/>
                <a:gd name="connsiteX4" fmla="*/ 0 w 2257063"/>
                <a:gd name="connsiteY4" fmla="*/ 312516 h 1250065"/>
                <a:gd name="connsiteX5" fmla="*/ 78129 w 2257063"/>
                <a:gd name="connsiteY5" fmla="*/ 312516 h 1250065"/>
                <a:gd name="connsiteX6" fmla="*/ 156258 w 2257063"/>
                <a:gd name="connsiteY6" fmla="*/ 312516 h 1250065"/>
                <a:gd name="connsiteX7" fmla="*/ 156258 w 2257063"/>
                <a:gd name="connsiteY7" fmla="*/ 937549 h 1250065"/>
                <a:gd name="connsiteX8" fmla="*/ 78129 w 2257063"/>
                <a:gd name="connsiteY8" fmla="*/ 937549 h 1250065"/>
                <a:gd name="connsiteX9" fmla="*/ 78129 w 2257063"/>
                <a:gd name="connsiteY9" fmla="*/ 312516 h 1250065"/>
                <a:gd name="connsiteX10" fmla="*/ 195323 w 2257063"/>
                <a:gd name="connsiteY10" fmla="*/ 312516 h 1250065"/>
                <a:gd name="connsiteX11" fmla="*/ 1632031 w 2257063"/>
                <a:gd name="connsiteY11" fmla="*/ 312516 h 1250065"/>
                <a:gd name="connsiteX12" fmla="*/ 1632031 w 2257063"/>
                <a:gd name="connsiteY12" fmla="*/ 0 h 1250065"/>
                <a:gd name="connsiteX13" fmla="*/ 2257063 w 2257063"/>
                <a:gd name="connsiteY13" fmla="*/ 625033 h 1250065"/>
                <a:gd name="connsiteX14" fmla="*/ 1632031 w 2257063"/>
                <a:gd name="connsiteY14" fmla="*/ 1250065 h 1250065"/>
                <a:gd name="connsiteX15" fmla="*/ 1632031 w 2257063"/>
                <a:gd name="connsiteY15" fmla="*/ 937549 h 1250065"/>
                <a:gd name="connsiteX16" fmla="*/ 1039451 w 2257063"/>
                <a:gd name="connsiteY16" fmla="*/ 721489 h 1250065"/>
                <a:gd name="connsiteX17" fmla="*/ 195323 w 2257063"/>
                <a:gd name="connsiteY17" fmla="*/ 937549 h 1250065"/>
                <a:gd name="connsiteX18" fmla="*/ 195323 w 2257063"/>
                <a:gd name="connsiteY18" fmla="*/ 312516 h 1250065"/>
                <a:gd name="connsiteX0" fmla="*/ 0 w 2032732"/>
                <a:gd name="connsiteY0" fmla="*/ 312516 h 1250065"/>
                <a:gd name="connsiteX1" fmla="*/ 39065 w 2032732"/>
                <a:gd name="connsiteY1" fmla="*/ 312516 h 1250065"/>
                <a:gd name="connsiteX2" fmla="*/ 39065 w 2032732"/>
                <a:gd name="connsiteY2" fmla="*/ 937549 h 1250065"/>
                <a:gd name="connsiteX3" fmla="*/ 0 w 2032732"/>
                <a:gd name="connsiteY3" fmla="*/ 937549 h 1250065"/>
                <a:gd name="connsiteX4" fmla="*/ 0 w 2032732"/>
                <a:gd name="connsiteY4" fmla="*/ 312516 h 1250065"/>
                <a:gd name="connsiteX5" fmla="*/ 78129 w 2032732"/>
                <a:gd name="connsiteY5" fmla="*/ 312516 h 1250065"/>
                <a:gd name="connsiteX6" fmla="*/ 156258 w 2032732"/>
                <a:gd name="connsiteY6" fmla="*/ 312516 h 1250065"/>
                <a:gd name="connsiteX7" fmla="*/ 156258 w 2032732"/>
                <a:gd name="connsiteY7" fmla="*/ 937549 h 1250065"/>
                <a:gd name="connsiteX8" fmla="*/ 78129 w 2032732"/>
                <a:gd name="connsiteY8" fmla="*/ 937549 h 1250065"/>
                <a:gd name="connsiteX9" fmla="*/ 78129 w 2032732"/>
                <a:gd name="connsiteY9" fmla="*/ 312516 h 1250065"/>
                <a:gd name="connsiteX10" fmla="*/ 195323 w 2032732"/>
                <a:gd name="connsiteY10" fmla="*/ 312516 h 1250065"/>
                <a:gd name="connsiteX11" fmla="*/ 1632031 w 2032732"/>
                <a:gd name="connsiteY11" fmla="*/ 312516 h 1250065"/>
                <a:gd name="connsiteX12" fmla="*/ 1632031 w 2032732"/>
                <a:gd name="connsiteY12" fmla="*/ 0 h 1250065"/>
                <a:gd name="connsiteX13" fmla="*/ 2032732 w 2032732"/>
                <a:gd name="connsiteY13" fmla="*/ 590058 h 1250065"/>
                <a:gd name="connsiteX14" fmla="*/ 1632031 w 2032732"/>
                <a:gd name="connsiteY14" fmla="*/ 1250065 h 1250065"/>
                <a:gd name="connsiteX15" fmla="*/ 1632031 w 2032732"/>
                <a:gd name="connsiteY15" fmla="*/ 937549 h 1250065"/>
                <a:gd name="connsiteX16" fmla="*/ 1039451 w 2032732"/>
                <a:gd name="connsiteY16" fmla="*/ 721489 h 1250065"/>
                <a:gd name="connsiteX17" fmla="*/ 195323 w 2032732"/>
                <a:gd name="connsiteY17" fmla="*/ 937549 h 1250065"/>
                <a:gd name="connsiteX18" fmla="*/ 195323 w 2032732"/>
                <a:gd name="connsiteY18" fmla="*/ 312516 h 125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32732" h="1250065">
                  <a:moveTo>
                    <a:pt x="0" y="312516"/>
                  </a:moveTo>
                  <a:lnTo>
                    <a:pt x="39065" y="312516"/>
                  </a:lnTo>
                  <a:lnTo>
                    <a:pt x="39065" y="937549"/>
                  </a:lnTo>
                  <a:lnTo>
                    <a:pt x="0" y="937549"/>
                  </a:lnTo>
                  <a:lnTo>
                    <a:pt x="0" y="312516"/>
                  </a:lnTo>
                  <a:close/>
                  <a:moveTo>
                    <a:pt x="78129" y="312516"/>
                  </a:moveTo>
                  <a:lnTo>
                    <a:pt x="156258" y="312516"/>
                  </a:lnTo>
                  <a:lnTo>
                    <a:pt x="156258" y="937549"/>
                  </a:lnTo>
                  <a:lnTo>
                    <a:pt x="78129" y="937549"/>
                  </a:lnTo>
                  <a:lnTo>
                    <a:pt x="78129" y="312516"/>
                  </a:lnTo>
                  <a:close/>
                  <a:moveTo>
                    <a:pt x="195323" y="312516"/>
                  </a:moveTo>
                  <a:lnTo>
                    <a:pt x="1632031" y="312516"/>
                  </a:lnTo>
                  <a:lnTo>
                    <a:pt x="1632031" y="0"/>
                  </a:lnTo>
                  <a:lnTo>
                    <a:pt x="2032732" y="590058"/>
                  </a:lnTo>
                  <a:lnTo>
                    <a:pt x="1632031" y="1250065"/>
                  </a:lnTo>
                  <a:lnTo>
                    <a:pt x="1632031" y="937549"/>
                  </a:lnTo>
                  <a:cubicBezTo>
                    <a:pt x="1434504" y="934109"/>
                    <a:pt x="1137621" y="974299"/>
                    <a:pt x="1039451" y="721489"/>
                  </a:cubicBezTo>
                  <a:cubicBezTo>
                    <a:pt x="857135" y="1022109"/>
                    <a:pt x="476699" y="865529"/>
                    <a:pt x="195323" y="937549"/>
                  </a:cubicBezTo>
                  <a:lnTo>
                    <a:pt x="195323" y="312516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10000"/>
                  </a:srgbClr>
                </a:gs>
                <a:gs pos="0">
                  <a:schemeClr val="bg1">
                    <a:alpha val="30000"/>
                  </a:schemeClr>
                </a:gs>
              </a:gsLst>
              <a:lin ang="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PA-矩形 9">
              <a:extLst>
                <a:ext uri="{FF2B5EF4-FFF2-40B4-BE49-F238E27FC236}">
                  <a16:creationId xmlns="" xmlns:a16="http://schemas.microsoft.com/office/drawing/2014/main" id="{7D3F291F-BA3B-43CC-8FDF-66AB58F5DBB6}"/>
                </a:ext>
              </a:extLst>
            </p:cNvPr>
            <p:cNvSpPr/>
            <p:nvPr>
              <p:custDataLst>
                <p:tags r:id="rId204"/>
              </p:custDataLst>
            </p:nvPr>
          </p:nvSpPr>
          <p:spPr>
            <a:xfrm>
              <a:off x="5910072" y="1849874"/>
              <a:ext cx="2810258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ekton Pro Ext" panose="020F0605020208020904" pitchFamily="34" charset="0"/>
                  <a:ea typeface="等线" panose="02010600030101010101" pitchFamily="2" charset="-122"/>
                  <a:cs typeface="+mn-cs"/>
                </a:rPr>
                <a:t>Go back   You can’t</a:t>
              </a:r>
              <a:endPara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ekton Pro Ext" panose="020F0605020208020904" pitchFamily="34" charset="0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PA-箭头: 虚尾 8">
              <a:extLst>
                <a:ext uri="{FF2B5EF4-FFF2-40B4-BE49-F238E27FC236}">
                  <a16:creationId xmlns="" xmlns:a16="http://schemas.microsoft.com/office/drawing/2014/main" id="{2B99D350-9FB0-46C6-9A90-B9C0D2F9CAD5}"/>
                </a:ext>
              </a:extLst>
            </p:cNvPr>
            <p:cNvSpPr/>
            <p:nvPr>
              <p:custDataLst>
                <p:tags r:id="rId205"/>
              </p:custDataLst>
            </p:nvPr>
          </p:nvSpPr>
          <p:spPr>
            <a:xfrm flipH="1">
              <a:off x="5587044" y="1443370"/>
              <a:ext cx="3471212" cy="1246489"/>
            </a:xfrm>
            <a:custGeom>
              <a:avLst/>
              <a:gdLst>
                <a:gd name="connsiteX0" fmla="*/ 0 w 2257063"/>
                <a:gd name="connsiteY0" fmla="*/ 312516 h 1250065"/>
                <a:gd name="connsiteX1" fmla="*/ 39065 w 2257063"/>
                <a:gd name="connsiteY1" fmla="*/ 312516 h 1250065"/>
                <a:gd name="connsiteX2" fmla="*/ 39065 w 2257063"/>
                <a:gd name="connsiteY2" fmla="*/ 937549 h 1250065"/>
                <a:gd name="connsiteX3" fmla="*/ 0 w 2257063"/>
                <a:gd name="connsiteY3" fmla="*/ 937549 h 1250065"/>
                <a:gd name="connsiteX4" fmla="*/ 0 w 2257063"/>
                <a:gd name="connsiteY4" fmla="*/ 312516 h 1250065"/>
                <a:gd name="connsiteX5" fmla="*/ 78129 w 2257063"/>
                <a:gd name="connsiteY5" fmla="*/ 312516 h 1250065"/>
                <a:gd name="connsiteX6" fmla="*/ 156258 w 2257063"/>
                <a:gd name="connsiteY6" fmla="*/ 312516 h 1250065"/>
                <a:gd name="connsiteX7" fmla="*/ 156258 w 2257063"/>
                <a:gd name="connsiteY7" fmla="*/ 937549 h 1250065"/>
                <a:gd name="connsiteX8" fmla="*/ 78129 w 2257063"/>
                <a:gd name="connsiteY8" fmla="*/ 937549 h 1250065"/>
                <a:gd name="connsiteX9" fmla="*/ 78129 w 2257063"/>
                <a:gd name="connsiteY9" fmla="*/ 312516 h 1250065"/>
                <a:gd name="connsiteX10" fmla="*/ 195323 w 2257063"/>
                <a:gd name="connsiteY10" fmla="*/ 312516 h 1250065"/>
                <a:gd name="connsiteX11" fmla="*/ 1632031 w 2257063"/>
                <a:gd name="connsiteY11" fmla="*/ 312516 h 1250065"/>
                <a:gd name="connsiteX12" fmla="*/ 1632031 w 2257063"/>
                <a:gd name="connsiteY12" fmla="*/ 0 h 1250065"/>
                <a:gd name="connsiteX13" fmla="*/ 2257063 w 2257063"/>
                <a:gd name="connsiteY13" fmla="*/ 625033 h 1250065"/>
                <a:gd name="connsiteX14" fmla="*/ 1632031 w 2257063"/>
                <a:gd name="connsiteY14" fmla="*/ 1250065 h 1250065"/>
                <a:gd name="connsiteX15" fmla="*/ 1632031 w 2257063"/>
                <a:gd name="connsiteY15" fmla="*/ 937549 h 1250065"/>
                <a:gd name="connsiteX16" fmla="*/ 195323 w 2257063"/>
                <a:gd name="connsiteY16" fmla="*/ 937549 h 1250065"/>
                <a:gd name="connsiteX17" fmla="*/ 195323 w 2257063"/>
                <a:gd name="connsiteY17" fmla="*/ 312516 h 1250065"/>
                <a:gd name="connsiteX0" fmla="*/ 0 w 2257063"/>
                <a:gd name="connsiteY0" fmla="*/ 312516 h 1250065"/>
                <a:gd name="connsiteX1" fmla="*/ 39065 w 2257063"/>
                <a:gd name="connsiteY1" fmla="*/ 312516 h 1250065"/>
                <a:gd name="connsiteX2" fmla="*/ 39065 w 2257063"/>
                <a:gd name="connsiteY2" fmla="*/ 937549 h 1250065"/>
                <a:gd name="connsiteX3" fmla="*/ 0 w 2257063"/>
                <a:gd name="connsiteY3" fmla="*/ 937549 h 1250065"/>
                <a:gd name="connsiteX4" fmla="*/ 0 w 2257063"/>
                <a:gd name="connsiteY4" fmla="*/ 312516 h 1250065"/>
                <a:gd name="connsiteX5" fmla="*/ 78129 w 2257063"/>
                <a:gd name="connsiteY5" fmla="*/ 312516 h 1250065"/>
                <a:gd name="connsiteX6" fmla="*/ 156258 w 2257063"/>
                <a:gd name="connsiteY6" fmla="*/ 312516 h 1250065"/>
                <a:gd name="connsiteX7" fmla="*/ 156258 w 2257063"/>
                <a:gd name="connsiteY7" fmla="*/ 937549 h 1250065"/>
                <a:gd name="connsiteX8" fmla="*/ 78129 w 2257063"/>
                <a:gd name="connsiteY8" fmla="*/ 937549 h 1250065"/>
                <a:gd name="connsiteX9" fmla="*/ 78129 w 2257063"/>
                <a:gd name="connsiteY9" fmla="*/ 312516 h 1250065"/>
                <a:gd name="connsiteX10" fmla="*/ 195323 w 2257063"/>
                <a:gd name="connsiteY10" fmla="*/ 312516 h 1250065"/>
                <a:gd name="connsiteX11" fmla="*/ 1632031 w 2257063"/>
                <a:gd name="connsiteY11" fmla="*/ 312516 h 1250065"/>
                <a:gd name="connsiteX12" fmla="*/ 1632031 w 2257063"/>
                <a:gd name="connsiteY12" fmla="*/ 0 h 1250065"/>
                <a:gd name="connsiteX13" fmla="*/ 2257063 w 2257063"/>
                <a:gd name="connsiteY13" fmla="*/ 625033 h 1250065"/>
                <a:gd name="connsiteX14" fmla="*/ 1632031 w 2257063"/>
                <a:gd name="connsiteY14" fmla="*/ 1250065 h 1250065"/>
                <a:gd name="connsiteX15" fmla="*/ 1632031 w 2257063"/>
                <a:gd name="connsiteY15" fmla="*/ 937549 h 1250065"/>
                <a:gd name="connsiteX16" fmla="*/ 1039451 w 2257063"/>
                <a:gd name="connsiteY16" fmla="*/ 721489 h 1250065"/>
                <a:gd name="connsiteX17" fmla="*/ 195323 w 2257063"/>
                <a:gd name="connsiteY17" fmla="*/ 937549 h 1250065"/>
                <a:gd name="connsiteX18" fmla="*/ 195323 w 2257063"/>
                <a:gd name="connsiteY18" fmla="*/ 312516 h 1250065"/>
                <a:gd name="connsiteX0" fmla="*/ 0 w 2257063"/>
                <a:gd name="connsiteY0" fmla="*/ 312516 h 1250065"/>
                <a:gd name="connsiteX1" fmla="*/ 39065 w 2257063"/>
                <a:gd name="connsiteY1" fmla="*/ 312516 h 1250065"/>
                <a:gd name="connsiteX2" fmla="*/ 39065 w 2257063"/>
                <a:gd name="connsiteY2" fmla="*/ 937549 h 1250065"/>
                <a:gd name="connsiteX3" fmla="*/ 0 w 2257063"/>
                <a:gd name="connsiteY3" fmla="*/ 937549 h 1250065"/>
                <a:gd name="connsiteX4" fmla="*/ 0 w 2257063"/>
                <a:gd name="connsiteY4" fmla="*/ 312516 h 1250065"/>
                <a:gd name="connsiteX5" fmla="*/ 78129 w 2257063"/>
                <a:gd name="connsiteY5" fmla="*/ 312516 h 1250065"/>
                <a:gd name="connsiteX6" fmla="*/ 156258 w 2257063"/>
                <a:gd name="connsiteY6" fmla="*/ 312516 h 1250065"/>
                <a:gd name="connsiteX7" fmla="*/ 156258 w 2257063"/>
                <a:gd name="connsiteY7" fmla="*/ 937549 h 1250065"/>
                <a:gd name="connsiteX8" fmla="*/ 78129 w 2257063"/>
                <a:gd name="connsiteY8" fmla="*/ 937549 h 1250065"/>
                <a:gd name="connsiteX9" fmla="*/ 78129 w 2257063"/>
                <a:gd name="connsiteY9" fmla="*/ 312516 h 1250065"/>
                <a:gd name="connsiteX10" fmla="*/ 195323 w 2257063"/>
                <a:gd name="connsiteY10" fmla="*/ 312516 h 1250065"/>
                <a:gd name="connsiteX11" fmla="*/ 1632031 w 2257063"/>
                <a:gd name="connsiteY11" fmla="*/ 312516 h 1250065"/>
                <a:gd name="connsiteX12" fmla="*/ 1632031 w 2257063"/>
                <a:gd name="connsiteY12" fmla="*/ 0 h 1250065"/>
                <a:gd name="connsiteX13" fmla="*/ 2257063 w 2257063"/>
                <a:gd name="connsiteY13" fmla="*/ 625033 h 1250065"/>
                <a:gd name="connsiteX14" fmla="*/ 1632031 w 2257063"/>
                <a:gd name="connsiteY14" fmla="*/ 1250065 h 1250065"/>
                <a:gd name="connsiteX15" fmla="*/ 1632031 w 2257063"/>
                <a:gd name="connsiteY15" fmla="*/ 937549 h 1250065"/>
                <a:gd name="connsiteX16" fmla="*/ 1039451 w 2257063"/>
                <a:gd name="connsiteY16" fmla="*/ 721489 h 1250065"/>
                <a:gd name="connsiteX17" fmla="*/ 195323 w 2257063"/>
                <a:gd name="connsiteY17" fmla="*/ 937549 h 1250065"/>
                <a:gd name="connsiteX18" fmla="*/ 195323 w 2257063"/>
                <a:gd name="connsiteY18" fmla="*/ 312516 h 1250065"/>
                <a:gd name="connsiteX0" fmla="*/ 0 w 2257063"/>
                <a:gd name="connsiteY0" fmla="*/ 312516 h 1250065"/>
                <a:gd name="connsiteX1" fmla="*/ 39065 w 2257063"/>
                <a:gd name="connsiteY1" fmla="*/ 312516 h 1250065"/>
                <a:gd name="connsiteX2" fmla="*/ 39065 w 2257063"/>
                <a:gd name="connsiteY2" fmla="*/ 937549 h 1250065"/>
                <a:gd name="connsiteX3" fmla="*/ 0 w 2257063"/>
                <a:gd name="connsiteY3" fmla="*/ 937549 h 1250065"/>
                <a:gd name="connsiteX4" fmla="*/ 0 w 2257063"/>
                <a:gd name="connsiteY4" fmla="*/ 312516 h 1250065"/>
                <a:gd name="connsiteX5" fmla="*/ 78129 w 2257063"/>
                <a:gd name="connsiteY5" fmla="*/ 312516 h 1250065"/>
                <a:gd name="connsiteX6" fmla="*/ 156258 w 2257063"/>
                <a:gd name="connsiteY6" fmla="*/ 312516 h 1250065"/>
                <a:gd name="connsiteX7" fmla="*/ 156258 w 2257063"/>
                <a:gd name="connsiteY7" fmla="*/ 937549 h 1250065"/>
                <a:gd name="connsiteX8" fmla="*/ 78129 w 2257063"/>
                <a:gd name="connsiteY8" fmla="*/ 937549 h 1250065"/>
                <a:gd name="connsiteX9" fmla="*/ 78129 w 2257063"/>
                <a:gd name="connsiteY9" fmla="*/ 312516 h 1250065"/>
                <a:gd name="connsiteX10" fmla="*/ 195323 w 2257063"/>
                <a:gd name="connsiteY10" fmla="*/ 312516 h 1250065"/>
                <a:gd name="connsiteX11" fmla="*/ 1632031 w 2257063"/>
                <a:gd name="connsiteY11" fmla="*/ 312516 h 1250065"/>
                <a:gd name="connsiteX12" fmla="*/ 1632031 w 2257063"/>
                <a:gd name="connsiteY12" fmla="*/ 0 h 1250065"/>
                <a:gd name="connsiteX13" fmla="*/ 2257063 w 2257063"/>
                <a:gd name="connsiteY13" fmla="*/ 625033 h 1250065"/>
                <a:gd name="connsiteX14" fmla="*/ 1632031 w 2257063"/>
                <a:gd name="connsiteY14" fmla="*/ 1250065 h 1250065"/>
                <a:gd name="connsiteX15" fmla="*/ 1632031 w 2257063"/>
                <a:gd name="connsiteY15" fmla="*/ 937549 h 1250065"/>
                <a:gd name="connsiteX16" fmla="*/ 1039451 w 2257063"/>
                <a:gd name="connsiteY16" fmla="*/ 721489 h 1250065"/>
                <a:gd name="connsiteX17" fmla="*/ 195323 w 2257063"/>
                <a:gd name="connsiteY17" fmla="*/ 937549 h 1250065"/>
                <a:gd name="connsiteX18" fmla="*/ 195323 w 2257063"/>
                <a:gd name="connsiteY18" fmla="*/ 312516 h 1250065"/>
                <a:gd name="connsiteX0" fmla="*/ 0 w 2257063"/>
                <a:gd name="connsiteY0" fmla="*/ 312516 h 1250065"/>
                <a:gd name="connsiteX1" fmla="*/ 39065 w 2257063"/>
                <a:gd name="connsiteY1" fmla="*/ 312516 h 1250065"/>
                <a:gd name="connsiteX2" fmla="*/ 39065 w 2257063"/>
                <a:gd name="connsiteY2" fmla="*/ 937549 h 1250065"/>
                <a:gd name="connsiteX3" fmla="*/ 0 w 2257063"/>
                <a:gd name="connsiteY3" fmla="*/ 937549 h 1250065"/>
                <a:gd name="connsiteX4" fmla="*/ 0 w 2257063"/>
                <a:gd name="connsiteY4" fmla="*/ 312516 h 1250065"/>
                <a:gd name="connsiteX5" fmla="*/ 78129 w 2257063"/>
                <a:gd name="connsiteY5" fmla="*/ 312516 h 1250065"/>
                <a:gd name="connsiteX6" fmla="*/ 156258 w 2257063"/>
                <a:gd name="connsiteY6" fmla="*/ 312516 h 1250065"/>
                <a:gd name="connsiteX7" fmla="*/ 156258 w 2257063"/>
                <a:gd name="connsiteY7" fmla="*/ 937549 h 1250065"/>
                <a:gd name="connsiteX8" fmla="*/ 78129 w 2257063"/>
                <a:gd name="connsiteY8" fmla="*/ 937549 h 1250065"/>
                <a:gd name="connsiteX9" fmla="*/ 78129 w 2257063"/>
                <a:gd name="connsiteY9" fmla="*/ 312516 h 1250065"/>
                <a:gd name="connsiteX10" fmla="*/ 195323 w 2257063"/>
                <a:gd name="connsiteY10" fmla="*/ 312516 h 1250065"/>
                <a:gd name="connsiteX11" fmla="*/ 1632031 w 2257063"/>
                <a:gd name="connsiteY11" fmla="*/ 312516 h 1250065"/>
                <a:gd name="connsiteX12" fmla="*/ 1632031 w 2257063"/>
                <a:gd name="connsiteY12" fmla="*/ 0 h 1250065"/>
                <a:gd name="connsiteX13" fmla="*/ 2257063 w 2257063"/>
                <a:gd name="connsiteY13" fmla="*/ 625033 h 1250065"/>
                <a:gd name="connsiteX14" fmla="*/ 1632031 w 2257063"/>
                <a:gd name="connsiteY14" fmla="*/ 1250065 h 1250065"/>
                <a:gd name="connsiteX15" fmla="*/ 1632031 w 2257063"/>
                <a:gd name="connsiteY15" fmla="*/ 937549 h 1250065"/>
                <a:gd name="connsiteX16" fmla="*/ 1039451 w 2257063"/>
                <a:gd name="connsiteY16" fmla="*/ 721489 h 1250065"/>
                <a:gd name="connsiteX17" fmla="*/ 195323 w 2257063"/>
                <a:gd name="connsiteY17" fmla="*/ 937549 h 1250065"/>
                <a:gd name="connsiteX18" fmla="*/ 195323 w 2257063"/>
                <a:gd name="connsiteY18" fmla="*/ 312516 h 1250065"/>
                <a:gd name="connsiteX0" fmla="*/ 0 w 2032732"/>
                <a:gd name="connsiteY0" fmla="*/ 312516 h 1250065"/>
                <a:gd name="connsiteX1" fmla="*/ 39065 w 2032732"/>
                <a:gd name="connsiteY1" fmla="*/ 312516 h 1250065"/>
                <a:gd name="connsiteX2" fmla="*/ 39065 w 2032732"/>
                <a:gd name="connsiteY2" fmla="*/ 937549 h 1250065"/>
                <a:gd name="connsiteX3" fmla="*/ 0 w 2032732"/>
                <a:gd name="connsiteY3" fmla="*/ 937549 h 1250065"/>
                <a:gd name="connsiteX4" fmla="*/ 0 w 2032732"/>
                <a:gd name="connsiteY4" fmla="*/ 312516 h 1250065"/>
                <a:gd name="connsiteX5" fmla="*/ 78129 w 2032732"/>
                <a:gd name="connsiteY5" fmla="*/ 312516 h 1250065"/>
                <a:gd name="connsiteX6" fmla="*/ 156258 w 2032732"/>
                <a:gd name="connsiteY6" fmla="*/ 312516 h 1250065"/>
                <a:gd name="connsiteX7" fmla="*/ 156258 w 2032732"/>
                <a:gd name="connsiteY7" fmla="*/ 937549 h 1250065"/>
                <a:gd name="connsiteX8" fmla="*/ 78129 w 2032732"/>
                <a:gd name="connsiteY8" fmla="*/ 937549 h 1250065"/>
                <a:gd name="connsiteX9" fmla="*/ 78129 w 2032732"/>
                <a:gd name="connsiteY9" fmla="*/ 312516 h 1250065"/>
                <a:gd name="connsiteX10" fmla="*/ 195323 w 2032732"/>
                <a:gd name="connsiteY10" fmla="*/ 312516 h 1250065"/>
                <a:gd name="connsiteX11" fmla="*/ 1632031 w 2032732"/>
                <a:gd name="connsiteY11" fmla="*/ 312516 h 1250065"/>
                <a:gd name="connsiteX12" fmla="*/ 1632031 w 2032732"/>
                <a:gd name="connsiteY12" fmla="*/ 0 h 1250065"/>
                <a:gd name="connsiteX13" fmla="*/ 2032732 w 2032732"/>
                <a:gd name="connsiteY13" fmla="*/ 590058 h 1250065"/>
                <a:gd name="connsiteX14" fmla="*/ 1632031 w 2032732"/>
                <a:gd name="connsiteY14" fmla="*/ 1250065 h 1250065"/>
                <a:gd name="connsiteX15" fmla="*/ 1632031 w 2032732"/>
                <a:gd name="connsiteY15" fmla="*/ 937549 h 1250065"/>
                <a:gd name="connsiteX16" fmla="*/ 1039451 w 2032732"/>
                <a:gd name="connsiteY16" fmla="*/ 721489 h 1250065"/>
                <a:gd name="connsiteX17" fmla="*/ 195323 w 2032732"/>
                <a:gd name="connsiteY17" fmla="*/ 937549 h 1250065"/>
                <a:gd name="connsiteX18" fmla="*/ 195323 w 2032732"/>
                <a:gd name="connsiteY18" fmla="*/ 312516 h 125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32732" h="1250065">
                  <a:moveTo>
                    <a:pt x="0" y="312516"/>
                  </a:moveTo>
                  <a:lnTo>
                    <a:pt x="39065" y="312516"/>
                  </a:lnTo>
                  <a:lnTo>
                    <a:pt x="39065" y="937549"/>
                  </a:lnTo>
                  <a:lnTo>
                    <a:pt x="0" y="937549"/>
                  </a:lnTo>
                  <a:lnTo>
                    <a:pt x="0" y="312516"/>
                  </a:lnTo>
                  <a:close/>
                  <a:moveTo>
                    <a:pt x="78129" y="312516"/>
                  </a:moveTo>
                  <a:lnTo>
                    <a:pt x="156258" y="312516"/>
                  </a:lnTo>
                  <a:lnTo>
                    <a:pt x="156258" y="937549"/>
                  </a:lnTo>
                  <a:lnTo>
                    <a:pt x="78129" y="937549"/>
                  </a:lnTo>
                  <a:lnTo>
                    <a:pt x="78129" y="312516"/>
                  </a:lnTo>
                  <a:close/>
                  <a:moveTo>
                    <a:pt x="195323" y="312516"/>
                  </a:moveTo>
                  <a:lnTo>
                    <a:pt x="1632031" y="312516"/>
                  </a:lnTo>
                  <a:lnTo>
                    <a:pt x="1632031" y="0"/>
                  </a:lnTo>
                  <a:lnTo>
                    <a:pt x="2032732" y="590058"/>
                  </a:lnTo>
                  <a:lnTo>
                    <a:pt x="1632031" y="1250065"/>
                  </a:lnTo>
                  <a:lnTo>
                    <a:pt x="1632031" y="937549"/>
                  </a:lnTo>
                  <a:cubicBezTo>
                    <a:pt x="1434504" y="934109"/>
                    <a:pt x="1137621" y="974299"/>
                    <a:pt x="1039451" y="721489"/>
                  </a:cubicBezTo>
                  <a:cubicBezTo>
                    <a:pt x="857135" y="1022109"/>
                    <a:pt x="476699" y="865529"/>
                    <a:pt x="195323" y="937549"/>
                  </a:cubicBezTo>
                  <a:lnTo>
                    <a:pt x="195323" y="312516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95000"/>
                  </a:srgbClr>
                </a:gs>
                <a:gs pos="0">
                  <a:schemeClr val="bg1">
                    <a:alpha val="30000"/>
                  </a:schemeClr>
                </a:gs>
              </a:gsLst>
              <a:lin ang="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PA-文本框 2">
            <a:extLst>
              <a:ext uri="{FF2B5EF4-FFF2-40B4-BE49-F238E27FC236}">
                <a16:creationId xmlns="" xmlns:a16="http://schemas.microsoft.com/office/drawing/2014/main" id="{31BC8F53-1DC2-4E89-97F3-ED1F6919C250}"/>
              </a:ext>
            </a:extLst>
          </p:cNvPr>
          <p:cNvSpPr txBox="1"/>
          <p:nvPr>
            <p:custDataLst>
              <p:tags r:id="rId197"/>
            </p:custDataLst>
          </p:nvPr>
        </p:nvSpPr>
        <p:spPr>
          <a:xfrm>
            <a:off x="-921033" y="2796270"/>
            <a:ext cx="1469755" cy="1507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</p:txBody>
      </p:sp>
      <p:sp>
        <p:nvSpPr>
          <p:cNvPr id="3" name="PA-椭圆 5">
            <a:extLst>
              <a:ext uri="{FF2B5EF4-FFF2-40B4-BE49-F238E27FC236}">
                <a16:creationId xmlns="" xmlns:a16="http://schemas.microsoft.com/office/drawing/2014/main" id="{4610F356-2E07-49AC-BA85-75878354A724}"/>
              </a:ext>
            </a:extLst>
          </p:cNvPr>
          <p:cNvSpPr/>
          <p:nvPr>
            <p:custDataLst>
              <p:tags r:id="rId198"/>
            </p:custDataLst>
          </p:nvPr>
        </p:nvSpPr>
        <p:spPr>
          <a:xfrm>
            <a:off x="-1357086" y="2185416"/>
            <a:ext cx="1196418" cy="1196418"/>
          </a:xfrm>
          <a:prstGeom prst="ellipse">
            <a:avLst/>
          </a:prstGeom>
          <a:gradFill flip="none" rotWithShape="1">
            <a:gsLst>
              <a:gs pos="34000">
                <a:schemeClr val="bg1">
                  <a:alpha val="5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PA-椭圆 4">
            <a:extLst>
              <a:ext uri="{FF2B5EF4-FFF2-40B4-BE49-F238E27FC236}">
                <a16:creationId xmlns="" xmlns:a16="http://schemas.microsoft.com/office/drawing/2014/main" id="{38679B0E-D54F-4034-BA7A-A1DEBB2465CA}"/>
              </a:ext>
            </a:extLst>
          </p:cNvPr>
          <p:cNvSpPr/>
          <p:nvPr>
            <p:custDataLst>
              <p:tags r:id="rId199"/>
            </p:custDataLst>
          </p:nvPr>
        </p:nvSpPr>
        <p:spPr>
          <a:xfrm>
            <a:off x="-936042" y="2606460"/>
            <a:ext cx="354330" cy="354330"/>
          </a:xfrm>
          <a:prstGeom prst="ellipse">
            <a:avLst/>
          </a:prstGeom>
          <a:gradFill flip="none" rotWithShape="1">
            <a:gsLst>
              <a:gs pos="22000">
                <a:srgbClr val="FFC000">
                  <a:alpha val="75000"/>
                </a:srgbClr>
              </a:gs>
              <a:gs pos="100000">
                <a:srgbClr val="FFFF00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-椭圆 3">
            <a:extLst>
              <a:ext uri="{FF2B5EF4-FFF2-40B4-BE49-F238E27FC236}">
                <a16:creationId xmlns="" xmlns:a16="http://schemas.microsoft.com/office/drawing/2014/main" id="{27BEF691-4E03-45F2-A5CD-10E8BD297FC5}"/>
              </a:ext>
            </a:extLst>
          </p:cNvPr>
          <p:cNvSpPr/>
          <p:nvPr>
            <p:custDataLst>
              <p:tags r:id="rId200"/>
            </p:custDataLst>
          </p:nvPr>
        </p:nvSpPr>
        <p:spPr>
          <a:xfrm>
            <a:off x="-1124637" y="2417865"/>
            <a:ext cx="731520" cy="731520"/>
          </a:xfrm>
          <a:prstGeom prst="ellipse">
            <a:avLst/>
          </a:prstGeom>
          <a:gradFill flip="none" rotWithShape="1">
            <a:gsLst>
              <a:gs pos="34000">
                <a:schemeClr val="bg1">
                  <a:lumMod val="75000"/>
                  <a:alpha val="75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PA-文本框 5">
            <a:extLst>
              <a:ext uri="{FF2B5EF4-FFF2-40B4-BE49-F238E27FC236}">
                <a16:creationId xmlns="" xmlns:a16="http://schemas.microsoft.com/office/drawing/2014/main" id="{9CC95DFA-DA1A-4CDE-B414-945C95E8D4D0}"/>
              </a:ext>
            </a:extLst>
          </p:cNvPr>
          <p:cNvSpPr txBox="1"/>
          <p:nvPr>
            <p:custDataLst>
              <p:tags r:id="rId201"/>
            </p:custDataLst>
          </p:nvPr>
        </p:nvSpPr>
        <p:spPr>
          <a:xfrm>
            <a:off x="4734560" y="2621280"/>
            <a:ext cx="1082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…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6" name="PA-文本框 1">
            <a:extLst>
              <a:ext uri="{FF2B5EF4-FFF2-40B4-BE49-F238E27FC236}">
                <a16:creationId xmlns="" xmlns:a16="http://schemas.microsoft.com/office/drawing/2014/main" id="{37591E43-6D89-411B-B3E3-7B1784B5AFE8}"/>
              </a:ext>
            </a:extLst>
          </p:cNvPr>
          <p:cNvSpPr txBox="1"/>
          <p:nvPr>
            <p:custDataLst>
              <p:tags r:id="rId202"/>
            </p:custDataLst>
          </p:nvPr>
        </p:nvSpPr>
        <p:spPr>
          <a:xfrm>
            <a:off x="5029200" y="633478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迷茫</a:t>
            </a:r>
          </a:p>
        </p:txBody>
      </p:sp>
    </p:spTree>
    <p:extLst>
      <p:ext uri="{BB962C8B-B14F-4D97-AF65-F5344CB8AC3E}">
        <p14:creationId xmlns:p14="http://schemas.microsoft.com/office/powerpoint/2010/main" val="281885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44000" decel="56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48000" decel="52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entr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96296E-6 C 0.00768 -0.01227 0.03411 -0.06204 0.04479 -0.07107 C 0.06172 -0.06736 0.05495 -0.06968 0.06393 -0.05834 C 0.07409 -0.03334 0.08906 0.29328 0.10482 0.30555 C 0.12057 0.31759 0.14362 0.04884 0.15846 0.01527 C 0.17318 -0.01852 0.18112 0.08703 0.19375 0.10393 C 0.20638 0.12106 0.22448 0.12361 0.23398 0.1169 C 0.24336 0.11041 0.25156 0.07754 0.25039 0.06389 C 0.24922 0.05023 0.23919 0.02754 0.22721 0.03472 C 0.21537 0.04166 0.21341 0.07152 0.21563 0.08657 C 0.21797 0.10185 0.228 0.1199 0.24128 0.12569 C 0.25456 0.13148 0.27721 0.1375 0.29544 0.12129 C 0.3138 0.10509 0.3319 0.0375 0.35091 0.02824 C 0.36992 0.01875 0.39518 0.05856 0.40951 0.06504 C 0.4237 0.07152 0.42995 0.06921 0.4362 0.06713 " pathEditMode="relative" rAng="0" ptsTypes="AAAAAAAAAAAAAAA">
                                      <p:cBhvr from="" to="">
                                        <p:cTn id="10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10" y="1173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entr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96296E-6 C 0.00768 -0.01227 0.03411 -0.06204 0.04479 -0.07107 C 0.06172 -0.06736 0.05495 -0.06968 0.06393 -0.05834 C 0.07409 -0.03334 0.08906 0.29328 0.10482 0.30555 C 0.12057 0.31759 0.14362 0.04884 0.15846 0.01527 C 0.17318 -0.01852 0.18112 0.08703 0.19375 0.10393 C 0.20638 0.12106 0.22448 0.12361 0.23398 0.1169 C 0.24336 0.11041 0.25156 0.07754 0.25039 0.06389 C 0.24922 0.05023 0.23919 0.02754 0.22721 0.03472 C 0.21537 0.04166 0.21341 0.07152 0.21563 0.08657 C 0.21797 0.10185 0.228 0.1199 0.24128 0.12569 C 0.25456 0.13148 0.27721 0.1375 0.29544 0.12129 C 0.3138 0.10509 0.3319 0.0375 0.35091 0.02824 C 0.36992 0.01875 0.39518 0.05856 0.40951 0.06504 C 0.4237 0.07152 0.42995 0.06921 0.4362 0.06713 " pathEditMode="relative" rAng="0" ptsTypes="AAAAAAAAAAAAAAA">
                                      <p:cBhvr from="" to="">
                                        <p:cTn id="12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10" y="1173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entr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96296E-6 C 0.00768 -0.01227 0.03411 -0.06204 0.04479 -0.07107 C 0.06172 -0.06736 0.05495 -0.06968 0.06393 -0.05834 C 0.07409 -0.03334 0.08906 0.29328 0.10482 0.30555 C 0.12057 0.31759 0.14362 0.04884 0.15846 0.01527 C 0.17318 -0.01852 0.18112 0.08703 0.19375 0.10393 C 0.20638 0.12106 0.22448 0.12361 0.23398 0.1169 C 0.24336 0.11041 0.25156 0.07754 0.25039 0.06389 C 0.24922 0.05023 0.23919 0.02754 0.22721 0.03472 C 0.21537 0.04166 0.21341 0.07152 0.21563 0.08657 C 0.21797 0.10185 0.228 0.1199 0.24128 0.12569 C 0.25456 0.13148 0.27721 0.1375 0.29544 0.12129 C 0.3138 0.10509 0.3319 0.0375 0.35091 0.02824 C 0.36992 0.01875 0.39518 0.05856 0.40951 0.06504 C 0.4237 0.07152 0.42995 0.06921 0.4362 0.06713 " pathEditMode="relative" rAng="0" ptsTypes="AAAAAAAAAAAAAAA">
                                      <p:cBhvr from="" to="">
                                        <p:cTn id="14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10" y="1173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fill="hold" grpId="3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50000" decel="50000" fill="hold" grpId="3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accel="50000" decel="50000" fill="hold" grpId="2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ccel="40000" decel="40000" fill="hold" grpId="4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40000" decel="40000" fill="hold" grpId="4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accel="40000" decel="40000" fill="hold" grpId="3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accel="25000" decel="25000" fill="hold" grpId="5" nodeType="withEffect">
                                  <p:stCondLst>
                                    <p:cond delay="395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25000" decel="25000" fill="hold" grpId="5" nodeType="withEffect">
                                  <p:stCondLst>
                                    <p:cond delay="395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accel="25000" decel="25000" fill="hold" grpId="4" nodeType="withEffect">
                                  <p:stCondLst>
                                    <p:cond delay="39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72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3)-0.1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rand(0.3)-0.1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7 -3.7037E-6 L -0.06667 0.0023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11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7 -3.7037E-6 L -0.06471 0.0023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2" y="11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8.33333E-7 4.07407E-6 L -0.06601 -0.0013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7" y="-6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96296E-6 L 0.05756 -0.00394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-20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16667E-6 -3.33333E-6 L -0.03867 -3.33333E-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1.04167E-6 -3.33333E-6 L -0.06602 -0.00139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7" y="-69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77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xit" presetSubtype="0" fill="hold" grpId="1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7" presetClass="path" presetSubtype="0" accel="50000" decel="50000" fill="hold" grpId="6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0.4362 0.06713 L 0.61875 0.10717 C 0.65677 0.1162 0.7138 0.12106 0.77383 0.12106 C 0.84193 0.12106 0.89648 0.1162 0.93451 0.10717 L 1.11719 0.06713 " pathEditMode="relative" rAng="0" ptsTypes="AAAAA">
                                      <p:cBhvr>
                                        <p:cTn id="91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49" y="2685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37" presetClass="path" presetSubtype="0" accel="50000" decel="50000" fill="hold" grpId="6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0.4362 0.06713 L 0.61875 0.10717 C 0.65677 0.1162 0.7138 0.12106 0.77383 0.12106 C 0.84193 0.12106 0.89648 0.1162 0.93451 0.10717 L 1.11719 0.06713 " pathEditMode="relative" rAng="0" ptsTypes="AAAAA">
                                      <p:cBhvr>
                                        <p:cTn id="93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49" y="2685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37" presetClass="path" presetSubtype="0" accel="50000" decel="50000" fill="hold" grpId="5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0.4362 0.06713 L 0.61875 0.10717 C 0.65677 0.1162 0.7138 0.12106 0.77383 0.12106 C 0.84193 0.12106 0.89648 0.1162 0.93451 0.10717 L 1.11719 0.06713 " pathEditMode="relative" rAng="0" ptsTypes="AAAAA">
                                      <p:cBhvr>
                                        <p:cTn id="95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49" y="268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37" presetClass="path" presetSubtype="0" accel="50000" decel="50000" fill="hold" grpId="2" nodeType="withEffect">
                                  <p:stCondLst>
                                    <p:cond delay="8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43619 0.06713 L 0.61875 0.10717 C 0.65677 0.1162 0.7138 0.12106 0.77382 0.12106 C 0.84192 0.12106 0.89648 0.1162 0.9345 0.10717 L 1.11718 0.06713 " pathEditMode="relative" rAng="0" ptsTypes="AAAAA">
                                      <p:cBhvr>
                                        <p:cTn id="97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49" y="2685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entr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48148E-6 C 0.00768 -0.01227 0.03411 -0.06204 0.04479 -0.07107 C 0.06171 -0.06736 0.05494 -0.06968 0.06393 -0.05833 C 0.07408 -0.03333 0.08906 0.29329 0.10481 0.30555 C 0.12057 0.31759 0.14362 0.04884 0.15846 0.01528 C 0.17317 -0.01852 0.18112 0.08704 0.19375 0.10393 C 0.20638 0.12106 0.22447 0.12361 0.23398 0.1169 C 0.24336 0.11042 0.25156 0.07754 0.25039 0.06389 C 0.24921 0.05023 0.23919 0.02754 0.22721 0.03472 C 0.21536 0.04167 0.21341 0.07153 0.21562 0.08657 C 0.21796 0.10185 0.22799 0.11991 0.24127 0.12569 C 0.25455 0.13148 0.27721 0.1375 0.29544 0.12129 C 0.3138 0.10509 0.3319 0.0375 0.35091 0.02824 C 0.36992 0.01875 0.39518 0.05856 0.4095 0.06504 C 0.42369 0.07153 0.42994 0.06921 0.43619 0.06713 " pathEditMode="relative" rAng="0" ptsTypes="AAAAAAAAAAAAAAA">
                                      <p:cBhvr from="" to="">
                                        <p:cTn id="9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10" y="1173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indefinite" fill="hold" grpId="0" nodeType="withEffect">
                                  <p:stCondLst>
                                    <p:cond delay="355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494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747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repeatCount="indefinite" fill="hold" grpId="0" nodeType="withEffect">
                                  <p:stCondLst>
                                    <p:cond delay="42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22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611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indefinite" fill="hold" grpId="0" nodeType="withEffect">
                                  <p:stCondLst>
                                    <p:cond delay="369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307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654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indefinite" fill="hold" grpId="0" nodeType="withEffect">
                                  <p:stCondLst>
                                    <p:cond delay="40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579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791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repeatCount="indefinite" fill="hold" grpId="0" nodeType="withEffect">
                                  <p:stCondLst>
                                    <p:cond delay="26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690" tmFilter="0, 0; .2, .5; .8, .5; 1, 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846" autoRev="1" fill="hold"/>
                                        <p:tgtEl>
                                          <p:spTgt spid="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indefinite" fill="hold" grpId="0" nodeType="withEffect">
                                  <p:stCondLst>
                                    <p:cond delay="339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267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633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mph" presetSubtype="0" repeatCount="indefinite" fill="hold" grpId="0" nodeType="withEffect">
                                  <p:stCondLst>
                                    <p:cond delay="417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424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712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repeatCount="indefinite" fill="hold" grpId="0" nodeType="withEffect">
                                  <p:stCondLst>
                                    <p:cond delay="509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666" tmFilter="0, 0; .2, .5; .8, .5; 1, 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832" autoRev="1" fill="hold"/>
                                        <p:tgtEl>
                                          <p:spTgt spid="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mph" presetSubtype="0" repeatCount="indefinite" fill="hold" grpId="0" nodeType="withEffect">
                                  <p:stCondLst>
                                    <p:cond delay="1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12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561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mph" presetSubtype="0" repeatCount="indefinite" fill="hold" grpId="0" nodeType="withEffect">
                                  <p:stCondLst>
                                    <p:cond delay="364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341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671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indefinite" fill="hold" grpId="0" nodeType="withEffect">
                                  <p:stCondLst>
                                    <p:cond delay="768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586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793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mph" presetSubtype="0" repeatCount="indefinite" fill="hold" grpId="0" nodeType="withEffect">
                                  <p:stCondLst>
                                    <p:cond delay="298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142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71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repeatCount="indefinite" fill="hold" grpId="0" nodeType="withEffect">
                                  <p:stCondLst>
                                    <p:cond delay="43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1052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526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mph" presetSubtype="0" repeatCount="indefinite" fill="hold" grpId="0" nodeType="withEffect">
                                  <p:stCondLst>
                                    <p:cond delay="70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312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656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mph" presetSubtype="0" repeatCount="indefinite" fill="hold" grpId="0" nodeType="withEffect">
                                  <p:stCondLst>
                                    <p:cond delay="4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269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633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mph" presetSubtype="0" repeatCount="indefinite" fill="hold" grpId="0" nodeType="withEffect">
                                  <p:stCondLst>
                                    <p:cond delay="657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654" tmFilter="0, 0; .2, .5; .8, .5; 1, 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828" autoRev="1" fill="hold"/>
                                        <p:tgtEl>
                                          <p:spTgt spid="1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6" presetClass="emph" presetSubtype="0" repeatCount="indefinite" fill="hold" grpId="0" nodeType="withEffect">
                                  <p:stCondLst>
                                    <p:cond delay="3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992" tmFilter="0, 0; .2, .5; .8, .5; 1, 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496" autoRev="1" fill="hold"/>
                                        <p:tgtEl>
                                          <p:spTgt spid="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mph" presetSubtype="0" repeatCount="indefinite" fill="hold" grpId="0" nodeType="withEffect">
                                  <p:stCondLst>
                                    <p:cond delay="33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1564" tmFilter="0, 0; .2, .5; .8, .5; 1, 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782" autoRev="1" fill="hold"/>
                                        <p:tgtEl>
                                          <p:spTgt spid="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mph" presetSubtype="0" repeatCount="indefinite" fill="hold" grpId="0" nodeType="withEffect">
                                  <p:stCondLst>
                                    <p:cond delay="89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996" tmFilter="0, 0; .2, .5; .8, .5; 1, 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498" autoRev="1" fill="hold"/>
                                        <p:tgtEl>
                                          <p:spTgt spid="1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mph" presetSubtype="0" repeatCount="indefinite" fill="hold" grpId="0" nodeType="withEffect">
                                  <p:stCondLst>
                                    <p:cond delay="379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806" tmFilter="0, 0; .2, .5; .8, .5; 1, 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403" autoRev="1" fill="hold"/>
                                        <p:tgtEl>
                                          <p:spTgt spid="1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mph" presetSubtype="0" repeatCount="indefinite" fill="hold" grpId="0" nodeType="withEffect">
                                  <p:stCondLst>
                                    <p:cond delay="692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1605" tmFilter="0, 0; .2, .5; .8, .5; 1, 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802" autoRev="1" fill="hold"/>
                                        <p:tgtEl>
                                          <p:spTgt spid="1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26" presetClass="emph" presetSubtype="0" repeatCount="indefinite" fill="hold" grpId="0" nodeType="withEffect">
                                  <p:stCondLst>
                                    <p:cond delay="187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1342" tmFilter="0, 0; .2, .5; .8, .5; 1, 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671" autoRev="1" fill="hold"/>
                                        <p:tgtEl>
                                          <p:spTgt spid="1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26" presetClass="emph" presetSubtype="0" repeatCount="indefinite" fill="hold" grpId="0" nodeType="withEffect">
                                  <p:stCondLst>
                                    <p:cond delay="288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609" tmFilter="0, 0; .2, .5; .8, .5; 1, 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806" autoRev="1" fill="hold"/>
                                        <p:tgtEl>
                                          <p:spTgt spid="1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6" presetClass="emph" presetSubtype="0" repeatCount="indefinite" fill="hold" grpId="0" nodeType="withEffect">
                                  <p:stCondLst>
                                    <p:cond delay="250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981" tmFilter="0, 0; .2, .5; .8, .5; 1, 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491" autoRev="1" fill="hold"/>
                                        <p:tgtEl>
                                          <p:spTgt spid="1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26" presetClass="emph" presetSubtype="0" repeatCount="indefinite" fill="hold" grpId="0" nodeType="withEffect">
                                  <p:stCondLst>
                                    <p:cond delay="697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1595" tmFilter="0, 0; .2, .5; .8, .5; 1, 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797" autoRev="1" fill="hold"/>
                                        <p:tgtEl>
                                          <p:spTgt spid="1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6" presetClass="emph" presetSubtype="0" repeatCount="indefinite" fill="hold" grpId="0" nodeType="withEffect">
                                  <p:stCondLst>
                                    <p:cond delay="217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1227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615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mph" presetSubtype="0" repeatCount="indefinite" fill="hold" grpId="0" nodeType="withEffect">
                                  <p:stCondLst>
                                    <p:cond delay="54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368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0" dur="684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mph" presetSubtype="0" repeatCount="indefinite" fill="hold" grpId="0" nodeType="withEffect">
                                  <p:stCondLst>
                                    <p:cond delay="37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1431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717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26" presetClass="emph" presetSubtype="0" repeatCount="indefinite" fill="hold" grpId="0" nodeType="withEffect">
                                  <p:stCondLst>
                                    <p:cond delay="601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416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707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6" presetClass="emph" presetSubtype="0" repeatCount="indefinite" fill="hold" grpId="0" nodeType="withEffect">
                                  <p:stCondLst>
                                    <p:cond delay="678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176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589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26" presetClass="emph" presetSubtype="0" repeatCount="indefinite" fill="hold" grpId="0" nodeType="withEffect">
                                  <p:stCondLst>
                                    <p:cond delay="68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1428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714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26" presetClass="emph" presetSubtype="0" repeatCount="indefinite" fill="hold" grpId="0" nodeType="withEffect">
                                  <p:stCondLst>
                                    <p:cond delay="2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442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721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26" presetClass="emph" presetSubtype="0" repeatCount="indefinite" fill="hold" grpId="0" nodeType="withEffect">
                                  <p:stCondLst>
                                    <p:cond delay="68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1623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8" dur="812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26" presetClass="emph" presetSubtype="0" repeatCount="indefinite" fill="hold" grpId="0" nodeType="withEffect">
                                  <p:stCondLst>
                                    <p:cond delay="805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091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545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2" presetID="26" presetClass="emph" presetSubtype="0" repeatCount="indefinite" fill="hold" grpId="0" nodeType="withEffect">
                                  <p:stCondLst>
                                    <p:cond delay="523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1275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638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26" presetClass="emph" presetSubtype="0" repeatCount="indefinite" fill="hold" grpId="0" nodeType="withEffect">
                                  <p:stCondLst>
                                    <p:cond delay="58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1374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7" dur="687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8" presetID="26" presetClass="emph" presetSubtype="0" repeatCount="indefinite" fill="hold" grpId="0" nodeType="withEffect">
                                  <p:stCondLst>
                                    <p:cond delay="540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1527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0" dur="765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26" presetClass="emph" presetSubtype="0" repeatCount="indefinite" fill="hold" grpId="0" nodeType="withEffect">
                                  <p:stCondLst>
                                    <p:cond delay="721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97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549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26" presetClass="emph" presetSubtype="0" repeatCount="indefinite" fill="hold" grpId="0" nodeType="withEffect">
                                  <p:stCondLst>
                                    <p:cond delay="112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031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6" dur="517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26" presetClass="emph" presetSubtype="0" repeatCount="indefinite" fill="hold" grpId="0" nodeType="withEffect">
                                  <p:stCondLst>
                                    <p:cond delay="83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964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9" dur="482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26" presetClass="emph" presetSubtype="0" repeatCount="indefinite" fill="hold" grpId="0" nodeType="withEffect">
                                  <p:stCondLst>
                                    <p:cond delay="373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1586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2" dur="793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26" presetClass="emph" presetSubtype="0" repeatCount="indefinite" fill="hold" grpId="0" nodeType="withEffect">
                                  <p:stCondLst>
                                    <p:cond delay="762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1638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82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26" presetClass="emph" presetSubtype="0" repeatCount="indefinite" fill="hold" grpId="0" nodeType="withEffect">
                                  <p:stCondLst>
                                    <p:cond delay="552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831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8" dur="417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mph" presetSubtype="0" repeatCount="indefinite" fill="hold" grpId="0" nodeType="withEffect">
                                  <p:stCondLst>
                                    <p:cond delay="602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823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1" dur="912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26" presetClass="emph" presetSubtype="0" repeatCount="indefinite" fill="hold" grpId="0" nodeType="withEffect">
                                  <p:stCondLst>
                                    <p:cond delay="37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1155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4" dur="579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26" presetClass="emph" presetSubtype="0" repeatCount="indefinite" fill="hold" grpId="0" nodeType="withEffect">
                                  <p:stCondLst>
                                    <p:cond delay="594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1491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7" dur="745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26" presetClass="emph" presetSubtype="0" repeatCount="indefinite" fill="hold" grpId="0" nodeType="withEffect">
                                  <p:stCondLst>
                                    <p:cond delay="791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1527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0" dur="763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26" presetClass="emph" presetSubtype="0" repeatCount="indefinite" fill="hold" grpId="0" nodeType="withEffect">
                                  <p:stCondLst>
                                    <p:cond delay="595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1156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3" dur="578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26" presetClass="emph" presetSubtype="0" repeatCount="indefinite" fill="hold" grpId="0" nodeType="withEffect">
                                  <p:stCondLst>
                                    <p:cond delay="42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1697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6" dur="849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26" presetClass="emph" presetSubtype="0" repeatCount="indefinite" fill="hold" grpId="0" nodeType="withEffect">
                                  <p:stCondLst>
                                    <p:cond delay="640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1267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9" dur="633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0" presetID="26" presetClass="emph" presetSubtype="0" repeatCount="indefinite" fill="hold" grpId="0" nodeType="withEffect">
                                  <p:stCondLst>
                                    <p:cond delay="168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1532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2" dur="767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3" presetID="26" presetClass="emph" presetSubtype="0" repeatCount="indefinite" fill="hold" grpId="0" nodeType="withEffect">
                                  <p:stCondLst>
                                    <p:cond delay="311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1581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5" dur="791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26" presetClass="emph" presetSubtype="0" repeatCount="indefinite" fill="hold" grpId="0" nodeType="withEffect">
                                  <p:stCondLst>
                                    <p:cond delay="80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1685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8" dur="842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26" presetClass="emph" presetSubtype="0" repeatCount="indefinite" fill="hold" grpId="0" nodeType="withEffect">
                                  <p:stCondLst>
                                    <p:cond delay="610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719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1" dur="86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2" presetID="26" presetClass="emph" presetSubtype="0" repeatCount="indefinite" fill="hold" grpId="0" nodeType="withEffect">
                                  <p:stCondLst>
                                    <p:cond delay="184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1215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4" dur="609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26" presetClass="emph" presetSubtype="0" repeatCount="indefinite" fill="hold" grpId="0" nodeType="withEffect">
                                  <p:stCondLst>
                                    <p:cond delay="528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1038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7" dur="519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8" presetID="26" presetClass="emph" presetSubtype="0" repeatCount="indefinite" fill="hold" grpId="0" nodeType="withEffect">
                                  <p:stCondLst>
                                    <p:cond delay="508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1333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0" dur="666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1" presetID="26" presetClass="emph" presetSubtype="0" repeatCount="indefinite" fill="hold" grpId="0" nodeType="withEffect">
                                  <p:stCondLst>
                                    <p:cond delay="434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1824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3" dur="911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26" presetClass="emph" presetSubtype="0" repeatCount="indefinite" fill="hold" grpId="0" nodeType="withEffect">
                                  <p:stCondLst>
                                    <p:cond delay="768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1133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6" dur="566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26" presetClass="emph" presetSubtype="0" repeatCount="indefinite" fill="hold" grpId="0" nodeType="withEffect">
                                  <p:stCondLst>
                                    <p:cond delay="441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1688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9" dur="844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26" presetClass="emph" presetSubtype="0" repeatCount="indefinite" fill="hold" grpId="0" nodeType="withEffect">
                                  <p:stCondLst>
                                    <p:cond delay="13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121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2" dur="604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26" presetClass="emph" presetSubtype="0" repeatCount="indefinite" fill="hold" grpId="0" nodeType="withEffect">
                                  <p:stCondLst>
                                    <p:cond delay="484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1609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5" dur="805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6" presetID="26" presetClass="emph" presetSubtype="0" repeatCount="indefinite" fill="hold" grpId="0" nodeType="withEffect">
                                  <p:stCondLst>
                                    <p:cond delay="5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1689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8" dur="844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26" presetClass="emph" presetSubtype="0" repeatCount="indefinite" fill="hold" grpId="0" nodeType="withEffect">
                                  <p:stCondLst>
                                    <p:cond delay="479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1315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1" dur="657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2" presetID="26" presetClass="emph" presetSubtype="0" repeatCount="indefinite" fill="hold" grpId="0" nodeType="withEffect">
                                  <p:stCondLst>
                                    <p:cond delay="33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111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4" dur="555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5" presetID="26" presetClass="emph" presetSubtype="0" repeatCount="indefinite" fill="hold" grpId="0" nodeType="withEffect">
                                  <p:stCondLst>
                                    <p:cond delay="247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836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7" dur="418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8" presetID="26" presetClass="emph" presetSubtype="0" repeatCount="indefinite" fill="hold" grpId="0" nodeType="withEffect">
                                  <p:stCondLst>
                                    <p:cond delay="470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1431" tmFilter="0, 0; .2, .5; .8, .5; 1, 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0" dur="715" autoRev="1" fill="hold"/>
                                        <p:tgtEl>
                                          <p:spTgt spid="1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1" presetID="26" presetClass="emph" presetSubtype="0" repeatCount="indefinite" fill="hold" grpId="0" nodeType="withEffect">
                                  <p:stCondLst>
                                    <p:cond delay="393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989" tmFilter="0, 0; .2, .5; .8, .5; 1, 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3" dur="494" autoRev="1" fill="hold"/>
                                        <p:tgtEl>
                                          <p:spTgt spid="1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4" presetID="26" presetClass="emph" presetSubtype="0" repeatCount="indefinite" fill="hold" grpId="0" nodeType="withEffect">
                                  <p:stCondLst>
                                    <p:cond delay="825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1438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6" dur="718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7" presetID="26" presetClass="emph" presetSubtype="0" repeatCount="indefinite" fill="hold" grpId="0" nodeType="withEffect">
                                  <p:stCondLst>
                                    <p:cond delay="8292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1547" tmFilter="0, 0; .2, .5; .8, .5; 1, 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9" dur="774" autoRev="1" fill="hold"/>
                                        <p:tgtEl>
                                          <p:spTgt spid="1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26" presetClass="emph" presetSubtype="0" repeatCount="indefinite" fill="hold" grpId="0" nodeType="withEffect">
                                  <p:stCondLst>
                                    <p:cond delay="84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1302" tmFilter="0, 0; .2, .5; .8, .5; 1, 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2" dur="651" autoRev="1" fill="hold"/>
                                        <p:tgtEl>
                                          <p:spTgt spid="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3" presetID="26" presetClass="emph" presetSubtype="0" repeatCount="indefinite" fill="hold" grpId="0" nodeType="withEffect">
                                  <p:stCondLst>
                                    <p:cond delay="590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965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5" dur="482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6" presetID="26" presetClass="emph" presetSubtype="0" repeatCount="indefinite" fill="hold" grpId="0" nodeType="withEffect">
                                  <p:stCondLst>
                                    <p:cond delay="407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1102" tmFilter="0, 0; .2, .5; .8, .5; 1, 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8" dur="551" autoRev="1" fill="hold"/>
                                        <p:tgtEl>
                                          <p:spTgt spid="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9" presetID="26" presetClass="emph" presetSubtype="0" repeatCount="indefinite" fill="hold" grpId="0" nodeType="withEffect">
                                  <p:stCondLst>
                                    <p:cond delay="757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974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1" dur="486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2" presetID="26" presetClass="emph" presetSubtype="0" repeatCount="indefinite" fill="hold" grpId="0" nodeType="withEffect">
                                  <p:stCondLst>
                                    <p:cond delay="52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1014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4" dur="507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5" presetID="26" presetClass="emph" presetSubtype="0" repeatCount="indefinite" fill="hold" grpId="0" nodeType="withEffect">
                                  <p:stCondLst>
                                    <p:cond delay="786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854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7" dur="428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8" presetID="26" presetClass="emph" presetSubtype="0" repeatCount="indefinite" fill="hold" grpId="0" nodeType="withEffect">
                                  <p:stCondLst>
                                    <p:cond delay="508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1481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0" dur="740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1" presetID="26" presetClass="emph" presetSubtype="0" repeatCount="indefinite" fill="hold" grpId="0" nodeType="withEffect">
                                  <p:stCondLst>
                                    <p:cond delay="741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83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3" dur="416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4" presetID="26" presetClass="emph" presetSubtype="0" repeatCount="indefinite" fill="hold" grpId="0" nodeType="withEffect">
                                  <p:stCondLst>
                                    <p:cond delay="43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1207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6" dur="604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7" presetID="26" presetClass="emph" presetSubtype="0" repeatCount="indefinite" fill="hold" grpId="0" nodeType="withEffect">
                                  <p:stCondLst>
                                    <p:cond delay="156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1205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9" dur="603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0" presetID="26" presetClass="emph" presetSubtype="0" repeatCount="indefinite" fill="hold" grpId="0" nodeType="withEffect">
                                  <p:stCondLst>
                                    <p:cond delay="101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1682" tmFilter="0, 0; .2, .5; .8, .5; 1, 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2" dur="842" autoRev="1" fill="hold"/>
                                        <p:tgtEl>
                                          <p:spTgt spid="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3" presetID="26" presetClass="emph" presetSubtype="0" repeatCount="indefinite" fill="hold" grpId="0" nodeType="withEffect">
                                  <p:stCondLst>
                                    <p:cond delay="196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903" tmFilter="0, 0; .2, .5; .8, .5; 1, 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5" dur="452" autoRev="1" fill="hold"/>
                                        <p:tgtEl>
                                          <p:spTgt spid="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6" presetID="26" presetClass="emph" presetSubtype="0" repeatCount="indefinite" fill="hold" grpId="0" nodeType="withEffect">
                                  <p:stCondLst>
                                    <p:cond delay="612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182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8" dur="91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0" dur="8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8" grpId="0" animBg="1"/>
      <p:bldP spid="8" grpId="1" animBg="1"/>
      <p:bldP spid="7" grpId="0" animBg="1"/>
      <p:bldP spid="7" grpId="1" animBg="1"/>
      <p:bldP spid="2" grpId="0"/>
      <p:bldP spid="2" grpId="1" animBg="1" autoUpdateAnimBg="0"/>
      <p:bldP spid="2" grpId="2"/>
      <p:bldP spid="3" grpId="0" animBg="1"/>
      <p:bldP spid="3" grpId="1" animBg="1" autoUpdateAnimBg="0"/>
      <p:bldP spid="3" grpId="2" animBg="1"/>
      <p:bldP spid="3" grpId="3" animBg="1"/>
      <p:bldP spid="3" grpId="4" animBg="1"/>
      <p:bldP spid="3" grpId="5" animBg="1"/>
      <p:bldP spid="3" grpId="6" animBg="1"/>
      <p:bldP spid="4" grpId="0" animBg="1" autoUpdateAnimBg="0"/>
      <p:bldP spid="4" grpId="1" animBg="1"/>
      <p:bldP spid="4" grpId="2" animBg="1"/>
      <p:bldP spid="4" grpId="3" animBg="1"/>
      <p:bldP spid="4" grpId="4" animBg="1"/>
      <p:bldP spid="4" grpId="5" animBg="1"/>
      <p:bldP spid="5" grpId="0" animBg="1"/>
      <p:bldP spid="5" grpId="1" animBg="1" autoUpdateAnimBg="0"/>
      <p:bldP spid="5" grpId="2" animBg="1"/>
      <p:bldP spid="5" grpId="3" animBg="1"/>
      <p:bldP spid="5" grpId="4" animBg="1"/>
      <p:bldP spid="5" grpId="5" animBg="1"/>
      <p:bldP spid="5" grpId="6" animBg="1"/>
      <p:bldP spid="6" grpId="0"/>
      <p:bldP spid="6" grpId="1"/>
      <p:bldP spid="236" grpId="0"/>
      <p:bldP spid="23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alpha val="80000"/>
              </a:schemeClr>
            </a:gs>
            <a:gs pos="100000">
              <a:schemeClr val="tx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-矩形 37">
            <a:extLst>
              <a:ext uri="{FF2B5EF4-FFF2-40B4-BE49-F238E27FC236}">
                <a16:creationId xmlns="" xmlns:a16="http://schemas.microsoft.com/office/drawing/2014/main" id="{302D2F28-5E5D-4D0D-8AE1-3F11D15B139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PA-椭圆 2">
            <a:extLst>
              <a:ext uri="{FF2B5EF4-FFF2-40B4-BE49-F238E27FC236}">
                <a16:creationId xmlns="" xmlns:a16="http://schemas.microsoft.com/office/drawing/2014/main" id="{DBD2F1F1-7794-4A5E-9AAB-69485263A4E3}"/>
              </a:ext>
            </a:extLst>
          </p:cNvPr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5472907" y="3376004"/>
            <a:ext cx="1216025" cy="474662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PA-椭圆 3">
            <a:extLst>
              <a:ext uri="{FF2B5EF4-FFF2-40B4-BE49-F238E27FC236}">
                <a16:creationId xmlns="" xmlns:a16="http://schemas.microsoft.com/office/drawing/2014/main" id="{00E02747-9394-42FF-9768-451489936399}"/>
              </a:ext>
            </a:extLst>
          </p:cNvPr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5472907" y="3529617"/>
            <a:ext cx="1216025" cy="474662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PA-椭圆 4">
            <a:extLst>
              <a:ext uri="{FF2B5EF4-FFF2-40B4-BE49-F238E27FC236}">
                <a16:creationId xmlns="" xmlns:a16="http://schemas.microsoft.com/office/drawing/2014/main" id="{92AC2812-AC7D-4A25-B4E4-8AFFFDF26442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98282" y="4381823"/>
            <a:ext cx="1522412" cy="595312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PA-椭圆 5">
            <a:extLst>
              <a:ext uri="{FF2B5EF4-FFF2-40B4-BE49-F238E27FC236}">
                <a16:creationId xmlns="" xmlns:a16="http://schemas.microsoft.com/office/drawing/2014/main" id="{38F4A1D9-DDFF-4C72-A0CF-8445D433FB0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98282" y="5291646"/>
            <a:ext cx="1522412" cy="596900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PA-椭圆 6">
            <a:extLst>
              <a:ext uri="{FF2B5EF4-FFF2-40B4-BE49-F238E27FC236}">
                <a16:creationId xmlns="" xmlns:a16="http://schemas.microsoft.com/office/drawing/2014/main" id="{EA25A7FE-0CF0-49D2-A327-18DBC3605729}"/>
              </a:ext>
            </a:extLst>
          </p:cNvPr>
          <p:cNvSpPr>
            <a:spLocks noChangeAspect="1" noChangeArrowheads="1"/>
          </p:cNvSpPr>
          <p:nvPr>
            <p:custDataLst>
              <p:tags r:id="rId6"/>
            </p:custDataLst>
          </p:nvPr>
        </p:nvSpPr>
        <p:spPr bwMode="auto">
          <a:xfrm>
            <a:off x="5472907" y="3437448"/>
            <a:ext cx="1216025" cy="47466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PA-椭圆 7">
            <a:extLst>
              <a:ext uri="{FF2B5EF4-FFF2-40B4-BE49-F238E27FC236}">
                <a16:creationId xmlns="" xmlns:a16="http://schemas.microsoft.com/office/drawing/2014/main" id="{BAE0C9EA-50F7-478B-9E23-12AA6CF39903}"/>
              </a:ext>
            </a:extLst>
          </p:cNvPr>
          <p:cNvSpPr>
            <a:spLocks noChangeAspect="1" noChangeArrowheads="1"/>
          </p:cNvSpPr>
          <p:nvPr>
            <p:custDataLst>
              <p:tags r:id="rId7"/>
            </p:custDataLst>
          </p:nvPr>
        </p:nvSpPr>
        <p:spPr bwMode="auto">
          <a:xfrm>
            <a:off x="5472907" y="3560339"/>
            <a:ext cx="1216025" cy="47466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PA-椭圆 8">
            <a:extLst>
              <a:ext uri="{FF2B5EF4-FFF2-40B4-BE49-F238E27FC236}">
                <a16:creationId xmlns="" xmlns:a16="http://schemas.microsoft.com/office/drawing/2014/main" id="{0DC73589-D38C-4DA7-A9E4-E4DA8F329EFD}"/>
              </a:ext>
            </a:extLst>
          </p:cNvPr>
          <p:cNvSpPr>
            <a:spLocks noChangeAspect="1" noChangeArrowheads="1"/>
          </p:cNvSpPr>
          <p:nvPr>
            <p:custDataLst>
              <p:tags r:id="rId8"/>
            </p:custDataLst>
          </p:nvPr>
        </p:nvSpPr>
        <p:spPr bwMode="auto">
          <a:xfrm>
            <a:off x="5472907" y="3744022"/>
            <a:ext cx="1216025" cy="47466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PA-椭圆 9">
            <a:extLst>
              <a:ext uri="{FF2B5EF4-FFF2-40B4-BE49-F238E27FC236}">
                <a16:creationId xmlns="" xmlns:a16="http://schemas.microsoft.com/office/drawing/2014/main" id="{00F9CAE7-8881-4AD7-9518-3ED8ACF65F7B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298282" y="3926118"/>
            <a:ext cx="1522412" cy="596900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PA-椭圆 10">
            <a:extLst>
              <a:ext uri="{FF2B5EF4-FFF2-40B4-BE49-F238E27FC236}">
                <a16:creationId xmlns="" xmlns:a16="http://schemas.microsoft.com/office/drawing/2014/main" id="{A1E5B81A-7FF5-4D8D-8448-AE869317D769}"/>
              </a:ext>
            </a:extLst>
          </p:cNvPr>
          <p:cNvSpPr>
            <a:spLocks noChangeAspect="1" noChangeArrowheads="1"/>
          </p:cNvSpPr>
          <p:nvPr>
            <p:custDataLst>
              <p:tags r:id="rId10"/>
            </p:custDataLst>
          </p:nvPr>
        </p:nvSpPr>
        <p:spPr bwMode="auto">
          <a:xfrm>
            <a:off x="5472907" y="3345281"/>
            <a:ext cx="1216025" cy="47466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PA-椭圆 11">
            <a:extLst>
              <a:ext uri="{FF2B5EF4-FFF2-40B4-BE49-F238E27FC236}">
                <a16:creationId xmlns="" xmlns:a16="http://schemas.microsoft.com/office/drawing/2014/main" id="{509962CF-59D6-41FE-AA9C-D1773AA8D7A6}"/>
              </a:ext>
            </a:extLst>
          </p:cNvPr>
          <p:cNvSpPr>
            <a:spLocks noChangeAspect="1" noChangeArrowheads="1"/>
          </p:cNvSpPr>
          <p:nvPr>
            <p:custDataLst>
              <p:tags r:id="rId11"/>
            </p:custDataLst>
          </p:nvPr>
        </p:nvSpPr>
        <p:spPr bwMode="auto">
          <a:xfrm>
            <a:off x="5472907" y="3468171"/>
            <a:ext cx="1216025" cy="47466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PA-椭圆 12">
            <a:extLst>
              <a:ext uri="{FF2B5EF4-FFF2-40B4-BE49-F238E27FC236}">
                <a16:creationId xmlns="" xmlns:a16="http://schemas.microsoft.com/office/drawing/2014/main" id="{113A704E-87FF-4739-A6B3-1D326D4D5756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298282" y="4079078"/>
            <a:ext cx="1522412" cy="595312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PA-椭圆 13">
            <a:extLst>
              <a:ext uri="{FF2B5EF4-FFF2-40B4-BE49-F238E27FC236}">
                <a16:creationId xmlns="" xmlns:a16="http://schemas.microsoft.com/office/drawing/2014/main" id="{5284ABF6-4332-459B-AC43-E9E26E7D0AC4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298282" y="4988901"/>
            <a:ext cx="1522412" cy="595312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PA-椭圆 14">
            <a:extLst>
              <a:ext uri="{FF2B5EF4-FFF2-40B4-BE49-F238E27FC236}">
                <a16:creationId xmlns="" xmlns:a16="http://schemas.microsoft.com/office/drawing/2014/main" id="{3F580ECC-C92A-4208-96D3-8E98A1BC4804}"/>
              </a:ext>
            </a:extLst>
          </p:cNvPr>
          <p:cNvSpPr>
            <a:spLocks noChangeAspect="1" noChangeArrowheads="1"/>
          </p:cNvSpPr>
          <p:nvPr>
            <p:custDataLst>
              <p:tags r:id="rId14"/>
            </p:custDataLst>
          </p:nvPr>
        </p:nvSpPr>
        <p:spPr bwMode="auto">
          <a:xfrm>
            <a:off x="5472907" y="3406726"/>
            <a:ext cx="1216025" cy="474662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PA-椭圆 15">
            <a:extLst>
              <a:ext uri="{FF2B5EF4-FFF2-40B4-BE49-F238E27FC236}">
                <a16:creationId xmlns="" xmlns:a16="http://schemas.microsoft.com/office/drawing/2014/main" id="{0B1264DC-0927-49A0-A6DD-3ABAFEEE4BBB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298282" y="5140273"/>
            <a:ext cx="1522412" cy="59531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PA-椭圆 16">
            <a:extLst>
              <a:ext uri="{FF2B5EF4-FFF2-40B4-BE49-F238E27FC236}">
                <a16:creationId xmlns="" xmlns:a16="http://schemas.microsoft.com/office/drawing/2014/main" id="{50E16EEE-5FF3-4D8D-9523-9B1D7BA58A67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298282" y="4230450"/>
            <a:ext cx="1522412" cy="59531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PA-椭圆 17">
            <a:extLst>
              <a:ext uri="{FF2B5EF4-FFF2-40B4-BE49-F238E27FC236}">
                <a16:creationId xmlns="" xmlns:a16="http://schemas.microsoft.com/office/drawing/2014/main" id="{B4C82671-C62F-4C6B-8757-7DE5170FC8F0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298282" y="5597566"/>
            <a:ext cx="1522412" cy="595312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PA-椭圆 18">
            <a:extLst>
              <a:ext uri="{FF2B5EF4-FFF2-40B4-BE49-F238E27FC236}">
                <a16:creationId xmlns="" xmlns:a16="http://schemas.microsoft.com/office/drawing/2014/main" id="{88A17D4E-89CB-4660-BE97-F795BB9CB829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298282" y="5444606"/>
            <a:ext cx="1522412" cy="596900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PA-椭圆 19">
            <a:extLst>
              <a:ext uri="{FF2B5EF4-FFF2-40B4-BE49-F238E27FC236}">
                <a16:creationId xmlns="" xmlns:a16="http://schemas.microsoft.com/office/drawing/2014/main" id="{7B01DEAF-4675-4A46-855F-90F6E0189031}"/>
              </a:ext>
            </a:extLst>
          </p:cNvPr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298282" y="4686155"/>
            <a:ext cx="1522412" cy="59531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PA-椭圆 20">
            <a:extLst>
              <a:ext uri="{FF2B5EF4-FFF2-40B4-BE49-F238E27FC236}">
                <a16:creationId xmlns="" xmlns:a16="http://schemas.microsoft.com/office/drawing/2014/main" id="{035BF0BF-CB6D-4F96-82FE-25D77C946DB7}"/>
              </a:ext>
            </a:extLst>
          </p:cNvPr>
          <p:cNvSpPr>
            <a:spLocks noChangeAspect="1" noChangeArrowheads="1"/>
          </p:cNvSpPr>
          <p:nvPr>
            <p:custDataLst>
              <p:tags r:id="rId20"/>
            </p:custDataLst>
          </p:nvPr>
        </p:nvSpPr>
        <p:spPr bwMode="auto">
          <a:xfrm>
            <a:off x="5472907" y="3314558"/>
            <a:ext cx="1216025" cy="47466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PA-椭圆 21">
            <a:extLst>
              <a:ext uri="{FF2B5EF4-FFF2-40B4-BE49-F238E27FC236}">
                <a16:creationId xmlns="" xmlns:a16="http://schemas.microsoft.com/office/drawing/2014/main" id="{0BBAA150-639A-4C67-A790-BC6D827E956D}"/>
              </a:ext>
            </a:extLst>
          </p:cNvPr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298282" y="5748938"/>
            <a:ext cx="1522412" cy="59531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PA-椭圆 22">
            <a:extLst>
              <a:ext uri="{FF2B5EF4-FFF2-40B4-BE49-F238E27FC236}">
                <a16:creationId xmlns="" xmlns:a16="http://schemas.microsoft.com/office/drawing/2014/main" id="{8FCC95A7-7927-4A1D-B56F-9DE5C01EB910}"/>
              </a:ext>
            </a:extLst>
          </p:cNvPr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298282" y="3774745"/>
            <a:ext cx="1522412" cy="59531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PA-椭圆 23">
            <a:extLst>
              <a:ext uri="{FF2B5EF4-FFF2-40B4-BE49-F238E27FC236}">
                <a16:creationId xmlns="" xmlns:a16="http://schemas.microsoft.com/office/drawing/2014/main" id="{719F56B9-F028-4CAA-81F2-F09FA3DC4654}"/>
              </a:ext>
            </a:extLst>
          </p:cNvPr>
          <p:cNvSpPr>
            <a:spLocks noChangeAspect="1" noChangeArrowheads="1"/>
          </p:cNvSpPr>
          <p:nvPr>
            <p:custDataLst>
              <p:tags r:id="rId23"/>
            </p:custDataLst>
          </p:nvPr>
        </p:nvSpPr>
        <p:spPr bwMode="auto">
          <a:xfrm>
            <a:off x="5451475" y="3191668"/>
            <a:ext cx="1216025" cy="47466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PA-椭圆 24">
            <a:extLst>
              <a:ext uri="{FF2B5EF4-FFF2-40B4-BE49-F238E27FC236}">
                <a16:creationId xmlns="" xmlns:a16="http://schemas.microsoft.com/office/drawing/2014/main" id="{5A0C00BE-FF56-41F5-9883-C5A878159BE5}"/>
              </a:ext>
            </a:extLst>
          </p:cNvPr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298282" y="4837528"/>
            <a:ext cx="1522412" cy="59531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PA-椭圆 25">
            <a:extLst>
              <a:ext uri="{FF2B5EF4-FFF2-40B4-BE49-F238E27FC236}">
                <a16:creationId xmlns="" xmlns:a16="http://schemas.microsoft.com/office/drawing/2014/main" id="{68C6059B-5BFB-4569-8C2B-4A585DAAA41F}"/>
              </a:ext>
            </a:extLst>
          </p:cNvPr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298282" y="5900311"/>
            <a:ext cx="1522412" cy="59531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PA-椭圆 26">
            <a:extLst>
              <a:ext uri="{FF2B5EF4-FFF2-40B4-BE49-F238E27FC236}">
                <a16:creationId xmlns="" xmlns:a16="http://schemas.microsoft.com/office/drawing/2014/main" id="{7AB36D4A-2D15-4597-81C5-DCAC93880A47}"/>
              </a:ext>
            </a:extLst>
          </p:cNvPr>
          <p:cNvSpPr>
            <a:spLocks noChangeAspect="1" noChangeArrowheads="1"/>
          </p:cNvSpPr>
          <p:nvPr>
            <p:custDataLst>
              <p:tags r:id="rId26"/>
            </p:custDataLst>
          </p:nvPr>
        </p:nvSpPr>
        <p:spPr bwMode="auto">
          <a:xfrm>
            <a:off x="5472907" y="3222391"/>
            <a:ext cx="1216025" cy="47466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PA-椭圆 27">
            <a:extLst>
              <a:ext uri="{FF2B5EF4-FFF2-40B4-BE49-F238E27FC236}">
                <a16:creationId xmlns="" xmlns:a16="http://schemas.microsoft.com/office/drawing/2014/main" id="{D39BF139-49BF-40B0-8643-717F27E4F0F0}"/>
              </a:ext>
            </a:extLst>
          </p:cNvPr>
          <p:cNvSpPr>
            <a:spLocks noChangeAspect="1" noChangeArrowheads="1"/>
          </p:cNvSpPr>
          <p:nvPr>
            <p:custDataLst>
              <p:tags r:id="rId27"/>
            </p:custDataLst>
          </p:nvPr>
        </p:nvSpPr>
        <p:spPr bwMode="auto">
          <a:xfrm>
            <a:off x="5472907" y="3498894"/>
            <a:ext cx="1216025" cy="47466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PA-椭圆 28">
            <a:extLst>
              <a:ext uri="{FF2B5EF4-FFF2-40B4-BE49-F238E27FC236}">
                <a16:creationId xmlns="" xmlns:a16="http://schemas.microsoft.com/office/drawing/2014/main" id="{D31DBD68-02C9-48B4-B122-62EF3480B606}"/>
              </a:ext>
            </a:extLst>
          </p:cNvPr>
          <p:cNvSpPr>
            <a:spLocks noChangeAspect="1" noChangeArrowheads="1"/>
          </p:cNvSpPr>
          <p:nvPr>
            <p:custDataLst>
              <p:tags r:id="rId28"/>
            </p:custDataLst>
          </p:nvPr>
        </p:nvSpPr>
        <p:spPr bwMode="auto">
          <a:xfrm>
            <a:off x="5472907" y="3283836"/>
            <a:ext cx="1216025" cy="474662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PA-椭圆 29">
            <a:extLst>
              <a:ext uri="{FF2B5EF4-FFF2-40B4-BE49-F238E27FC236}">
                <a16:creationId xmlns="" xmlns:a16="http://schemas.microsoft.com/office/drawing/2014/main" id="{BCE7D421-FB9C-4358-925F-76B3E43F9D50}"/>
              </a:ext>
            </a:extLst>
          </p:cNvPr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5298282" y="4533195"/>
            <a:ext cx="1522412" cy="596900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PA-椭圆 30">
            <a:extLst>
              <a:ext uri="{FF2B5EF4-FFF2-40B4-BE49-F238E27FC236}">
                <a16:creationId xmlns="" xmlns:a16="http://schemas.microsoft.com/office/drawing/2014/main" id="{F6B9BE69-0888-4477-A264-211026DA2045}"/>
              </a:ext>
            </a:extLst>
          </p:cNvPr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5298282" y="3591062"/>
            <a:ext cx="1522412" cy="596900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PA-椭圆 31">
            <a:extLst>
              <a:ext uri="{FF2B5EF4-FFF2-40B4-BE49-F238E27FC236}">
                <a16:creationId xmlns="" xmlns:a16="http://schemas.microsoft.com/office/drawing/2014/main" id="{63B1BC55-B16F-4560-A919-CE8637B6807B}"/>
              </a:ext>
            </a:extLst>
          </p:cNvPr>
          <p:cNvSpPr>
            <a:spLocks noChangeAspect="1" noChangeArrowheads="1"/>
          </p:cNvSpPr>
          <p:nvPr>
            <p:custDataLst>
              <p:tags r:id="rId31"/>
            </p:custDataLst>
          </p:nvPr>
        </p:nvSpPr>
        <p:spPr bwMode="auto">
          <a:xfrm>
            <a:off x="5472907" y="3253114"/>
            <a:ext cx="1216025" cy="474662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PA-椭圆 33">
            <a:extLst>
              <a:ext uri="{FF2B5EF4-FFF2-40B4-BE49-F238E27FC236}">
                <a16:creationId xmlns="" xmlns:a16="http://schemas.microsoft.com/office/drawing/2014/main" id="{3A568DDA-ACBF-4017-87C3-073C4CA5A3D9}"/>
              </a:ext>
            </a:extLst>
          </p:cNvPr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5225257" y="6051671"/>
            <a:ext cx="1522412" cy="595313"/>
          </a:xfrm>
          <a:prstGeom prst="ellipse">
            <a:avLst/>
          </a:prstGeom>
          <a:solidFill>
            <a:schemeClr val="bg1">
              <a:alpha val="5294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PA-文本框 2">
            <a:extLst>
              <a:ext uri="{FF2B5EF4-FFF2-40B4-BE49-F238E27FC236}">
                <a16:creationId xmlns="" xmlns:a16="http://schemas.microsoft.com/office/drawing/2014/main" id="{FE544925-AD8B-4473-9FEE-79DD9A3A1495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-1724063" y="3207750"/>
            <a:ext cx="1469755" cy="1507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</p:txBody>
      </p:sp>
      <p:sp>
        <p:nvSpPr>
          <p:cNvPr id="34" name="PA-椭圆 5">
            <a:extLst>
              <a:ext uri="{FF2B5EF4-FFF2-40B4-BE49-F238E27FC236}">
                <a16:creationId xmlns="" xmlns:a16="http://schemas.microsoft.com/office/drawing/2014/main" id="{81003C99-5681-46CF-985F-796086AD15B8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>
            <a:off x="-2160116" y="2596896"/>
            <a:ext cx="1196418" cy="1196418"/>
          </a:xfrm>
          <a:prstGeom prst="ellipse">
            <a:avLst/>
          </a:prstGeom>
          <a:gradFill flip="none" rotWithShape="1">
            <a:gsLst>
              <a:gs pos="34000">
                <a:schemeClr val="bg1">
                  <a:alpha val="5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PA-椭圆 4">
            <a:extLst>
              <a:ext uri="{FF2B5EF4-FFF2-40B4-BE49-F238E27FC236}">
                <a16:creationId xmlns="" xmlns:a16="http://schemas.microsoft.com/office/drawing/2014/main" id="{95D07534-48EB-4956-A0DE-4AE9E9C4D69E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>
            <a:off x="-1739072" y="3017940"/>
            <a:ext cx="354330" cy="354330"/>
          </a:xfrm>
          <a:prstGeom prst="ellipse">
            <a:avLst/>
          </a:prstGeom>
          <a:gradFill flip="none" rotWithShape="1">
            <a:gsLst>
              <a:gs pos="22000">
                <a:srgbClr val="FFC000">
                  <a:alpha val="75000"/>
                </a:srgbClr>
              </a:gs>
              <a:gs pos="100000">
                <a:srgbClr val="FFFF00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PA-椭圆 3">
            <a:extLst>
              <a:ext uri="{FF2B5EF4-FFF2-40B4-BE49-F238E27FC236}">
                <a16:creationId xmlns="" xmlns:a16="http://schemas.microsoft.com/office/drawing/2014/main" id="{EFF07A0A-6311-4D7D-8B07-DE2288AE859B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-1927667" y="2829345"/>
            <a:ext cx="731520" cy="731520"/>
          </a:xfrm>
          <a:prstGeom prst="ellipse">
            <a:avLst/>
          </a:prstGeom>
          <a:gradFill flip="none" rotWithShape="1">
            <a:gsLst>
              <a:gs pos="34000">
                <a:schemeClr val="bg1">
                  <a:lumMod val="75000"/>
                  <a:alpha val="75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9" name="PA-组合 1821">
            <a:extLst>
              <a:ext uri="{FF2B5EF4-FFF2-40B4-BE49-F238E27FC236}">
                <a16:creationId xmlns="" xmlns:a16="http://schemas.microsoft.com/office/drawing/2014/main" id="{B4398F3C-9B15-4A9B-A3A7-752EDD15366F}"/>
              </a:ext>
            </a:extLst>
          </p:cNvPr>
          <p:cNvGrpSpPr>
            <a:grpSpLocks/>
          </p:cNvGrpSpPr>
          <p:nvPr>
            <p:custDataLst>
              <p:tags r:id="rId37"/>
            </p:custDataLst>
          </p:nvPr>
        </p:nvGrpSpPr>
        <p:grpSpPr bwMode="auto">
          <a:xfrm rot="16813154">
            <a:off x="845344" y="-1189831"/>
            <a:ext cx="3238500" cy="4570412"/>
            <a:chOff x="105" y="560"/>
            <a:chExt cx="4686" cy="6594"/>
          </a:xfrm>
        </p:grpSpPr>
        <p:sp>
          <p:nvSpPr>
            <p:cNvPr id="40" name="PA-任意多边形 1822">
              <a:extLst>
                <a:ext uri="{FF2B5EF4-FFF2-40B4-BE49-F238E27FC236}">
                  <a16:creationId xmlns="" xmlns:a16="http://schemas.microsoft.com/office/drawing/2014/main" id="{1AFCAFF6-99B0-4652-A049-4145D23D6906}"/>
                </a:ext>
              </a:extLst>
            </p:cNvPr>
            <p:cNvSpPr>
              <a:spLocks/>
            </p:cNvSpPr>
            <p:nvPr>
              <p:custDataLst>
                <p:tags r:id="rId493"/>
              </p:custDataLst>
            </p:nvPr>
          </p:nvSpPr>
          <p:spPr bwMode="auto">
            <a:xfrm>
              <a:off x="552" y="898"/>
              <a:ext cx="3042" cy="1968"/>
            </a:xfrm>
            <a:custGeom>
              <a:avLst/>
              <a:gdLst>
                <a:gd name="T0" fmla="*/ 2972 w 1517"/>
                <a:gd name="T1" fmla="*/ 629 h 983"/>
                <a:gd name="T2" fmla="*/ 2663 w 1517"/>
                <a:gd name="T3" fmla="*/ 621 h 983"/>
                <a:gd name="T4" fmla="*/ 2515 w 1517"/>
                <a:gd name="T5" fmla="*/ 430 h 983"/>
                <a:gd name="T6" fmla="*/ 2308 w 1517"/>
                <a:gd name="T7" fmla="*/ 438 h 983"/>
                <a:gd name="T8" fmla="*/ 2142 w 1517"/>
                <a:gd name="T9" fmla="*/ 448 h 983"/>
                <a:gd name="T10" fmla="*/ 1963 w 1517"/>
                <a:gd name="T11" fmla="*/ 468 h 983"/>
                <a:gd name="T12" fmla="*/ 1779 w 1517"/>
                <a:gd name="T13" fmla="*/ 416 h 983"/>
                <a:gd name="T14" fmla="*/ 1634 w 1517"/>
                <a:gd name="T15" fmla="*/ 208 h 983"/>
                <a:gd name="T16" fmla="*/ 1366 w 1517"/>
                <a:gd name="T17" fmla="*/ 156 h 983"/>
                <a:gd name="T18" fmla="*/ 1159 w 1517"/>
                <a:gd name="T19" fmla="*/ 126 h 983"/>
                <a:gd name="T20" fmla="*/ 953 w 1517"/>
                <a:gd name="T21" fmla="*/ 154 h 983"/>
                <a:gd name="T22" fmla="*/ 680 w 1517"/>
                <a:gd name="T23" fmla="*/ 116 h 983"/>
                <a:gd name="T24" fmla="*/ 405 w 1517"/>
                <a:gd name="T25" fmla="*/ 36 h 983"/>
                <a:gd name="T26" fmla="*/ 172 w 1517"/>
                <a:gd name="T27" fmla="*/ 98 h 983"/>
                <a:gd name="T28" fmla="*/ 385 w 1517"/>
                <a:gd name="T29" fmla="*/ 72 h 983"/>
                <a:gd name="T30" fmla="*/ 632 w 1517"/>
                <a:gd name="T31" fmla="*/ 94 h 983"/>
                <a:gd name="T32" fmla="*/ 910 w 1517"/>
                <a:gd name="T33" fmla="*/ 142 h 983"/>
                <a:gd name="T34" fmla="*/ 1135 w 1517"/>
                <a:gd name="T35" fmla="*/ 116 h 983"/>
                <a:gd name="T36" fmla="*/ 1085 w 1517"/>
                <a:gd name="T37" fmla="*/ 318 h 983"/>
                <a:gd name="T38" fmla="*/ 874 w 1517"/>
                <a:gd name="T39" fmla="*/ 476 h 983"/>
                <a:gd name="T40" fmla="*/ 652 w 1517"/>
                <a:gd name="T41" fmla="*/ 555 h 983"/>
                <a:gd name="T42" fmla="*/ 257 w 1517"/>
                <a:gd name="T43" fmla="*/ 625 h 983"/>
                <a:gd name="T44" fmla="*/ 78 w 1517"/>
                <a:gd name="T45" fmla="*/ 769 h 983"/>
                <a:gd name="T46" fmla="*/ 146 w 1517"/>
                <a:gd name="T47" fmla="*/ 759 h 983"/>
                <a:gd name="T48" fmla="*/ 451 w 1517"/>
                <a:gd name="T49" fmla="*/ 589 h 983"/>
                <a:gd name="T50" fmla="*/ 549 w 1517"/>
                <a:gd name="T51" fmla="*/ 635 h 983"/>
                <a:gd name="T52" fmla="*/ 381 w 1517"/>
                <a:gd name="T53" fmla="*/ 947 h 983"/>
                <a:gd name="T54" fmla="*/ 114 w 1517"/>
                <a:gd name="T55" fmla="*/ 1179 h 983"/>
                <a:gd name="T56" fmla="*/ 275 w 1517"/>
                <a:gd name="T57" fmla="*/ 1067 h 983"/>
                <a:gd name="T58" fmla="*/ 493 w 1517"/>
                <a:gd name="T59" fmla="*/ 831 h 983"/>
                <a:gd name="T60" fmla="*/ 608 w 1517"/>
                <a:gd name="T61" fmla="*/ 635 h 983"/>
                <a:gd name="T62" fmla="*/ 858 w 1517"/>
                <a:gd name="T63" fmla="*/ 505 h 983"/>
                <a:gd name="T64" fmla="*/ 1071 w 1517"/>
                <a:gd name="T65" fmla="*/ 382 h 983"/>
                <a:gd name="T66" fmla="*/ 1323 w 1517"/>
                <a:gd name="T67" fmla="*/ 140 h 983"/>
                <a:gd name="T68" fmla="*/ 1512 w 1517"/>
                <a:gd name="T69" fmla="*/ 198 h 983"/>
                <a:gd name="T70" fmla="*/ 1727 w 1517"/>
                <a:gd name="T71" fmla="*/ 238 h 983"/>
                <a:gd name="T72" fmla="*/ 1781 w 1517"/>
                <a:gd name="T73" fmla="*/ 503 h 983"/>
                <a:gd name="T74" fmla="*/ 1985 w 1517"/>
                <a:gd name="T75" fmla="*/ 511 h 983"/>
                <a:gd name="T76" fmla="*/ 1987 w 1517"/>
                <a:gd name="T77" fmla="*/ 547 h 983"/>
                <a:gd name="T78" fmla="*/ 1632 w 1517"/>
                <a:gd name="T79" fmla="*/ 705 h 983"/>
                <a:gd name="T80" fmla="*/ 1490 w 1517"/>
                <a:gd name="T81" fmla="*/ 925 h 983"/>
                <a:gd name="T82" fmla="*/ 1159 w 1517"/>
                <a:gd name="T83" fmla="*/ 1239 h 983"/>
                <a:gd name="T84" fmla="*/ 1029 w 1517"/>
                <a:gd name="T85" fmla="*/ 1323 h 983"/>
                <a:gd name="T86" fmla="*/ 848 w 1517"/>
                <a:gd name="T87" fmla="*/ 1471 h 983"/>
                <a:gd name="T88" fmla="*/ 908 w 1517"/>
                <a:gd name="T89" fmla="*/ 1415 h 983"/>
                <a:gd name="T90" fmla="*/ 1117 w 1517"/>
                <a:gd name="T91" fmla="*/ 1263 h 983"/>
                <a:gd name="T92" fmla="*/ 1350 w 1517"/>
                <a:gd name="T93" fmla="*/ 1059 h 983"/>
                <a:gd name="T94" fmla="*/ 1213 w 1517"/>
                <a:gd name="T95" fmla="*/ 1371 h 983"/>
                <a:gd name="T96" fmla="*/ 1209 w 1517"/>
                <a:gd name="T97" fmla="*/ 1610 h 983"/>
                <a:gd name="T98" fmla="*/ 1105 w 1517"/>
                <a:gd name="T99" fmla="*/ 1882 h 983"/>
                <a:gd name="T100" fmla="*/ 1141 w 1517"/>
                <a:gd name="T101" fmla="*/ 1836 h 983"/>
                <a:gd name="T102" fmla="*/ 1231 w 1517"/>
                <a:gd name="T103" fmla="*/ 1522 h 983"/>
                <a:gd name="T104" fmla="*/ 1245 w 1517"/>
                <a:gd name="T105" fmla="*/ 1319 h 983"/>
                <a:gd name="T106" fmla="*/ 1388 w 1517"/>
                <a:gd name="T107" fmla="*/ 1053 h 983"/>
                <a:gd name="T108" fmla="*/ 1528 w 1517"/>
                <a:gd name="T109" fmla="*/ 873 h 983"/>
                <a:gd name="T110" fmla="*/ 1668 w 1517"/>
                <a:gd name="T111" fmla="*/ 717 h 983"/>
                <a:gd name="T112" fmla="*/ 1963 w 1517"/>
                <a:gd name="T113" fmla="*/ 579 h 983"/>
                <a:gd name="T114" fmla="*/ 2156 w 1517"/>
                <a:gd name="T115" fmla="*/ 484 h 983"/>
                <a:gd name="T116" fmla="*/ 2362 w 1517"/>
                <a:gd name="T117" fmla="*/ 414 h 983"/>
                <a:gd name="T118" fmla="*/ 2529 w 1517"/>
                <a:gd name="T119" fmla="*/ 545 h 983"/>
                <a:gd name="T120" fmla="*/ 2703 w 1517"/>
                <a:gd name="T121" fmla="*/ 655 h 983"/>
                <a:gd name="T122" fmla="*/ 2928 w 1517"/>
                <a:gd name="T123" fmla="*/ 663 h 983"/>
                <a:gd name="T124" fmla="*/ 3042 w 1517"/>
                <a:gd name="T125" fmla="*/ 745 h 98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17"/>
                <a:gd name="T190" fmla="*/ 0 h 983"/>
                <a:gd name="T191" fmla="*/ 1517 w 1517"/>
                <a:gd name="T192" fmla="*/ 983 h 98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17" h="983">
                  <a:moveTo>
                    <a:pt x="1514" y="370"/>
                  </a:moveTo>
                  <a:cubicBezTo>
                    <a:pt x="1508" y="362"/>
                    <a:pt x="1511" y="349"/>
                    <a:pt x="1508" y="340"/>
                  </a:cubicBezTo>
                  <a:cubicBezTo>
                    <a:pt x="1505" y="328"/>
                    <a:pt x="1491" y="322"/>
                    <a:pt x="1482" y="314"/>
                  </a:cubicBezTo>
                  <a:cubicBezTo>
                    <a:pt x="1450" y="286"/>
                    <a:pt x="1438" y="324"/>
                    <a:pt x="1416" y="342"/>
                  </a:cubicBezTo>
                  <a:cubicBezTo>
                    <a:pt x="1399" y="328"/>
                    <a:pt x="1384" y="307"/>
                    <a:pt x="1361" y="301"/>
                  </a:cubicBezTo>
                  <a:cubicBezTo>
                    <a:pt x="1348" y="297"/>
                    <a:pt x="1339" y="304"/>
                    <a:pt x="1328" y="310"/>
                  </a:cubicBezTo>
                  <a:cubicBezTo>
                    <a:pt x="1317" y="316"/>
                    <a:pt x="1310" y="308"/>
                    <a:pt x="1301" y="302"/>
                  </a:cubicBezTo>
                  <a:cubicBezTo>
                    <a:pt x="1282" y="288"/>
                    <a:pt x="1286" y="264"/>
                    <a:pt x="1274" y="245"/>
                  </a:cubicBezTo>
                  <a:cubicBezTo>
                    <a:pt x="1268" y="235"/>
                    <a:pt x="1264" y="222"/>
                    <a:pt x="1254" y="215"/>
                  </a:cubicBezTo>
                  <a:cubicBezTo>
                    <a:pt x="1240" y="205"/>
                    <a:pt x="1225" y="215"/>
                    <a:pt x="1210" y="214"/>
                  </a:cubicBezTo>
                  <a:cubicBezTo>
                    <a:pt x="1195" y="213"/>
                    <a:pt x="1192" y="165"/>
                    <a:pt x="1166" y="187"/>
                  </a:cubicBezTo>
                  <a:cubicBezTo>
                    <a:pt x="1158" y="196"/>
                    <a:pt x="1160" y="210"/>
                    <a:pt x="1151" y="219"/>
                  </a:cubicBezTo>
                  <a:cubicBezTo>
                    <a:pt x="1148" y="219"/>
                    <a:pt x="1141" y="216"/>
                    <a:pt x="1139" y="215"/>
                  </a:cubicBezTo>
                  <a:cubicBezTo>
                    <a:pt x="1129" y="211"/>
                    <a:pt x="1121" y="212"/>
                    <a:pt x="1112" y="214"/>
                  </a:cubicBezTo>
                  <a:cubicBezTo>
                    <a:pt x="1096" y="218"/>
                    <a:pt x="1083" y="217"/>
                    <a:pt x="1068" y="224"/>
                  </a:cubicBezTo>
                  <a:cubicBezTo>
                    <a:pt x="1059" y="229"/>
                    <a:pt x="1053" y="230"/>
                    <a:pt x="1045" y="224"/>
                  </a:cubicBezTo>
                  <a:cubicBezTo>
                    <a:pt x="1023" y="211"/>
                    <a:pt x="1013" y="205"/>
                    <a:pt x="995" y="227"/>
                  </a:cubicBezTo>
                  <a:cubicBezTo>
                    <a:pt x="989" y="235"/>
                    <a:pt x="987" y="239"/>
                    <a:pt x="979" y="234"/>
                  </a:cubicBezTo>
                  <a:cubicBezTo>
                    <a:pt x="972" y="230"/>
                    <a:pt x="964" y="225"/>
                    <a:pt x="956" y="221"/>
                  </a:cubicBezTo>
                  <a:cubicBezTo>
                    <a:pt x="935" y="211"/>
                    <a:pt x="927" y="253"/>
                    <a:pt x="913" y="248"/>
                  </a:cubicBezTo>
                  <a:cubicBezTo>
                    <a:pt x="896" y="241"/>
                    <a:pt x="877" y="226"/>
                    <a:pt x="887" y="208"/>
                  </a:cubicBezTo>
                  <a:cubicBezTo>
                    <a:pt x="905" y="178"/>
                    <a:pt x="892" y="154"/>
                    <a:pt x="880" y="124"/>
                  </a:cubicBezTo>
                  <a:cubicBezTo>
                    <a:pt x="874" y="111"/>
                    <a:pt x="866" y="101"/>
                    <a:pt x="851" y="102"/>
                  </a:cubicBezTo>
                  <a:cubicBezTo>
                    <a:pt x="841" y="103"/>
                    <a:pt x="824" y="102"/>
                    <a:pt x="815" y="104"/>
                  </a:cubicBezTo>
                  <a:cubicBezTo>
                    <a:pt x="798" y="109"/>
                    <a:pt x="784" y="125"/>
                    <a:pt x="774" y="105"/>
                  </a:cubicBezTo>
                  <a:cubicBezTo>
                    <a:pt x="765" y="89"/>
                    <a:pt x="734" y="59"/>
                    <a:pt x="713" y="68"/>
                  </a:cubicBezTo>
                  <a:cubicBezTo>
                    <a:pt x="704" y="72"/>
                    <a:pt x="691" y="86"/>
                    <a:pt x="681" y="78"/>
                  </a:cubicBezTo>
                  <a:cubicBezTo>
                    <a:pt x="671" y="69"/>
                    <a:pt x="668" y="59"/>
                    <a:pt x="653" y="56"/>
                  </a:cubicBezTo>
                  <a:cubicBezTo>
                    <a:pt x="634" y="51"/>
                    <a:pt x="616" y="50"/>
                    <a:pt x="603" y="65"/>
                  </a:cubicBezTo>
                  <a:cubicBezTo>
                    <a:pt x="589" y="80"/>
                    <a:pt x="586" y="81"/>
                    <a:pt x="578" y="63"/>
                  </a:cubicBezTo>
                  <a:cubicBezTo>
                    <a:pt x="571" y="50"/>
                    <a:pt x="560" y="26"/>
                    <a:pt x="545" y="44"/>
                  </a:cubicBezTo>
                  <a:cubicBezTo>
                    <a:pt x="535" y="57"/>
                    <a:pt x="535" y="74"/>
                    <a:pt x="518" y="81"/>
                  </a:cubicBezTo>
                  <a:cubicBezTo>
                    <a:pt x="503" y="87"/>
                    <a:pt x="488" y="88"/>
                    <a:pt x="475" y="77"/>
                  </a:cubicBezTo>
                  <a:cubicBezTo>
                    <a:pt x="461" y="66"/>
                    <a:pt x="450" y="61"/>
                    <a:pt x="434" y="71"/>
                  </a:cubicBezTo>
                  <a:cubicBezTo>
                    <a:pt x="417" y="82"/>
                    <a:pt x="406" y="85"/>
                    <a:pt x="387" y="84"/>
                  </a:cubicBezTo>
                  <a:cubicBezTo>
                    <a:pt x="365" y="83"/>
                    <a:pt x="356" y="70"/>
                    <a:pt x="339" y="58"/>
                  </a:cubicBezTo>
                  <a:cubicBezTo>
                    <a:pt x="323" y="47"/>
                    <a:pt x="310" y="34"/>
                    <a:pt x="289" y="36"/>
                  </a:cubicBezTo>
                  <a:cubicBezTo>
                    <a:pt x="267" y="38"/>
                    <a:pt x="262" y="32"/>
                    <a:pt x="250" y="16"/>
                  </a:cubicBezTo>
                  <a:cubicBezTo>
                    <a:pt x="238" y="0"/>
                    <a:pt x="216" y="10"/>
                    <a:pt x="202" y="18"/>
                  </a:cubicBezTo>
                  <a:cubicBezTo>
                    <a:pt x="191" y="25"/>
                    <a:pt x="189" y="40"/>
                    <a:pt x="185" y="51"/>
                  </a:cubicBezTo>
                  <a:cubicBezTo>
                    <a:pt x="171" y="83"/>
                    <a:pt x="154" y="34"/>
                    <a:pt x="138" y="26"/>
                  </a:cubicBezTo>
                  <a:cubicBezTo>
                    <a:pt x="127" y="20"/>
                    <a:pt x="88" y="52"/>
                    <a:pt x="86" y="49"/>
                  </a:cubicBezTo>
                  <a:cubicBezTo>
                    <a:pt x="89" y="53"/>
                    <a:pt x="125" y="24"/>
                    <a:pt x="133" y="25"/>
                  </a:cubicBezTo>
                  <a:cubicBezTo>
                    <a:pt x="153" y="27"/>
                    <a:pt x="154" y="66"/>
                    <a:pt x="174" y="66"/>
                  </a:cubicBezTo>
                  <a:cubicBezTo>
                    <a:pt x="186" y="66"/>
                    <a:pt x="189" y="45"/>
                    <a:pt x="192" y="36"/>
                  </a:cubicBezTo>
                  <a:cubicBezTo>
                    <a:pt x="197" y="21"/>
                    <a:pt x="216" y="13"/>
                    <a:pt x="231" y="10"/>
                  </a:cubicBezTo>
                  <a:cubicBezTo>
                    <a:pt x="248" y="6"/>
                    <a:pt x="253" y="29"/>
                    <a:pt x="263" y="36"/>
                  </a:cubicBezTo>
                  <a:cubicBezTo>
                    <a:pt x="278" y="48"/>
                    <a:pt x="298" y="35"/>
                    <a:pt x="315" y="47"/>
                  </a:cubicBezTo>
                  <a:cubicBezTo>
                    <a:pt x="330" y="59"/>
                    <a:pt x="344" y="71"/>
                    <a:pt x="358" y="82"/>
                  </a:cubicBezTo>
                  <a:cubicBezTo>
                    <a:pt x="373" y="94"/>
                    <a:pt x="394" y="90"/>
                    <a:pt x="412" y="90"/>
                  </a:cubicBezTo>
                  <a:cubicBezTo>
                    <a:pt x="427" y="89"/>
                    <a:pt x="438" y="68"/>
                    <a:pt x="454" y="71"/>
                  </a:cubicBezTo>
                  <a:cubicBezTo>
                    <a:pt x="469" y="75"/>
                    <a:pt x="477" y="91"/>
                    <a:pt x="493" y="93"/>
                  </a:cubicBezTo>
                  <a:cubicBezTo>
                    <a:pt x="524" y="96"/>
                    <a:pt x="537" y="79"/>
                    <a:pt x="550" y="56"/>
                  </a:cubicBezTo>
                  <a:cubicBezTo>
                    <a:pt x="557" y="44"/>
                    <a:pt x="559" y="44"/>
                    <a:pt x="566" y="58"/>
                  </a:cubicBezTo>
                  <a:cubicBezTo>
                    <a:pt x="569" y="67"/>
                    <a:pt x="575" y="89"/>
                    <a:pt x="587" y="88"/>
                  </a:cubicBezTo>
                  <a:cubicBezTo>
                    <a:pt x="579" y="95"/>
                    <a:pt x="577" y="106"/>
                    <a:pt x="574" y="115"/>
                  </a:cubicBezTo>
                  <a:cubicBezTo>
                    <a:pt x="566" y="131"/>
                    <a:pt x="552" y="145"/>
                    <a:pt x="541" y="159"/>
                  </a:cubicBezTo>
                  <a:cubicBezTo>
                    <a:pt x="531" y="173"/>
                    <a:pt x="521" y="182"/>
                    <a:pt x="507" y="192"/>
                  </a:cubicBezTo>
                  <a:cubicBezTo>
                    <a:pt x="494" y="201"/>
                    <a:pt x="488" y="215"/>
                    <a:pt x="476" y="224"/>
                  </a:cubicBezTo>
                  <a:cubicBezTo>
                    <a:pt x="465" y="231"/>
                    <a:pt x="449" y="238"/>
                    <a:pt x="436" y="238"/>
                  </a:cubicBezTo>
                  <a:cubicBezTo>
                    <a:pt x="423" y="239"/>
                    <a:pt x="407" y="235"/>
                    <a:pt x="397" y="245"/>
                  </a:cubicBezTo>
                  <a:cubicBezTo>
                    <a:pt x="386" y="256"/>
                    <a:pt x="385" y="264"/>
                    <a:pt x="369" y="268"/>
                  </a:cubicBezTo>
                  <a:cubicBezTo>
                    <a:pt x="354" y="271"/>
                    <a:pt x="339" y="271"/>
                    <a:pt x="325" y="277"/>
                  </a:cubicBezTo>
                  <a:cubicBezTo>
                    <a:pt x="310" y="283"/>
                    <a:pt x="300" y="285"/>
                    <a:pt x="284" y="283"/>
                  </a:cubicBezTo>
                  <a:cubicBezTo>
                    <a:pt x="266" y="280"/>
                    <a:pt x="247" y="284"/>
                    <a:pt x="230" y="287"/>
                  </a:cubicBezTo>
                  <a:cubicBezTo>
                    <a:pt x="196" y="292"/>
                    <a:pt x="160" y="299"/>
                    <a:pt x="128" y="312"/>
                  </a:cubicBezTo>
                  <a:cubicBezTo>
                    <a:pt x="117" y="316"/>
                    <a:pt x="105" y="322"/>
                    <a:pt x="99" y="333"/>
                  </a:cubicBezTo>
                  <a:cubicBezTo>
                    <a:pt x="92" y="345"/>
                    <a:pt x="91" y="357"/>
                    <a:pt x="82" y="368"/>
                  </a:cubicBezTo>
                  <a:cubicBezTo>
                    <a:pt x="70" y="381"/>
                    <a:pt x="56" y="383"/>
                    <a:pt x="39" y="384"/>
                  </a:cubicBezTo>
                  <a:cubicBezTo>
                    <a:pt x="23" y="385"/>
                    <a:pt x="13" y="391"/>
                    <a:pt x="0" y="399"/>
                  </a:cubicBezTo>
                  <a:cubicBezTo>
                    <a:pt x="9" y="394"/>
                    <a:pt x="19" y="388"/>
                    <a:pt x="30" y="386"/>
                  </a:cubicBezTo>
                  <a:cubicBezTo>
                    <a:pt x="44" y="384"/>
                    <a:pt x="60" y="387"/>
                    <a:pt x="73" y="379"/>
                  </a:cubicBezTo>
                  <a:cubicBezTo>
                    <a:pt x="85" y="371"/>
                    <a:pt x="95" y="358"/>
                    <a:pt x="98" y="344"/>
                  </a:cubicBezTo>
                  <a:cubicBezTo>
                    <a:pt x="102" y="327"/>
                    <a:pt x="117" y="321"/>
                    <a:pt x="133" y="315"/>
                  </a:cubicBezTo>
                  <a:cubicBezTo>
                    <a:pt x="161" y="305"/>
                    <a:pt x="195" y="298"/>
                    <a:pt x="225" y="294"/>
                  </a:cubicBezTo>
                  <a:cubicBezTo>
                    <a:pt x="241" y="292"/>
                    <a:pt x="258" y="289"/>
                    <a:pt x="274" y="290"/>
                  </a:cubicBezTo>
                  <a:cubicBezTo>
                    <a:pt x="292" y="291"/>
                    <a:pt x="304" y="295"/>
                    <a:pt x="322" y="288"/>
                  </a:cubicBezTo>
                  <a:cubicBezTo>
                    <a:pt x="305" y="297"/>
                    <a:pt x="290" y="308"/>
                    <a:pt x="274" y="317"/>
                  </a:cubicBezTo>
                  <a:cubicBezTo>
                    <a:pt x="261" y="325"/>
                    <a:pt x="245" y="335"/>
                    <a:pt x="244" y="352"/>
                  </a:cubicBezTo>
                  <a:cubicBezTo>
                    <a:pt x="243" y="373"/>
                    <a:pt x="243" y="400"/>
                    <a:pt x="233" y="419"/>
                  </a:cubicBezTo>
                  <a:cubicBezTo>
                    <a:pt x="222" y="439"/>
                    <a:pt x="202" y="453"/>
                    <a:pt x="190" y="473"/>
                  </a:cubicBezTo>
                  <a:cubicBezTo>
                    <a:pt x="178" y="492"/>
                    <a:pt x="172" y="507"/>
                    <a:pt x="152" y="519"/>
                  </a:cubicBezTo>
                  <a:cubicBezTo>
                    <a:pt x="134" y="530"/>
                    <a:pt x="117" y="540"/>
                    <a:pt x="102" y="555"/>
                  </a:cubicBezTo>
                  <a:cubicBezTo>
                    <a:pt x="88" y="568"/>
                    <a:pt x="75" y="582"/>
                    <a:pt x="57" y="589"/>
                  </a:cubicBezTo>
                  <a:cubicBezTo>
                    <a:pt x="54" y="590"/>
                    <a:pt x="28" y="601"/>
                    <a:pt x="26" y="598"/>
                  </a:cubicBezTo>
                  <a:cubicBezTo>
                    <a:pt x="30" y="603"/>
                    <a:pt x="62" y="588"/>
                    <a:pt x="67" y="585"/>
                  </a:cubicBezTo>
                  <a:cubicBezTo>
                    <a:pt x="93" y="572"/>
                    <a:pt x="112" y="547"/>
                    <a:pt x="137" y="533"/>
                  </a:cubicBezTo>
                  <a:cubicBezTo>
                    <a:pt x="163" y="519"/>
                    <a:pt x="178" y="508"/>
                    <a:pt x="193" y="483"/>
                  </a:cubicBezTo>
                  <a:cubicBezTo>
                    <a:pt x="201" y="470"/>
                    <a:pt x="209" y="458"/>
                    <a:pt x="220" y="448"/>
                  </a:cubicBezTo>
                  <a:cubicBezTo>
                    <a:pt x="230" y="438"/>
                    <a:pt x="241" y="429"/>
                    <a:pt x="246" y="415"/>
                  </a:cubicBezTo>
                  <a:cubicBezTo>
                    <a:pt x="251" y="401"/>
                    <a:pt x="254" y="385"/>
                    <a:pt x="256" y="370"/>
                  </a:cubicBezTo>
                  <a:cubicBezTo>
                    <a:pt x="258" y="358"/>
                    <a:pt x="257" y="346"/>
                    <a:pt x="267" y="338"/>
                  </a:cubicBezTo>
                  <a:cubicBezTo>
                    <a:pt x="278" y="330"/>
                    <a:pt x="292" y="325"/>
                    <a:pt x="303" y="317"/>
                  </a:cubicBezTo>
                  <a:cubicBezTo>
                    <a:pt x="316" y="309"/>
                    <a:pt x="329" y="300"/>
                    <a:pt x="343" y="293"/>
                  </a:cubicBezTo>
                  <a:cubicBezTo>
                    <a:pt x="364" y="283"/>
                    <a:pt x="383" y="279"/>
                    <a:pt x="398" y="260"/>
                  </a:cubicBezTo>
                  <a:cubicBezTo>
                    <a:pt x="406" y="249"/>
                    <a:pt x="415" y="250"/>
                    <a:pt x="428" y="252"/>
                  </a:cubicBezTo>
                  <a:cubicBezTo>
                    <a:pt x="445" y="253"/>
                    <a:pt x="463" y="246"/>
                    <a:pt x="477" y="237"/>
                  </a:cubicBezTo>
                  <a:cubicBezTo>
                    <a:pt x="487" y="231"/>
                    <a:pt x="495" y="221"/>
                    <a:pt x="504" y="213"/>
                  </a:cubicBezTo>
                  <a:cubicBezTo>
                    <a:pt x="512" y="204"/>
                    <a:pt x="524" y="198"/>
                    <a:pt x="534" y="191"/>
                  </a:cubicBezTo>
                  <a:cubicBezTo>
                    <a:pt x="556" y="173"/>
                    <a:pt x="578" y="142"/>
                    <a:pt x="591" y="117"/>
                  </a:cubicBezTo>
                  <a:cubicBezTo>
                    <a:pt x="599" y="99"/>
                    <a:pt x="605" y="62"/>
                    <a:pt x="628" y="62"/>
                  </a:cubicBezTo>
                  <a:cubicBezTo>
                    <a:pt x="638" y="62"/>
                    <a:pt x="651" y="64"/>
                    <a:pt x="660" y="70"/>
                  </a:cubicBezTo>
                  <a:cubicBezTo>
                    <a:pt x="670" y="77"/>
                    <a:pt x="675" y="92"/>
                    <a:pt x="689" y="91"/>
                  </a:cubicBezTo>
                  <a:cubicBezTo>
                    <a:pt x="701" y="91"/>
                    <a:pt x="710" y="81"/>
                    <a:pt x="720" y="78"/>
                  </a:cubicBezTo>
                  <a:cubicBezTo>
                    <a:pt x="729" y="75"/>
                    <a:pt x="747" y="94"/>
                    <a:pt x="754" y="99"/>
                  </a:cubicBezTo>
                  <a:cubicBezTo>
                    <a:pt x="761" y="100"/>
                    <a:pt x="764" y="116"/>
                    <a:pt x="768" y="121"/>
                  </a:cubicBezTo>
                  <a:cubicBezTo>
                    <a:pt x="779" y="136"/>
                    <a:pt x="791" y="129"/>
                    <a:pt x="804" y="122"/>
                  </a:cubicBezTo>
                  <a:cubicBezTo>
                    <a:pt x="814" y="117"/>
                    <a:pt x="853" y="109"/>
                    <a:pt x="861" y="119"/>
                  </a:cubicBezTo>
                  <a:cubicBezTo>
                    <a:pt x="868" y="128"/>
                    <a:pt x="870" y="140"/>
                    <a:pt x="874" y="150"/>
                  </a:cubicBezTo>
                  <a:cubicBezTo>
                    <a:pt x="881" y="165"/>
                    <a:pt x="884" y="178"/>
                    <a:pt x="877" y="193"/>
                  </a:cubicBezTo>
                  <a:cubicBezTo>
                    <a:pt x="866" y="219"/>
                    <a:pt x="865" y="233"/>
                    <a:pt x="888" y="251"/>
                  </a:cubicBezTo>
                  <a:cubicBezTo>
                    <a:pt x="897" y="259"/>
                    <a:pt x="908" y="266"/>
                    <a:pt x="921" y="264"/>
                  </a:cubicBezTo>
                  <a:cubicBezTo>
                    <a:pt x="931" y="258"/>
                    <a:pt x="938" y="249"/>
                    <a:pt x="946" y="241"/>
                  </a:cubicBezTo>
                  <a:cubicBezTo>
                    <a:pt x="960" y="230"/>
                    <a:pt x="971" y="263"/>
                    <a:pt x="990" y="255"/>
                  </a:cubicBezTo>
                  <a:cubicBezTo>
                    <a:pt x="1001" y="251"/>
                    <a:pt x="1008" y="240"/>
                    <a:pt x="1016" y="232"/>
                  </a:cubicBezTo>
                  <a:cubicBezTo>
                    <a:pt x="1024" y="224"/>
                    <a:pt x="1032" y="237"/>
                    <a:pt x="1039" y="242"/>
                  </a:cubicBezTo>
                  <a:cubicBezTo>
                    <a:pt x="1021" y="254"/>
                    <a:pt x="1015" y="273"/>
                    <a:pt x="991" y="273"/>
                  </a:cubicBezTo>
                  <a:cubicBezTo>
                    <a:pt x="966" y="273"/>
                    <a:pt x="948" y="286"/>
                    <a:pt x="924" y="290"/>
                  </a:cubicBezTo>
                  <a:cubicBezTo>
                    <a:pt x="900" y="294"/>
                    <a:pt x="884" y="299"/>
                    <a:pt x="863" y="313"/>
                  </a:cubicBezTo>
                  <a:cubicBezTo>
                    <a:pt x="846" y="326"/>
                    <a:pt x="834" y="343"/>
                    <a:pt x="814" y="352"/>
                  </a:cubicBezTo>
                  <a:cubicBezTo>
                    <a:pt x="798" y="358"/>
                    <a:pt x="791" y="366"/>
                    <a:pt x="792" y="383"/>
                  </a:cubicBezTo>
                  <a:cubicBezTo>
                    <a:pt x="793" y="406"/>
                    <a:pt x="788" y="408"/>
                    <a:pt x="768" y="416"/>
                  </a:cubicBezTo>
                  <a:cubicBezTo>
                    <a:pt x="743" y="424"/>
                    <a:pt x="754" y="445"/>
                    <a:pt x="743" y="462"/>
                  </a:cubicBezTo>
                  <a:cubicBezTo>
                    <a:pt x="733" y="477"/>
                    <a:pt x="712" y="486"/>
                    <a:pt x="699" y="499"/>
                  </a:cubicBezTo>
                  <a:cubicBezTo>
                    <a:pt x="669" y="530"/>
                    <a:pt x="622" y="538"/>
                    <a:pt x="597" y="575"/>
                  </a:cubicBezTo>
                  <a:cubicBezTo>
                    <a:pt x="589" y="588"/>
                    <a:pt x="590" y="611"/>
                    <a:pt x="578" y="619"/>
                  </a:cubicBezTo>
                  <a:cubicBezTo>
                    <a:pt x="570" y="624"/>
                    <a:pt x="562" y="623"/>
                    <a:pt x="554" y="626"/>
                  </a:cubicBezTo>
                  <a:cubicBezTo>
                    <a:pt x="545" y="629"/>
                    <a:pt x="539" y="637"/>
                    <a:pt x="533" y="644"/>
                  </a:cubicBezTo>
                  <a:cubicBezTo>
                    <a:pt x="528" y="651"/>
                    <a:pt x="522" y="660"/>
                    <a:pt x="513" y="661"/>
                  </a:cubicBezTo>
                  <a:cubicBezTo>
                    <a:pt x="504" y="663"/>
                    <a:pt x="495" y="660"/>
                    <a:pt x="487" y="662"/>
                  </a:cubicBezTo>
                  <a:cubicBezTo>
                    <a:pt x="466" y="667"/>
                    <a:pt x="478" y="699"/>
                    <a:pt x="454" y="704"/>
                  </a:cubicBezTo>
                  <a:cubicBezTo>
                    <a:pt x="433" y="709"/>
                    <a:pt x="430" y="716"/>
                    <a:pt x="423" y="735"/>
                  </a:cubicBezTo>
                  <a:cubicBezTo>
                    <a:pt x="421" y="749"/>
                    <a:pt x="401" y="764"/>
                    <a:pt x="388" y="768"/>
                  </a:cubicBezTo>
                  <a:cubicBezTo>
                    <a:pt x="403" y="768"/>
                    <a:pt x="423" y="745"/>
                    <a:pt x="426" y="732"/>
                  </a:cubicBezTo>
                  <a:cubicBezTo>
                    <a:pt x="430" y="716"/>
                    <a:pt x="438" y="711"/>
                    <a:pt x="453" y="707"/>
                  </a:cubicBezTo>
                  <a:cubicBezTo>
                    <a:pt x="473" y="702"/>
                    <a:pt x="471" y="690"/>
                    <a:pt x="478" y="674"/>
                  </a:cubicBezTo>
                  <a:cubicBezTo>
                    <a:pt x="486" y="657"/>
                    <a:pt x="508" y="670"/>
                    <a:pt x="521" y="663"/>
                  </a:cubicBezTo>
                  <a:cubicBezTo>
                    <a:pt x="536" y="655"/>
                    <a:pt x="540" y="636"/>
                    <a:pt x="557" y="631"/>
                  </a:cubicBezTo>
                  <a:cubicBezTo>
                    <a:pt x="572" y="627"/>
                    <a:pt x="585" y="627"/>
                    <a:pt x="591" y="610"/>
                  </a:cubicBezTo>
                  <a:cubicBezTo>
                    <a:pt x="598" y="592"/>
                    <a:pt x="600" y="580"/>
                    <a:pt x="615" y="566"/>
                  </a:cubicBezTo>
                  <a:cubicBezTo>
                    <a:pt x="631" y="550"/>
                    <a:pt x="653" y="540"/>
                    <a:pt x="673" y="529"/>
                  </a:cubicBezTo>
                  <a:cubicBezTo>
                    <a:pt x="661" y="546"/>
                    <a:pt x="651" y="564"/>
                    <a:pt x="639" y="581"/>
                  </a:cubicBezTo>
                  <a:cubicBezTo>
                    <a:pt x="630" y="596"/>
                    <a:pt x="612" y="599"/>
                    <a:pt x="614" y="620"/>
                  </a:cubicBezTo>
                  <a:cubicBezTo>
                    <a:pt x="615" y="639"/>
                    <a:pt x="615" y="668"/>
                    <a:pt x="605" y="685"/>
                  </a:cubicBezTo>
                  <a:cubicBezTo>
                    <a:pt x="593" y="707"/>
                    <a:pt x="589" y="722"/>
                    <a:pt x="598" y="747"/>
                  </a:cubicBezTo>
                  <a:cubicBezTo>
                    <a:pt x="602" y="756"/>
                    <a:pt x="610" y="763"/>
                    <a:pt x="614" y="772"/>
                  </a:cubicBezTo>
                  <a:cubicBezTo>
                    <a:pt x="617" y="782"/>
                    <a:pt x="607" y="796"/>
                    <a:pt x="603" y="804"/>
                  </a:cubicBezTo>
                  <a:cubicBezTo>
                    <a:pt x="594" y="828"/>
                    <a:pt x="590" y="852"/>
                    <a:pt x="583" y="877"/>
                  </a:cubicBezTo>
                  <a:cubicBezTo>
                    <a:pt x="580" y="888"/>
                    <a:pt x="577" y="900"/>
                    <a:pt x="572" y="911"/>
                  </a:cubicBezTo>
                  <a:cubicBezTo>
                    <a:pt x="564" y="919"/>
                    <a:pt x="557" y="929"/>
                    <a:pt x="551" y="940"/>
                  </a:cubicBezTo>
                  <a:cubicBezTo>
                    <a:pt x="545" y="953"/>
                    <a:pt x="540" y="969"/>
                    <a:pt x="538" y="983"/>
                  </a:cubicBezTo>
                  <a:cubicBezTo>
                    <a:pt x="538" y="983"/>
                    <a:pt x="549" y="948"/>
                    <a:pt x="551" y="944"/>
                  </a:cubicBezTo>
                  <a:cubicBezTo>
                    <a:pt x="555" y="934"/>
                    <a:pt x="563" y="926"/>
                    <a:pt x="569" y="917"/>
                  </a:cubicBezTo>
                  <a:cubicBezTo>
                    <a:pt x="578" y="906"/>
                    <a:pt x="581" y="892"/>
                    <a:pt x="585" y="879"/>
                  </a:cubicBezTo>
                  <a:cubicBezTo>
                    <a:pt x="595" y="851"/>
                    <a:pt x="601" y="823"/>
                    <a:pt x="614" y="796"/>
                  </a:cubicBezTo>
                  <a:cubicBezTo>
                    <a:pt x="620" y="784"/>
                    <a:pt x="623" y="773"/>
                    <a:pt x="614" y="760"/>
                  </a:cubicBezTo>
                  <a:cubicBezTo>
                    <a:pt x="606" y="749"/>
                    <a:pt x="602" y="741"/>
                    <a:pt x="601" y="727"/>
                  </a:cubicBezTo>
                  <a:cubicBezTo>
                    <a:pt x="600" y="715"/>
                    <a:pt x="601" y="707"/>
                    <a:pt x="608" y="697"/>
                  </a:cubicBezTo>
                  <a:cubicBezTo>
                    <a:pt x="616" y="685"/>
                    <a:pt x="618" y="673"/>
                    <a:pt x="621" y="659"/>
                  </a:cubicBezTo>
                  <a:cubicBezTo>
                    <a:pt x="624" y="644"/>
                    <a:pt x="624" y="631"/>
                    <a:pt x="624" y="616"/>
                  </a:cubicBezTo>
                  <a:cubicBezTo>
                    <a:pt x="624" y="603"/>
                    <a:pt x="640" y="598"/>
                    <a:pt x="647" y="591"/>
                  </a:cubicBezTo>
                  <a:cubicBezTo>
                    <a:pt x="665" y="572"/>
                    <a:pt x="672" y="544"/>
                    <a:pt x="692" y="526"/>
                  </a:cubicBezTo>
                  <a:cubicBezTo>
                    <a:pt x="708" y="511"/>
                    <a:pt x="713" y="496"/>
                    <a:pt x="732" y="485"/>
                  </a:cubicBezTo>
                  <a:cubicBezTo>
                    <a:pt x="742" y="479"/>
                    <a:pt x="753" y="474"/>
                    <a:pt x="756" y="462"/>
                  </a:cubicBezTo>
                  <a:cubicBezTo>
                    <a:pt x="758" y="454"/>
                    <a:pt x="758" y="444"/>
                    <a:pt x="762" y="436"/>
                  </a:cubicBezTo>
                  <a:cubicBezTo>
                    <a:pt x="771" y="418"/>
                    <a:pt x="798" y="425"/>
                    <a:pt x="803" y="402"/>
                  </a:cubicBezTo>
                  <a:cubicBezTo>
                    <a:pt x="805" y="392"/>
                    <a:pt x="801" y="380"/>
                    <a:pt x="807" y="372"/>
                  </a:cubicBezTo>
                  <a:cubicBezTo>
                    <a:pt x="813" y="364"/>
                    <a:pt x="824" y="362"/>
                    <a:pt x="832" y="358"/>
                  </a:cubicBezTo>
                  <a:cubicBezTo>
                    <a:pt x="855" y="346"/>
                    <a:pt x="870" y="323"/>
                    <a:pt x="894" y="312"/>
                  </a:cubicBezTo>
                  <a:cubicBezTo>
                    <a:pt x="907" y="306"/>
                    <a:pt x="921" y="308"/>
                    <a:pt x="935" y="304"/>
                  </a:cubicBezTo>
                  <a:cubicBezTo>
                    <a:pt x="950" y="301"/>
                    <a:pt x="964" y="291"/>
                    <a:pt x="979" y="289"/>
                  </a:cubicBezTo>
                  <a:cubicBezTo>
                    <a:pt x="993" y="287"/>
                    <a:pt x="1008" y="292"/>
                    <a:pt x="1021" y="284"/>
                  </a:cubicBezTo>
                  <a:cubicBezTo>
                    <a:pt x="1030" y="277"/>
                    <a:pt x="1034" y="267"/>
                    <a:pt x="1044" y="261"/>
                  </a:cubicBezTo>
                  <a:cubicBezTo>
                    <a:pt x="1054" y="254"/>
                    <a:pt x="1067" y="253"/>
                    <a:pt x="1075" y="242"/>
                  </a:cubicBezTo>
                  <a:cubicBezTo>
                    <a:pt x="1088" y="237"/>
                    <a:pt x="1100" y="238"/>
                    <a:pt x="1114" y="234"/>
                  </a:cubicBezTo>
                  <a:cubicBezTo>
                    <a:pt x="1128" y="230"/>
                    <a:pt x="1139" y="240"/>
                    <a:pt x="1153" y="239"/>
                  </a:cubicBezTo>
                  <a:cubicBezTo>
                    <a:pt x="1170" y="238"/>
                    <a:pt x="1173" y="220"/>
                    <a:pt x="1178" y="207"/>
                  </a:cubicBezTo>
                  <a:cubicBezTo>
                    <a:pt x="1185" y="219"/>
                    <a:pt x="1193" y="233"/>
                    <a:pt x="1208" y="235"/>
                  </a:cubicBezTo>
                  <a:cubicBezTo>
                    <a:pt x="1227" y="239"/>
                    <a:pt x="1238" y="225"/>
                    <a:pt x="1249" y="247"/>
                  </a:cubicBezTo>
                  <a:cubicBezTo>
                    <a:pt x="1253" y="256"/>
                    <a:pt x="1259" y="263"/>
                    <a:pt x="1261" y="272"/>
                  </a:cubicBezTo>
                  <a:cubicBezTo>
                    <a:pt x="1263" y="281"/>
                    <a:pt x="1262" y="291"/>
                    <a:pt x="1265" y="300"/>
                  </a:cubicBezTo>
                  <a:cubicBezTo>
                    <a:pt x="1272" y="316"/>
                    <a:pt x="1291" y="325"/>
                    <a:pt x="1305" y="334"/>
                  </a:cubicBezTo>
                  <a:cubicBezTo>
                    <a:pt x="1320" y="343"/>
                    <a:pt x="1334" y="332"/>
                    <a:pt x="1348" y="327"/>
                  </a:cubicBezTo>
                  <a:cubicBezTo>
                    <a:pt x="1357" y="323"/>
                    <a:pt x="1378" y="340"/>
                    <a:pt x="1385" y="346"/>
                  </a:cubicBezTo>
                  <a:cubicBezTo>
                    <a:pt x="1394" y="354"/>
                    <a:pt x="1403" y="370"/>
                    <a:pt x="1418" y="370"/>
                  </a:cubicBezTo>
                  <a:cubicBezTo>
                    <a:pt x="1436" y="369"/>
                    <a:pt x="1451" y="344"/>
                    <a:pt x="1460" y="331"/>
                  </a:cubicBezTo>
                  <a:cubicBezTo>
                    <a:pt x="1468" y="337"/>
                    <a:pt x="1482" y="347"/>
                    <a:pt x="1484" y="356"/>
                  </a:cubicBezTo>
                  <a:cubicBezTo>
                    <a:pt x="1485" y="368"/>
                    <a:pt x="1486" y="376"/>
                    <a:pt x="1492" y="386"/>
                  </a:cubicBezTo>
                  <a:cubicBezTo>
                    <a:pt x="1500" y="380"/>
                    <a:pt x="1509" y="376"/>
                    <a:pt x="1517" y="372"/>
                  </a:cubicBezTo>
                  <a:cubicBezTo>
                    <a:pt x="1516" y="371"/>
                    <a:pt x="1515" y="371"/>
                    <a:pt x="1514" y="370"/>
                  </a:cubicBezTo>
                  <a:cubicBezTo>
                    <a:pt x="1508" y="363"/>
                    <a:pt x="1515" y="370"/>
                    <a:pt x="1514" y="3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PA-任意多边形 1823">
              <a:extLst>
                <a:ext uri="{FF2B5EF4-FFF2-40B4-BE49-F238E27FC236}">
                  <a16:creationId xmlns="" xmlns:a16="http://schemas.microsoft.com/office/drawing/2014/main" id="{AF236765-645C-4075-853C-0C92A2907F95}"/>
                </a:ext>
              </a:extLst>
            </p:cNvPr>
            <p:cNvSpPr>
              <a:spLocks/>
            </p:cNvSpPr>
            <p:nvPr>
              <p:custDataLst>
                <p:tags r:id="rId494"/>
              </p:custDataLst>
            </p:nvPr>
          </p:nvSpPr>
          <p:spPr bwMode="auto">
            <a:xfrm>
              <a:off x="2876" y="2151"/>
              <a:ext cx="1586" cy="4885"/>
            </a:xfrm>
            <a:custGeom>
              <a:avLst/>
              <a:gdLst>
                <a:gd name="T0" fmla="*/ 1243 w 791"/>
                <a:gd name="T1" fmla="*/ 3430 h 2440"/>
                <a:gd name="T2" fmla="*/ 1117 w 791"/>
                <a:gd name="T3" fmla="*/ 3171 h 2440"/>
                <a:gd name="T4" fmla="*/ 950 w 791"/>
                <a:gd name="T5" fmla="*/ 2865 h 2440"/>
                <a:gd name="T6" fmla="*/ 782 w 791"/>
                <a:gd name="T7" fmla="*/ 2605 h 2440"/>
                <a:gd name="T8" fmla="*/ 882 w 791"/>
                <a:gd name="T9" fmla="*/ 2306 h 2440"/>
                <a:gd name="T10" fmla="*/ 854 w 791"/>
                <a:gd name="T11" fmla="*/ 1884 h 2440"/>
                <a:gd name="T12" fmla="*/ 587 w 791"/>
                <a:gd name="T13" fmla="*/ 1686 h 2440"/>
                <a:gd name="T14" fmla="*/ 411 w 791"/>
                <a:gd name="T15" fmla="*/ 1429 h 2440"/>
                <a:gd name="T16" fmla="*/ 483 w 791"/>
                <a:gd name="T17" fmla="*/ 1011 h 2440"/>
                <a:gd name="T18" fmla="*/ 451 w 791"/>
                <a:gd name="T19" fmla="*/ 777 h 2440"/>
                <a:gd name="T20" fmla="*/ 495 w 791"/>
                <a:gd name="T21" fmla="*/ 517 h 2440"/>
                <a:gd name="T22" fmla="*/ 485 w 791"/>
                <a:gd name="T23" fmla="*/ 88 h 2440"/>
                <a:gd name="T24" fmla="*/ 393 w 791"/>
                <a:gd name="T25" fmla="*/ 96 h 2440"/>
                <a:gd name="T26" fmla="*/ 427 w 791"/>
                <a:gd name="T27" fmla="*/ 489 h 2440"/>
                <a:gd name="T28" fmla="*/ 339 w 791"/>
                <a:gd name="T29" fmla="*/ 767 h 2440"/>
                <a:gd name="T30" fmla="*/ 423 w 791"/>
                <a:gd name="T31" fmla="*/ 1143 h 2440"/>
                <a:gd name="T32" fmla="*/ 347 w 791"/>
                <a:gd name="T33" fmla="*/ 1470 h 2440"/>
                <a:gd name="T34" fmla="*/ 309 w 791"/>
                <a:gd name="T35" fmla="*/ 1994 h 2440"/>
                <a:gd name="T36" fmla="*/ 26 w 791"/>
                <a:gd name="T37" fmla="*/ 2511 h 2440"/>
                <a:gd name="T38" fmla="*/ 297 w 791"/>
                <a:gd name="T39" fmla="*/ 2272 h 2440"/>
                <a:gd name="T40" fmla="*/ 373 w 791"/>
                <a:gd name="T41" fmla="*/ 2727 h 2440"/>
                <a:gd name="T42" fmla="*/ 315 w 791"/>
                <a:gd name="T43" fmla="*/ 2242 h 2440"/>
                <a:gd name="T44" fmla="*/ 303 w 791"/>
                <a:gd name="T45" fmla="*/ 1798 h 2440"/>
                <a:gd name="T46" fmla="*/ 371 w 791"/>
                <a:gd name="T47" fmla="*/ 1568 h 2440"/>
                <a:gd name="T48" fmla="*/ 702 w 791"/>
                <a:gd name="T49" fmla="*/ 1774 h 2440"/>
                <a:gd name="T50" fmla="*/ 806 w 791"/>
                <a:gd name="T51" fmla="*/ 2054 h 2440"/>
                <a:gd name="T52" fmla="*/ 722 w 791"/>
                <a:gd name="T53" fmla="*/ 2400 h 2440"/>
                <a:gd name="T54" fmla="*/ 746 w 791"/>
                <a:gd name="T55" fmla="*/ 2763 h 2440"/>
                <a:gd name="T56" fmla="*/ 908 w 791"/>
                <a:gd name="T57" fmla="*/ 3093 h 2440"/>
                <a:gd name="T58" fmla="*/ 672 w 791"/>
                <a:gd name="T59" fmla="*/ 3544 h 2440"/>
                <a:gd name="T60" fmla="*/ 587 w 791"/>
                <a:gd name="T61" fmla="*/ 4000 h 2440"/>
                <a:gd name="T62" fmla="*/ 461 w 791"/>
                <a:gd name="T63" fmla="*/ 4489 h 2440"/>
                <a:gd name="T64" fmla="*/ 409 w 791"/>
                <a:gd name="T65" fmla="*/ 4543 h 2440"/>
                <a:gd name="T66" fmla="*/ 563 w 791"/>
                <a:gd name="T67" fmla="*/ 4208 h 2440"/>
                <a:gd name="T68" fmla="*/ 680 w 791"/>
                <a:gd name="T69" fmla="*/ 4384 h 2440"/>
                <a:gd name="T70" fmla="*/ 754 w 791"/>
                <a:gd name="T71" fmla="*/ 4827 h 2440"/>
                <a:gd name="T72" fmla="*/ 722 w 791"/>
                <a:gd name="T73" fmla="*/ 4517 h 2440"/>
                <a:gd name="T74" fmla="*/ 577 w 791"/>
                <a:gd name="T75" fmla="*/ 3878 h 2440"/>
                <a:gd name="T76" fmla="*/ 720 w 791"/>
                <a:gd name="T77" fmla="*/ 3476 h 2440"/>
                <a:gd name="T78" fmla="*/ 908 w 791"/>
                <a:gd name="T79" fmla="*/ 2989 h 2440"/>
                <a:gd name="T80" fmla="*/ 948 w 791"/>
                <a:gd name="T81" fmla="*/ 2987 h 2440"/>
                <a:gd name="T82" fmla="*/ 1027 w 791"/>
                <a:gd name="T83" fmla="*/ 3247 h 2440"/>
                <a:gd name="T84" fmla="*/ 984 w 791"/>
                <a:gd name="T85" fmla="*/ 3486 h 2440"/>
                <a:gd name="T86" fmla="*/ 968 w 791"/>
                <a:gd name="T87" fmla="*/ 3968 h 2440"/>
                <a:gd name="T88" fmla="*/ 902 w 791"/>
                <a:gd name="T89" fmla="*/ 4106 h 2440"/>
                <a:gd name="T90" fmla="*/ 1007 w 791"/>
                <a:gd name="T91" fmla="*/ 3506 h 2440"/>
                <a:gd name="T92" fmla="*/ 1129 w 791"/>
                <a:gd name="T93" fmla="*/ 3456 h 2440"/>
                <a:gd name="T94" fmla="*/ 1099 w 791"/>
                <a:gd name="T95" fmla="*/ 3744 h 2440"/>
                <a:gd name="T96" fmla="*/ 1299 w 791"/>
                <a:gd name="T97" fmla="*/ 4118 h 2440"/>
                <a:gd name="T98" fmla="*/ 1321 w 791"/>
                <a:gd name="T99" fmla="*/ 4128 h 2440"/>
                <a:gd name="T100" fmla="*/ 1127 w 791"/>
                <a:gd name="T101" fmla="*/ 3880 h 2440"/>
                <a:gd name="T102" fmla="*/ 1151 w 791"/>
                <a:gd name="T103" fmla="*/ 3558 h 2440"/>
                <a:gd name="T104" fmla="*/ 1277 w 791"/>
                <a:gd name="T105" fmla="*/ 3478 h 2440"/>
                <a:gd name="T106" fmla="*/ 1428 w 791"/>
                <a:gd name="T107" fmla="*/ 3802 h 244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91"/>
                <a:gd name="T163" fmla="*/ 0 h 2440"/>
                <a:gd name="T164" fmla="*/ 791 w 791"/>
                <a:gd name="T165" fmla="*/ 2440 h 244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91" h="2440">
                  <a:moveTo>
                    <a:pt x="712" y="1899"/>
                  </a:moveTo>
                  <a:cubicBezTo>
                    <a:pt x="694" y="1887"/>
                    <a:pt x="673" y="1871"/>
                    <a:pt x="668" y="1848"/>
                  </a:cubicBezTo>
                  <a:cubicBezTo>
                    <a:pt x="665" y="1834"/>
                    <a:pt x="673" y="1822"/>
                    <a:pt x="674" y="1808"/>
                  </a:cubicBezTo>
                  <a:cubicBezTo>
                    <a:pt x="676" y="1793"/>
                    <a:pt x="670" y="1779"/>
                    <a:pt x="664" y="1766"/>
                  </a:cubicBezTo>
                  <a:cubicBezTo>
                    <a:pt x="652" y="1743"/>
                    <a:pt x="645" y="1723"/>
                    <a:pt x="620" y="1713"/>
                  </a:cubicBezTo>
                  <a:cubicBezTo>
                    <a:pt x="593" y="1701"/>
                    <a:pt x="572" y="1685"/>
                    <a:pt x="548" y="1670"/>
                  </a:cubicBezTo>
                  <a:cubicBezTo>
                    <a:pt x="547" y="1658"/>
                    <a:pt x="534" y="1654"/>
                    <a:pt x="524" y="1650"/>
                  </a:cubicBezTo>
                  <a:cubicBezTo>
                    <a:pt x="521" y="1649"/>
                    <a:pt x="503" y="1644"/>
                    <a:pt x="508" y="1639"/>
                  </a:cubicBezTo>
                  <a:cubicBezTo>
                    <a:pt x="517" y="1630"/>
                    <a:pt x="528" y="1622"/>
                    <a:pt x="539" y="1615"/>
                  </a:cubicBezTo>
                  <a:cubicBezTo>
                    <a:pt x="546" y="1611"/>
                    <a:pt x="573" y="1593"/>
                    <a:pt x="557" y="1584"/>
                  </a:cubicBezTo>
                  <a:cubicBezTo>
                    <a:pt x="546" y="1578"/>
                    <a:pt x="533" y="1579"/>
                    <a:pt x="520" y="1579"/>
                  </a:cubicBezTo>
                  <a:cubicBezTo>
                    <a:pt x="509" y="1578"/>
                    <a:pt x="497" y="1575"/>
                    <a:pt x="486" y="1575"/>
                  </a:cubicBezTo>
                  <a:cubicBezTo>
                    <a:pt x="490" y="1552"/>
                    <a:pt x="555" y="1526"/>
                    <a:pt x="503" y="1508"/>
                  </a:cubicBezTo>
                  <a:cubicBezTo>
                    <a:pt x="486" y="1502"/>
                    <a:pt x="484" y="1497"/>
                    <a:pt x="490" y="1480"/>
                  </a:cubicBezTo>
                  <a:cubicBezTo>
                    <a:pt x="498" y="1457"/>
                    <a:pt x="495" y="1444"/>
                    <a:pt x="474" y="1431"/>
                  </a:cubicBezTo>
                  <a:cubicBezTo>
                    <a:pt x="467" y="1427"/>
                    <a:pt x="461" y="1421"/>
                    <a:pt x="453" y="1417"/>
                  </a:cubicBezTo>
                  <a:cubicBezTo>
                    <a:pt x="445" y="1412"/>
                    <a:pt x="446" y="1407"/>
                    <a:pt x="440" y="1400"/>
                  </a:cubicBezTo>
                  <a:cubicBezTo>
                    <a:pt x="430" y="1389"/>
                    <a:pt x="407" y="1382"/>
                    <a:pt x="396" y="1395"/>
                  </a:cubicBezTo>
                  <a:cubicBezTo>
                    <a:pt x="379" y="1390"/>
                    <a:pt x="392" y="1363"/>
                    <a:pt x="390" y="1350"/>
                  </a:cubicBezTo>
                  <a:cubicBezTo>
                    <a:pt x="388" y="1331"/>
                    <a:pt x="405" y="1320"/>
                    <a:pt x="390" y="1301"/>
                  </a:cubicBezTo>
                  <a:cubicBezTo>
                    <a:pt x="380" y="1288"/>
                    <a:pt x="380" y="1273"/>
                    <a:pt x="369" y="1261"/>
                  </a:cubicBezTo>
                  <a:cubicBezTo>
                    <a:pt x="359" y="1249"/>
                    <a:pt x="348" y="1240"/>
                    <a:pt x="360" y="1226"/>
                  </a:cubicBezTo>
                  <a:cubicBezTo>
                    <a:pt x="370" y="1214"/>
                    <a:pt x="381" y="1205"/>
                    <a:pt x="378" y="1188"/>
                  </a:cubicBezTo>
                  <a:cubicBezTo>
                    <a:pt x="377" y="1181"/>
                    <a:pt x="362" y="1156"/>
                    <a:pt x="377" y="1158"/>
                  </a:cubicBezTo>
                  <a:cubicBezTo>
                    <a:pt x="395" y="1160"/>
                    <a:pt x="425" y="1164"/>
                    <a:pt x="440" y="1152"/>
                  </a:cubicBezTo>
                  <a:cubicBezTo>
                    <a:pt x="464" y="1133"/>
                    <a:pt x="407" y="1105"/>
                    <a:pt x="398" y="1093"/>
                  </a:cubicBezTo>
                  <a:cubicBezTo>
                    <a:pt x="416" y="1083"/>
                    <a:pt x="439" y="1083"/>
                    <a:pt x="456" y="1071"/>
                  </a:cubicBezTo>
                  <a:cubicBezTo>
                    <a:pt x="476" y="1057"/>
                    <a:pt x="461" y="1042"/>
                    <a:pt x="444" y="1033"/>
                  </a:cubicBezTo>
                  <a:cubicBezTo>
                    <a:pt x="431" y="1026"/>
                    <a:pt x="420" y="1024"/>
                    <a:pt x="426" y="1007"/>
                  </a:cubicBezTo>
                  <a:cubicBezTo>
                    <a:pt x="434" y="986"/>
                    <a:pt x="431" y="963"/>
                    <a:pt x="426" y="941"/>
                  </a:cubicBezTo>
                  <a:cubicBezTo>
                    <a:pt x="421" y="924"/>
                    <a:pt x="408" y="920"/>
                    <a:pt x="392" y="919"/>
                  </a:cubicBezTo>
                  <a:cubicBezTo>
                    <a:pt x="376" y="918"/>
                    <a:pt x="369" y="920"/>
                    <a:pt x="372" y="902"/>
                  </a:cubicBezTo>
                  <a:cubicBezTo>
                    <a:pt x="375" y="888"/>
                    <a:pt x="379" y="866"/>
                    <a:pt x="362" y="860"/>
                  </a:cubicBezTo>
                  <a:cubicBezTo>
                    <a:pt x="344" y="853"/>
                    <a:pt x="313" y="880"/>
                    <a:pt x="297" y="886"/>
                  </a:cubicBezTo>
                  <a:cubicBezTo>
                    <a:pt x="298" y="872"/>
                    <a:pt x="305" y="854"/>
                    <a:pt x="293" y="842"/>
                  </a:cubicBezTo>
                  <a:cubicBezTo>
                    <a:pt x="283" y="833"/>
                    <a:pt x="267" y="832"/>
                    <a:pt x="256" y="825"/>
                  </a:cubicBezTo>
                  <a:cubicBezTo>
                    <a:pt x="241" y="815"/>
                    <a:pt x="228" y="804"/>
                    <a:pt x="216" y="792"/>
                  </a:cubicBezTo>
                  <a:cubicBezTo>
                    <a:pt x="205" y="780"/>
                    <a:pt x="225" y="764"/>
                    <a:pt x="231" y="752"/>
                  </a:cubicBezTo>
                  <a:cubicBezTo>
                    <a:pt x="238" y="740"/>
                    <a:pt x="237" y="726"/>
                    <a:pt x="223" y="719"/>
                  </a:cubicBezTo>
                  <a:cubicBezTo>
                    <a:pt x="217" y="716"/>
                    <a:pt x="211" y="715"/>
                    <a:pt x="205" y="714"/>
                  </a:cubicBezTo>
                  <a:cubicBezTo>
                    <a:pt x="192" y="712"/>
                    <a:pt x="192" y="710"/>
                    <a:pt x="192" y="697"/>
                  </a:cubicBezTo>
                  <a:cubicBezTo>
                    <a:pt x="192" y="680"/>
                    <a:pt x="199" y="668"/>
                    <a:pt x="202" y="653"/>
                  </a:cubicBezTo>
                  <a:cubicBezTo>
                    <a:pt x="206" y="634"/>
                    <a:pt x="194" y="623"/>
                    <a:pt x="188" y="607"/>
                  </a:cubicBezTo>
                  <a:cubicBezTo>
                    <a:pt x="203" y="600"/>
                    <a:pt x="226" y="602"/>
                    <a:pt x="238" y="588"/>
                  </a:cubicBezTo>
                  <a:cubicBezTo>
                    <a:pt x="256" y="567"/>
                    <a:pt x="249" y="528"/>
                    <a:pt x="241" y="505"/>
                  </a:cubicBezTo>
                  <a:cubicBezTo>
                    <a:pt x="234" y="485"/>
                    <a:pt x="261" y="465"/>
                    <a:pt x="243" y="447"/>
                  </a:cubicBezTo>
                  <a:cubicBezTo>
                    <a:pt x="233" y="437"/>
                    <a:pt x="220" y="434"/>
                    <a:pt x="209" y="427"/>
                  </a:cubicBezTo>
                  <a:cubicBezTo>
                    <a:pt x="206" y="424"/>
                    <a:pt x="202" y="421"/>
                    <a:pt x="198" y="420"/>
                  </a:cubicBezTo>
                  <a:cubicBezTo>
                    <a:pt x="198" y="413"/>
                    <a:pt x="202" y="401"/>
                    <a:pt x="197" y="399"/>
                  </a:cubicBezTo>
                  <a:cubicBezTo>
                    <a:pt x="198" y="400"/>
                    <a:pt x="222" y="389"/>
                    <a:pt x="225" y="388"/>
                  </a:cubicBezTo>
                  <a:cubicBezTo>
                    <a:pt x="239" y="383"/>
                    <a:pt x="255" y="380"/>
                    <a:pt x="264" y="367"/>
                  </a:cubicBezTo>
                  <a:cubicBezTo>
                    <a:pt x="274" y="352"/>
                    <a:pt x="258" y="337"/>
                    <a:pt x="246" y="330"/>
                  </a:cubicBezTo>
                  <a:cubicBezTo>
                    <a:pt x="238" y="326"/>
                    <a:pt x="231" y="322"/>
                    <a:pt x="224" y="316"/>
                  </a:cubicBezTo>
                  <a:cubicBezTo>
                    <a:pt x="221" y="305"/>
                    <a:pt x="213" y="297"/>
                    <a:pt x="205" y="289"/>
                  </a:cubicBezTo>
                  <a:cubicBezTo>
                    <a:pt x="220" y="281"/>
                    <a:pt x="241" y="275"/>
                    <a:pt x="247" y="258"/>
                  </a:cubicBezTo>
                  <a:cubicBezTo>
                    <a:pt x="253" y="242"/>
                    <a:pt x="241" y="225"/>
                    <a:pt x="249" y="209"/>
                  </a:cubicBezTo>
                  <a:cubicBezTo>
                    <a:pt x="256" y="192"/>
                    <a:pt x="264" y="177"/>
                    <a:pt x="250" y="161"/>
                  </a:cubicBezTo>
                  <a:cubicBezTo>
                    <a:pt x="240" y="149"/>
                    <a:pt x="224" y="146"/>
                    <a:pt x="218" y="130"/>
                  </a:cubicBezTo>
                  <a:cubicBezTo>
                    <a:pt x="211" y="110"/>
                    <a:pt x="215" y="104"/>
                    <a:pt x="219" y="84"/>
                  </a:cubicBezTo>
                  <a:cubicBezTo>
                    <a:pt x="223" y="68"/>
                    <a:pt x="240" y="60"/>
                    <a:pt x="242" y="44"/>
                  </a:cubicBezTo>
                  <a:cubicBezTo>
                    <a:pt x="244" y="25"/>
                    <a:pt x="228" y="15"/>
                    <a:pt x="212" y="12"/>
                  </a:cubicBezTo>
                  <a:cubicBezTo>
                    <a:pt x="203" y="10"/>
                    <a:pt x="172" y="3"/>
                    <a:pt x="165" y="12"/>
                  </a:cubicBezTo>
                  <a:cubicBezTo>
                    <a:pt x="160" y="0"/>
                    <a:pt x="162" y="2"/>
                    <a:pt x="153" y="5"/>
                  </a:cubicBezTo>
                  <a:cubicBezTo>
                    <a:pt x="143" y="7"/>
                    <a:pt x="139" y="14"/>
                    <a:pt x="142" y="25"/>
                  </a:cubicBezTo>
                  <a:cubicBezTo>
                    <a:pt x="146" y="47"/>
                    <a:pt x="180" y="46"/>
                    <a:pt x="196" y="48"/>
                  </a:cubicBezTo>
                  <a:cubicBezTo>
                    <a:pt x="182" y="65"/>
                    <a:pt x="178" y="91"/>
                    <a:pt x="174" y="112"/>
                  </a:cubicBezTo>
                  <a:cubicBezTo>
                    <a:pt x="172" y="124"/>
                    <a:pt x="185" y="147"/>
                    <a:pt x="190" y="157"/>
                  </a:cubicBezTo>
                  <a:cubicBezTo>
                    <a:pt x="194" y="166"/>
                    <a:pt x="202" y="171"/>
                    <a:pt x="209" y="177"/>
                  </a:cubicBezTo>
                  <a:cubicBezTo>
                    <a:pt x="218" y="183"/>
                    <a:pt x="222" y="182"/>
                    <a:pt x="218" y="193"/>
                  </a:cubicBezTo>
                  <a:cubicBezTo>
                    <a:pt x="210" y="212"/>
                    <a:pt x="212" y="224"/>
                    <a:pt x="213" y="244"/>
                  </a:cubicBezTo>
                  <a:cubicBezTo>
                    <a:pt x="214" y="247"/>
                    <a:pt x="178" y="265"/>
                    <a:pt x="173" y="269"/>
                  </a:cubicBezTo>
                  <a:cubicBezTo>
                    <a:pt x="156" y="286"/>
                    <a:pt x="169" y="304"/>
                    <a:pt x="184" y="316"/>
                  </a:cubicBezTo>
                  <a:cubicBezTo>
                    <a:pt x="192" y="322"/>
                    <a:pt x="191" y="330"/>
                    <a:pt x="198" y="337"/>
                  </a:cubicBezTo>
                  <a:cubicBezTo>
                    <a:pt x="205" y="344"/>
                    <a:pt x="214" y="349"/>
                    <a:pt x="223" y="354"/>
                  </a:cubicBezTo>
                  <a:cubicBezTo>
                    <a:pt x="206" y="360"/>
                    <a:pt x="176" y="364"/>
                    <a:pt x="169" y="383"/>
                  </a:cubicBezTo>
                  <a:cubicBezTo>
                    <a:pt x="164" y="400"/>
                    <a:pt x="162" y="429"/>
                    <a:pt x="175" y="442"/>
                  </a:cubicBezTo>
                  <a:cubicBezTo>
                    <a:pt x="184" y="450"/>
                    <a:pt x="195" y="454"/>
                    <a:pt x="205" y="459"/>
                  </a:cubicBezTo>
                  <a:cubicBezTo>
                    <a:pt x="214" y="463"/>
                    <a:pt x="219" y="463"/>
                    <a:pt x="216" y="473"/>
                  </a:cubicBezTo>
                  <a:cubicBezTo>
                    <a:pt x="215" y="480"/>
                    <a:pt x="212" y="487"/>
                    <a:pt x="211" y="494"/>
                  </a:cubicBezTo>
                  <a:cubicBezTo>
                    <a:pt x="209" y="510"/>
                    <a:pt x="232" y="563"/>
                    <a:pt x="211" y="571"/>
                  </a:cubicBezTo>
                  <a:cubicBezTo>
                    <a:pt x="196" y="576"/>
                    <a:pt x="177" y="576"/>
                    <a:pt x="165" y="587"/>
                  </a:cubicBezTo>
                  <a:cubicBezTo>
                    <a:pt x="148" y="603"/>
                    <a:pt x="166" y="620"/>
                    <a:pt x="172" y="636"/>
                  </a:cubicBezTo>
                  <a:cubicBezTo>
                    <a:pt x="176" y="646"/>
                    <a:pt x="171" y="655"/>
                    <a:pt x="168" y="665"/>
                  </a:cubicBezTo>
                  <a:cubicBezTo>
                    <a:pt x="165" y="680"/>
                    <a:pt x="163" y="695"/>
                    <a:pt x="164" y="711"/>
                  </a:cubicBezTo>
                  <a:cubicBezTo>
                    <a:pt x="165" y="718"/>
                    <a:pt x="173" y="729"/>
                    <a:pt x="173" y="734"/>
                  </a:cubicBezTo>
                  <a:cubicBezTo>
                    <a:pt x="173" y="746"/>
                    <a:pt x="169" y="756"/>
                    <a:pt x="163" y="765"/>
                  </a:cubicBezTo>
                  <a:cubicBezTo>
                    <a:pt x="151" y="784"/>
                    <a:pt x="142" y="810"/>
                    <a:pt x="140" y="832"/>
                  </a:cubicBezTo>
                  <a:cubicBezTo>
                    <a:pt x="138" y="860"/>
                    <a:pt x="134" y="888"/>
                    <a:pt x="139" y="916"/>
                  </a:cubicBezTo>
                  <a:cubicBezTo>
                    <a:pt x="142" y="930"/>
                    <a:pt x="144" y="944"/>
                    <a:pt x="147" y="958"/>
                  </a:cubicBezTo>
                  <a:cubicBezTo>
                    <a:pt x="150" y="970"/>
                    <a:pt x="156" y="983"/>
                    <a:pt x="154" y="996"/>
                  </a:cubicBezTo>
                  <a:cubicBezTo>
                    <a:pt x="150" y="1020"/>
                    <a:pt x="139" y="1042"/>
                    <a:pt x="147" y="1067"/>
                  </a:cubicBezTo>
                  <a:cubicBezTo>
                    <a:pt x="155" y="1091"/>
                    <a:pt x="150" y="1109"/>
                    <a:pt x="142" y="1132"/>
                  </a:cubicBezTo>
                  <a:cubicBezTo>
                    <a:pt x="132" y="1158"/>
                    <a:pt x="120" y="1171"/>
                    <a:pt x="99" y="1189"/>
                  </a:cubicBezTo>
                  <a:cubicBezTo>
                    <a:pt x="80" y="1205"/>
                    <a:pt x="63" y="1232"/>
                    <a:pt x="41" y="1243"/>
                  </a:cubicBezTo>
                  <a:cubicBezTo>
                    <a:pt x="32" y="1248"/>
                    <a:pt x="22" y="1249"/>
                    <a:pt x="13" y="1254"/>
                  </a:cubicBezTo>
                  <a:cubicBezTo>
                    <a:pt x="3" y="1260"/>
                    <a:pt x="2" y="1270"/>
                    <a:pt x="0" y="1280"/>
                  </a:cubicBezTo>
                  <a:cubicBezTo>
                    <a:pt x="5" y="1262"/>
                    <a:pt x="8" y="1256"/>
                    <a:pt x="27" y="1251"/>
                  </a:cubicBezTo>
                  <a:cubicBezTo>
                    <a:pt x="44" y="1246"/>
                    <a:pt x="57" y="1234"/>
                    <a:pt x="70" y="1221"/>
                  </a:cubicBezTo>
                  <a:cubicBezTo>
                    <a:pt x="84" y="1207"/>
                    <a:pt x="99" y="1196"/>
                    <a:pt x="114" y="1183"/>
                  </a:cubicBezTo>
                  <a:cubicBezTo>
                    <a:pt x="132" y="1170"/>
                    <a:pt x="140" y="1155"/>
                    <a:pt x="148" y="1135"/>
                  </a:cubicBezTo>
                  <a:cubicBezTo>
                    <a:pt x="154" y="1157"/>
                    <a:pt x="149" y="1178"/>
                    <a:pt x="148" y="1202"/>
                  </a:cubicBezTo>
                  <a:cubicBezTo>
                    <a:pt x="147" y="1228"/>
                    <a:pt x="148" y="1254"/>
                    <a:pt x="156" y="1279"/>
                  </a:cubicBezTo>
                  <a:cubicBezTo>
                    <a:pt x="162" y="1300"/>
                    <a:pt x="162" y="1325"/>
                    <a:pt x="173" y="1344"/>
                  </a:cubicBezTo>
                  <a:cubicBezTo>
                    <a:pt x="181" y="1358"/>
                    <a:pt x="190" y="1372"/>
                    <a:pt x="200" y="1385"/>
                  </a:cubicBezTo>
                  <a:cubicBezTo>
                    <a:pt x="201" y="1382"/>
                    <a:pt x="188" y="1365"/>
                    <a:pt x="186" y="1362"/>
                  </a:cubicBezTo>
                  <a:cubicBezTo>
                    <a:pt x="182" y="1355"/>
                    <a:pt x="178" y="1347"/>
                    <a:pt x="174" y="1339"/>
                  </a:cubicBezTo>
                  <a:cubicBezTo>
                    <a:pt x="169" y="1328"/>
                    <a:pt x="168" y="1314"/>
                    <a:pt x="166" y="1301"/>
                  </a:cubicBezTo>
                  <a:cubicBezTo>
                    <a:pt x="164" y="1286"/>
                    <a:pt x="160" y="1271"/>
                    <a:pt x="158" y="1256"/>
                  </a:cubicBezTo>
                  <a:cubicBezTo>
                    <a:pt x="154" y="1224"/>
                    <a:pt x="158" y="1194"/>
                    <a:pt x="162" y="1162"/>
                  </a:cubicBezTo>
                  <a:cubicBezTo>
                    <a:pt x="164" y="1147"/>
                    <a:pt x="160" y="1134"/>
                    <a:pt x="157" y="1120"/>
                  </a:cubicBezTo>
                  <a:cubicBezTo>
                    <a:pt x="155" y="1107"/>
                    <a:pt x="162" y="1094"/>
                    <a:pt x="160" y="1080"/>
                  </a:cubicBezTo>
                  <a:cubicBezTo>
                    <a:pt x="157" y="1065"/>
                    <a:pt x="154" y="1054"/>
                    <a:pt x="155" y="1038"/>
                  </a:cubicBezTo>
                  <a:cubicBezTo>
                    <a:pt x="156" y="1022"/>
                    <a:pt x="164" y="1011"/>
                    <a:pt x="166" y="995"/>
                  </a:cubicBezTo>
                  <a:cubicBezTo>
                    <a:pt x="168" y="980"/>
                    <a:pt x="161" y="964"/>
                    <a:pt x="158" y="949"/>
                  </a:cubicBezTo>
                  <a:cubicBezTo>
                    <a:pt x="155" y="933"/>
                    <a:pt x="152" y="915"/>
                    <a:pt x="151" y="898"/>
                  </a:cubicBezTo>
                  <a:cubicBezTo>
                    <a:pt x="149" y="868"/>
                    <a:pt x="155" y="833"/>
                    <a:pt x="164" y="804"/>
                  </a:cubicBezTo>
                  <a:cubicBezTo>
                    <a:pt x="169" y="791"/>
                    <a:pt x="176" y="779"/>
                    <a:pt x="184" y="767"/>
                  </a:cubicBezTo>
                  <a:cubicBezTo>
                    <a:pt x="187" y="761"/>
                    <a:pt x="190" y="754"/>
                    <a:pt x="191" y="747"/>
                  </a:cubicBezTo>
                  <a:cubicBezTo>
                    <a:pt x="193" y="737"/>
                    <a:pt x="197" y="739"/>
                    <a:pt x="206" y="741"/>
                  </a:cubicBezTo>
                  <a:cubicBezTo>
                    <a:pt x="201" y="756"/>
                    <a:pt x="187" y="767"/>
                    <a:pt x="185" y="783"/>
                  </a:cubicBezTo>
                  <a:cubicBezTo>
                    <a:pt x="183" y="799"/>
                    <a:pt x="199" y="812"/>
                    <a:pt x="209" y="821"/>
                  </a:cubicBezTo>
                  <a:cubicBezTo>
                    <a:pt x="221" y="831"/>
                    <a:pt x="234" y="841"/>
                    <a:pt x="248" y="848"/>
                  </a:cubicBezTo>
                  <a:cubicBezTo>
                    <a:pt x="253" y="851"/>
                    <a:pt x="275" y="859"/>
                    <a:pt x="275" y="863"/>
                  </a:cubicBezTo>
                  <a:cubicBezTo>
                    <a:pt x="274" y="875"/>
                    <a:pt x="265" y="910"/>
                    <a:pt x="283" y="914"/>
                  </a:cubicBezTo>
                  <a:cubicBezTo>
                    <a:pt x="302" y="918"/>
                    <a:pt x="333" y="893"/>
                    <a:pt x="350" y="886"/>
                  </a:cubicBezTo>
                  <a:cubicBezTo>
                    <a:pt x="346" y="907"/>
                    <a:pt x="343" y="935"/>
                    <a:pt x="370" y="938"/>
                  </a:cubicBezTo>
                  <a:cubicBezTo>
                    <a:pt x="379" y="939"/>
                    <a:pt x="388" y="938"/>
                    <a:pt x="396" y="941"/>
                  </a:cubicBezTo>
                  <a:cubicBezTo>
                    <a:pt x="409" y="944"/>
                    <a:pt x="405" y="960"/>
                    <a:pt x="407" y="970"/>
                  </a:cubicBezTo>
                  <a:cubicBezTo>
                    <a:pt x="408" y="983"/>
                    <a:pt x="412" y="988"/>
                    <a:pt x="408" y="1000"/>
                  </a:cubicBezTo>
                  <a:cubicBezTo>
                    <a:pt x="405" y="1008"/>
                    <a:pt x="400" y="1017"/>
                    <a:pt x="402" y="1026"/>
                  </a:cubicBezTo>
                  <a:cubicBezTo>
                    <a:pt x="406" y="1044"/>
                    <a:pt x="432" y="1045"/>
                    <a:pt x="443" y="1056"/>
                  </a:cubicBezTo>
                  <a:cubicBezTo>
                    <a:pt x="425" y="1066"/>
                    <a:pt x="396" y="1062"/>
                    <a:pt x="382" y="1080"/>
                  </a:cubicBezTo>
                  <a:cubicBezTo>
                    <a:pt x="365" y="1101"/>
                    <a:pt x="407" y="1127"/>
                    <a:pt x="421" y="1138"/>
                  </a:cubicBezTo>
                  <a:cubicBezTo>
                    <a:pt x="400" y="1139"/>
                    <a:pt x="350" y="1134"/>
                    <a:pt x="354" y="1166"/>
                  </a:cubicBezTo>
                  <a:cubicBezTo>
                    <a:pt x="355" y="1175"/>
                    <a:pt x="366" y="1190"/>
                    <a:pt x="360" y="1199"/>
                  </a:cubicBezTo>
                  <a:cubicBezTo>
                    <a:pt x="354" y="1212"/>
                    <a:pt x="341" y="1221"/>
                    <a:pt x="338" y="1235"/>
                  </a:cubicBezTo>
                  <a:cubicBezTo>
                    <a:pt x="335" y="1248"/>
                    <a:pt x="347" y="1258"/>
                    <a:pt x="354" y="1267"/>
                  </a:cubicBezTo>
                  <a:cubicBezTo>
                    <a:pt x="363" y="1279"/>
                    <a:pt x="363" y="1292"/>
                    <a:pt x="372" y="1304"/>
                  </a:cubicBezTo>
                  <a:cubicBezTo>
                    <a:pt x="381" y="1315"/>
                    <a:pt x="383" y="1322"/>
                    <a:pt x="378" y="1336"/>
                  </a:cubicBezTo>
                  <a:cubicBezTo>
                    <a:pt x="374" y="1350"/>
                    <a:pt x="375" y="1366"/>
                    <a:pt x="372" y="1380"/>
                  </a:cubicBezTo>
                  <a:cubicBezTo>
                    <a:pt x="369" y="1406"/>
                    <a:pt x="397" y="1410"/>
                    <a:pt x="416" y="1418"/>
                  </a:cubicBezTo>
                  <a:cubicBezTo>
                    <a:pt x="424" y="1421"/>
                    <a:pt x="410" y="1442"/>
                    <a:pt x="409" y="1449"/>
                  </a:cubicBezTo>
                  <a:cubicBezTo>
                    <a:pt x="406" y="1462"/>
                    <a:pt x="416" y="1482"/>
                    <a:pt x="420" y="1493"/>
                  </a:cubicBezTo>
                  <a:cubicBezTo>
                    <a:pt x="425" y="1505"/>
                    <a:pt x="431" y="1510"/>
                    <a:pt x="441" y="1517"/>
                  </a:cubicBezTo>
                  <a:cubicBezTo>
                    <a:pt x="453" y="1524"/>
                    <a:pt x="453" y="1531"/>
                    <a:pt x="453" y="1545"/>
                  </a:cubicBezTo>
                  <a:cubicBezTo>
                    <a:pt x="452" y="1570"/>
                    <a:pt x="450" y="1604"/>
                    <a:pt x="434" y="1626"/>
                  </a:cubicBezTo>
                  <a:cubicBezTo>
                    <a:pt x="427" y="1635"/>
                    <a:pt x="414" y="1633"/>
                    <a:pt x="404" y="1639"/>
                  </a:cubicBezTo>
                  <a:cubicBezTo>
                    <a:pt x="394" y="1644"/>
                    <a:pt x="388" y="1654"/>
                    <a:pt x="386" y="1666"/>
                  </a:cubicBezTo>
                  <a:cubicBezTo>
                    <a:pt x="379" y="1696"/>
                    <a:pt x="346" y="1712"/>
                    <a:pt x="335" y="1742"/>
                  </a:cubicBezTo>
                  <a:cubicBezTo>
                    <a:pt x="332" y="1751"/>
                    <a:pt x="336" y="1761"/>
                    <a:pt x="335" y="1770"/>
                  </a:cubicBezTo>
                  <a:cubicBezTo>
                    <a:pt x="334" y="1782"/>
                    <a:pt x="323" y="1783"/>
                    <a:pt x="315" y="1788"/>
                  </a:cubicBezTo>
                  <a:cubicBezTo>
                    <a:pt x="289" y="1802"/>
                    <a:pt x="291" y="1842"/>
                    <a:pt x="288" y="1867"/>
                  </a:cubicBezTo>
                  <a:cubicBezTo>
                    <a:pt x="286" y="1880"/>
                    <a:pt x="290" y="1893"/>
                    <a:pt x="288" y="1906"/>
                  </a:cubicBezTo>
                  <a:cubicBezTo>
                    <a:pt x="287" y="1920"/>
                    <a:pt x="276" y="1928"/>
                    <a:pt x="273" y="1941"/>
                  </a:cubicBezTo>
                  <a:cubicBezTo>
                    <a:pt x="267" y="1968"/>
                    <a:pt x="313" y="1972"/>
                    <a:pt x="293" y="1998"/>
                  </a:cubicBezTo>
                  <a:cubicBezTo>
                    <a:pt x="272" y="2006"/>
                    <a:pt x="291" y="2040"/>
                    <a:pt x="292" y="2052"/>
                  </a:cubicBezTo>
                  <a:cubicBezTo>
                    <a:pt x="296" y="2082"/>
                    <a:pt x="257" y="2105"/>
                    <a:pt x="261" y="2135"/>
                  </a:cubicBezTo>
                  <a:cubicBezTo>
                    <a:pt x="262" y="2144"/>
                    <a:pt x="270" y="2159"/>
                    <a:pt x="262" y="2167"/>
                  </a:cubicBezTo>
                  <a:cubicBezTo>
                    <a:pt x="252" y="2176"/>
                    <a:pt x="236" y="2176"/>
                    <a:pt x="227" y="2187"/>
                  </a:cubicBezTo>
                  <a:cubicBezTo>
                    <a:pt x="220" y="2207"/>
                    <a:pt x="256" y="2228"/>
                    <a:pt x="230" y="2242"/>
                  </a:cubicBezTo>
                  <a:cubicBezTo>
                    <a:pt x="222" y="2246"/>
                    <a:pt x="212" y="2248"/>
                    <a:pt x="206" y="2256"/>
                  </a:cubicBezTo>
                  <a:cubicBezTo>
                    <a:pt x="198" y="2266"/>
                    <a:pt x="204" y="2282"/>
                    <a:pt x="204" y="2294"/>
                  </a:cubicBezTo>
                  <a:cubicBezTo>
                    <a:pt x="204" y="2299"/>
                    <a:pt x="190" y="2333"/>
                    <a:pt x="191" y="2334"/>
                  </a:cubicBezTo>
                  <a:cubicBezTo>
                    <a:pt x="191" y="2334"/>
                    <a:pt x="201" y="2307"/>
                    <a:pt x="202" y="2304"/>
                  </a:cubicBezTo>
                  <a:cubicBezTo>
                    <a:pt x="206" y="2292"/>
                    <a:pt x="204" y="2282"/>
                    <a:pt x="204" y="2269"/>
                  </a:cubicBezTo>
                  <a:cubicBezTo>
                    <a:pt x="205" y="2251"/>
                    <a:pt x="222" y="2250"/>
                    <a:pt x="234" y="2243"/>
                  </a:cubicBezTo>
                  <a:cubicBezTo>
                    <a:pt x="252" y="2232"/>
                    <a:pt x="239" y="2217"/>
                    <a:pt x="232" y="2204"/>
                  </a:cubicBezTo>
                  <a:cubicBezTo>
                    <a:pt x="222" y="2184"/>
                    <a:pt x="248" y="2181"/>
                    <a:pt x="260" y="2174"/>
                  </a:cubicBezTo>
                  <a:cubicBezTo>
                    <a:pt x="280" y="2164"/>
                    <a:pt x="266" y="2143"/>
                    <a:pt x="268" y="2126"/>
                  </a:cubicBezTo>
                  <a:cubicBezTo>
                    <a:pt x="270" y="2117"/>
                    <a:pt x="277" y="2110"/>
                    <a:pt x="281" y="2102"/>
                  </a:cubicBezTo>
                  <a:cubicBezTo>
                    <a:pt x="288" y="2091"/>
                    <a:pt x="293" y="2080"/>
                    <a:pt x="298" y="2068"/>
                  </a:cubicBezTo>
                  <a:cubicBezTo>
                    <a:pt x="307" y="2048"/>
                    <a:pt x="288" y="2031"/>
                    <a:pt x="296" y="2013"/>
                  </a:cubicBezTo>
                  <a:cubicBezTo>
                    <a:pt x="313" y="2025"/>
                    <a:pt x="314" y="2040"/>
                    <a:pt x="311" y="2059"/>
                  </a:cubicBezTo>
                  <a:cubicBezTo>
                    <a:pt x="308" y="2086"/>
                    <a:pt x="306" y="2106"/>
                    <a:pt x="316" y="2132"/>
                  </a:cubicBezTo>
                  <a:cubicBezTo>
                    <a:pt x="323" y="2151"/>
                    <a:pt x="333" y="2170"/>
                    <a:pt x="339" y="2190"/>
                  </a:cubicBezTo>
                  <a:cubicBezTo>
                    <a:pt x="343" y="2201"/>
                    <a:pt x="345" y="2213"/>
                    <a:pt x="345" y="2224"/>
                  </a:cubicBezTo>
                  <a:cubicBezTo>
                    <a:pt x="346" y="2237"/>
                    <a:pt x="353" y="2249"/>
                    <a:pt x="356" y="2261"/>
                  </a:cubicBezTo>
                  <a:cubicBezTo>
                    <a:pt x="360" y="2279"/>
                    <a:pt x="345" y="2294"/>
                    <a:pt x="353" y="2311"/>
                  </a:cubicBezTo>
                  <a:cubicBezTo>
                    <a:pt x="361" y="2330"/>
                    <a:pt x="369" y="2337"/>
                    <a:pt x="361" y="2358"/>
                  </a:cubicBezTo>
                  <a:cubicBezTo>
                    <a:pt x="354" y="2378"/>
                    <a:pt x="368" y="2394"/>
                    <a:pt x="376" y="2411"/>
                  </a:cubicBezTo>
                  <a:cubicBezTo>
                    <a:pt x="377" y="2414"/>
                    <a:pt x="389" y="2440"/>
                    <a:pt x="392" y="2438"/>
                  </a:cubicBezTo>
                  <a:cubicBezTo>
                    <a:pt x="390" y="2439"/>
                    <a:pt x="361" y="2376"/>
                    <a:pt x="360" y="2373"/>
                  </a:cubicBezTo>
                  <a:cubicBezTo>
                    <a:pt x="360" y="2364"/>
                    <a:pt x="365" y="2357"/>
                    <a:pt x="368" y="2349"/>
                  </a:cubicBezTo>
                  <a:cubicBezTo>
                    <a:pt x="371" y="2338"/>
                    <a:pt x="367" y="2329"/>
                    <a:pt x="361" y="2320"/>
                  </a:cubicBezTo>
                  <a:cubicBezTo>
                    <a:pt x="347" y="2298"/>
                    <a:pt x="366" y="2280"/>
                    <a:pt x="360" y="2256"/>
                  </a:cubicBezTo>
                  <a:cubicBezTo>
                    <a:pt x="355" y="2235"/>
                    <a:pt x="354" y="2213"/>
                    <a:pt x="348" y="2193"/>
                  </a:cubicBezTo>
                  <a:cubicBezTo>
                    <a:pt x="342" y="2169"/>
                    <a:pt x="330" y="2148"/>
                    <a:pt x="323" y="2125"/>
                  </a:cubicBezTo>
                  <a:cubicBezTo>
                    <a:pt x="316" y="2101"/>
                    <a:pt x="319" y="2080"/>
                    <a:pt x="323" y="2056"/>
                  </a:cubicBezTo>
                  <a:cubicBezTo>
                    <a:pt x="327" y="2035"/>
                    <a:pt x="324" y="2013"/>
                    <a:pt x="304" y="2001"/>
                  </a:cubicBezTo>
                  <a:cubicBezTo>
                    <a:pt x="331" y="1974"/>
                    <a:pt x="271" y="1960"/>
                    <a:pt x="288" y="1937"/>
                  </a:cubicBezTo>
                  <a:cubicBezTo>
                    <a:pt x="298" y="1923"/>
                    <a:pt x="302" y="1912"/>
                    <a:pt x="301" y="1894"/>
                  </a:cubicBezTo>
                  <a:cubicBezTo>
                    <a:pt x="301" y="1874"/>
                    <a:pt x="304" y="1855"/>
                    <a:pt x="307" y="1835"/>
                  </a:cubicBezTo>
                  <a:cubicBezTo>
                    <a:pt x="308" y="1826"/>
                    <a:pt x="309" y="1810"/>
                    <a:pt x="318" y="1805"/>
                  </a:cubicBezTo>
                  <a:cubicBezTo>
                    <a:pt x="330" y="1797"/>
                    <a:pt x="348" y="1793"/>
                    <a:pt x="351" y="1776"/>
                  </a:cubicBezTo>
                  <a:cubicBezTo>
                    <a:pt x="353" y="1761"/>
                    <a:pt x="349" y="1750"/>
                    <a:pt x="359" y="1736"/>
                  </a:cubicBezTo>
                  <a:cubicBezTo>
                    <a:pt x="368" y="1723"/>
                    <a:pt x="381" y="1713"/>
                    <a:pt x="391" y="1701"/>
                  </a:cubicBezTo>
                  <a:cubicBezTo>
                    <a:pt x="402" y="1688"/>
                    <a:pt x="401" y="1672"/>
                    <a:pt x="409" y="1659"/>
                  </a:cubicBezTo>
                  <a:cubicBezTo>
                    <a:pt x="415" y="1652"/>
                    <a:pt x="433" y="1653"/>
                    <a:pt x="442" y="1646"/>
                  </a:cubicBezTo>
                  <a:cubicBezTo>
                    <a:pt x="466" y="1628"/>
                    <a:pt x="472" y="1592"/>
                    <a:pt x="475" y="1564"/>
                  </a:cubicBezTo>
                  <a:cubicBezTo>
                    <a:pt x="478" y="1534"/>
                    <a:pt x="479" y="1512"/>
                    <a:pt x="453" y="1493"/>
                  </a:cubicBezTo>
                  <a:cubicBezTo>
                    <a:pt x="444" y="1487"/>
                    <a:pt x="445" y="1490"/>
                    <a:pt x="443" y="1478"/>
                  </a:cubicBezTo>
                  <a:cubicBezTo>
                    <a:pt x="442" y="1476"/>
                    <a:pt x="438" y="1453"/>
                    <a:pt x="434" y="1454"/>
                  </a:cubicBezTo>
                  <a:cubicBezTo>
                    <a:pt x="440" y="1453"/>
                    <a:pt x="444" y="1434"/>
                    <a:pt x="445" y="1428"/>
                  </a:cubicBezTo>
                  <a:cubicBezTo>
                    <a:pt x="457" y="1435"/>
                    <a:pt x="469" y="1441"/>
                    <a:pt x="478" y="1450"/>
                  </a:cubicBezTo>
                  <a:cubicBezTo>
                    <a:pt x="489" y="1460"/>
                    <a:pt x="474" y="1479"/>
                    <a:pt x="473" y="1492"/>
                  </a:cubicBezTo>
                  <a:cubicBezTo>
                    <a:pt x="472" y="1510"/>
                    <a:pt x="488" y="1515"/>
                    <a:pt x="502" y="1521"/>
                  </a:cubicBezTo>
                  <a:cubicBezTo>
                    <a:pt x="519" y="1528"/>
                    <a:pt x="501" y="1540"/>
                    <a:pt x="493" y="1549"/>
                  </a:cubicBezTo>
                  <a:cubicBezTo>
                    <a:pt x="474" y="1566"/>
                    <a:pt x="466" y="1584"/>
                    <a:pt x="496" y="1589"/>
                  </a:cubicBezTo>
                  <a:cubicBezTo>
                    <a:pt x="512" y="1591"/>
                    <a:pt x="538" y="1585"/>
                    <a:pt x="551" y="1593"/>
                  </a:cubicBezTo>
                  <a:cubicBezTo>
                    <a:pt x="551" y="1604"/>
                    <a:pt x="520" y="1617"/>
                    <a:pt x="512" y="1622"/>
                  </a:cubicBezTo>
                  <a:cubicBezTo>
                    <a:pt x="506" y="1626"/>
                    <a:pt x="495" y="1632"/>
                    <a:pt x="496" y="1640"/>
                  </a:cubicBezTo>
                  <a:cubicBezTo>
                    <a:pt x="496" y="1646"/>
                    <a:pt x="502" y="1649"/>
                    <a:pt x="506" y="1652"/>
                  </a:cubicBezTo>
                  <a:cubicBezTo>
                    <a:pt x="514" y="1657"/>
                    <a:pt x="510" y="1660"/>
                    <a:pt x="509" y="1669"/>
                  </a:cubicBezTo>
                  <a:cubicBezTo>
                    <a:pt x="506" y="1683"/>
                    <a:pt x="500" y="1690"/>
                    <a:pt x="493" y="1701"/>
                  </a:cubicBezTo>
                  <a:cubicBezTo>
                    <a:pt x="485" y="1714"/>
                    <a:pt x="490" y="1727"/>
                    <a:pt x="491" y="1741"/>
                  </a:cubicBezTo>
                  <a:cubicBezTo>
                    <a:pt x="492" y="1754"/>
                    <a:pt x="483" y="1762"/>
                    <a:pt x="477" y="1773"/>
                  </a:cubicBezTo>
                  <a:cubicBezTo>
                    <a:pt x="469" y="1787"/>
                    <a:pt x="466" y="1805"/>
                    <a:pt x="465" y="1821"/>
                  </a:cubicBezTo>
                  <a:cubicBezTo>
                    <a:pt x="464" y="1851"/>
                    <a:pt x="471" y="1882"/>
                    <a:pt x="485" y="1908"/>
                  </a:cubicBezTo>
                  <a:cubicBezTo>
                    <a:pt x="492" y="1920"/>
                    <a:pt x="499" y="1930"/>
                    <a:pt x="491" y="1944"/>
                  </a:cubicBezTo>
                  <a:cubicBezTo>
                    <a:pt x="485" y="1958"/>
                    <a:pt x="482" y="1967"/>
                    <a:pt x="483" y="1982"/>
                  </a:cubicBezTo>
                  <a:cubicBezTo>
                    <a:pt x="484" y="1996"/>
                    <a:pt x="478" y="2002"/>
                    <a:pt x="468" y="2009"/>
                  </a:cubicBezTo>
                  <a:cubicBezTo>
                    <a:pt x="456" y="2017"/>
                    <a:pt x="452" y="2027"/>
                    <a:pt x="450" y="2041"/>
                  </a:cubicBezTo>
                  <a:cubicBezTo>
                    <a:pt x="449" y="2052"/>
                    <a:pt x="446" y="2058"/>
                    <a:pt x="439" y="2067"/>
                  </a:cubicBezTo>
                  <a:cubicBezTo>
                    <a:pt x="434" y="2072"/>
                    <a:pt x="422" y="2083"/>
                    <a:pt x="426" y="2091"/>
                  </a:cubicBezTo>
                  <a:cubicBezTo>
                    <a:pt x="421" y="2079"/>
                    <a:pt x="447" y="2062"/>
                    <a:pt x="450" y="2051"/>
                  </a:cubicBezTo>
                  <a:cubicBezTo>
                    <a:pt x="455" y="2031"/>
                    <a:pt x="456" y="2021"/>
                    <a:pt x="474" y="2009"/>
                  </a:cubicBezTo>
                  <a:cubicBezTo>
                    <a:pt x="495" y="1996"/>
                    <a:pt x="480" y="1979"/>
                    <a:pt x="488" y="1961"/>
                  </a:cubicBezTo>
                  <a:cubicBezTo>
                    <a:pt x="496" y="1939"/>
                    <a:pt x="505" y="1931"/>
                    <a:pt x="493" y="1907"/>
                  </a:cubicBezTo>
                  <a:cubicBezTo>
                    <a:pt x="473" y="1867"/>
                    <a:pt x="463" y="1814"/>
                    <a:pt x="488" y="1774"/>
                  </a:cubicBezTo>
                  <a:cubicBezTo>
                    <a:pt x="493" y="1767"/>
                    <a:pt x="499" y="1760"/>
                    <a:pt x="502" y="1751"/>
                  </a:cubicBezTo>
                  <a:cubicBezTo>
                    <a:pt x="505" y="1739"/>
                    <a:pt x="499" y="1727"/>
                    <a:pt x="501" y="1715"/>
                  </a:cubicBezTo>
                  <a:cubicBezTo>
                    <a:pt x="503" y="1705"/>
                    <a:pt x="513" y="1697"/>
                    <a:pt x="518" y="1687"/>
                  </a:cubicBezTo>
                  <a:cubicBezTo>
                    <a:pt x="522" y="1680"/>
                    <a:pt x="524" y="1670"/>
                    <a:pt x="526" y="1661"/>
                  </a:cubicBezTo>
                  <a:cubicBezTo>
                    <a:pt x="546" y="1669"/>
                    <a:pt x="534" y="1684"/>
                    <a:pt x="532" y="1699"/>
                  </a:cubicBezTo>
                  <a:cubicBezTo>
                    <a:pt x="530" y="1716"/>
                    <a:pt x="551" y="1722"/>
                    <a:pt x="563" y="1726"/>
                  </a:cubicBezTo>
                  <a:cubicBezTo>
                    <a:pt x="587" y="1734"/>
                    <a:pt x="578" y="1740"/>
                    <a:pt x="572" y="1759"/>
                  </a:cubicBezTo>
                  <a:cubicBezTo>
                    <a:pt x="565" y="1778"/>
                    <a:pt x="558" y="1781"/>
                    <a:pt x="540" y="1791"/>
                  </a:cubicBezTo>
                  <a:cubicBezTo>
                    <a:pt x="533" y="1795"/>
                    <a:pt x="511" y="1807"/>
                    <a:pt x="519" y="1819"/>
                  </a:cubicBezTo>
                  <a:cubicBezTo>
                    <a:pt x="527" y="1822"/>
                    <a:pt x="580" y="1834"/>
                    <a:pt x="576" y="1843"/>
                  </a:cubicBezTo>
                  <a:cubicBezTo>
                    <a:pt x="572" y="1854"/>
                    <a:pt x="557" y="1863"/>
                    <a:pt x="548" y="1870"/>
                  </a:cubicBezTo>
                  <a:cubicBezTo>
                    <a:pt x="533" y="1883"/>
                    <a:pt x="537" y="1896"/>
                    <a:pt x="538" y="1915"/>
                  </a:cubicBezTo>
                  <a:cubicBezTo>
                    <a:pt x="540" y="1938"/>
                    <a:pt x="565" y="1937"/>
                    <a:pt x="573" y="1954"/>
                  </a:cubicBezTo>
                  <a:cubicBezTo>
                    <a:pt x="582" y="1974"/>
                    <a:pt x="575" y="1995"/>
                    <a:pt x="599" y="2005"/>
                  </a:cubicBezTo>
                  <a:cubicBezTo>
                    <a:pt x="638" y="2020"/>
                    <a:pt x="561" y="2050"/>
                    <a:pt x="581" y="2068"/>
                  </a:cubicBezTo>
                  <a:cubicBezTo>
                    <a:pt x="604" y="2070"/>
                    <a:pt x="625" y="2060"/>
                    <a:pt x="648" y="2057"/>
                  </a:cubicBezTo>
                  <a:cubicBezTo>
                    <a:pt x="667" y="2055"/>
                    <a:pt x="651" y="2073"/>
                    <a:pt x="645" y="2081"/>
                  </a:cubicBezTo>
                  <a:cubicBezTo>
                    <a:pt x="638" y="2089"/>
                    <a:pt x="629" y="2096"/>
                    <a:pt x="624" y="2106"/>
                  </a:cubicBezTo>
                  <a:cubicBezTo>
                    <a:pt x="614" y="2123"/>
                    <a:pt x="651" y="2133"/>
                    <a:pt x="662" y="2141"/>
                  </a:cubicBezTo>
                  <a:cubicBezTo>
                    <a:pt x="647" y="2129"/>
                    <a:pt x="611" y="2123"/>
                    <a:pt x="629" y="2100"/>
                  </a:cubicBezTo>
                  <a:cubicBezTo>
                    <a:pt x="639" y="2087"/>
                    <a:pt x="655" y="2077"/>
                    <a:pt x="659" y="2062"/>
                  </a:cubicBezTo>
                  <a:cubicBezTo>
                    <a:pt x="663" y="2049"/>
                    <a:pt x="598" y="2066"/>
                    <a:pt x="589" y="2066"/>
                  </a:cubicBezTo>
                  <a:cubicBezTo>
                    <a:pt x="566" y="2067"/>
                    <a:pt x="607" y="2029"/>
                    <a:pt x="611" y="2022"/>
                  </a:cubicBezTo>
                  <a:cubicBezTo>
                    <a:pt x="618" y="2012"/>
                    <a:pt x="610" y="2006"/>
                    <a:pt x="602" y="2002"/>
                  </a:cubicBezTo>
                  <a:cubicBezTo>
                    <a:pt x="588" y="1995"/>
                    <a:pt x="584" y="1989"/>
                    <a:pt x="581" y="1974"/>
                  </a:cubicBezTo>
                  <a:cubicBezTo>
                    <a:pt x="579" y="1960"/>
                    <a:pt x="575" y="1947"/>
                    <a:pt x="562" y="1938"/>
                  </a:cubicBezTo>
                  <a:cubicBezTo>
                    <a:pt x="546" y="1928"/>
                    <a:pt x="543" y="1921"/>
                    <a:pt x="543" y="1902"/>
                  </a:cubicBezTo>
                  <a:cubicBezTo>
                    <a:pt x="543" y="1873"/>
                    <a:pt x="560" y="1871"/>
                    <a:pt x="578" y="1853"/>
                  </a:cubicBezTo>
                  <a:cubicBezTo>
                    <a:pt x="603" y="1830"/>
                    <a:pt x="536" y="1820"/>
                    <a:pt x="524" y="1814"/>
                  </a:cubicBezTo>
                  <a:cubicBezTo>
                    <a:pt x="526" y="1815"/>
                    <a:pt x="555" y="1792"/>
                    <a:pt x="559" y="1790"/>
                  </a:cubicBezTo>
                  <a:cubicBezTo>
                    <a:pt x="564" y="1786"/>
                    <a:pt x="572" y="1782"/>
                    <a:pt x="574" y="1777"/>
                  </a:cubicBezTo>
                  <a:cubicBezTo>
                    <a:pt x="578" y="1764"/>
                    <a:pt x="587" y="1751"/>
                    <a:pt x="589" y="1739"/>
                  </a:cubicBezTo>
                  <a:cubicBezTo>
                    <a:pt x="593" y="1723"/>
                    <a:pt x="571" y="1719"/>
                    <a:pt x="560" y="1715"/>
                  </a:cubicBezTo>
                  <a:cubicBezTo>
                    <a:pt x="543" y="1710"/>
                    <a:pt x="539" y="1704"/>
                    <a:pt x="544" y="1687"/>
                  </a:cubicBezTo>
                  <a:cubicBezTo>
                    <a:pt x="557" y="1697"/>
                    <a:pt x="572" y="1704"/>
                    <a:pt x="586" y="1711"/>
                  </a:cubicBezTo>
                  <a:cubicBezTo>
                    <a:pt x="602" y="1719"/>
                    <a:pt x="625" y="1722"/>
                    <a:pt x="637" y="1737"/>
                  </a:cubicBezTo>
                  <a:cubicBezTo>
                    <a:pt x="647" y="1751"/>
                    <a:pt x="658" y="1770"/>
                    <a:pt x="664" y="1786"/>
                  </a:cubicBezTo>
                  <a:cubicBezTo>
                    <a:pt x="672" y="1808"/>
                    <a:pt x="662" y="1827"/>
                    <a:pt x="663" y="1849"/>
                  </a:cubicBezTo>
                  <a:cubicBezTo>
                    <a:pt x="663" y="1878"/>
                    <a:pt x="702" y="1899"/>
                    <a:pt x="724" y="1912"/>
                  </a:cubicBezTo>
                  <a:cubicBezTo>
                    <a:pt x="745" y="1924"/>
                    <a:pt x="768" y="1939"/>
                    <a:pt x="791" y="1946"/>
                  </a:cubicBezTo>
                  <a:cubicBezTo>
                    <a:pt x="763" y="1936"/>
                    <a:pt x="736" y="1916"/>
                    <a:pt x="712" y="1899"/>
                  </a:cubicBezTo>
                  <a:cubicBezTo>
                    <a:pt x="686" y="1882"/>
                    <a:pt x="720" y="1905"/>
                    <a:pt x="712" y="18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PA-任意多边形 1824">
              <a:extLst>
                <a:ext uri="{FF2B5EF4-FFF2-40B4-BE49-F238E27FC236}">
                  <a16:creationId xmlns="" xmlns:a16="http://schemas.microsoft.com/office/drawing/2014/main" id="{6D7EE04B-1647-458D-8607-AD7CD305C7B8}"/>
                </a:ext>
              </a:extLst>
            </p:cNvPr>
            <p:cNvSpPr>
              <a:spLocks noEditPoints="1"/>
            </p:cNvSpPr>
            <p:nvPr>
              <p:custDataLst>
                <p:tags r:id="rId495"/>
              </p:custDataLst>
            </p:nvPr>
          </p:nvSpPr>
          <p:spPr bwMode="auto">
            <a:xfrm>
              <a:off x="3319" y="2532"/>
              <a:ext cx="1227" cy="2116"/>
            </a:xfrm>
            <a:custGeom>
              <a:avLst/>
              <a:gdLst>
                <a:gd name="T0" fmla="*/ 1225 w 612"/>
                <a:gd name="T1" fmla="*/ 1507 h 1057"/>
                <a:gd name="T2" fmla="*/ 950 w 612"/>
                <a:gd name="T3" fmla="*/ 1307 h 1057"/>
                <a:gd name="T4" fmla="*/ 810 w 612"/>
                <a:gd name="T5" fmla="*/ 1211 h 1057"/>
                <a:gd name="T6" fmla="*/ 806 w 612"/>
                <a:gd name="T7" fmla="*/ 1013 h 1057"/>
                <a:gd name="T8" fmla="*/ 684 w 612"/>
                <a:gd name="T9" fmla="*/ 701 h 1057"/>
                <a:gd name="T10" fmla="*/ 658 w 612"/>
                <a:gd name="T11" fmla="*/ 569 h 1057"/>
                <a:gd name="T12" fmla="*/ 569 w 612"/>
                <a:gd name="T13" fmla="*/ 382 h 1057"/>
                <a:gd name="T14" fmla="*/ 387 w 612"/>
                <a:gd name="T15" fmla="*/ 212 h 1057"/>
                <a:gd name="T16" fmla="*/ 263 w 612"/>
                <a:gd name="T17" fmla="*/ 118 h 1057"/>
                <a:gd name="T18" fmla="*/ 80 w 612"/>
                <a:gd name="T19" fmla="*/ 78 h 1057"/>
                <a:gd name="T20" fmla="*/ 96 w 612"/>
                <a:gd name="T21" fmla="*/ 136 h 1057"/>
                <a:gd name="T22" fmla="*/ 221 w 612"/>
                <a:gd name="T23" fmla="*/ 150 h 1057"/>
                <a:gd name="T24" fmla="*/ 355 w 612"/>
                <a:gd name="T25" fmla="*/ 244 h 1057"/>
                <a:gd name="T26" fmla="*/ 499 w 612"/>
                <a:gd name="T27" fmla="*/ 366 h 1057"/>
                <a:gd name="T28" fmla="*/ 577 w 612"/>
                <a:gd name="T29" fmla="*/ 518 h 1057"/>
                <a:gd name="T30" fmla="*/ 630 w 612"/>
                <a:gd name="T31" fmla="*/ 641 h 1057"/>
                <a:gd name="T32" fmla="*/ 664 w 612"/>
                <a:gd name="T33" fmla="*/ 801 h 1057"/>
                <a:gd name="T34" fmla="*/ 786 w 612"/>
                <a:gd name="T35" fmla="*/ 999 h 1057"/>
                <a:gd name="T36" fmla="*/ 816 w 612"/>
                <a:gd name="T37" fmla="*/ 1135 h 1057"/>
                <a:gd name="T38" fmla="*/ 838 w 612"/>
                <a:gd name="T39" fmla="*/ 1261 h 1057"/>
                <a:gd name="T40" fmla="*/ 824 w 612"/>
                <a:gd name="T41" fmla="*/ 1371 h 1057"/>
                <a:gd name="T42" fmla="*/ 816 w 612"/>
                <a:gd name="T43" fmla="*/ 1549 h 1057"/>
                <a:gd name="T44" fmla="*/ 884 w 612"/>
                <a:gd name="T45" fmla="*/ 1666 h 1057"/>
                <a:gd name="T46" fmla="*/ 922 w 612"/>
                <a:gd name="T47" fmla="*/ 1838 h 1057"/>
                <a:gd name="T48" fmla="*/ 844 w 612"/>
                <a:gd name="T49" fmla="*/ 2116 h 1057"/>
                <a:gd name="T50" fmla="*/ 930 w 612"/>
                <a:gd name="T51" fmla="*/ 1860 h 1057"/>
                <a:gd name="T52" fmla="*/ 892 w 612"/>
                <a:gd name="T53" fmla="*/ 1646 h 1057"/>
                <a:gd name="T54" fmla="*/ 850 w 612"/>
                <a:gd name="T55" fmla="*/ 1329 h 1057"/>
                <a:gd name="T56" fmla="*/ 962 w 612"/>
                <a:gd name="T57" fmla="*/ 1319 h 1057"/>
                <a:gd name="T58" fmla="*/ 1051 w 612"/>
                <a:gd name="T59" fmla="*/ 1379 h 1057"/>
                <a:gd name="T60" fmla="*/ 1125 w 612"/>
                <a:gd name="T61" fmla="*/ 1429 h 1057"/>
                <a:gd name="T62" fmla="*/ 1049 w 612"/>
                <a:gd name="T63" fmla="*/ 1367 h 1057"/>
                <a:gd name="T64" fmla="*/ 1189 w 612"/>
                <a:gd name="T65" fmla="*/ 1483 h 105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12"/>
                <a:gd name="T100" fmla="*/ 0 h 1057"/>
                <a:gd name="T101" fmla="*/ 612 w 612"/>
                <a:gd name="T102" fmla="*/ 1057 h 105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12" h="1057">
                  <a:moveTo>
                    <a:pt x="611" y="753"/>
                  </a:moveTo>
                  <a:cubicBezTo>
                    <a:pt x="612" y="752"/>
                    <a:pt x="612" y="752"/>
                    <a:pt x="611" y="753"/>
                  </a:cubicBezTo>
                  <a:close/>
                  <a:moveTo>
                    <a:pt x="523" y="683"/>
                  </a:moveTo>
                  <a:cubicBezTo>
                    <a:pt x="509" y="663"/>
                    <a:pt x="503" y="652"/>
                    <a:pt x="474" y="653"/>
                  </a:cubicBezTo>
                  <a:cubicBezTo>
                    <a:pt x="459" y="653"/>
                    <a:pt x="419" y="671"/>
                    <a:pt x="424" y="643"/>
                  </a:cubicBezTo>
                  <a:cubicBezTo>
                    <a:pt x="427" y="622"/>
                    <a:pt x="415" y="620"/>
                    <a:pt x="404" y="605"/>
                  </a:cubicBezTo>
                  <a:cubicBezTo>
                    <a:pt x="391" y="589"/>
                    <a:pt x="420" y="575"/>
                    <a:pt x="415" y="557"/>
                  </a:cubicBezTo>
                  <a:cubicBezTo>
                    <a:pt x="410" y="537"/>
                    <a:pt x="399" y="528"/>
                    <a:pt x="402" y="506"/>
                  </a:cubicBezTo>
                  <a:cubicBezTo>
                    <a:pt x="405" y="481"/>
                    <a:pt x="392" y="477"/>
                    <a:pt x="375" y="463"/>
                  </a:cubicBezTo>
                  <a:cubicBezTo>
                    <a:pt x="339" y="434"/>
                    <a:pt x="348" y="390"/>
                    <a:pt x="341" y="350"/>
                  </a:cubicBezTo>
                  <a:cubicBezTo>
                    <a:pt x="339" y="338"/>
                    <a:pt x="332" y="327"/>
                    <a:pt x="330" y="315"/>
                  </a:cubicBezTo>
                  <a:cubicBezTo>
                    <a:pt x="328" y="305"/>
                    <a:pt x="329" y="294"/>
                    <a:pt x="328" y="284"/>
                  </a:cubicBezTo>
                  <a:cubicBezTo>
                    <a:pt x="324" y="259"/>
                    <a:pt x="297" y="258"/>
                    <a:pt x="305" y="231"/>
                  </a:cubicBezTo>
                  <a:cubicBezTo>
                    <a:pt x="312" y="208"/>
                    <a:pt x="303" y="199"/>
                    <a:pt x="284" y="191"/>
                  </a:cubicBezTo>
                  <a:cubicBezTo>
                    <a:pt x="261" y="182"/>
                    <a:pt x="272" y="160"/>
                    <a:pt x="258" y="144"/>
                  </a:cubicBezTo>
                  <a:cubicBezTo>
                    <a:pt x="241" y="124"/>
                    <a:pt x="212" y="122"/>
                    <a:pt x="193" y="106"/>
                  </a:cubicBezTo>
                  <a:cubicBezTo>
                    <a:pt x="184" y="98"/>
                    <a:pt x="178" y="89"/>
                    <a:pt x="168" y="82"/>
                  </a:cubicBezTo>
                  <a:cubicBezTo>
                    <a:pt x="155" y="74"/>
                    <a:pt x="142" y="68"/>
                    <a:pt x="131" y="59"/>
                  </a:cubicBezTo>
                  <a:cubicBezTo>
                    <a:pt x="112" y="42"/>
                    <a:pt x="97" y="35"/>
                    <a:pt x="72" y="45"/>
                  </a:cubicBezTo>
                  <a:cubicBezTo>
                    <a:pt x="70" y="46"/>
                    <a:pt x="41" y="40"/>
                    <a:pt x="40" y="39"/>
                  </a:cubicBezTo>
                  <a:cubicBezTo>
                    <a:pt x="49" y="31"/>
                    <a:pt x="30" y="0"/>
                    <a:pt x="15" y="22"/>
                  </a:cubicBezTo>
                  <a:cubicBezTo>
                    <a:pt x="0" y="46"/>
                    <a:pt x="28" y="65"/>
                    <a:pt x="48" y="68"/>
                  </a:cubicBezTo>
                  <a:cubicBezTo>
                    <a:pt x="61" y="70"/>
                    <a:pt x="72" y="74"/>
                    <a:pt x="86" y="70"/>
                  </a:cubicBezTo>
                  <a:cubicBezTo>
                    <a:pt x="99" y="66"/>
                    <a:pt x="101" y="65"/>
                    <a:pt x="110" y="75"/>
                  </a:cubicBezTo>
                  <a:cubicBezTo>
                    <a:pt x="119" y="85"/>
                    <a:pt x="131" y="90"/>
                    <a:pt x="143" y="96"/>
                  </a:cubicBezTo>
                  <a:cubicBezTo>
                    <a:pt x="156" y="103"/>
                    <a:pt x="165" y="113"/>
                    <a:pt x="177" y="122"/>
                  </a:cubicBezTo>
                  <a:cubicBezTo>
                    <a:pt x="195" y="138"/>
                    <a:pt x="224" y="140"/>
                    <a:pt x="240" y="158"/>
                  </a:cubicBezTo>
                  <a:cubicBezTo>
                    <a:pt x="246" y="165"/>
                    <a:pt x="247" y="175"/>
                    <a:pt x="249" y="183"/>
                  </a:cubicBezTo>
                  <a:cubicBezTo>
                    <a:pt x="253" y="197"/>
                    <a:pt x="265" y="204"/>
                    <a:pt x="278" y="209"/>
                  </a:cubicBezTo>
                  <a:cubicBezTo>
                    <a:pt x="299" y="216"/>
                    <a:pt x="276" y="243"/>
                    <a:pt x="288" y="259"/>
                  </a:cubicBezTo>
                  <a:cubicBezTo>
                    <a:pt x="294" y="267"/>
                    <a:pt x="303" y="272"/>
                    <a:pt x="310" y="281"/>
                  </a:cubicBezTo>
                  <a:cubicBezTo>
                    <a:pt x="317" y="290"/>
                    <a:pt x="311" y="309"/>
                    <a:pt x="314" y="320"/>
                  </a:cubicBezTo>
                  <a:cubicBezTo>
                    <a:pt x="318" y="333"/>
                    <a:pt x="324" y="344"/>
                    <a:pt x="327" y="357"/>
                  </a:cubicBezTo>
                  <a:cubicBezTo>
                    <a:pt x="329" y="371"/>
                    <a:pt x="328" y="386"/>
                    <a:pt x="331" y="400"/>
                  </a:cubicBezTo>
                  <a:cubicBezTo>
                    <a:pt x="337" y="426"/>
                    <a:pt x="345" y="462"/>
                    <a:pt x="371" y="476"/>
                  </a:cubicBezTo>
                  <a:cubicBezTo>
                    <a:pt x="381" y="481"/>
                    <a:pt x="393" y="485"/>
                    <a:pt x="392" y="499"/>
                  </a:cubicBezTo>
                  <a:cubicBezTo>
                    <a:pt x="392" y="511"/>
                    <a:pt x="387" y="522"/>
                    <a:pt x="392" y="534"/>
                  </a:cubicBezTo>
                  <a:cubicBezTo>
                    <a:pt x="396" y="544"/>
                    <a:pt x="409" y="555"/>
                    <a:pt x="407" y="567"/>
                  </a:cubicBezTo>
                  <a:cubicBezTo>
                    <a:pt x="405" y="580"/>
                    <a:pt x="389" y="588"/>
                    <a:pt x="395" y="603"/>
                  </a:cubicBezTo>
                  <a:cubicBezTo>
                    <a:pt x="400" y="614"/>
                    <a:pt x="414" y="618"/>
                    <a:pt x="418" y="630"/>
                  </a:cubicBezTo>
                  <a:cubicBezTo>
                    <a:pt x="420" y="638"/>
                    <a:pt x="419" y="648"/>
                    <a:pt x="417" y="656"/>
                  </a:cubicBezTo>
                  <a:cubicBezTo>
                    <a:pt x="415" y="666"/>
                    <a:pt x="412" y="676"/>
                    <a:pt x="411" y="685"/>
                  </a:cubicBezTo>
                  <a:cubicBezTo>
                    <a:pt x="410" y="702"/>
                    <a:pt x="398" y="716"/>
                    <a:pt x="398" y="732"/>
                  </a:cubicBezTo>
                  <a:cubicBezTo>
                    <a:pt x="398" y="745"/>
                    <a:pt x="402" y="761"/>
                    <a:pt x="407" y="774"/>
                  </a:cubicBezTo>
                  <a:cubicBezTo>
                    <a:pt x="413" y="786"/>
                    <a:pt x="423" y="790"/>
                    <a:pt x="431" y="799"/>
                  </a:cubicBezTo>
                  <a:cubicBezTo>
                    <a:pt x="439" y="809"/>
                    <a:pt x="439" y="821"/>
                    <a:pt x="441" y="832"/>
                  </a:cubicBezTo>
                  <a:cubicBezTo>
                    <a:pt x="445" y="848"/>
                    <a:pt x="458" y="854"/>
                    <a:pt x="466" y="867"/>
                  </a:cubicBezTo>
                  <a:cubicBezTo>
                    <a:pt x="476" y="883"/>
                    <a:pt x="464" y="902"/>
                    <a:pt x="460" y="918"/>
                  </a:cubicBezTo>
                  <a:cubicBezTo>
                    <a:pt x="456" y="938"/>
                    <a:pt x="462" y="950"/>
                    <a:pt x="445" y="966"/>
                  </a:cubicBezTo>
                  <a:cubicBezTo>
                    <a:pt x="421" y="990"/>
                    <a:pt x="416" y="1024"/>
                    <a:pt x="421" y="1057"/>
                  </a:cubicBezTo>
                  <a:cubicBezTo>
                    <a:pt x="417" y="1029"/>
                    <a:pt x="420" y="991"/>
                    <a:pt x="442" y="972"/>
                  </a:cubicBezTo>
                  <a:cubicBezTo>
                    <a:pt x="456" y="960"/>
                    <a:pt x="464" y="948"/>
                    <a:pt x="464" y="929"/>
                  </a:cubicBezTo>
                  <a:cubicBezTo>
                    <a:pt x="463" y="909"/>
                    <a:pt x="480" y="888"/>
                    <a:pt x="471" y="867"/>
                  </a:cubicBezTo>
                  <a:cubicBezTo>
                    <a:pt x="463" y="850"/>
                    <a:pt x="447" y="843"/>
                    <a:pt x="445" y="822"/>
                  </a:cubicBezTo>
                  <a:cubicBezTo>
                    <a:pt x="443" y="803"/>
                    <a:pt x="434" y="794"/>
                    <a:pt x="421" y="780"/>
                  </a:cubicBezTo>
                  <a:cubicBezTo>
                    <a:pt x="389" y="744"/>
                    <a:pt x="421" y="703"/>
                    <a:pt x="424" y="664"/>
                  </a:cubicBezTo>
                  <a:cubicBezTo>
                    <a:pt x="432" y="669"/>
                    <a:pt x="442" y="663"/>
                    <a:pt x="450" y="661"/>
                  </a:cubicBezTo>
                  <a:cubicBezTo>
                    <a:pt x="460" y="658"/>
                    <a:pt x="470" y="658"/>
                    <a:pt x="480" y="659"/>
                  </a:cubicBezTo>
                  <a:cubicBezTo>
                    <a:pt x="488" y="659"/>
                    <a:pt x="496" y="658"/>
                    <a:pt x="504" y="662"/>
                  </a:cubicBezTo>
                  <a:cubicBezTo>
                    <a:pt x="514" y="667"/>
                    <a:pt x="517" y="681"/>
                    <a:pt x="524" y="689"/>
                  </a:cubicBezTo>
                  <a:cubicBezTo>
                    <a:pt x="544" y="709"/>
                    <a:pt x="571" y="725"/>
                    <a:pt x="593" y="741"/>
                  </a:cubicBezTo>
                  <a:cubicBezTo>
                    <a:pt x="583" y="732"/>
                    <a:pt x="572" y="723"/>
                    <a:pt x="561" y="714"/>
                  </a:cubicBezTo>
                  <a:cubicBezTo>
                    <a:pt x="549" y="704"/>
                    <a:pt x="533" y="696"/>
                    <a:pt x="523" y="683"/>
                  </a:cubicBezTo>
                  <a:cubicBezTo>
                    <a:pt x="517" y="674"/>
                    <a:pt x="532" y="695"/>
                    <a:pt x="523" y="683"/>
                  </a:cubicBezTo>
                  <a:close/>
                  <a:moveTo>
                    <a:pt x="611" y="753"/>
                  </a:moveTo>
                  <a:cubicBezTo>
                    <a:pt x="611" y="753"/>
                    <a:pt x="604" y="748"/>
                    <a:pt x="593" y="741"/>
                  </a:cubicBezTo>
                  <a:cubicBezTo>
                    <a:pt x="603" y="748"/>
                    <a:pt x="610" y="754"/>
                    <a:pt x="611" y="7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PA-任意多边形 1825">
              <a:extLst>
                <a:ext uri="{FF2B5EF4-FFF2-40B4-BE49-F238E27FC236}">
                  <a16:creationId xmlns="" xmlns:a16="http://schemas.microsoft.com/office/drawing/2014/main" id="{F14DE468-CC1E-477D-9F98-0FC533816097}"/>
                </a:ext>
              </a:extLst>
            </p:cNvPr>
            <p:cNvSpPr>
              <a:spLocks/>
            </p:cNvSpPr>
            <p:nvPr>
              <p:custDataLst>
                <p:tags r:id="rId496"/>
              </p:custDataLst>
            </p:nvPr>
          </p:nvSpPr>
          <p:spPr bwMode="auto">
            <a:xfrm>
              <a:off x="105" y="3102"/>
              <a:ext cx="2186" cy="3215"/>
            </a:xfrm>
            <a:custGeom>
              <a:avLst/>
              <a:gdLst>
                <a:gd name="T0" fmla="*/ 2068 w 1090"/>
                <a:gd name="T1" fmla="*/ 6 h 1606"/>
                <a:gd name="T2" fmla="*/ 1881 w 1090"/>
                <a:gd name="T3" fmla="*/ 64 h 1606"/>
                <a:gd name="T4" fmla="*/ 1659 w 1090"/>
                <a:gd name="T5" fmla="*/ 182 h 1606"/>
                <a:gd name="T6" fmla="*/ 1516 w 1090"/>
                <a:gd name="T7" fmla="*/ 424 h 1606"/>
                <a:gd name="T8" fmla="*/ 1434 w 1090"/>
                <a:gd name="T9" fmla="*/ 611 h 1606"/>
                <a:gd name="T10" fmla="*/ 1416 w 1090"/>
                <a:gd name="T11" fmla="*/ 777 h 1606"/>
                <a:gd name="T12" fmla="*/ 1314 w 1090"/>
                <a:gd name="T13" fmla="*/ 923 h 1606"/>
                <a:gd name="T14" fmla="*/ 1027 w 1090"/>
                <a:gd name="T15" fmla="*/ 865 h 1606"/>
                <a:gd name="T16" fmla="*/ 874 w 1090"/>
                <a:gd name="T17" fmla="*/ 1071 h 1606"/>
                <a:gd name="T18" fmla="*/ 435 w 1090"/>
                <a:gd name="T19" fmla="*/ 1209 h 1606"/>
                <a:gd name="T20" fmla="*/ 245 w 1090"/>
                <a:gd name="T21" fmla="*/ 1207 h 1606"/>
                <a:gd name="T22" fmla="*/ 52 w 1090"/>
                <a:gd name="T23" fmla="*/ 1263 h 1606"/>
                <a:gd name="T24" fmla="*/ 341 w 1090"/>
                <a:gd name="T25" fmla="*/ 1367 h 1606"/>
                <a:gd name="T26" fmla="*/ 477 w 1090"/>
                <a:gd name="T27" fmla="*/ 1173 h 1606"/>
                <a:gd name="T28" fmla="*/ 778 w 1090"/>
                <a:gd name="T29" fmla="*/ 1091 h 1606"/>
                <a:gd name="T30" fmla="*/ 890 w 1090"/>
                <a:gd name="T31" fmla="*/ 1171 h 1606"/>
                <a:gd name="T32" fmla="*/ 842 w 1090"/>
                <a:gd name="T33" fmla="*/ 1533 h 1606"/>
                <a:gd name="T34" fmla="*/ 570 w 1090"/>
                <a:gd name="T35" fmla="*/ 1728 h 1606"/>
                <a:gd name="T36" fmla="*/ 383 w 1090"/>
                <a:gd name="T37" fmla="*/ 1838 h 1606"/>
                <a:gd name="T38" fmla="*/ 176 w 1090"/>
                <a:gd name="T39" fmla="*/ 1832 h 1606"/>
                <a:gd name="T40" fmla="*/ 32 w 1090"/>
                <a:gd name="T41" fmla="*/ 2018 h 1606"/>
                <a:gd name="T42" fmla="*/ 40 w 1090"/>
                <a:gd name="T43" fmla="*/ 2180 h 1606"/>
                <a:gd name="T44" fmla="*/ 36 w 1090"/>
                <a:gd name="T45" fmla="*/ 2128 h 1606"/>
                <a:gd name="T46" fmla="*/ 42 w 1090"/>
                <a:gd name="T47" fmla="*/ 1878 h 1606"/>
                <a:gd name="T48" fmla="*/ 185 w 1090"/>
                <a:gd name="T49" fmla="*/ 1898 h 1606"/>
                <a:gd name="T50" fmla="*/ 329 w 1090"/>
                <a:gd name="T51" fmla="*/ 2056 h 1606"/>
                <a:gd name="T52" fmla="*/ 367 w 1090"/>
                <a:gd name="T53" fmla="*/ 2342 h 1606"/>
                <a:gd name="T54" fmla="*/ 375 w 1090"/>
                <a:gd name="T55" fmla="*/ 2620 h 1606"/>
                <a:gd name="T56" fmla="*/ 373 w 1090"/>
                <a:gd name="T57" fmla="*/ 2859 h 1606"/>
                <a:gd name="T58" fmla="*/ 297 w 1090"/>
                <a:gd name="T59" fmla="*/ 3167 h 1606"/>
                <a:gd name="T60" fmla="*/ 379 w 1090"/>
                <a:gd name="T61" fmla="*/ 2845 h 1606"/>
                <a:gd name="T62" fmla="*/ 389 w 1090"/>
                <a:gd name="T63" fmla="*/ 2626 h 1606"/>
                <a:gd name="T64" fmla="*/ 393 w 1090"/>
                <a:gd name="T65" fmla="*/ 2378 h 1606"/>
                <a:gd name="T66" fmla="*/ 359 w 1090"/>
                <a:gd name="T67" fmla="*/ 2096 h 1606"/>
                <a:gd name="T68" fmla="*/ 459 w 1090"/>
                <a:gd name="T69" fmla="*/ 1832 h 1606"/>
                <a:gd name="T70" fmla="*/ 684 w 1090"/>
                <a:gd name="T71" fmla="*/ 1670 h 1606"/>
                <a:gd name="T72" fmla="*/ 862 w 1090"/>
                <a:gd name="T73" fmla="*/ 1561 h 1606"/>
                <a:gd name="T74" fmla="*/ 908 w 1090"/>
                <a:gd name="T75" fmla="*/ 1275 h 1606"/>
                <a:gd name="T76" fmla="*/ 969 w 1090"/>
                <a:gd name="T77" fmla="*/ 995 h 1606"/>
                <a:gd name="T78" fmla="*/ 1187 w 1090"/>
                <a:gd name="T79" fmla="*/ 911 h 1606"/>
                <a:gd name="T80" fmla="*/ 1400 w 1090"/>
                <a:gd name="T81" fmla="*/ 879 h 1606"/>
                <a:gd name="T82" fmla="*/ 1494 w 1090"/>
                <a:gd name="T83" fmla="*/ 719 h 1606"/>
                <a:gd name="T84" fmla="*/ 1508 w 1090"/>
                <a:gd name="T85" fmla="*/ 615 h 1606"/>
                <a:gd name="T86" fmla="*/ 1436 w 1090"/>
                <a:gd name="T87" fmla="*/ 863 h 1606"/>
                <a:gd name="T88" fmla="*/ 1414 w 1090"/>
                <a:gd name="T89" fmla="*/ 1071 h 1606"/>
                <a:gd name="T90" fmla="*/ 1390 w 1090"/>
                <a:gd name="T91" fmla="*/ 1439 h 1606"/>
                <a:gd name="T92" fmla="*/ 1392 w 1090"/>
                <a:gd name="T93" fmla="*/ 1309 h 1606"/>
                <a:gd name="T94" fmla="*/ 1424 w 1090"/>
                <a:gd name="T95" fmla="*/ 1095 h 1606"/>
                <a:gd name="T96" fmla="*/ 1454 w 1090"/>
                <a:gd name="T97" fmla="*/ 889 h 1606"/>
                <a:gd name="T98" fmla="*/ 1542 w 1090"/>
                <a:gd name="T99" fmla="*/ 615 h 1606"/>
                <a:gd name="T100" fmla="*/ 1548 w 1090"/>
                <a:gd name="T101" fmla="*/ 482 h 1606"/>
                <a:gd name="T102" fmla="*/ 1677 w 1090"/>
                <a:gd name="T103" fmla="*/ 340 h 1606"/>
                <a:gd name="T104" fmla="*/ 1781 w 1090"/>
                <a:gd name="T105" fmla="*/ 126 h 1606"/>
                <a:gd name="T106" fmla="*/ 1879 w 1090"/>
                <a:gd name="T107" fmla="*/ 124 h 1606"/>
                <a:gd name="T108" fmla="*/ 2094 w 1090"/>
                <a:gd name="T109" fmla="*/ 64 h 16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90"/>
                <a:gd name="T166" fmla="*/ 0 h 1606"/>
                <a:gd name="T167" fmla="*/ 1090 w 1090"/>
                <a:gd name="T168" fmla="*/ 1606 h 16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90" h="1606">
                  <a:moveTo>
                    <a:pt x="1081" y="8"/>
                  </a:moveTo>
                  <a:cubicBezTo>
                    <a:pt x="1075" y="3"/>
                    <a:pt x="1057" y="11"/>
                    <a:pt x="1049" y="10"/>
                  </a:cubicBezTo>
                  <a:cubicBezTo>
                    <a:pt x="1043" y="9"/>
                    <a:pt x="1037" y="4"/>
                    <a:pt x="1031" y="3"/>
                  </a:cubicBezTo>
                  <a:cubicBezTo>
                    <a:pt x="1020" y="0"/>
                    <a:pt x="1010" y="4"/>
                    <a:pt x="999" y="7"/>
                  </a:cubicBezTo>
                  <a:cubicBezTo>
                    <a:pt x="980" y="14"/>
                    <a:pt x="972" y="20"/>
                    <a:pt x="959" y="35"/>
                  </a:cubicBezTo>
                  <a:cubicBezTo>
                    <a:pt x="953" y="41"/>
                    <a:pt x="944" y="35"/>
                    <a:pt x="938" y="32"/>
                  </a:cubicBezTo>
                  <a:cubicBezTo>
                    <a:pt x="926" y="28"/>
                    <a:pt x="914" y="31"/>
                    <a:pt x="902" y="33"/>
                  </a:cubicBezTo>
                  <a:cubicBezTo>
                    <a:pt x="885" y="36"/>
                    <a:pt x="875" y="38"/>
                    <a:pt x="862" y="51"/>
                  </a:cubicBezTo>
                  <a:cubicBezTo>
                    <a:pt x="850" y="63"/>
                    <a:pt x="837" y="77"/>
                    <a:pt x="827" y="91"/>
                  </a:cubicBezTo>
                  <a:cubicBezTo>
                    <a:pt x="817" y="105"/>
                    <a:pt x="811" y="122"/>
                    <a:pt x="805" y="138"/>
                  </a:cubicBezTo>
                  <a:cubicBezTo>
                    <a:pt x="800" y="154"/>
                    <a:pt x="809" y="170"/>
                    <a:pt x="816" y="184"/>
                  </a:cubicBezTo>
                  <a:cubicBezTo>
                    <a:pt x="788" y="182"/>
                    <a:pt x="763" y="179"/>
                    <a:pt x="756" y="212"/>
                  </a:cubicBezTo>
                  <a:cubicBezTo>
                    <a:pt x="753" y="231"/>
                    <a:pt x="747" y="232"/>
                    <a:pt x="730" y="238"/>
                  </a:cubicBezTo>
                  <a:cubicBezTo>
                    <a:pt x="713" y="244"/>
                    <a:pt x="708" y="260"/>
                    <a:pt x="716" y="276"/>
                  </a:cubicBezTo>
                  <a:cubicBezTo>
                    <a:pt x="723" y="288"/>
                    <a:pt x="729" y="296"/>
                    <a:pt x="715" y="305"/>
                  </a:cubicBezTo>
                  <a:cubicBezTo>
                    <a:pt x="704" y="312"/>
                    <a:pt x="686" y="321"/>
                    <a:pt x="694" y="338"/>
                  </a:cubicBezTo>
                  <a:cubicBezTo>
                    <a:pt x="699" y="350"/>
                    <a:pt x="712" y="354"/>
                    <a:pt x="721" y="362"/>
                  </a:cubicBezTo>
                  <a:cubicBezTo>
                    <a:pt x="734" y="374"/>
                    <a:pt x="715" y="379"/>
                    <a:pt x="706" y="388"/>
                  </a:cubicBezTo>
                  <a:cubicBezTo>
                    <a:pt x="700" y="395"/>
                    <a:pt x="697" y="403"/>
                    <a:pt x="693" y="411"/>
                  </a:cubicBezTo>
                  <a:cubicBezTo>
                    <a:pt x="689" y="419"/>
                    <a:pt x="682" y="425"/>
                    <a:pt x="680" y="434"/>
                  </a:cubicBezTo>
                  <a:cubicBezTo>
                    <a:pt x="676" y="449"/>
                    <a:pt x="673" y="458"/>
                    <a:pt x="655" y="461"/>
                  </a:cubicBezTo>
                  <a:cubicBezTo>
                    <a:pt x="644" y="463"/>
                    <a:pt x="627" y="464"/>
                    <a:pt x="618" y="455"/>
                  </a:cubicBezTo>
                  <a:cubicBezTo>
                    <a:pt x="604" y="440"/>
                    <a:pt x="586" y="436"/>
                    <a:pt x="566" y="432"/>
                  </a:cubicBezTo>
                  <a:cubicBezTo>
                    <a:pt x="548" y="429"/>
                    <a:pt x="530" y="427"/>
                    <a:pt x="512" y="432"/>
                  </a:cubicBezTo>
                  <a:cubicBezTo>
                    <a:pt x="497" y="435"/>
                    <a:pt x="471" y="444"/>
                    <a:pt x="466" y="460"/>
                  </a:cubicBezTo>
                  <a:cubicBezTo>
                    <a:pt x="461" y="474"/>
                    <a:pt x="474" y="488"/>
                    <a:pt x="468" y="502"/>
                  </a:cubicBezTo>
                  <a:cubicBezTo>
                    <a:pt x="462" y="517"/>
                    <a:pt x="439" y="515"/>
                    <a:pt x="436" y="535"/>
                  </a:cubicBezTo>
                  <a:cubicBezTo>
                    <a:pt x="411" y="523"/>
                    <a:pt x="382" y="530"/>
                    <a:pt x="354" y="523"/>
                  </a:cubicBezTo>
                  <a:cubicBezTo>
                    <a:pt x="328" y="516"/>
                    <a:pt x="288" y="524"/>
                    <a:pt x="265" y="538"/>
                  </a:cubicBezTo>
                  <a:cubicBezTo>
                    <a:pt x="243" y="551"/>
                    <a:pt x="221" y="578"/>
                    <a:pt x="217" y="604"/>
                  </a:cubicBezTo>
                  <a:cubicBezTo>
                    <a:pt x="215" y="618"/>
                    <a:pt x="220" y="632"/>
                    <a:pt x="208" y="643"/>
                  </a:cubicBezTo>
                  <a:cubicBezTo>
                    <a:pt x="195" y="653"/>
                    <a:pt x="187" y="667"/>
                    <a:pt x="176" y="679"/>
                  </a:cubicBezTo>
                  <a:cubicBezTo>
                    <a:pt x="161" y="653"/>
                    <a:pt x="150" y="618"/>
                    <a:pt x="122" y="603"/>
                  </a:cubicBezTo>
                  <a:cubicBezTo>
                    <a:pt x="108" y="596"/>
                    <a:pt x="90" y="598"/>
                    <a:pt x="76" y="605"/>
                  </a:cubicBezTo>
                  <a:cubicBezTo>
                    <a:pt x="67" y="611"/>
                    <a:pt x="60" y="618"/>
                    <a:pt x="51" y="624"/>
                  </a:cubicBezTo>
                  <a:cubicBezTo>
                    <a:pt x="43" y="631"/>
                    <a:pt x="35" y="630"/>
                    <a:pt x="26" y="631"/>
                  </a:cubicBezTo>
                  <a:cubicBezTo>
                    <a:pt x="52" y="636"/>
                    <a:pt x="66" y="609"/>
                    <a:pt x="90" y="603"/>
                  </a:cubicBezTo>
                  <a:cubicBezTo>
                    <a:pt x="112" y="598"/>
                    <a:pt x="130" y="611"/>
                    <a:pt x="142" y="629"/>
                  </a:cubicBezTo>
                  <a:cubicBezTo>
                    <a:pt x="153" y="646"/>
                    <a:pt x="161" y="665"/>
                    <a:pt x="170" y="683"/>
                  </a:cubicBezTo>
                  <a:cubicBezTo>
                    <a:pt x="178" y="697"/>
                    <a:pt x="206" y="656"/>
                    <a:pt x="214" y="649"/>
                  </a:cubicBezTo>
                  <a:cubicBezTo>
                    <a:pt x="223" y="642"/>
                    <a:pt x="228" y="634"/>
                    <a:pt x="227" y="622"/>
                  </a:cubicBezTo>
                  <a:cubicBezTo>
                    <a:pt x="227" y="606"/>
                    <a:pt x="230" y="599"/>
                    <a:pt x="238" y="586"/>
                  </a:cubicBezTo>
                  <a:cubicBezTo>
                    <a:pt x="254" y="559"/>
                    <a:pt x="273" y="544"/>
                    <a:pt x="304" y="540"/>
                  </a:cubicBezTo>
                  <a:cubicBezTo>
                    <a:pt x="317" y="538"/>
                    <a:pt x="330" y="535"/>
                    <a:pt x="343" y="537"/>
                  </a:cubicBezTo>
                  <a:cubicBezTo>
                    <a:pt x="358" y="540"/>
                    <a:pt x="372" y="546"/>
                    <a:pt x="388" y="545"/>
                  </a:cubicBezTo>
                  <a:cubicBezTo>
                    <a:pt x="402" y="544"/>
                    <a:pt x="414" y="544"/>
                    <a:pt x="426" y="552"/>
                  </a:cubicBezTo>
                  <a:cubicBezTo>
                    <a:pt x="431" y="554"/>
                    <a:pt x="436" y="557"/>
                    <a:pt x="441" y="558"/>
                  </a:cubicBezTo>
                  <a:cubicBezTo>
                    <a:pt x="444" y="567"/>
                    <a:pt x="445" y="575"/>
                    <a:pt x="444" y="585"/>
                  </a:cubicBezTo>
                  <a:cubicBezTo>
                    <a:pt x="441" y="615"/>
                    <a:pt x="440" y="643"/>
                    <a:pt x="446" y="672"/>
                  </a:cubicBezTo>
                  <a:cubicBezTo>
                    <a:pt x="452" y="701"/>
                    <a:pt x="445" y="717"/>
                    <a:pt x="426" y="737"/>
                  </a:cubicBezTo>
                  <a:cubicBezTo>
                    <a:pt x="417" y="745"/>
                    <a:pt x="419" y="755"/>
                    <a:pt x="420" y="766"/>
                  </a:cubicBezTo>
                  <a:cubicBezTo>
                    <a:pt x="422" y="780"/>
                    <a:pt x="413" y="789"/>
                    <a:pt x="406" y="800"/>
                  </a:cubicBezTo>
                  <a:cubicBezTo>
                    <a:pt x="393" y="821"/>
                    <a:pt x="357" y="824"/>
                    <a:pt x="334" y="825"/>
                  </a:cubicBezTo>
                  <a:cubicBezTo>
                    <a:pt x="307" y="826"/>
                    <a:pt x="302" y="847"/>
                    <a:pt x="284" y="863"/>
                  </a:cubicBezTo>
                  <a:cubicBezTo>
                    <a:pt x="275" y="871"/>
                    <a:pt x="264" y="883"/>
                    <a:pt x="253" y="883"/>
                  </a:cubicBezTo>
                  <a:cubicBezTo>
                    <a:pt x="240" y="883"/>
                    <a:pt x="227" y="889"/>
                    <a:pt x="216" y="894"/>
                  </a:cubicBezTo>
                  <a:cubicBezTo>
                    <a:pt x="206" y="900"/>
                    <a:pt x="195" y="907"/>
                    <a:pt x="191" y="918"/>
                  </a:cubicBezTo>
                  <a:cubicBezTo>
                    <a:pt x="186" y="928"/>
                    <a:pt x="177" y="933"/>
                    <a:pt x="166" y="939"/>
                  </a:cubicBezTo>
                  <a:cubicBezTo>
                    <a:pt x="150" y="947"/>
                    <a:pt x="129" y="954"/>
                    <a:pt x="112" y="955"/>
                  </a:cubicBezTo>
                  <a:cubicBezTo>
                    <a:pt x="92" y="956"/>
                    <a:pt x="95" y="928"/>
                    <a:pt x="88" y="915"/>
                  </a:cubicBezTo>
                  <a:cubicBezTo>
                    <a:pt x="75" y="888"/>
                    <a:pt x="55" y="929"/>
                    <a:pt x="38" y="932"/>
                  </a:cubicBezTo>
                  <a:cubicBezTo>
                    <a:pt x="24" y="935"/>
                    <a:pt x="8" y="935"/>
                    <a:pt x="6" y="952"/>
                  </a:cubicBezTo>
                  <a:cubicBezTo>
                    <a:pt x="4" y="969"/>
                    <a:pt x="5" y="994"/>
                    <a:pt x="16" y="1008"/>
                  </a:cubicBezTo>
                  <a:cubicBezTo>
                    <a:pt x="26" y="1020"/>
                    <a:pt x="34" y="1029"/>
                    <a:pt x="26" y="1045"/>
                  </a:cubicBezTo>
                  <a:cubicBezTo>
                    <a:pt x="22" y="1053"/>
                    <a:pt x="17" y="1059"/>
                    <a:pt x="16" y="1068"/>
                  </a:cubicBezTo>
                  <a:cubicBezTo>
                    <a:pt x="15" y="1076"/>
                    <a:pt x="20" y="1082"/>
                    <a:pt x="20" y="1089"/>
                  </a:cubicBezTo>
                  <a:cubicBezTo>
                    <a:pt x="13" y="1087"/>
                    <a:pt x="11" y="1089"/>
                    <a:pt x="5" y="1092"/>
                  </a:cubicBezTo>
                  <a:cubicBezTo>
                    <a:pt x="11" y="1089"/>
                    <a:pt x="14" y="1090"/>
                    <a:pt x="20" y="1089"/>
                  </a:cubicBezTo>
                  <a:cubicBezTo>
                    <a:pt x="21" y="1080"/>
                    <a:pt x="15" y="1072"/>
                    <a:pt x="18" y="1063"/>
                  </a:cubicBezTo>
                  <a:cubicBezTo>
                    <a:pt x="20" y="1055"/>
                    <a:pt x="26" y="1048"/>
                    <a:pt x="29" y="1041"/>
                  </a:cubicBezTo>
                  <a:cubicBezTo>
                    <a:pt x="37" y="1019"/>
                    <a:pt x="13" y="1007"/>
                    <a:pt x="10" y="987"/>
                  </a:cubicBezTo>
                  <a:cubicBezTo>
                    <a:pt x="8" y="971"/>
                    <a:pt x="0" y="944"/>
                    <a:pt x="21" y="938"/>
                  </a:cubicBezTo>
                  <a:cubicBezTo>
                    <a:pt x="34" y="934"/>
                    <a:pt x="47" y="936"/>
                    <a:pt x="57" y="926"/>
                  </a:cubicBezTo>
                  <a:cubicBezTo>
                    <a:pt x="61" y="921"/>
                    <a:pt x="75" y="903"/>
                    <a:pt x="82" y="911"/>
                  </a:cubicBezTo>
                  <a:cubicBezTo>
                    <a:pt x="89" y="921"/>
                    <a:pt x="88" y="937"/>
                    <a:pt x="92" y="948"/>
                  </a:cubicBezTo>
                  <a:cubicBezTo>
                    <a:pt x="104" y="981"/>
                    <a:pt x="170" y="941"/>
                    <a:pt x="188" y="932"/>
                  </a:cubicBezTo>
                  <a:cubicBezTo>
                    <a:pt x="189" y="948"/>
                    <a:pt x="184" y="962"/>
                    <a:pt x="180" y="979"/>
                  </a:cubicBezTo>
                  <a:cubicBezTo>
                    <a:pt x="176" y="996"/>
                    <a:pt x="165" y="1008"/>
                    <a:pt x="164" y="1027"/>
                  </a:cubicBezTo>
                  <a:cubicBezTo>
                    <a:pt x="163" y="1044"/>
                    <a:pt x="167" y="1061"/>
                    <a:pt x="173" y="1078"/>
                  </a:cubicBezTo>
                  <a:cubicBezTo>
                    <a:pt x="177" y="1091"/>
                    <a:pt x="193" y="1112"/>
                    <a:pt x="191" y="1127"/>
                  </a:cubicBezTo>
                  <a:cubicBezTo>
                    <a:pt x="188" y="1143"/>
                    <a:pt x="180" y="1152"/>
                    <a:pt x="183" y="1170"/>
                  </a:cubicBezTo>
                  <a:cubicBezTo>
                    <a:pt x="187" y="1188"/>
                    <a:pt x="189" y="1201"/>
                    <a:pt x="197" y="1218"/>
                  </a:cubicBezTo>
                  <a:cubicBezTo>
                    <a:pt x="209" y="1240"/>
                    <a:pt x="173" y="1252"/>
                    <a:pt x="181" y="1275"/>
                  </a:cubicBezTo>
                  <a:cubicBezTo>
                    <a:pt x="184" y="1285"/>
                    <a:pt x="192" y="1298"/>
                    <a:pt x="187" y="1309"/>
                  </a:cubicBezTo>
                  <a:cubicBezTo>
                    <a:pt x="180" y="1321"/>
                    <a:pt x="168" y="1326"/>
                    <a:pt x="165" y="1341"/>
                  </a:cubicBezTo>
                  <a:cubicBezTo>
                    <a:pt x="163" y="1354"/>
                    <a:pt x="165" y="1368"/>
                    <a:pt x="165" y="1381"/>
                  </a:cubicBezTo>
                  <a:cubicBezTo>
                    <a:pt x="175" y="1395"/>
                    <a:pt x="182" y="1411"/>
                    <a:pt x="186" y="1428"/>
                  </a:cubicBezTo>
                  <a:cubicBezTo>
                    <a:pt x="193" y="1462"/>
                    <a:pt x="189" y="1501"/>
                    <a:pt x="170" y="1531"/>
                  </a:cubicBezTo>
                  <a:cubicBezTo>
                    <a:pt x="154" y="1556"/>
                    <a:pt x="148" y="1583"/>
                    <a:pt x="129" y="1606"/>
                  </a:cubicBezTo>
                  <a:cubicBezTo>
                    <a:pt x="135" y="1598"/>
                    <a:pt x="142" y="1590"/>
                    <a:pt x="148" y="1582"/>
                  </a:cubicBezTo>
                  <a:cubicBezTo>
                    <a:pt x="155" y="1572"/>
                    <a:pt x="153" y="1557"/>
                    <a:pt x="160" y="1547"/>
                  </a:cubicBezTo>
                  <a:cubicBezTo>
                    <a:pt x="179" y="1521"/>
                    <a:pt x="192" y="1497"/>
                    <a:pt x="193" y="1464"/>
                  </a:cubicBezTo>
                  <a:cubicBezTo>
                    <a:pt x="194" y="1449"/>
                    <a:pt x="192" y="1435"/>
                    <a:pt x="189" y="1421"/>
                  </a:cubicBezTo>
                  <a:cubicBezTo>
                    <a:pt x="185" y="1406"/>
                    <a:pt x="177" y="1395"/>
                    <a:pt x="172" y="1381"/>
                  </a:cubicBezTo>
                  <a:cubicBezTo>
                    <a:pt x="169" y="1371"/>
                    <a:pt x="169" y="1355"/>
                    <a:pt x="171" y="1345"/>
                  </a:cubicBezTo>
                  <a:cubicBezTo>
                    <a:pt x="174" y="1330"/>
                    <a:pt x="187" y="1324"/>
                    <a:pt x="194" y="1312"/>
                  </a:cubicBezTo>
                  <a:cubicBezTo>
                    <a:pt x="205" y="1291"/>
                    <a:pt x="180" y="1273"/>
                    <a:pt x="196" y="1253"/>
                  </a:cubicBezTo>
                  <a:cubicBezTo>
                    <a:pt x="202" y="1245"/>
                    <a:pt x="211" y="1236"/>
                    <a:pt x="210" y="1225"/>
                  </a:cubicBezTo>
                  <a:cubicBezTo>
                    <a:pt x="209" y="1212"/>
                    <a:pt x="199" y="1201"/>
                    <a:pt x="196" y="1188"/>
                  </a:cubicBezTo>
                  <a:cubicBezTo>
                    <a:pt x="194" y="1176"/>
                    <a:pt x="192" y="1162"/>
                    <a:pt x="196" y="1149"/>
                  </a:cubicBezTo>
                  <a:cubicBezTo>
                    <a:pt x="199" y="1138"/>
                    <a:pt x="204" y="1129"/>
                    <a:pt x="201" y="1116"/>
                  </a:cubicBezTo>
                  <a:cubicBezTo>
                    <a:pt x="197" y="1092"/>
                    <a:pt x="178" y="1073"/>
                    <a:pt x="179" y="1047"/>
                  </a:cubicBezTo>
                  <a:cubicBezTo>
                    <a:pt x="179" y="1020"/>
                    <a:pt x="190" y="995"/>
                    <a:pt x="199" y="970"/>
                  </a:cubicBezTo>
                  <a:cubicBezTo>
                    <a:pt x="204" y="958"/>
                    <a:pt x="205" y="948"/>
                    <a:pt x="205" y="936"/>
                  </a:cubicBezTo>
                  <a:cubicBezTo>
                    <a:pt x="204" y="920"/>
                    <a:pt x="216" y="921"/>
                    <a:pt x="229" y="915"/>
                  </a:cubicBezTo>
                  <a:cubicBezTo>
                    <a:pt x="251" y="903"/>
                    <a:pt x="264" y="889"/>
                    <a:pt x="284" y="873"/>
                  </a:cubicBezTo>
                  <a:cubicBezTo>
                    <a:pt x="293" y="866"/>
                    <a:pt x="301" y="857"/>
                    <a:pt x="308" y="847"/>
                  </a:cubicBezTo>
                  <a:cubicBezTo>
                    <a:pt x="317" y="833"/>
                    <a:pt x="325" y="833"/>
                    <a:pt x="341" y="834"/>
                  </a:cubicBezTo>
                  <a:cubicBezTo>
                    <a:pt x="355" y="834"/>
                    <a:pt x="365" y="828"/>
                    <a:pt x="379" y="826"/>
                  </a:cubicBezTo>
                  <a:cubicBezTo>
                    <a:pt x="390" y="825"/>
                    <a:pt x="402" y="823"/>
                    <a:pt x="408" y="813"/>
                  </a:cubicBezTo>
                  <a:cubicBezTo>
                    <a:pt x="416" y="802"/>
                    <a:pt x="426" y="792"/>
                    <a:pt x="430" y="780"/>
                  </a:cubicBezTo>
                  <a:cubicBezTo>
                    <a:pt x="434" y="766"/>
                    <a:pt x="423" y="750"/>
                    <a:pt x="436" y="739"/>
                  </a:cubicBezTo>
                  <a:cubicBezTo>
                    <a:pt x="456" y="722"/>
                    <a:pt x="462" y="705"/>
                    <a:pt x="459" y="678"/>
                  </a:cubicBezTo>
                  <a:cubicBezTo>
                    <a:pt x="458" y="664"/>
                    <a:pt x="452" y="651"/>
                    <a:pt x="453" y="637"/>
                  </a:cubicBezTo>
                  <a:cubicBezTo>
                    <a:pt x="454" y="619"/>
                    <a:pt x="455" y="601"/>
                    <a:pt x="456" y="583"/>
                  </a:cubicBezTo>
                  <a:cubicBezTo>
                    <a:pt x="457" y="559"/>
                    <a:pt x="441" y="538"/>
                    <a:pt x="465" y="523"/>
                  </a:cubicBezTo>
                  <a:cubicBezTo>
                    <a:pt x="475" y="517"/>
                    <a:pt x="482" y="510"/>
                    <a:pt x="483" y="497"/>
                  </a:cubicBezTo>
                  <a:cubicBezTo>
                    <a:pt x="483" y="487"/>
                    <a:pt x="475" y="469"/>
                    <a:pt x="483" y="461"/>
                  </a:cubicBezTo>
                  <a:cubicBezTo>
                    <a:pt x="502" y="444"/>
                    <a:pt x="531" y="442"/>
                    <a:pt x="554" y="447"/>
                  </a:cubicBezTo>
                  <a:cubicBezTo>
                    <a:pt x="566" y="449"/>
                    <a:pt x="580" y="452"/>
                    <a:pt x="592" y="455"/>
                  </a:cubicBezTo>
                  <a:cubicBezTo>
                    <a:pt x="603" y="459"/>
                    <a:pt x="608" y="471"/>
                    <a:pt x="619" y="475"/>
                  </a:cubicBezTo>
                  <a:cubicBezTo>
                    <a:pt x="637" y="483"/>
                    <a:pt x="671" y="483"/>
                    <a:pt x="686" y="468"/>
                  </a:cubicBezTo>
                  <a:cubicBezTo>
                    <a:pt x="693" y="460"/>
                    <a:pt x="695" y="449"/>
                    <a:pt x="698" y="439"/>
                  </a:cubicBezTo>
                  <a:cubicBezTo>
                    <a:pt x="700" y="434"/>
                    <a:pt x="705" y="430"/>
                    <a:pt x="707" y="426"/>
                  </a:cubicBezTo>
                  <a:cubicBezTo>
                    <a:pt x="712" y="418"/>
                    <a:pt x="714" y="410"/>
                    <a:pt x="719" y="403"/>
                  </a:cubicBezTo>
                  <a:cubicBezTo>
                    <a:pt x="729" y="390"/>
                    <a:pt x="757" y="380"/>
                    <a:pt x="745" y="359"/>
                  </a:cubicBezTo>
                  <a:cubicBezTo>
                    <a:pt x="740" y="351"/>
                    <a:pt x="720" y="333"/>
                    <a:pt x="710" y="331"/>
                  </a:cubicBezTo>
                  <a:cubicBezTo>
                    <a:pt x="720" y="329"/>
                    <a:pt x="729" y="323"/>
                    <a:pt x="735" y="317"/>
                  </a:cubicBezTo>
                  <a:cubicBezTo>
                    <a:pt x="739" y="313"/>
                    <a:pt x="747" y="297"/>
                    <a:pt x="752" y="307"/>
                  </a:cubicBezTo>
                  <a:cubicBezTo>
                    <a:pt x="755" y="314"/>
                    <a:pt x="752" y="323"/>
                    <a:pt x="751" y="329"/>
                  </a:cubicBezTo>
                  <a:cubicBezTo>
                    <a:pt x="749" y="343"/>
                    <a:pt x="755" y="356"/>
                    <a:pt x="754" y="370"/>
                  </a:cubicBezTo>
                  <a:cubicBezTo>
                    <a:pt x="752" y="397"/>
                    <a:pt x="727" y="409"/>
                    <a:pt x="716" y="431"/>
                  </a:cubicBezTo>
                  <a:cubicBezTo>
                    <a:pt x="711" y="440"/>
                    <a:pt x="713" y="451"/>
                    <a:pt x="714" y="461"/>
                  </a:cubicBezTo>
                  <a:cubicBezTo>
                    <a:pt x="716" y="476"/>
                    <a:pt x="710" y="486"/>
                    <a:pt x="708" y="500"/>
                  </a:cubicBezTo>
                  <a:cubicBezTo>
                    <a:pt x="706" y="512"/>
                    <a:pt x="707" y="524"/>
                    <a:pt x="705" y="535"/>
                  </a:cubicBezTo>
                  <a:cubicBezTo>
                    <a:pt x="702" y="549"/>
                    <a:pt x="691" y="557"/>
                    <a:pt x="685" y="570"/>
                  </a:cubicBezTo>
                  <a:cubicBezTo>
                    <a:pt x="675" y="594"/>
                    <a:pt x="681" y="624"/>
                    <a:pt x="688" y="648"/>
                  </a:cubicBezTo>
                  <a:cubicBezTo>
                    <a:pt x="694" y="670"/>
                    <a:pt x="699" y="696"/>
                    <a:pt x="693" y="719"/>
                  </a:cubicBezTo>
                  <a:cubicBezTo>
                    <a:pt x="690" y="733"/>
                    <a:pt x="683" y="745"/>
                    <a:pt x="679" y="759"/>
                  </a:cubicBezTo>
                  <a:cubicBezTo>
                    <a:pt x="686" y="736"/>
                    <a:pt x="702" y="722"/>
                    <a:pt x="699" y="696"/>
                  </a:cubicBezTo>
                  <a:cubicBezTo>
                    <a:pt x="697" y="682"/>
                    <a:pt x="697" y="668"/>
                    <a:pt x="694" y="654"/>
                  </a:cubicBezTo>
                  <a:cubicBezTo>
                    <a:pt x="691" y="641"/>
                    <a:pt x="687" y="628"/>
                    <a:pt x="686" y="615"/>
                  </a:cubicBezTo>
                  <a:cubicBezTo>
                    <a:pt x="686" y="604"/>
                    <a:pt x="689" y="591"/>
                    <a:pt x="690" y="580"/>
                  </a:cubicBezTo>
                  <a:cubicBezTo>
                    <a:pt x="691" y="567"/>
                    <a:pt x="704" y="559"/>
                    <a:pt x="710" y="547"/>
                  </a:cubicBezTo>
                  <a:cubicBezTo>
                    <a:pt x="715" y="537"/>
                    <a:pt x="715" y="526"/>
                    <a:pt x="716" y="514"/>
                  </a:cubicBezTo>
                  <a:cubicBezTo>
                    <a:pt x="717" y="500"/>
                    <a:pt x="725" y="489"/>
                    <a:pt x="727" y="475"/>
                  </a:cubicBezTo>
                  <a:cubicBezTo>
                    <a:pt x="728" y="465"/>
                    <a:pt x="724" y="454"/>
                    <a:pt x="725" y="444"/>
                  </a:cubicBezTo>
                  <a:cubicBezTo>
                    <a:pt x="726" y="434"/>
                    <a:pt x="738" y="426"/>
                    <a:pt x="744" y="419"/>
                  </a:cubicBezTo>
                  <a:cubicBezTo>
                    <a:pt x="765" y="396"/>
                    <a:pt x="771" y="375"/>
                    <a:pt x="769" y="345"/>
                  </a:cubicBezTo>
                  <a:cubicBezTo>
                    <a:pt x="767" y="332"/>
                    <a:pt x="771" y="319"/>
                    <a:pt x="769" y="307"/>
                  </a:cubicBezTo>
                  <a:cubicBezTo>
                    <a:pt x="765" y="288"/>
                    <a:pt x="748" y="292"/>
                    <a:pt x="741" y="278"/>
                  </a:cubicBezTo>
                  <a:cubicBezTo>
                    <a:pt x="737" y="270"/>
                    <a:pt x="729" y="261"/>
                    <a:pt x="740" y="257"/>
                  </a:cubicBezTo>
                  <a:cubicBezTo>
                    <a:pt x="752" y="253"/>
                    <a:pt x="765" y="252"/>
                    <a:pt x="772" y="241"/>
                  </a:cubicBezTo>
                  <a:cubicBezTo>
                    <a:pt x="777" y="233"/>
                    <a:pt x="778" y="225"/>
                    <a:pt x="779" y="216"/>
                  </a:cubicBezTo>
                  <a:cubicBezTo>
                    <a:pt x="781" y="202"/>
                    <a:pt x="790" y="205"/>
                    <a:pt x="802" y="207"/>
                  </a:cubicBezTo>
                  <a:cubicBezTo>
                    <a:pt x="828" y="211"/>
                    <a:pt x="849" y="199"/>
                    <a:pt x="836" y="170"/>
                  </a:cubicBezTo>
                  <a:cubicBezTo>
                    <a:pt x="826" y="147"/>
                    <a:pt x="829" y="133"/>
                    <a:pt x="843" y="112"/>
                  </a:cubicBezTo>
                  <a:cubicBezTo>
                    <a:pt x="848" y="104"/>
                    <a:pt x="855" y="97"/>
                    <a:pt x="863" y="91"/>
                  </a:cubicBezTo>
                  <a:cubicBezTo>
                    <a:pt x="872" y="83"/>
                    <a:pt x="878" y="70"/>
                    <a:pt x="888" y="63"/>
                  </a:cubicBezTo>
                  <a:cubicBezTo>
                    <a:pt x="896" y="59"/>
                    <a:pt x="906" y="61"/>
                    <a:pt x="914" y="59"/>
                  </a:cubicBezTo>
                  <a:cubicBezTo>
                    <a:pt x="919" y="58"/>
                    <a:pt x="922" y="54"/>
                    <a:pt x="925" y="57"/>
                  </a:cubicBezTo>
                  <a:cubicBezTo>
                    <a:pt x="928" y="59"/>
                    <a:pt x="933" y="61"/>
                    <a:pt x="937" y="62"/>
                  </a:cubicBezTo>
                  <a:cubicBezTo>
                    <a:pt x="962" y="69"/>
                    <a:pt x="969" y="59"/>
                    <a:pt x="986" y="44"/>
                  </a:cubicBezTo>
                  <a:cubicBezTo>
                    <a:pt x="992" y="38"/>
                    <a:pt x="1002" y="36"/>
                    <a:pt x="1010" y="32"/>
                  </a:cubicBezTo>
                  <a:cubicBezTo>
                    <a:pt x="1022" y="27"/>
                    <a:pt x="1031" y="33"/>
                    <a:pt x="1044" y="32"/>
                  </a:cubicBezTo>
                  <a:cubicBezTo>
                    <a:pt x="1052" y="32"/>
                    <a:pt x="1090" y="24"/>
                    <a:pt x="1081" y="8"/>
                  </a:cubicBezTo>
                  <a:cubicBezTo>
                    <a:pt x="1077" y="5"/>
                    <a:pt x="1088" y="21"/>
                    <a:pt x="108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PA-任意多边形 1826">
              <a:extLst>
                <a:ext uri="{FF2B5EF4-FFF2-40B4-BE49-F238E27FC236}">
                  <a16:creationId xmlns="" xmlns:a16="http://schemas.microsoft.com/office/drawing/2014/main" id="{31C26CE5-CEEC-4201-9259-2E514CABAB39}"/>
                </a:ext>
              </a:extLst>
            </p:cNvPr>
            <p:cNvSpPr>
              <a:spLocks/>
            </p:cNvSpPr>
            <p:nvPr>
              <p:custDataLst>
                <p:tags r:id="rId497"/>
              </p:custDataLst>
            </p:nvPr>
          </p:nvSpPr>
          <p:spPr bwMode="auto">
            <a:xfrm>
              <a:off x="151" y="560"/>
              <a:ext cx="4640" cy="6594"/>
            </a:xfrm>
            <a:custGeom>
              <a:avLst/>
              <a:gdLst>
                <a:gd name="T0" fmla="*/ 4343 w 2314"/>
                <a:gd name="T1" fmla="*/ 176 h 3294"/>
                <a:gd name="T2" fmla="*/ 4113 w 2314"/>
                <a:gd name="T3" fmla="*/ 380 h 3294"/>
                <a:gd name="T4" fmla="*/ 3870 w 2314"/>
                <a:gd name="T5" fmla="*/ 673 h 3294"/>
                <a:gd name="T6" fmla="*/ 3493 w 2314"/>
                <a:gd name="T7" fmla="*/ 955 h 3294"/>
                <a:gd name="T8" fmla="*/ 3164 w 2314"/>
                <a:gd name="T9" fmla="*/ 1289 h 3294"/>
                <a:gd name="T10" fmla="*/ 2944 w 2314"/>
                <a:gd name="T11" fmla="*/ 1527 h 3294"/>
                <a:gd name="T12" fmla="*/ 2553 w 2314"/>
                <a:gd name="T13" fmla="*/ 1710 h 3294"/>
                <a:gd name="T14" fmla="*/ 2322 w 2314"/>
                <a:gd name="T15" fmla="*/ 2224 h 3294"/>
                <a:gd name="T16" fmla="*/ 2005 w 2314"/>
                <a:gd name="T17" fmla="*/ 2785 h 3294"/>
                <a:gd name="T18" fmla="*/ 1700 w 2314"/>
                <a:gd name="T19" fmla="*/ 2995 h 3294"/>
                <a:gd name="T20" fmla="*/ 1793 w 2314"/>
                <a:gd name="T21" fmla="*/ 3475 h 3294"/>
                <a:gd name="T22" fmla="*/ 1620 w 2314"/>
                <a:gd name="T23" fmla="*/ 3880 h 3294"/>
                <a:gd name="T24" fmla="*/ 1510 w 2314"/>
                <a:gd name="T25" fmla="*/ 4398 h 3294"/>
                <a:gd name="T26" fmla="*/ 900 w 2314"/>
                <a:gd name="T27" fmla="*/ 4754 h 3294"/>
                <a:gd name="T28" fmla="*/ 892 w 2314"/>
                <a:gd name="T29" fmla="*/ 4786 h 3294"/>
                <a:gd name="T30" fmla="*/ 1293 w 2314"/>
                <a:gd name="T31" fmla="*/ 4626 h 3294"/>
                <a:gd name="T32" fmla="*/ 1029 w 2314"/>
                <a:gd name="T33" fmla="*/ 4912 h 3294"/>
                <a:gd name="T34" fmla="*/ 800 w 2314"/>
                <a:gd name="T35" fmla="*/ 5087 h 3294"/>
                <a:gd name="T36" fmla="*/ 870 w 2314"/>
                <a:gd name="T37" fmla="*/ 5487 h 3294"/>
                <a:gd name="T38" fmla="*/ 590 w 2314"/>
                <a:gd name="T39" fmla="*/ 5745 h 3294"/>
                <a:gd name="T40" fmla="*/ 429 w 2314"/>
                <a:gd name="T41" fmla="*/ 6172 h 3294"/>
                <a:gd name="T42" fmla="*/ 184 w 2314"/>
                <a:gd name="T43" fmla="*/ 6370 h 3294"/>
                <a:gd name="T44" fmla="*/ 263 w 2314"/>
                <a:gd name="T45" fmla="*/ 6344 h 3294"/>
                <a:gd name="T46" fmla="*/ 353 w 2314"/>
                <a:gd name="T47" fmla="*/ 6140 h 3294"/>
                <a:gd name="T48" fmla="*/ 588 w 2314"/>
                <a:gd name="T49" fmla="*/ 5731 h 3294"/>
                <a:gd name="T50" fmla="*/ 718 w 2314"/>
                <a:gd name="T51" fmla="*/ 5327 h 3294"/>
                <a:gd name="T52" fmla="*/ 864 w 2314"/>
                <a:gd name="T53" fmla="*/ 5051 h 3294"/>
                <a:gd name="T54" fmla="*/ 1137 w 2314"/>
                <a:gd name="T55" fmla="*/ 5517 h 3294"/>
                <a:gd name="T56" fmla="*/ 1119 w 2314"/>
                <a:gd name="T57" fmla="*/ 6039 h 3294"/>
                <a:gd name="T58" fmla="*/ 1223 w 2314"/>
                <a:gd name="T59" fmla="*/ 6328 h 3294"/>
                <a:gd name="T60" fmla="*/ 1045 w 2314"/>
                <a:gd name="T61" fmla="*/ 5817 h 3294"/>
                <a:gd name="T62" fmla="*/ 1071 w 2314"/>
                <a:gd name="T63" fmla="*/ 5195 h 3294"/>
                <a:gd name="T64" fmla="*/ 1135 w 2314"/>
                <a:gd name="T65" fmla="*/ 4778 h 3294"/>
                <a:gd name="T66" fmla="*/ 1247 w 2314"/>
                <a:gd name="T67" fmla="*/ 4430 h 3294"/>
                <a:gd name="T68" fmla="*/ 1644 w 2314"/>
                <a:gd name="T69" fmla="*/ 4194 h 3294"/>
                <a:gd name="T70" fmla="*/ 1807 w 2314"/>
                <a:gd name="T71" fmla="*/ 3779 h 3294"/>
                <a:gd name="T72" fmla="*/ 2003 w 2314"/>
                <a:gd name="T73" fmla="*/ 4362 h 3294"/>
                <a:gd name="T74" fmla="*/ 2059 w 2314"/>
                <a:gd name="T75" fmla="*/ 4748 h 3294"/>
                <a:gd name="T76" fmla="*/ 2290 w 2314"/>
                <a:gd name="T77" fmla="*/ 5225 h 3294"/>
                <a:gd name="T78" fmla="*/ 1869 w 2314"/>
                <a:gd name="T79" fmla="*/ 4674 h 3294"/>
                <a:gd name="T80" fmla="*/ 2027 w 2314"/>
                <a:gd name="T81" fmla="*/ 4266 h 3294"/>
                <a:gd name="T82" fmla="*/ 1791 w 2314"/>
                <a:gd name="T83" fmla="*/ 3611 h 3294"/>
                <a:gd name="T84" fmla="*/ 1853 w 2314"/>
                <a:gd name="T85" fmla="*/ 3105 h 3294"/>
                <a:gd name="T86" fmla="*/ 2051 w 2314"/>
                <a:gd name="T87" fmla="*/ 2797 h 3294"/>
                <a:gd name="T88" fmla="*/ 2364 w 2314"/>
                <a:gd name="T89" fmla="*/ 2246 h 3294"/>
                <a:gd name="T90" fmla="*/ 2543 w 2314"/>
                <a:gd name="T91" fmla="*/ 1766 h 3294"/>
                <a:gd name="T92" fmla="*/ 2579 w 2314"/>
                <a:gd name="T93" fmla="*/ 2166 h 3294"/>
                <a:gd name="T94" fmla="*/ 2496 w 2314"/>
                <a:gd name="T95" fmla="*/ 2626 h 3294"/>
                <a:gd name="T96" fmla="*/ 2613 w 2314"/>
                <a:gd name="T97" fmla="*/ 3067 h 3294"/>
                <a:gd name="T98" fmla="*/ 2617 w 2314"/>
                <a:gd name="T99" fmla="*/ 3081 h 3294"/>
                <a:gd name="T100" fmla="*/ 2490 w 2314"/>
                <a:gd name="T101" fmla="*/ 2676 h 3294"/>
                <a:gd name="T102" fmla="*/ 2663 w 2314"/>
                <a:gd name="T103" fmla="*/ 2210 h 3294"/>
                <a:gd name="T104" fmla="*/ 2741 w 2314"/>
                <a:gd name="T105" fmla="*/ 1820 h 3294"/>
                <a:gd name="T106" fmla="*/ 3068 w 2314"/>
                <a:gd name="T107" fmla="*/ 1591 h 3294"/>
                <a:gd name="T108" fmla="*/ 3377 w 2314"/>
                <a:gd name="T109" fmla="*/ 1171 h 3294"/>
                <a:gd name="T110" fmla="*/ 3848 w 2314"/>
                <a:gd name="T111" fmla="*/ 741 h 3294"/>
                <a:gd name="T112" fmla="*/ 4165 w 2314"/>
                <a:gd name="T113" fmla="*/ 314 h 3294"/>
                <a:gd name="T114" fmla="*/ 4510 w 2314"/>
                <a:gd name="T115" fmla="*/ 192 h 32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14"/>
                <a:gd name="T175" fmla="*/ 0 h 3294"/>
                <a:gd name="T176" fmla="*/ 2314 w 2314"/>
                <a:gd name="T177" fmla="*/ 3294 h 32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14" h="3294">
                  <a:moveTo>
                    <a:pt x="2249" y="96"/>
                  </a:moveTo>
                  <a:cubicBezTo>
                    <a:pt x="2249" y="89"/>
                    <a:pt x="2258" y="81"/>
                    <a:pt x="2262" y="74"/>
                  </a:cubicBezTo>
                  <a:cubicBezTo>
                    <a:pt x="2269" y="63"/>
                    <a:pt x="2305" y="29"/>
                    <a:pt x="2312" y="17"/>
                  </a:cubicBezTo>
                  <a:cubicBezTo>
                    <a:pt x="2314" y="13"/>
                    <a:pt x="2307" y="0"/>
                    <a:pt x="2294" y="7"/>
                  </a:cubicBezTo>
                  <a:cubicBezTo>
                    <a:pt x="2276" y="18"/>
                    <a:pt x="2261" y="34"/>
                    <a:pt x="2247" y="49"/>
                  </a:cubicBezTo>
                  <a:cubicBezTo>
                    <a:pt x="2231" y="65"/>
                    <a:pt x="2213" y="78"/>
                    <a:pt x="2213" y="103"/>
                  </a:cubicBezTo>
                  <a:cubicBezTo>
                    <a:pt x="2200" y="96"/>
                    <a:pt x="2182" y="83"/>
                    <a:pt x="2166" y="88"/>
                  </a:cubicBezTo>
                  <a:cubicBezTo>
                    <a:pt x="2141" y="97"/>
                    <a:pt x="2151" y="126"/>
                    <a:pt x="2159" y="143"/>
                  </a:cubicBezTo>
                  <a:cubicBezTo>
                    <a:pt x="2146" y="135"/>
                    <a:pt x="2133" y="125"/>
                    <a:pt x="2117" y="120"/>
                  </a:cubicBezTo>
                  <a:cubicBezTo>
                    <a:pt x="2112" y="119"/>
                    <a:pt x="2107" y="117"/>
                    <a:pt x="2102" y="117"/>
                  </a:cubicBezTo>
                  <a:cubicBezTo>
                    <a:pt x="2095" y="118"/>
                    <a:pt x="2092" y="123"/>
                    <a:pt x="2087" y="123"/>
                  </a:cubicBezTo>
                  <a:cubicBezTo>
                    <a:pt x="2068" y="122"/>
                    <a:pt x="2030" y="109"/>
                    <a:pt x="2034" y="143"/>
                  </a:cubicBezTo>
                  <a:cubicBezTo>
                    <a:pt x="2035" y="155"/>
                    <a:pt x="2041" y="166"/>
                    <a:pt x="2045" y="177"/>
                  </a:cubicBezTo>
                  <a:cubicBezTo>
                    <a:pt x="2047" y="181"/>
                    <a:pt x="2049" y="186"/>
                    <a:pt x="2051" y="190"/>
                  </a:cubicBezTo>
                  <a:cubicBezTo>
                    <a:pt x="2053" y="197"/>
                    <a:pt x="2040" y="201"/>
                    <a:pt x="2035" y="205"/>
                  </a:cubicBezTo>
                  <a:cubicBezTo>
                    <a:pt x="2023" y="214"/>
                    <a:pt x="2016" y="225"/>
                    <a:pt x="2007" y="237"/>
                  </a:cubicBezTo>
                  <a:cubicBezTo>
                    <a:pt x="2006" y="239"/>
                    <a:pt x="2001" y="243"/>
                    <a:pt x="2001" y="246"/>
                  </a:cubicBezTo>
                  <a:cubicBezTo>
                    <a:pt x="1993" y="250"/>
                    <a:pt x="1983" y="250"/>
                    <a:pt x="1975" y="255"/>
                  </a:cubicBezTo>
                  <a:cubicBezTo>
                    <a:pt x="1948" y="269"/>
                    <a:pt x="1962" y="294"/>
                    <a:pt x="1970" y="315"/>
                  </a:cubicBezTo>
                  <a:cubicBezTo>
                    <a:pt x="1975" y="330"/>
                    <a:pt x="1965" y="337"/>
                    <a:pt x="1953" y="345"/>
                  </a:cubicBezTo>
                  <a:cubicBezTo>
                    <a:pt x="1945" y="343"/>
                    <a:pt x="1938" y="339"/>
                    <a:pt x="1930" y="336"/>
                  </a:cubicBezTo>
                  <a:cubicBezTo>
                    <a:pt x="1915" y="330"/>
                    <a:pt x="1886" y="318"/>
                    <a:pt x="1877" y="340"/>
                  </a:cubicBezTo>
                  <a:cubicBezTo>
                    <a:pt x="1867" y="366"/>
                    <a:pt x="1896" y="399"/>
                    <a:pt x="1907" y="422"/>
                  </a:cubicBezTo>
                  <a:cubicBezTo>
                    <a:pt x="1892" y="419"/>
                    <a:pt x="1877" y="415"/>
                    <a:pt x="1867" y="427"/>
                  </a:cubicBezTo>
                  <a:cubicBezTo>
                    <a:pt x="1863" y="432"/>
                    <a:pt x="1859" y="437"/>
                    <a:pt x="1855" y="443"/>
                  </a:cubicBezTo>
                  <a:cubicBezTo>
                    <a:pt x="1849" y="452"/>
                    <a:pt x="1851" y="454"/>
                    <a:pt x="1840" y="449"/>
                  </a:cubicBezTo>
                  <a:cubicBezTo>
                    <a:pt x="1826" y="443"/>
                    <a:pt x="1813" y="434"/>
                    <a:pt x="1797" y="441"/>
                  </a:cubicBezTo>
                  <a:cubicBezTo>
                    <a:pt x="1778" y="449"/>
                    <a:pt x="1759" y="464"/>
                    <a:pt x="1742" y="477"/>
                  </a:cubicBezTo>
                  <a:cubicBezTo>
                    <a:pt x="1733" y="484"/>
                    <a:pt x="1728" y="489"/>
                    <a:pt x="1725" y="500"/>
                  </a:cubicBezTo>
                  <a:cubicBezTo>
                    <a:pt x="1724" y="501"/>
                    <a:pt x="1720" y="522"/>
                    <a:pt x="1722" y="523"/>
                  </a:cubicBezTo>
                  <a:cubicBezTo>
                    <a:pt x="1702" y="527"/>
                    <a:pt x="1685" y="538"/>
                    <a:pt x="1669" y="550"/>
                  </a:cubicBezTo>
                  <a:cubicBezTo>
                    <a:pt x="1654" y="562"/>
                    <a:pt x="1651" y="574"/>
                    <a:pt x="1653" y="592"/>
                  </a:cubicBezTo>
                  <a:cubicBezTo>
                    <a:pt x="1654" y="599"/>
                    <a:pt x="1655" y="606"/>
                    <a:pt x="1656" y="612"/>
                  </a:cubicBezTo>
                  <a:cubicBezTo>
                    <a:pt x="1648" y="614"/>
                    <a:pt x="1640" y="618"/>
                    <a:pt x="1633" y="623"/>
                  </a:cubicBezTo>
                  <a:cubicBezTo>
                    <a:pt x="1633" y="621"/>
                    <a:pt x="1575" y="609"/>
                    <a:pt x="1578" y="644"/>
                  </a:cubicBezTo>
                  <a:cubicBezTo>
                    <a:pt x="1579" y="653"/>
                    <a:pt x="1594" y="675"/>
                    <a:pt x="1587" y="681"/>
                  </a:cubicBezTo>
                  <a:cubicBezTo>
                    <a:pt x="1576" y="689"/>
                    <a:pt x="1567" y="699"/>
                    <a:pt x="1555" y="707"/>
                  </a:cubicBezTo>
                  <a:cubicBezTo>
                    <a:pt x="1552" y="709"/>
                    <a:pt x="1546" y="716"/>
                    <a:pt x="1543" y="714"/>
                  </a:cubicBezTo>
                  <a:cubicBezTo>
                    <a:pt x="1534" y="711"/>
                    <a:pt x="1527" y="707"/>
                    <a:pt x="1518" y="703"/>
                  </a:cubicBezTo>
                  <a:cubicBezTo>
                    <a:pt x="1509" y="699"/>
                    <a:pt x="1486" y="692"/>
                    <a:pt x="1479" y="703"/>
                  </a:cubicBezTo>
                  <a:cubicBezTo>
                    <a:pt x="1467" y="720"/>
                    <a:pt x="1487" y="760"/>
                    <a:pt x="1493" y="777"/>
                  </a:cubicBezTo>
                  <a:cubicBezTo>
                    <a:pt x="1485" y="771"/>
                    <a:pt x="1477" y="765"/>
                    <a:pt x="1468" y="763"/>
                  </a:cubicBezTo>
                  <a:cubicBezTo>
                    <a:pt x="1464" y="761"/>
                    <a:pt x="1454" y="765"/>
                    <a:pt x="1451" y="764"/>
                  </a:cubicBezTo>
                  <a:cubicBezTo>
                    <a:pt x="1437" y="757"/>
                    <a:pt x="1422" y="766"/>
                    <a:pt x="1409" y="763"/>
                  </a:cubicBezTo>
                  <a:cubicBezTo>
                    <a:pt x="1394" y="760"/>
                    <a:pt x="1370" y="749"/>
                    <a:pt x="1363" y="769"/>
                  </a:cubicBezTo>
                  <a:cubicBezTo>
                    <a:pt x="1355" y="790"/>
                    <a:pt x="1374" y="816"/>
                    <a:pt x="1380" y="835"/>
                  </a:cubicBezTo>
                  <a:cubicBezTo>
                    <a:pt x="1362" y="828"/>
                    <a:pt x="1338" y="802"/>
                    <a:pt x="1317" y="814"/>
                  </a:cubicBezTo>
                  <a:cubicBezTo>
                    <a:pt x="1294" y="827"/>
                    <a:pt x="1327" y="874"/>
                    <a:pt x="1333" y="890"/>
                  </a:cubicBezTo>
                  <a:cubicBezTo>
                    <a:pt x="1314" y="877"/>
                    <a:pt x="1296" y="860"/>
                    <a:pt x="1273" y="854"/>
                  </a:cubicBezTo>
                  <a:cubicBezTo>
                    <a:pt x="1253" y="849"/>
                    <a:pt x="1246" y="864"/>
                    <a:pt x="1241" y="880"/>
                  </a:cubicBezTo>
                  <a:cubicBezTo>
                    <a:pt x="1235" y="899"/>
                    <a:pt x="1229" y="919"/>
                    <a:pt x="1222" y="936"/>
                  </a:cubicBezTo>
                  <a:cubicBezTo>
                    <a:pt x="1212" y="960"/>
                    <a:pt x="1242" y="985"/>
                    <a:pt x="1253" y="1003"/>
                  </a:cubicBezTo>
                  <a:cubicBezTo>
                    <a:pt x="1238" y="1001"/>
                    <a:pt x="1219" y="991"/>
                    <a:pt x="1204" y="998"/>
                  </a:cubicBezTo>
                  <a:cubicBezTo>
                    <a:pt x="1181" y="1010"/>
                    <a:pt x="1202" y="1036"/>
                    <a:pt x="1207" y="1052"/>
                  </a:cubicBezTo>
                  <a:cubicBezTo>
                    <a:pt x="1184" y="1053"/>
                    <a:pt x="1139" y="1041"/>
                    <a:pt x="1147" y="1080"/>
                  </a:cubicBezTo>
                  <a:cubicBezTo>
                    <a:pt x="1149" y="1090"/>
                    <a:pt x="1160" y="1101"/>
                    <a:pt x="1158" y="1111"/>
                  </a:cubicBezTo>
                  <a:cubicBezTo>
                    <a:pt x="1156" y="1117"/>
                    <a:pt x="1151" y="1136"/>
                    <a:pt x="1144" y="1134"/>
                  </a:cubicBezTo>
                  <a:cubicBezTo>
                    <a:pt x="1120" y="1129"/>
                    <a:pt x="1074" y="1108"/>
                    <a:pt x="1051" y="1121"/>
                  </a:cubicBezTo>
                  <a:cubicBezTo>
                    <a:pt x="1034" y="1131"/>
                    <a:pt x="1065" y="1167"/>
                    <a:pt x="1068" y="1178"/>
                  </a:cubicBezTo>
                  <a:cubicBezTo>
                    <a:pt x="1078" y="1204"/>
                    <a:pt x="1072" y="1235"/>
                    <a:pt x="1057" y="1259"/>
                  </a:cubicBezTo>
                  <a:cubicBezTo>
                    <a:pt x="1043" y="1281"/>
                    <a:pt x="1012" y="1295"/>
                    <a:pt x="1011" y="1323"/>
                  </a:cubicBezTo>
                  <a:cubicBezTo>
                    <a:pt x="1011" y="1340"/>
                    <a:pt x="1007" y="1358"/>
                    <a:pt x="1003" y="1374"/>
                  </a:cubicBezTo>
                  <a:cubicBezTo>
                    <a:pt x="1002" y="1379"/>
                    <a:pt x="999" y="1385"/>
                    <a:pt x="1000" y="1391"/>
                  </a:cubicBezTo>
                  <a:cubicBezTo>
                    <a:pt x="1000" y="1400"/>
                    <a:pt x="1007" y="1407"/>
                    <a:pt x="1008" y="1416"/>
                  </a:cubicBezTo>
                  <a:cubicBezTo>
                    <a:pt x="992" y="1418"/>
                    <a:pt x="887" y="1380"/>
                    <a:pt x="917" y="1429"/>
                  </a:cubicBezTo>
                  <a:cubicBezTo>
                    <a:pt x="924" y="1442"/>
                    <a:pt x="937" y="1452"/>
                    <a:pt x="944" y="1465"/>
                  </a:cubicBezTo>
                  <a:cubicBezTo>
                    <a:pt x="948" y="1472"/>
                    <a:pt x="945" y="1481"/>
                    <a:pt x="952" y="1489"/>
                  </a:cubicBezTo>
                  <a:cubicBezTo>
                    <a:pt x="958" y="1497"/>
                    <a:pt x="967" y="1503"/>
                    <a:pt x="972" y="1512"/>
                  </a:cubicBezTo>
                  <a:cubicBezTo>
                    <a:pt x="951" y="1509"/>
                    <a:pt x="930" y="1504"/>
                    <a:pt x="909" y="1499"/>
                  </a:cubicBezTo>
                  <a:cubicBezTo>
                    <a:pt x="894" y="1496"/>
                    <a:pt x="861" y="1484"/>
                    <a:pt x="848" y="1496"/>
                  </a:cubicBezTo>
                  <a:cubicBezTo>
                    <a:pt x="835" y="1507"/>
                    <a:pt x="862" y="1527"/>
                    <a:pt x="869" y="1533"/>
                  </a:cubicBezTo>
                  <a:cubicBezTo>
                    <a:pt x="884" y="1546"/>
                    <a:pt x="902" y="1556"/>
                    <a:pt x="916" y="1570"/>
                  </a:cubicBezTo>
                  <a:cubicBezTo>
                    <a:pt x="921" y="1574"/>
                    <a:pt x="919" y="1580"/>
                    <a:pt x="919" y="1586"/>
                  </a:cubicBezTo>
                  <a:cubicBezTo>
                    <a:pt x="920" y="1598"/>
                    <a:pt x="925" y="1608"/>
                    <a:pt x="912" y="1611"/>
                  </a:cubicBezTo>
                  <a:cubicBezTo>
                    <a:pt x="894" y="1616"/>
                    <a:pt x="878" y="1619"/>
                    <a:pt x="877" y="1641"/>
                  </a:cubicBezTo>
                  <a:cubicBezTo>
                    <a:pt x="876" y="1658"/>
                    <a:pt x="877" y="1681"/>
                    <a:pt x="889" y="1695"/>
                  </a:cubicBezTo>
                  <a:cubicBezTo>
                    <a:pt x="901" y="1709"/>
                    <a:pt x="896" y="1720"/>
                    <a:pt x="894" y="1736"/>
                  </a:cubicBezTo>
                  <a:cubicBezTo>
                    <a:pt x="892" y="1747"/>
                    <a:pt x="893" y="1757"/>
                    <a:pt x="894" y="1767"/>
                  </a:cubicBezTo>
                  <a:cubicBezTo>
                    <a:pt x="896" y="1782"/>
                    <a:pt x="895" y="1785"/>
                    <a:pt x="880" y="1790"/>
                  </a:cubicBezTo>
                  <a:cubicBezTo>
                    <a:pt x="862" y="1796"/>
                    <a:pt x="792" y="1815"/>
                    <a:pt x="836" y="1838"/>
                  </a:cubicBezTo>
                  <a:cubicBezTo>
                    <a:pt x="856" y="1849"/>
                    <a:pt x="882" y="1851"/>
                    <a:pt x="901" y="1864"/>
                  </a:cubicBezTo>
                  <a:cubicBezTo>
                    <a:pt x="887" y="1873"/>
                    <a:pt x="868" y="1875"/>
                    <a:pt x="856" y="1888"/>
                  </a:cubicBezTo>
                  <a:cubicBezTo>
                    <a:pt x="847" y="1897"/>
                    <a:pt x="843" y="1904"/>
                    <a:pt x="832" y="1910"/>
                  </a:cubicBezTo>
                  <a:cubicBezTo>
                    <a:pt x="821" y="1916"/>
                    <a:pt x="817" y="1930"/>
                    <a:pt x="808" y="1938"/>
                  </a:cubicBezTo>
                  <a:cubicBezTo>
                    <a:pt x="792" y="1952"/>
                    <a:pt x="777" y="1988"/>
                    <a:pt x="791" y="2007"/>
                  </a:cubicBezTo>
                  <a:cubicBezTo>
                    <a:pt x="798" y="2015"/>
                    <a:pt x="843" y="2049"/>
                    <a:pt x="841" y="2056"/>
                  </a:cubicBezTo>
                  <a:cubicBezTo>
                    <a:pt x="838" y="2066"/>
                    <a:pt x="820" y="2072"/>
                    <a:pt x="814" y="2079"/>
                  </a:cubicBezTo>
                  <a:cubicBezTo>
                    <a:pt x="804" y="2090"/>
                    <a:pt x="803" y="2111"/>
                    <a:pt x="790" y="2119"/>
                  </a:cubicBezTo>
                  <a:cubicBezTo>
                    <a:pt x="779" y="2126"/>
                    <a:pt x="766" y="2120"/>
                    <a:pt x="754" y="2124"/>
                  </a:cubicBezTo>
                  <a:cubicBezTo>
                    <a:pt x="735" y="2132"/>
                    <a:pt x="745" y="2151"/>
                    <a:pt x="751" y="2164"/>
                  </a:cubicBezTo>
                  <a:cubicBezTo>
                    <a:pt x="758" y="2176"/>
                    <a:pt x="764" y="2187"/>
                    <a:pt x="753" y="2197"/>
                  </a:cubicBezTo>
                  <a:cubicBezTo>
                    <a:pt x="740" y="2211"/>
                    <a:pt x="729" y="2214"/>
                    <a:pt x="710" y="2209"/>
                  </a:cubicBezTo>
                  <a:cubicBezTo>
                    <a:pt x="693" y="2204"/>
                    <a:pt x="677" y="2211"/>
                    <a:pt x="660" y="2206"/>
                  </a:cubicBezTo>
                  <a:cubicBezTo>
                    <a:pt x="649" y="2202"/>
                    <a:pt x="615" y="2186"/>
                    <a:pt x="607" y="2200"/>
                  </a:cubicBezTo>
                  <a:cubicBezTo>
                    <a:pt x="601" y="2212"/>
                    <a:pt x="577" y="2217"/>
                    <a:pt x="563" y="2218"/>
                  </a:cubicBezTo>
                  <a:cubicBezTo>
                    <a:pt x="546" y="2220"/>
                    <a:pt x="543" y="2221"/>
                    <a:pt x="531" y="2234"/>
                  </a:cubicBezTo>
                  <a:cubicBezTo>
                    <a:pt x="506" y="2262"/>
                    <a:pt x="500" y="2302"/>
                    <a:pt x="480" y="2333"/>
                  </a:cubicBezTo>
                  <a:cubicBezTo>
                    <a:pt x="470" y="2347"/>
                    <a:pt x="459" y="2361"/>
                    <a:pt x="449" y="2375"/>
                  </a:cubicBezTo>
                  <a:cubicBezTo>
                    <a:pt x="443" y="2385"/>
                    <a:pt x="437" y="2394"/>
                    <a:pt x="431" y="2403"/>
                  </a:cubicBezTo>
                  <a:cubicBezTo>
                    <a:pt x="423" y="2415"/>
                    <a:pt x="422" y="2420"/>
                    <a:pt x="410" y="2410"/>
                  </a:cubicBezTo>
                  <a:cubicBezTo>
                    <a:pt x="395" y="2397"/>
                    <a:pt x="381" y="2383"/>
                    <a:pt x="366" y="2370"/>
                  </a:cubicBezTo>
                  <a:cubicBezTo>
                    <a:pt x="354" y="2359"/>
                    <a:pt x="341" y="2344"/>
                    <a:pt x="324" y="2342"/>
                  </a:cubicBezTo>
                  <a:cubicBezTo>
                    <a:pt x="346" y="2345"/>
                    <a:pt x="367" y="2374"/>
                    <a:pt x="382" y="2388"/>
                  </a:cubicBezTo>
                  <a:cubicBezTo>
                    <a:pt x="392" y="2397"/>
                    <a:pt x="401" y="2408"/>
                    <a:pt x="411" y="2416"/>
                  </a:cubicBezTo>
                  <a:cubicBezTo>
                    <a:pt x="428" y="2429"/>
                    <a:pt x="437" y="2402"/>
                    <a:pt x="445" y="2391"/>
                  </a:cubicBezTo>
                  <a:cubicBezTo>
                    <a:pt x="465" y="2362"/>
                    <a:pt x="489" y="2336"/>
                    <a:pt x="504" y="2304"/>
                  </a:cubicBezTo>
                  <a:cubicBezTo>
                    <a:pt x="514" y="2284"/>
                    <a:pt x="531" y="2231"/>
                    <a:pt x="557" y="2229"/>
                  </a:cubicBezTo>
                  <a:cubicBezTo>
                    <a:pt x="573" y="2229"/>
                    <a:pt x="587" y="2225"/>
                    <a:pt x="602" y="2220"/>
                  </a:cubicBezTo>
                  <a:cubicBezTo>
                    <a:pt x="612" y="2216"/>
                    <a:pt x="609" y="2219"/>
                    <a:pt x="614" y="2228"/>
                  </a:cubicBezTo>
                  <a:cubicBezTo>
                    <a:pt x="618" y="2235"/>
                    <a:pt x="623" y="2242"/>
                    <a:pt x="628" y="2248"/>
                  </a:cubicBezTo>
                  <a:cubicBezTo>
                    <a:pt x="634" y="2256"/>
                    <a:pt x="641" y="2264"/>
                    <a:pt x="645" y="2272"/>
                  </a:cubicBezTo>
                  <a:cubicBezTo>
                    <a:pt x="648" y="2279"/>
                    <a:pt x="646" y="2303"/>
                    <a:pt x="645" y="2311"/>
                  </a:cubicBezTo>
                  <a:cubicBezTo>
                    <a:pt x="641" y="2333"/>
                    <a:pt x="583" y="2288"/>
                    <a:pt x="578" y="2317"/>
                  </a:cubicBezTo>
                  <a:cubicBezTo>
                    <a:pt x="576" y="2329"/>
                    <a:pt x="588" y="2341"/>
                    <a:pt x="595" y="2350"/>
                  </a:cubicBezTo>
                  <a:cubicBezTo>
                    <a:pt x="600" y="2357"/>
                    <a:pt x="607" y="2372"/>
                    <a:pt x="613" y="2378"/>
                  </a:cubicBezTo>
                  <a:cubicBezTo>
                    <a:pt x="608" y="2376"/>
                    <a:pt x="595" y="2378"/>
                    <a:pt x="589" y="2377"/>
                  </a:cubicBezTo>
                  <a:cubicBezTo>
                    <a:pt x="580" y="2376"/>
                    <a:pt x="567" y="2374"/>
                    <a:pt x="559" y="2380"/>
                  </a:cubicBezTo>
                  <a:cubicBezTo>
                    <a:pt x="544" y="2392"/>
                    <a:pt x="549" y="2415"/>
                    <a:pt x="526" y="2420"/>
                  </a:cubicBezTo>
                  <a:cubicBezTo>
                    <a:pt x="505" y="2426"/>
                    <a:pt x="495" y="2437"/>
                    <a:pt x="513" y="2454"/>
                  </a:cubicBezTo>
                  <a:cubicBezTo>
                    <a:pt x="521" y="2462"/>
                    <a:pt x="529" y="2469"/>
                    <a:pt x="537" y="2477"/>
                  </a:cubicBezTo>
                  <a:cubicBezTo>
                    <a:pt x="540" y="2480"/>
                    <a:pt x="547" y="2492"/>
                    <a:pt x="551" y="2493"/>
                  </a:cubicBezTo>
                  <a:cubicBezTo>
                    <a:pt x="543" y="2500"/>
                    <a:pt x="529" y="2497"/>
                    <a:pt x="519" y="2498"/>
                  </a:cubicBezTo>
                  <a:cubicBezTo>
                    <a:pt x="507" y="2498"/>
                    <a:pt x="499" y="2507"/>
                    <a:pt x="488" y="2507"/>
                  </a:cubicBezTo>
                  <a:cubicBezTo>
                    <a:pt x="476" y="2508"/>
                    <a:pt x="464" y="2505"/>
                    <a:pt x="452" y="2505"/>
                  </a:cubicBezTo>
                  <a:cubicBezTo>
                    <a:pt x="437" y="2505"/>
                    <a:pt x="430" y="2517"/>
                    <a:pt x="417" y="2521"/>
                  </a:cubicBezTo>
                  <a:cubicBezTo>
                    <a:pt x="408" y="2524"/>
                    <a:pt x="392" y="2530"/>
                    <a:pt x="399" y="2541"/>
                  </a:cubicBezTo>
                  <a:cubicBezTo>
                    <a:pt x="404" y="2551"/>
                    <a:pt x="413" y="2558"/>
                    <a:pt x="422" y="2565"/>
                  </a:cubicBezTo>
                  <a:cubicBezTo>
                    <a:pt x="431" y="2571"/>
                    <a:pt x="440" y="2578"/>
                    <a:pt x="447" y="2586"/>
                  </a:cubicBezTo>
                  <a:cubicBezTo>
                    <a:pt x="458" y="2599"/>
                    <a:pt x="441" y="2607"/>
                    <a:pt x="434" y="2620"/>
                  </a:cubicBezTo>
                  <a:cubicBezTo>
                    <a:pt x="429" y="2628"/>
                    <a:pt x="432" y="2658"/>
                    <a:pt x="419" y="2658"/>
                  </a:cubicBezTo>
                  <a:cubicBezTo>
                    <a:pt x="400" y="2657"/>
                    <a:pt x="381" y="2650"/>
                    <a:pt x="362" y="2653"/>
                  </a:cubicBezTo>
                  <a:cubicBezTo>
                    <a:pt x="337" y="2656"/>
                    <a:pt x="360" y="2679"/>
                    <a:pt x="370" y="2687"/>
                  </a:cubicBezTo>
                  <a:cubicBezTo>
                    <a:pt x="391" y="2704"/>
                    <a:pt x="417" y="2719"/>
                    <a:pt x="434" y="2741"/>
                  </a:cubicBezTo>
                  <a:cubicBezTo>
                    <a:pt x="430" y="2739"/>
                    <a:pt x="420" y="2743"/>
                    <a:pt x="416" y="2743"/>
                  </a:cubicBezTo>
                  <a:cubicBezTo>
                    <a:pt x="401" y="2742"/>
                    <a:pt x="386" y="2738"/>
                    <a:pt x="371" y="2739"/>
                  </a:cubicBezTo>
                  <a:cubicBezTo>
                    <a:pt x="345" y="2741"/>
                    <a:pt x="363" y="2767"/>
                    <a:pt x="364" y="2782"/>
                  </a:cubicBezTo>
                  <a:cubicBezTo>
                    <a:pt x="365" y="2794"/>
                    <a:pt x="338" y="2794"/>
                    <a:pt x="331" y="2795"/>
                  </a:cubicBezTo>
                  <a:cubicBezTo>
                    <a:pt x="324" y="2795"/>
                    <a:pt x="316" y="2796"/>
                    <a:pt x="309" y="2798"/>
                  </a:cubicBezTo>
                  <a:cubicBezTo>
                    <a:pt x="299" y="2801"/>
                    <a:pt x="294" y="2811"/>
                    <a:pt x="286" y="2817"/>
                  </a:cubicBezTo>
                  <a:cubicBezTo>
                    <a:pt x="257" y="2837"/>
                    <a:pt x="274" y="2850"/>
                    <a:pt x="294" y="2870"/>
                  </a:cubicBezTo>
                  <a:cubicBezTo>
                    <a:pt x="304" y="2880"/>
                    <a:pt x="302" y="2891"/>
                    <a:pt x="302" y="2904"/>
                  </a:cubicBezTo>
                  <a:cubicBezTo>
                    <a:pt x="302" y="2919"/>
                    <a:pt x="304" y="2935"/>
                    <a:pt x="302" y="2950"/>
                  </a:cubicBezTo>
                  <a:cubicBezTo>
                    <a:pt x="299" y="2973"/>
                    <a:pt x="247" y="2960"/>
                    <a:pt x="266" y="2990"/>
                  </a:cubicBezTo>
                  <a:cubicBezTo>
                    <a:pt x="277" y="3007"/>
                    <a:pt x="296" y="3019"/>
                    <a:pt x="306" y="3036"/>
                  </a:cubicBezTo>
                  <a:cubicBezTo>
                    <a:pt x="318" y="3056"/>
                    <a:pt x="282" y="3054"/>
                    <a:pt x="273" y="3063"/>
                  </a:cubicBezTo>
                  <a:cubicBezTo>
                    <a:pt x="264" y="3071"/>
                    <a:pt x="264" y="3083"/>
                    <a:pt x="259" y="3093"/>
                  </a:cubicBezTo>
                  <a:cubicBezTo>
                    <a:pt x="253" y="3105"/>
                    <a:pt x="223" y="3087"/>
                    <a:pt x="214" y="3083"/>
                  </a:cubicBezTo>
                  <a:cubicBezTo>
                    <a:pt x="199" y="3076"/>
                    <a:pt x="170" y="3053"/>
                    <a:pt x="153" y="3062"/>
                  </a:cubicBezTo>
                  <a:cubicBezTo>
                    <a:pt x="147" y="3073"/>
                    <a:pt x="156" y="3086"/>
                    <a:pt x="153" y="3097"/>
                  </a:cubicBezTo>
                  <a:cubicBezTo>
                    <a:pt x="149" y="3113"/>
                    <a:pt x="155" y="3121"/>
                    <a:pt x="165" y="3133"/>
                  </a:cubicBezTo>
                  <a:cubicBezTo>
                    <a:pt x="178" y="3151"/>
                    <a:pt x="194" y="3169"/>
                    <a:pt x="204" y="3190"/>
                  </a:cubicBezTo>
                  <a:cubicBezTo>
                    <a:pt x="209" y="3202"/>
                    <a:pt x="195" y="3196"/>
                    <a:pt x="188" y="3194"/>
                  </a:cubicBezTo>
                  <a:cubicBezTo>
                    <a:pt x="174" y="3188"/>
                    <a:pt x="161" y="3180"/>
                    <a:pt x="148" y="3172"/>
                  </a:cubicBezTo>
                  <a:cubicBezTo>
                    <a:pt x="123" y="3158"/>
                    <a:pt x="111" y="3160"/>
                    <a:pt x="92" y="3182"/>
                  </a:cubicBezTo>
                  <a:cubicBezTo>
                    <a:pt x="82" y="3193"/>
                    <a:pt x="86" y="3204"/>
                    <a:pt x="86" y="3218"/>
                  </a:cubicBezTo>
                  <a:cubicBezTo>
                    <a:pt x="86" y="3236"/>
                    <a:pt x="64" y="3229"/>
                    <a:pt x="53" y="3226"/>
                  </a:cubicBezTo>
                  <a:cubicBezTo>
                    <a:pt x="0" y="3210"/>
                    <a:pt x="55" y="3278"/>
                    <a:pt x="64" y="3294"/>
                  </a:cubicBezTo>
                  <a:cubicBezTo>
                    <a:pt x="56" y="3280"/>
                    <a:pt x="23" y="3247"/>
                    <a:pt x="29" y="3228"/>
                  </a:cubicBezTo>
                  <a:cubicBezTo>
                    <a:pt x="33" y="3217"/>
                    <a:pt x="63" y="3230"/>
                    <a:pt x="71" y="3231"/>
                  </a:cubicBezTo>
                  <a:cubicBezTo>
                    <a:pt x="96" y="3234"/>
                    <a:pt x="82" y="3200"/>
                    <a:pt x="90" y="3186"/>
                  </a:cubicBezTo>
                  <a:cubicBezTo>
                    <a:pt x="98" y="3170"/>
                    <a:pt x="114" y="3162"/>
                    <a:pt x="131" y="3169"/>
                  </a:cubicBezTo>
                  <a:cubicBezTo>
                    <a:pt x="148" y="3175"/>
                    <a:pt x="162" y="3187"/>
                    <a:pt x="179" y="3195"/>
                  </a:cubicBezTo>
                  <a:cubicBezTo>
                    <a:pt x="185" y="3198"/>
                    <a:pt x="192" y="3201"/>
                    <a:pt x="199" y="3200"/>
                  </a:cubicBezTo>
                  <a:cubicBezTo>
                    <a:pt x="214" y="3198"/>
                    <a:pt x="205" y="3184"/>
                    <a:pt x="199" y="3175"/>
                  </a:cubicBezTo>
                  <a:cubicBezTo>
                    <a:pt x="186" y="3153"/>
                    <a:pt x="160" y="3133"/>
                    <a:pt x="153" y="3108"/>
                  </a:cubicBezTo>
                  <a:cubicBezTo>
                    <a:pt x="151" y="3103"/>
                    <a:pt x="155" y="3099"/>
                    <a:pt x="155" y="3094"/>
                  </a:cubicBezTo>
                  <a:cubicBezTo>
                    <a:pt x="155" y="3087"/>
                    <a:pt x="154" y="3081"/>
                    <a:pt x="153" y="3075"/>
                  </a:cubicBezTo>
                  <a:cubicBezTo>
                    <a:pt x="153" y="3059"/>
                    <a:pt x="165" y="3062"/>
                    <a:pt x="176" y="3067"/>
                  </a:cubicBezTo>
                  <a:cubicBezTo>
                    <a:pt x="197" y="3075"/>
                    <a:pt x="215" y="3089"/>
                    <a:pt x="237" y="3096"/>
                  </a:cubicBezTo>
                  <a:cubicBezTo>
                    <a:pt x="255" y="3102"/>
                    <a:pt x="261" y="3101"/>
                    <a:pt x="266" y="3083"/>
                  </a:cubicBezTo>
                  <a:cubicBezTo>
                    <a:pt x="270" y="3069"/>
                    <a:pt x="276" y="3061"/>
                    <a:pt x="291" y="3058"/>
                  </a:cubicBezTo>
                  <a:cubicBezTo>
                    <a:pt x="362" y="3045"/>
                    <a:pt x="244" y="2990"/>
                    <a:pt x="269" y="2973"/>
                  </a:cubicBezTo>
                  <a:cubicBezTo>
                    <a:pt x="278" y="2967"/>
                    <a:pt x="290" y="2969"/>
                    <a:pt x="299" y="2964"/>
                  </a:cubicBezTo>
                  <a:cubicBezTo>
                    <a:pt x="310" y="2956"/>
                    <a:pt x="306" y="2943"/>
                    <a:pt x="307" y="2932"/>
                  </a:cubicBezTo>
                  <a:cubicBezTo>
                    <a:pt x="308" y="2907"/>
                    <a:pt x="314" y="2881"/>
                    <a:pt x="293" y="2863"/>
                  </a:cubicBezTo>
                  <a:cubicBezTo>
                    <a:pt x="277" y="2849"/>
                    <a:pt x="266" y="2838"/>
                    <a:pt x="287" y="2824"/>
                  </a:cubicBezTo>
                  <a:cubicBezTo>
                    <a:pt x="296" y="2818"/>
                    <a:pt x="302" y="2806"/>
                    <a:pt x="311" y="2803"/>
                  </a:cubicBezTo>
                  <a:cubicBezTo>
                    <a:pt x="320" y="2799"/>
                    <a:pt x="332" y="2800"/>
                    <a:pt x="342" y="2799"/>
                  </a:cubicBezTo>
                  <a:cubicBezTo>
                    <a:pt x="350" y="2799"/>
                    <a:pt x="361" y="2798"/>
                    <a:pt x="367" y="2792"/>
                  </a:cubicBezTo>
                  <a:cubicBezTo>
                    <a:pt x="376" y="2783"/>
                    <a:pt x="365" y="2767"/>
                    <a:pt x="362" y="2757"/>
                  </a:cubicBezTo>
                  <a:cubicBezTo>
                    <a:pt x="358" y="2738"/>
                    <a:pt x="389" y="2747"/>
                    <a:pt x="400" y="2749"/>
                  </a:cubicBezTo>
                  <a:cubicBezTo>
                    <a:pt x="511" y="2767"/>
                    <a:pt x="351" y="2667"/>
                    <a:pt x="358" y="2661"/>
                  </a:cubicBezTo>
                  <a:cubicBezTo>
                    <a:pt x="364" y="2657"/>
                    <a:pt x="387" y="2663"/>
                    <a:pt x="394" y="2664"/>
                  </a:cubicBezTo>
                  <a:cubicBezTo>
                    <a:pt x="405" y="2666"/>
                    <a:pt x="424" y="2670"/>
                    <a:pt x="432" y="2659"/>
                  </a:cubicBezTo>
                  <a:cubicBezTo>
                    <a:pt x="438" y="2651"/>
                    <a:pt x="435" y="2639"/>
                    <a:pt x="438" y="2630"/>
                  </a:cubicBezTo>
                  <a:cubicBezTo>
                    <a:pt x="441" y="2620"/>
                    <a:pt x="451" y="2614"/>
                    <a:pt x="457" y="2606"/>
                  </a:cubicBezTo>
                  <a:cubicBezTo>
                    <a:pt x="472" y="2586"/>
                    <a:pt x="439" y="2569"/>
                    <a:pt x="426" y="2559"/>
                  </a:cubicBezTo>
                  <a:cubicBezTo>
                    <a:pt x="418" y="2553"/>
                    <a:pt x="409" y="2545"/>
                    <a:pt x="405" y="2535"/>
                  </a:cubicBezTo>
                  <a:cubicBezTo>
                    <a:pt x="406" y="2530"/>
                    <a:pt x="427" y="2526"/>
                    <a:pt x="431" y="2523"/>
                  </a:cubicBezTo>
                  <a:cubicBezTo>
                    <a:pt x="442" y="2515"/>
                    <a:pt x="441" y="2516"/>
                    <a:pt x="451" y="2524"/>
                  </a:cubicBezTo>
                  <a:cubicBezTo>
                    <a:pt x="459" y="2530"/>
                    <a:pt x="467" y="2536"/>
                    <a:pt x="475" y="2542"/>
                  </a:cubicBezTo>
                  <a:cubicBezTo>
                    <a:pt x="493" y="2555"/>
                    <a:pt x="493" y="2576"/>
                    <a:pt x="512" y="2590"/>
                  </a:cubicBezTo>
                  <a:cubicBezTo>
                    <a:pt x="531" y="2605"/>
                    <a:pt x="536" y="2637"/>
                    <a:pt x="540" y="2661"/>
                  </a:cubicBezTo>
                  <a:cubicBezTo>
                    <a:pt x="543" y="2674"/>
                    <a:pt x="545" y="2688"/>
                    <a:pt x="551" y="2701"/>
                  </a:cubicBezTo>
                  <a:cubicBezTo>
                    <a:pt x="556" y="2711"/>
                    <a:pt x="569" y="2714"/>
                    <a:pt x="575" y="2724"/>
                  </a:cubicBezTo>
                  <a:cubicBezTo>
                    <a:pt x="582" y="2734"/>
                    <a:pt x="571" y="2748"/>
                    <a:pt x="567" y="2756"/>
                  </a:cubicBezTo>
                  <a:cubicBezTo>
                    <a:pt x="560" y="2770"/>
                    <a:pt x="565" y="2778"/>
                    <a:pt x="566" y="2792"/>
                  </a:cubicBezTo>
                  <a:cubicBezTo>
                    <a:pt x="568" y="2806"/>
                    <a:pt x="556" y="2818"/>
                    <a:pt x="550" y="2830"/>
                  </a:cubicBezTo>
                  <a:cubicBezTo>
                    <a:pt x="544" y="2844"/>
                    <a:pt x="539" y="2858"/>
                    <a:pt x="532" y="2871"/>
                  </a:cubicBezTo>
                  <a:cubicBezTo>
                    <a:pt x="519" y="2895"/>
                    <a:pt x="501" y="2921"/>
                    <a:pt x="516" y="2949"/>
                  </a:cubicBezTo>
                  <a:cubicBezTo>
                    <a:pt x="521" y="2960"/>
                    <a:pt x="532" y="2966"/>
                    <a:pt x="531" y="2979"/>
                  </a:cubicBezTo>
                  <a:cubicBezTo>
                    <a:pt x="531" y="2989"/>
                    <a:pt x="527" y="3002"/>
                    <a:pt x="535" y="3010"/>
                  </a:cubicBezTo>
                  <a:cubicBezTo>
                    <a:pt x="540" y="3017"/>
                    <a:pt x="550" y="3017"/>
                    <a:pt x="558" y="3017"/>
                  </a:cubicBezTo>
                  <a:cubicBezTo>
                    <a:pt x="574" y="3018"/>
                    <a:pt x="590" y="3021"/>
                    <a:pt x="606" y="3025"/>
                  </a:cubicBezTo>
                  <a:cubicBezTo>
                    <a:pt x="617" y="3027"/>
                    <a:pt x="631" y="3028"/>
                    <a:pt x="642" y="3031"/>
                  </a:cubicBezTo>
                  <a:cubicBezTo>
                    <a:pt x="650" y="3034"/>
                    <a:pt x="655" y="3059"/>
                    <a:pt x="655" y="3066"/>
                  </a:cubicBezTo>
                  <a:cubicBezTo>
                    <a:pt x="655" y="3079"/>
                    <a:pt x="648" y="3092"/>
                    <a:pt x="644" y="3104"/>
                  </a:cubicBezTo>
                  <a:cubicBezTo>
                    <a:pt x="639" y="3117"/>
                    <a:pt x="628" y="3122"/>
                    <a:pt x="621" y="3133"/>
                  </a:cubicBezTo>
                  <a:cubicBezTo>
                    <a:pt x="606" y="3154"/>
                    <a:pt x="593" y="3193"/>
                    <a:pt x="602" y="3218"/>
                  </a:cubicBezTo>
                  <a:cubicBezTo>
                    <a:pt x="600" y="3200"/>
                    <a:pt x="603" y="3178"/>
                    <a:pt x="610" y="3161"/>
                  </a:cubicBezTo>
                  <a:cubicBezTo>
                    <a:pt x="618" y="3142"/>
                    <a:pt x="630" y="3132"/>
                    <a:pt x="642" y="3115"/>
                  </a:cubicBezTo>
                  <a:cubicBezTo>
                    <a:pt x="651" y="3102"/>
                    <a:pt x="659" y="3082"/>
                    <a:pt x="659" y="3065"/>
                  </a:cubicBezTo>
                  <a:cubicBezTo>
                    <a:pt x="658" y="3055"/>
                    <a:pt x="655" y="3032"/>
                    <a:pt x="643" y="3027"/>
                  </a:cubicBezTo>
                  <a:cubicBezTo>
                    <a:pt x="627" y="3021"/>
                    <a:pt x="605" y="3021"/>
                    <a:pt x="587" y="3017"/>
                  </a:cubicBezTo>
                  <a:cubicBezTo>
                    <a:pt x="575" y="3014"/>
                    <a:pt x="538" y="3017"/>
                    <a:pt x="536" y="3002"/>
                  </a:cubicBezTo>
                  <a:cubicBezTo>
                    <a:pt x="534" y="2983"/>
                    <a:pt x="541" y="2972"/>
                    <a:pt x="528" y="2955"/>
                  </a:cubicBezTo>
                  <a:cubicBezTo>
                    <a:pt x="518" y="2941"/>
                    <a:pt x="517" y="2922"/>
                    <a:pt x="521" y="2906"/>
                  </a:cubicBezTo>
                  <a:cubicBezTo>
                    <a:pt x="526" y="2887"/>
                    <a:pt x="541" y="2871"/>
                    <a:pt x="549" y="2853"/>
                  </a:cubicBezTo>
                  <a:cubicBezTo>
                    <a:pt x="556" y="2834"/>
                    <a:pt x="575" y="2818"/>
                    <a:pt x="575" y="2796"/>
                  </a:cubicBezTo>
                  <a:cubicBezTo>
                    <a:pt x="575" y="2788"/>
                    <a:pt x="573" y="2779"/>
                    <a:pt x="573" y="2771"/>
                  </a:cubicBezTo>
                  <a:cubicBezTo>
                    <a:pt x="574" y="2761"/>
                    <a:pt x="580" y="2753"/>
                    <a:pt x="584" y="2745"/>
                  </a:cubicBezTo>
                  <a:cubicBezTo>
                    <a:pt x="594" y="2724"/>
                    <a:pt x="579" y="2717"/>
                    <a:pt x="567" y="2704"/>
                  </a:cubicBezTo>
                  <a:cubicBezTo>
                    <a:pt x="557" y="2692"/>
                    <a:pt x="557" y="2672"/>
                    <a:pt x="553" y="2657"/>
                  </a:cubicBezTo>
                  <a:cubicBezTo>
                    <a:pt x="547" y="2638"/>
                    <a:pt x="544" y="2612"/>
                    <a:pt x="534" y="2595"/>
                  </a:cubicBezTo>
                  <a:cubicBezTo>
                    <a:pt x="525" y="2580"/>
                    <a:pt x="509" y="2574"/>
                    <a:pt x="503" y="2557"/>
                  </a:cubicBezTo>
                  <a:cubicBezTo>
                    <a:pt x="498" y="2539"/>
                    <a:pt x="483" y="2524"/>
                    <a:pt x="467" y="2515"/>
                  </a:cubicBezTo>
                  <a:cubicBezTo>
                    <a:pt x="494" y="2518"/>
                    <a:pt x="513" y="2508"/>
                    <a:pt x="539" y="2506"/>
                  </a:cubicBezTo>
                  <a:cubicBezTo>
                    <a:pt x="577" y="2503"/>
                    <a:pt x="553" y="2475"/>
                    <a:pt x="537" y="2461"/>
                  </a:cubicBezTo>
                  <a:cubicBezTo>
                    <a:pt x="524" y="2449"/>
                    <a:pt x="501" y="2437"/>
                    <a:pt x="529" y="2430"/>
                  </a:cubicBezTo>
                  <a:cubicBezTo>
                    <a:pt x="540" y="2428"/>
                    <a:pt x="550" y="2423"/>
                    <a:pt x="555" y="2412"/>
                  </a:cubicBezTo>
                  <a:cubicBezTo>
                    <a:pt x="558" y="2407"/>
                    <a:pt x="568" y="2394"/>
                    <a:pt x="566" y="2387"/>
                  </a:cubicBezTo>
                  <a:cubicBezTo>
                    <a:pt x="575" y="2392"/>
                    <a:pt x="600" y="2391"/>
                    <a:pt x="609" y="2390"/>
                  </a:cubicBezTo>
                  <a:cubicBezTo>
                    <a:pt x="627" y="2389"/>
                    <a:pt x="627" y="2376"/>
                    <a:pt x="620" y="2364"/>
                  </a:cubicBezTo>
                  <a:cubicBezTo>
                    <a:pt x="616" y="2358"/>
                    <a:pt x="584" y="2322"/>
                    <a:pt x="587" y="2318"/>
                  </a:cubicBezTo>
                  <a:cubicBezTo>
                    <a:pt x="590" y="2322"/>
                    <a:pt x="622" y="2326"/>
                    <a:pt x="627" y="2327"/>
                  </a:cubicBezTo>
                  <a:cubicBezTo>
                    <a:pt x="649" y="2332"/>
                    <a:pt x="657" y="2324"/>
                    <a:pt x="656" y="2302"/>
                  </a:cubicBezTo>
                  <a:cubicBezTo>
                    <a:pt x="655" y="2285"/>
                    <a:pt x="661" y="2272"/>
                    <a:pt x="650" y="2256"/>
                  </a:cubicBezTo>
                  <a:cubicBezTo>
                    <a:pt x="641" y="2241"/>
                    <a:pt x="631" y="2227"/>
                    <a:pt x="622" y="2213"/>
                  </a:cubicBezTo>
                  <a:cubicBezTo>
                    <a:pt x="636" y="2209"/>
                    <a:pt x="647" y="2218"/>
                    <a:pt x="661" y="2221"/>
                  </a:cubicBezTo>
                  <a:cubicBezTo>
                    <a:pt x="675" y="2224"/>
                    <a:pt x="689" y="2218"/>
                    <a:pt x="703" y="2221"/>
                  </a:cubicBezTo>
                  <a:cubicBezTo>
                    <a:pt x="730" y="2228"/>
                    <a:pt x="749" y="2226"/>
                    <a:pt x="767" y="2203"/>
                  </a:cubicBezTo>
                  <a:cubicBezTo>
                    <a:pt x="784" y="2183"/>
                    <a:pt x="761" y="2162"/>
                    <a:pt x="757" y="2141"/>
                  </a:cubicBezTo>
                  <a:cubicBezTo>
                    <a:pt x="757" y="2141"/>
                    <a:pt x="771" y="2137"/>
                    <a:pt x="774" y="2137"/>
                  </a:cubicBezTo>
                  <a:cubicBezTo>
                    <a:pt x="788" y="2135"/>
                    <a:pt x="800" y="2136"/>
                    <a:pt x="808" y="2122"/>
                  </a:cubicBezTo>
                  <a:cubicBezTo>
                    <a:pt x="813" y="2114"/>
                    <a:pt x="815" y="2103"/>
                    <a:pt x="820" y="2095"/>
                  </a:cubicBezTo>
                  <a:cubicBezTo>
                    <a:pt x="826" y="2085"/>
                    <a:pt x="837" y="2080"/>
                    <a:pt x="846" y="2073"/>
                  </a:cubicBezTo>
                  <a:cubicBezTo>
                    <a:pt x="873" y="2051"/>
                    <a:pt x="829" y="2024"/>
                    <a:pt x="814" y="2008"/>
                  </a:cubicBezTo>
                  <a:cubicBezTo>
                    <a:pt x="802" y="1995"/>
                    <a:pt x="801" y="1991"/>
                    <a:pt x="805" y="1974"/>
                  </a:cubicBezTo>
                  <a:cubicBezTo>
                    <a:pt x="807" y="1962"/>
                    <a:pt x="813" y="1954"/>
                    <a:pt x="822" y="1946"/>
                  </a:cubicBezTo>
                  <a:cubicBezTo>
                    <a:pt x="830" y="1938"/>
                    <a:pt x="834" y="1927"/>
                    <a:pt x="844" y="1921"/>
                  </a:cubicBezTo>
                  <a:cubicBezTo>
                    <a:pt x="848" y="1919"/>
                    <a:pt x="874" y="1903"/>
                    <a:pt x="863" y="1898"/>
                  </a:cubicBezTo>
                  <a:cubicBezTo>
                    <a:pt x="874" y="1903"/>
                    <a:pt x="888" y="1884"/>
                    <a:pt x="901" y="1888"/>
                  </a:cubicBezTo>
                  <a:cubicBezTo>
                    <a:pt x="912" y="1891"/>
                    <a:pt x="923" y="1888"/>
                    <a:pt x="933" y="1893"/>
                  </a:cubicBezTo>
                  <a:cubicBezTo>
                    <a:pt x="936" y="1893"/>
                    <a:pt x="938" y="1908"/>
                    <a:pt x="939" y="1910"/>
                  </a:cubicBezTo>
                  <a:cubicBezTo>
                    <a:pt x="951" y="1956"/>
                    <a:pt x="975" y="1998"/>
                    <a:pt x="1012" y="2028"/>
                  </a:cubicBezTo>
                  <a:cubicBezTo>
                    <a:pt x="1030" y="2042"/>
                    <a:pt x="1039" y="2054"/>
                    <a:pt x="1035" y="2079"/>
                  </a:cubicBezTo>
                  <a:cubicBezTo>
                    <a:pt x="1033" y="2088"/>
                    <a:pt x="1022" y="2094"/>
                    <a:pt x="1018" y="2102"/>
                  </a:cubicBezTo>
                  <a:cubicBezTo>
                    <a:pt x="1012" y="2113"/>
                    <a:pt x="1007" y="2119"/>
                    <a:pt x="997" y="2126"/>
                  </a:cubicBezTo>
                  <a:cubicBezTo>
                    <a:pt x="974" y="2144"/>
                    <a:pt x="1000" y="2159"/>
                    <a:pt x="999" y="2179"/>
                  </a:cubicBezTo>
                  <a:cubicBezTo>
                    <a:pt x="999" y="2187"/>
                    <a:pt x="984" y="2191"/>
                    <a:pt x="979" y="2195"/>
                  </a:cubicBezTo>
                  <a:cubicBezTo>
                    <a:pt x="969" y="2202"/>
                    <a:pt x="965" y="2214"/>
                    <a:pt x="962" y="2226"/>
                  </a:cubicBezTo>
                  <a:cubicBezTo>
                    <a:pt x="955" y="2249"/>
                    <a:pt x="929" y="2261"/>
                    <a:pt x="933" y="2288"/>
                  </a:cubicBezTo>
                  <a:cubicBezTo>
                    <a:pt x="935" y="2298"/>
                    <a:pt x="937" y="2308"/>
                    <a:pt x="931" y="2318"/>
                  </a:cubicBezTo>
                  <a:cubicBezTo>
                    <a:pt x="926" y="2327"/>
                    <a:pt x="917" y="2338"/>
                    <a:pt x="921" y="2349"/>
                  </a:cubicBezTo>
                  <a:cubicBezTo>
                    <a:pt x="928" y="2367"/>
                    <a:pt x="963" y="2367"/>
                    <a:pt x="979" y="2370"/>
                  </a:cubicBezTo>
                  <a:cubicBezTo>
                    <a:pt x="995" y="2372"/>
                    <a:pt x="1011" y="2373"/>
                    <a:pt x="1027" y="2372"/>
                  </a:cubicBezTo>
                  <a:cubicBezTo>
                    <a:pt x="1037" y="2371"/>
                    <a:pt x="1041" y="2382"/>
                    <a:pt x="1044" y="2390"/>
                  </a:cubicBezTo>
                  <a:cubicBezTo>
                    <a:pt x="1051" y="2408"/>
                    <a:pt x="1077" y="2430"/>
                    <a:pt x="1096" y="2434"/>
                  </a:cubicBezTo>
                  <a:cubicBezTo>
                    <a:pt x="1120" y="2438"/>
                    <a:pt x="1120" y="2479"/>
                    <a:pt x="1124" y="2498"/>
                  </a:cubicBezTo>
                  <a:cubicBezTo>
                    <a:pt x="1130" y="2529"/>
                    <a:pt x="1131" y="2559"/>
                    <a:pt x="1136" y="2590"/>
                  </a:cubicBezTo>
                  <a:cubicBezTo>
                    <a:pt x="1137" y="2602"/>
                    <a:pt x="1142" y="2616"/>
                    <a:pt x="1140" y="2629"/>
                  </a:cubicBezTo>
                  <a:cubicBezTo>
                    <a:pt x="1139" y="2632"/>
                    <a:pt x="1124" y="2660"/>
                    <a:pt x="1127" y="2661"/>
                  </a:cubicBezTo>
                  <a:cubicBezTo>
                    <a:pt x="1128" y="2641"/>
                    <a:pt x="1145" y="2632"/>
                    <a:pt x="1142" y="2610"/>
                  </a:cubicBezTo>
                  <a:cubicBezTo>
                    <a:pt x="1139" y="2581"/>
                    <a:pt x="1135" y="2553"/>
                    <a:pt x="1130" y="2525"/>
                  </a:cubicBezTo>
                  <a:cubicBezTo>
                    <a:pt x="1126" y="2500"/>
                    <a:pt x="1125" y="2471"/>
                    <a:pt x="1117" y="2446"/>
                  </a:cubicBezTo>
                  <a:cubicBezTo>
                    <a:pt x="1113" y="2435"/>
                    <a:pt x="1106" y="2432"/>
                    <a:pt x="1095" y="2428"/>
                  </a:cubicBezTo>
                  <a:cubicBezTo>
                    <a:pt x="1082" y="2424"/>
                    <a:pt x="1073" y="2415"/>
                    <a:pt x="1064" y="2406"/>
                  </a:cubicBezTo>
                  <a:cubicBezTo>
                    <a:pt x="1051" y="2393"/>
                    <a:pt x="1048" y="2370"/>
                    <a:pt x="1028" y="2367"/>
                  </a:cubicBezTo>
                  <a:cubicBezTo>
                    <a:pt x="1008" y="2363"/>
                    <a:pt x="986" y="2365"/>
                    <a:pt x="966" y="2361"/>
                  </a:cubicBezTo>
                  <a:cubicBezTo>
                    <a:pt x="952" y="2358"/>
                    <a:pt x="922" y="2354"/>
                    <a:pt x="932" y="2335"/>
                  </a:cubicBezTo>
                  <a:cubicBezTo>
                    <a:pt x="936" y="2327"/>
                    <a:pt x="941" y="2321"/>
                    <a:pt x="943" y="2314"/>
                  </a:cubicBezTo>
                  <a:cubicBezTo>
                    <a:pt x="947" y="2301"/>
                    <a:pt x="939" y="2288"/>
                    <a:pt x="942" y="2275"/>
                  </a:cubicBezTo>
                  <a:cubicBezTo>
                    <a:pt x="944" y="2267"/>
                    <a:pt x="952" y="2260"/>
                    <a:pt x="958" y="2254"/>
                  </a:cubicBezTo>
                  <a:cubicBezTo>
                    <a:pt x="966" y="2247"/>
                    <a:pt x="970" y="2237"/>
                    <a:pt x="973" y="2227"/>
                  </a:cubicBezTo>
                  <a:cubicBezTo>
                    <a:pt x="975" y="2220"/>
                    <a:pt x="978" y="2211"/>
                    <a:pt x="984" y="2206"/>
                  </a:cubicBezTo>
                  <a:cubicBezTo>
                    <a:pt x="994" y="2199"/>
                    <a:pt x="1007" y="2195"/>
                    <a:pt x="1010" y="2181"/>
                  </a:cubicBezTo>
                  <a:cubicBezTo>
                    <a:pt x="1015" y="2158"/>
                    <a:pt x="988" y="2149"/>
                    <a:pt x="1011" y="2131"/>
                  </a:cubicBezTo>
                  <a:cubicBezTo>
                    <a:pt x="1027" y="2119"/>
                    <a:pt x="1048" y="2093"/>
                    <a:pt x="1049" y="2073"/>
                  </a:cubicBezTo>
                  <a:cubicBezTo>
                    <a:pt x="1051" y="2052"/>
                    <a:pt x="1045" y="2034"/>
                    <a:pt x="1028" y="2022"/>
                  </a:cubicBezTo>
                  <a:cubicBezTo>
                    <a:pt x="1008" y="2008"/>
                    <a:pt x="993" y="1984"/>
                    <a:pt x="978" y="1965"/>
                  </a:cubicBezTo>
                  <a:cubicBezTo>
                    <a:pt x="967" y="1948"/>
                    <a:pt x="959" y="1924"/>
                    <a:pt x="956" y="1905"/>
                  </a:cubicBezTo>
                  <a:cubicBezTo>
                    <a:pt x="952" y="1874"/>
                    <a:pt x="937" y="1878"/>
                    <a:pt x="913" y="1873"/>
                  </a:cubicBezTo>
                  <a:cubicBezTo>
                    <a:pt x="933" y="1849"/>
                    <a:pt x="857" y="1829"/>
                    <a:pt x="843" y="1822"/>
                  </a:cubicBezTo>
                  <a:cubicBezTo>
                    <a:pt x="860" y="1817"/>
                    <a:pt x="877" y="1810"/>
                    <a:pt x="893" y="1804"/>
                  </a:cubicBezTo>
                  <a:cubicBezTo>
                    <a:pt x="911" y="1796"/>
                    <a:pt x="916" y="1787"/>
                    <a:pt x="913" y="1767"/>
                  </a:cubicBezTo>
                  <a:cubicBezTo>
                    <a:pt x="910" y="1747"/>
                    <a:pt x="915" y="1734"/>
                    <a:pt x="916" y="1714"/>
                  </a:cubicBezTo>
                  <a:cubicBezTo>
                    <a:pt x="918" y="1694"/>
                    <a:pt x="897" y="1683"/>
                    <a:pt x="895" y="1664"/>
                  </a:cubicBezTo>
                  <a:cubicBezTo>
                    <a:pt x="895" y="1654"/>
                    <a:pt x="896" y="1645"/>
                    <a:pt x="895" y="1636"/>
                  </a:cubicBezTo>
                  <a:cubicBezTo>
                    <a:pt x="901" y="1632"/>
                    <a:pt x="908" y="1631"/>
                    <a:pt x="916" y="1629"/>
                  </a:cubicBezTo>
                  <a:cubicBezTo>
                    <a:pt x="930" y="1625"/>
                    <a:pt x="943" y="1619"/>
                    <a:pt x="941" y="1601"/>
                  </a:cubicBezTo>
                  <a:cubicBezTo>
                    <a:pt x="938" y="1582"/>
                    <a:pt x="940" y="1565"/>
                    <a:pt x="924" y="1551"/>
                  </a:cubicBezTo>
                  <a:cubicBezTo>
                    <a:pt x="909" y="1537"/>
                    <a:pt x="891" y="1527"/>
                    <a:pt x="875" y="1513"/>
                  </a:cubicBezTo>
                  <a:cubicBezTo>
                    <a:pt x="908" y="1517"/>
                    <a:pt x="956" y="1542"/>
                    <a:pt x="990" y="1532"/>
                  </a:cubicBezTo>
                  <a:cubicBezTo>
                    <a:pt x="1011" y="1526"/>
                    <a:pt x="980" y="1491"/>
                    <a:pt x="974" y="1483"/>
                  </a:cubicBezTo>
                  <a:cubicBezTo>
                    <a:pt x="965" y="1472"/>
                    <a:pt x="969" y="1467"/>
                    <a:pt x="963" y="1456"/>
                  </a:cubicBezTo>
                  <a:cubicBezTo>
                    <a:pt x="958" y="1443"/>
                    <a:pt x="946" y="1435"/>
                    <a:pt x="939" y="1424"/>
                  </a:cubicBezTo>
                  <a:cubicBezTo>
                    <a:pt x="955" y="1427"/>
                    <a:pt x="1032" y="1455"/>
                    <a:pt x="1030" y="1419"/>
                  </a:cubicBezTo>
                  <a:cubicBezTo>
                    <a:pt x="1029" y="1411"/>
                    <a:pt x="1026" y="1404"/>
                    <a:pt x="1023" y="1397"/>
                  </a:cubicBezTo>
                  <a:cubicBezTo>
                    <a:pt x="1019" y="1387"/>
                    <a:pt x="1025" y="1376"/>
                    <a:pt x="1026" y="1365"/>
                  </a:cubicBezTo>
                  <a:cubicBezTo>
                    <a:pt x="1028" y="1349"/>
                    <a:pt x="1031" y="1323"/>
                    <a:pt x="1041" y="1309"/>
                  </a:cubicBezTo>
                  <a:cubicBezTo>
                    <a:pt x="1062" y="1279"/>
                    <a:pt x="1097" y="1259"/>
                    <a:pt x="1098" y="1218"/>
                  </a:cubicBezTo>
                  <a:cubicBezTo>
                    <a:pt x="1099" y="1190"/>
                    <a:pt x="1092" y="1168"/>
                    <a:pt x="1078" y="1145"/>
                  </a:cubicBezTo>
                  <a:cubicBezTo>
                    <a:pt x="1092" y="1148"/>
                    <a:pt x="1106" y="1150"/>
                    <a:pt x="1120" y="1155"/>
                  </a:cubicBezTo>
                  <a:cubicBezTo>
                    <a:pt x="1133" y="1159"/>
                    <a:pt x="1153" y="1165"/>
                    <a:pt x="1164" y="1154"/>
                  </a:cubicBezTo>
                  <a:cubicBezTo>
                    <a:pt x="1173" y="1146"/>
                    <a:pt x="1176" y="1133"/>
                    <a:pt x="1179" y="1122"/>
                  </a:cubicBezTo>
                  <a:cubicBezTo>
                    <a:pt x="1184" y="1103"/>
                    <a:pt x="1178" y="1093"/>
                    <a:pt x="1172" y="1076"/>
                  </a:cubicBezTo>
                  <a:cubicBezTo>
                    <a:pt x="1186" y="1076"/>
                    <a:pt x="1205" y="1080"/>
                    <a:pt x="1219" y="1076"/>
                  </a:cubicBezTo>
                  <a:cubicBezTo>
                    <a:pt x="1247" y="1067"/>
                    <a:pt x="1226" y="1038"/>
                    <a:pt x="1220" y="1023"/>
                  </a:cubicBezTo>
                  <a:cubicBezTo>
                    <a:pt x="1239" y="1026"/>
                    <a:pt x="1293" y="1041"/>
                    <a:pt x="1280" y="1003"/>
                  </a:cubicBezTo>
                  <a:cubicBezTo>
                    <a:pt x="1272" y="982"/>
                    <a:pt x="1255" y="967"/>
                    <a:pt x="1246" y="946"/>
                  </a:cubicBezTo>
                  <a:cubicBezTo>
                    <a:pt x="1251" y="937"/>
                    <a:pt x="1250" y="926"/>
                    <a:pt x="1253" y="917"/>
                  </a:cubicBezTo>
                  <a:cubicBezTo>
                    <a:pt x="1258" y="906"/>
                    <a:pt x="1263" y="893"/>
                    <a:pt x="1268" y="882"/>
                  </a:cubicBezTo>
                  <a:cubicBezTo>
                    <a:pt x="1285" y="892"/>
                    <a:pt x="1300" y="904"/>
                    <a:pt x="1317" y="914"/>
                  </a:cubicBezTo>
                  <a:cubicBezTo>
                    <a:pt x="1321" y="916"/>
                    <a:pt x="1324" y="918"/>
                    <a:pt x="1328" y="920"/>
                  </a:cubicBezTo>
                  <a:cubicBezTo>
                    <a:pt x="1337" y="924"/>
                    <a:pt x="1333" y="927"/>
                    <a:pt x="1333" y="936"/>
                  </a:cubicBezTo>
                  <a:cubicBezTo>
                    <a:pt x="1334" y="951"/>
                    <a:pt x="1332" y="957"/>
                    <a:pt x="1321" y="968"/>
                  </a:cubicBezTo>
                  <a:cubicBezTo>
                    <a:pt x="1314" y="975"/>
                    <a:pt x="1307" y="983"/>
                    <a:pt x="1304" y="994"/>
                  </a:cubicBezTo>
                  <a:cubicBezTo>
                    <a:pt x="1301" y="1005"/>
                    <a:pt x="1308" y="1020"/>
                    <a:pt x="1301" y="1029"/>
                  </a:cubicBezTo>
                  <a:cubicBezTo>
                    <a:pt x="1288" y="1047"/>
                    <a:pt x="1266" y="1059"/>
                    <a:pt x="1286" y="1082"/>
                  </a:cubicBezTo>
                  <a:cubicBezTo>
                    <a:pt x="1292" y="1089"/>
                    <a:pt x="1302" y="1092"/>
                    <a:pt x="1306" y="1101"/>
                  </a:cubicBezTo>
                  <a:cubicBezTo>
                    <a:pt x="1310" y="1110"/>
                    <a:pt x="1310" y="1120"/>
                    <a:pt x="1314" y="1129"/>
                  </a:cubicBezTo>
                  <a:cubicBezTo>
                    <a:pt x="1323" y="1146"/>
                    <a:pt x="1346" y="1158"/>
                    <a:pt x="1347" y="1177"/>
                  </a:cubicBezTo>
                  <a:cubicBezTo>
                    <a:pt x="1348" y="1196"/>
                    <a:pt x="1338" y="1214"/>
                    <a:pt x="1321" y="1223"/>
                  </a:cubicBezTo>
                  <a:cubicBezTo>
                    <a:pt x="1313" y="1228"/>
                    <a:pt x="1303" y="1229"/>
                    <a:pt x="1295" y="1234"/>
                  </a:cubicBezTo>
                  <a:cubicBezTo>
                    <a:pt x="1285" y="1241"/>
                    <a:pt x="1283" y="1252"/>
                    <a:pt x="1279" y="1263"/>
                  </a:cubicBezTo>
                  <a:cubicBezTo>
                    <a:pt x="1274" y="1281"/>
                    <a:pt x="1256" y="1297"/>
                    <a:pt x="1245" y="1312"/>
                  </a:cubicBezTo>
                  <a:cubicBezTo>
                    <a:pt x="1231" y="1332"/>
                    <a:pt x="1212" y="1348"/>
                    <a:pt x="1203" y="1371"/>
                  </a:cubicBezTo>
                  <a:cubicBezTo>
                    <a:pt x="1199" y="1380"/>
                    <a:pt x="1194" y="1393"/>
                    <a:pt x="1198" y="1403"/>
                  </a:cubicBezTo>
                  <a:cubicBezTo>
                    <a:pt x="1202" y="1412"/>
                    <a:pt x="1212" y="1417"/>
                    <a:pt x="1217" y="1426"/>
                  </a:cubicBezTo>
                  <a:cubicBezTo>
                    <a:pt x="1223" y="1433"/>
                    <a:pt x="1219" y="1445"/>
                    <a:pt x="1219" y="1453"/>
                  </a:cubicBezTo>
                  <a:cubicBezTo>
                    <a:pt x="1219" y="1464"/>
                    <a:pt x="1223" y="1475"/>
                    <a:pt x="1223" y="1487"/>
                  </a:cubicBezTo>
                  <a:cubicBezTo>
                    <a:pt x="1223" y="1510"/>
                    <a:pt x="1245" y="1520"/>
                    <a:pt x="1265" y="1525"/>
                  </a:cubicBezTo>
                  <a:cubicBezTo>
                    <a:pt x="1273" y="1528"/>
                    <a:pt x="1304" y="1517"/>
                    <a:pt x="1303" y="1532"/>
                  </a:cubicBezTo>
                  <a:cubicBezTo>
                    <a:pt x="1303" y="1541"/>
                    <a:pt x="1297" y="1549"/>
                    <a:pt x="1295" y="1558"/>
                  </a:cubicBezTo>
                  <a:cubicBezTo>
                    <a:pt x="1292" y="1570"/>
                    <a:pt x="1302" y="1587"/>
                    <a:pt x="1305" y="1600"/>
                  </a:cubicBezTo>
                  <a:cubicBezTo>
                    <a:pt x="1309" y="1618"/>
                    <a:pt x="1315" y="1631"/>
                    <a:pt x="1331" y="1643"/>
                  </a:cubicBezTo>
                  <a:cubicBezTo>
                    <a:pt x="1331" y="1642"/>
                    <a:pt x="1322" y="1634"/>
                    <a:pt x="1321" y="1632"/>
                  </a:cubicBezTo>
                  <a:cubicBezTo>
                    <a:pt x="1313" y="1624"/>
                    <a:pt x="1309" y="1613"/>
                    <a:pt x="1307" y="1602"/>
                  </a:cubicBezTo>
                  <a:cubicBezTo>
                    <a:pt x="1305" y="1591"/>
                    <a:pt x="1300" y="1581"/>
                    <a:pt x="1298" y="1570"/>
                  </a:cubicBezTo>
                  <a:cubicBezTo>
                    <a:pt x="1296" y="1558"/>
                    <a:pt x="1301" y="1550"/>
                    <a:pt x="1305" y="1539"/>
                  </a:cubicBezTo>
                  <a:cubicBezTo>
                    <a:pt x="1315" y="1512"/>
                    <a:pt x="1282" y="1524"/>
                    <a:pt x="1269" y="1521"/>
                  </a:cubicBezTo>
                  <a:cubicBezTo>
                    <a:pt x="1249" y="1517"/>
                    <a:pt x="1228" y="1506"/>
                    <a:pt x="1230" y="1484"/>
                  </a:cubicBezTo>
                  <a:cubicBezTo>
                    <a:pt x="1231" y="1472"/>
                    <a:pt x="1226" y="1462"/>
                    <a:pt x="1226" y="1451"/>
                  </a:cubicBezTo>
                  <a:cubicBezTo>
                    <a:pt x="1226" y="1442"/>
                    <a:pt x="1229" y="1432"/>
                    <a:pt x="1225" y="1423"/>
                  </a:cubicBezTo>
                  <a:cubicBezTo>
                    <a:pt x="1221" y="1413"/>
                    <a:pt x="1210" y="1408"/>
                    <a:pt x="1208" y="1398"/>
                  </a:cubicBezTo>
                  <a:cubicBezTo>
                    <a:pt x="1205" y="1388"/>
                    <a:pt x="1214" y="1371"/>
                    <a:pt x="1219" y="1362"/>
                  </a:cubicBezTo>
                  <a:cubicBezTo>
                    <a:pt x="1224" y="1352"/>
                    <a:pt x="1235" y="1346"/>
                    <a:pt x="1242" y="1337"/>
                  </a:cubicBezTo>
                  <a:cubicBezTo>
                    <a:pt x="1250" y="1328"/>
                    <a:pt x="1257" y="1318"/>
                    <a:pt x="1265" y="1309"/>
                  </a:cubicBezTo>
                  <a:cubicBezTo>
                    <a:pt x="1272" y="1300"/>
                    <a:pt x="1282" y="1292"/>
                    <a:pt x="1288" y="1282"/>
                  </a:cubicBezTo>
                  <a:cubicBezTo>
                    <a:pt x="1294" y="1273"/>
                    <a:pt x="1293" y="1255"/>
                    <a:pt x="1302" y="1248"/>
                  </a:cubicBezTo>
                  <a:cubicBezTo>
                    <a:pt x="1309" y="1243"/>
                    <a:pt x="1320" y="1243"/>
                    <a:pt x="1328" y="1239"/>
                  </a:cubicBezTo>
                  <a:cubicBezTo>
                    <a:pt x="1337" y="1234"/>
                    <a:pt x="1346" y="1228"/>
                    <a:pt x="1352" y="1220"/>
                  </a:cubicBezTo>
                  <a:cubicBezTo>
                    <a:pt x="1367" y="1202"/>
                    <a:pt x="1372" y="1178"/>
                    <a:pt x="1360" y="1157"/>
                  </a:cubicBezTo>
                  <a:cubicBezTo>
                    <a:pt x="1349" y="1138"/>
                    <a:pt x="1331" y="1127"/>
                    <a:pt x="1328" y="1104"/>
                  </a:cubicBezTo>
                  <a:cubicBezTo>
                    <a:pt x="1327" y="1094"/>
                    <a:pt x="1323" y="1086"/>
                    <a:pt x="1316" y="1078"/>
                  </a:cubicBezTo>
                  <a:cubicBezTo>
                    <a:pt x="1312" y="1073"/>
                    <a:pt x="1297" y="1066"/>
                    <a:pt x="1303" y="1060"/>
                  </a:cubicBezTo>
                  <a:cubicBezTo>
                    <a:pt x="1314" y="1047"/>
                    <a:pt x="1327" y="1041"/>
                    <a:pt x="1328" y="1021"/>
                  </a:cubicBezTo>
                  <a:cubicBezTo>
                    <a:pt x="1329" y="1012"/>
                    <a:pt x="1325" y="1001"/>
                    <a:pt x="1332" y="994"/>
                  </a:cubicBezTo>
                  <a:cubicBezTo>
                    <a:pt x="1341" y="984"/>
                    <a:pt x="1353" y="976"/>
                    <a:pt x="1358" y="963"/>
                  </a:cubicBezTo>
                  <a:cubicBezTo>
                    <a:pt x="1362" y="952"/>
                    <a:pt x="1360" y="942"/>
                    <a:pt x="1360" y="931"/>
                  </a:cubicBezTo>
                  <a:cubicBezTo>
                    <a:pt x="1361" y="922"/>
                    <a:pt x="1367" y="918"/>
                    <a:pt x="1367" y="909"/>
                  </a:cubicBezTo>
                  <a:cubicBezTo>
                    <a:pt x="1367" y="886"/>
                    <a:pt x="1351" y="866"/>
                    <a:pt x="1343" y="846"/>
                  </a:cubicBezTo>
                  <a:cubicBezTo>
                    <a:pt x="1353" y="853"/>
                    <a:pt x="1404" y="890"/>
                    <a:pt x="1410" y="861"/>
                  </a:cubicBezTo>
                  <a:cubicBezTo>
                    <a:pt x="1415" y="839"/>
                    <a:pt x="1401" y="811"/>
                    <a:pt x="1394" y="790"/>
                  </a:cubicBezTo>
                  <a:cubicBezTo>
                    <a:pt x="1412" y="796"/>
                    <a:pt x="1430" y="792"/>
                    <a:pt x="1448" y="793"/>
                  </a:cubicBezTo>
                  <a:cubicBezTo>
                    <a:pt x="1460" y="793"/>
                    <a:pt x="1462" y="791"/>
                    <a:pt x="1472" y="798"/>
                  </a:cubicBezTo>
                  <a:cubicBezTo>
                    <a:pt x="1480" y="803"/>
                    <a:pt x="1487" y="809"/>
                    <a:pt x="1495" y="813"/>
                  </a:cubicBezTo>
                  <a:cubicBezTo>
                    <a:pt x="1511" y="821"/>
                    <a:pt x="1531" y="817"/>
                    <a:pt x="1530" y="795"/>
                  </a:cubicBezTo>
                  <a:cubicBezTo>
                    <a:pt x="1529" y="774"/>
                    <a:pt x="1517" y="754"/>
                    <a:pt x="1510" y="735"/>
                  </a:cubicBezTo>
                  <a:cubicBezTo>
                    <a:pt x="1523" y="740"/>
                    <a:pt x="1538" y="749"/>
                    <a:pt x="1552" y="746"/>
                  </a:cubicBezTo>
                  <a:cubicBezTo>
                    <a:pt x="1566" y="742"/>
                    <a:pt x="1577" y="731"/>
                    <a:pt x="1587" y="722"/>
                  </a:cubicBezTo>
                  <a:cubicBezTo>
                    <a:pt x="1597" y="713"/>
                    <a:pt x="1609" y="706"/>
                    <a:pt x="1617" y="696"/>
                  </a:cubicBezTo>
                  <a:cubicBezTo>
                    <a:pt x="1627" y="682"/>
                    <a:pt x="1619" y="667"/>
                    <a:pt x="1614" y="653"/>
                  </a:cubicBezTo>
                  <a:cubicBezTo>
                    <a:pt x="1634" y="656"/>
                    <a:pt x="1663" y="651"/>
                    <a:pt x="1679" y="637"/>
                  </a:cubicBezTo>
                  <a:cubicBezTo>
                    <a:pt x="1693" y="624"/>
                    <a:pt x="1686" y="601"/>
                    <a:pt x="1684" y="585"/>
                  </a:cubicBezTo>
                  <a:cubicBezTo>
                    <a:pt x="1682" y="564"/>
                    <a:pt x="1728" y="558"/>
                    <a:pt x="1741" y="549"/>
                  </a:cubicBezTo>
                  <a:cubicBezTo>
                    <a:pt x="1747" y="545"/>
                    <a:pt x="1767" y="509"/>
                    <a:pt x="1754" y="504"/>
                  </a:cubicBezTo>
                  <a:cubicBezTo>
                    <a:pt x="1777" y="507"/>
                    <a:pt x="1794" y="465"/>
                    <a:pt x="1815" y="473"/>
                  </a:cubicBezTo>
                  <a:cubicBezTo>
                    <a:pt x="1839" y="481"/>
                    <a:pt x="1868" y="501"/>
                    <a:pt x="1882" y="467"/>
                  </a:cubicBezTo>
                  <a:cubicBezTo>
                    <a:pt x="1888" y="451"/>
                    <a:pt x="1888" y="451"/>
                    <a:pt x="1904" y="455"/>
                  </a:cubicBezTo>
                  <a:cubicBezTo>
                    <a:pt x="1914" y="458"/>
                    <a:pt x="1927" y="458"/>
                    <a:pt x="1936" y="452"/>
                  </a:cubicBezTo>
                  <a:cubicBezTo>
                    <a:pt x="1961" y="434"/>
                    <a:pt x="1929" y="388"/>
                    <a:pt x="1919" y="370"/>
                  </a:cubicBezTo>
                  <a:cubicBezTo>
                    <a:pt x="1933" y="375"/>
                    <a:pt x="1950" y="384"/>
                    <a:pt x="1964" y="378"/>
                  </a:cubicBezTo>
                  <a:cubicBezTo>
                    <a:pt x="1975" y="373"/>
                    <a:pt x="1987" y="362"/>
                    <a:pt x="1996" y="353"/>
                  </a:cubicBezTo>
                  <a:cubicBezTo>
                    <a:pt x="2007" y="343"/>
                    <a:pt x="2010" y="330"/>
                    <a:pt x="2005" y="315"/>
                  </a:cubicBezTo>
                  <a:cubicBezTo>
                    <a:pt x="2003" y="309"/>
                    <a:pt x="2000" y="303"/>
                    <a:pt x="1998" y="297"/>
                  </a:cubicBezTo>
                  <a:cubicBezTo>
                    <a:pt x="1994" y="286"/>
                    <a:pt x="1993" y="285"/>
                    <a:pt x="2004" y="282"/>
                  </a:cubicBezTo>
                  <a:cubicBezTo>
                    <a:pt x="2035" y="275"/>
                    <a:pt x="2040" y="243"/>
                    <a:pt x="2066" y="229"/>
                  </a:cubicBezTo>
                  <a:cubicBezTo>
                    <a:pt x="2099" y="210"/>
                    <a:pt x="2086" y="187"/>
                    <a:pt x="2077" y="157"/>
                  </a:cubicBezTo>
                  <a:cubicBezTo>
                    <a:pt x="2084" y="159"/>
                    <a:pt x="2092" y="159"/>
                    <a:pt x="2099" y="158"/>
                  </a:cubicBezTo>
                  <a:cubicBezTo>
                    <a:pt x="2110" y="156"/>
                    <a:pt x="2116" y="159"/>
                    <a:pt x="2125" y="165"/>
                  </a:cubicBezTo>
                  <a:cubicBezTo>
                    <a:pt x="2139" y="173"/>
                    <a:pt x="2154" y="183"/>
                    <a:pt x="2169" y="188"/>
                  </a:cubicBezTo>
                  <a:cubicBezTo>
                    <a:pt x="2208" y="201"/>
                    <a:pt x="2207" y="161"/>
                    <a:pt x="2197" y="137"/>
                  </a:cubicBezTo>
                  <a:cubicBezTo>
                    <a:pt x="2211" y="143"/>
                    <a:pt x="2230" y="152"/>
                    <a:pt x="2243" y="140"/>
                  </a:cubicBezTo>
                  <a:cubicBezTo>
                    <a:pt x="2256" y="127"/>
                    <a:pt x="2248" y="111"/>
                    <a:pt x="2249" y="96"/>
                  </a:cubicBezTo>
                  <a:cubicBezTo>
                    <a:pt x="2249" y="95"/>
                    <a:pt x="2248" y="112"/>
                    <a:pt x="2249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5" name="PA-组合 315">
            <a:extLst>
              <a:ext uri="{FF2B5EF4-FFF2-40B4-BE49-F238E27FC236}">
                <a16:creationId xmlns="" xmlns:a16="http://schemas.microsoft.com/office/drawing/2014/main" id="{41F98159-EA4A-4E8A-86A5-0C257E35C25F}"/>
              </a:ext>
            </a:extLst>
          </p:cNvPr>
          <p:cNvGrpSpPr>
            <a:grpSpLocks/>
          </p:cNvGrpSpPr>
          <p:nvPr>
            <p:custDataLst>
              <p:tags r:id="rId38"/>
            </p:custDataLst>
          </p:nvPr>
        </p:nvGrpSpPr>
        <p:grpSpPr bwMode="auto">
          <a:xfrm rot="526805">
            <a:off x="11951019" y="-2659857"/>
            <a:ext cx="5545137" cy="3033713"/>
            <a:chOff x="527" y="0"/>
            <a:chExt cx="5500" cy="3392"/>
          </a:xfrm>
        </p:grpSpPr>
        <p:grpSp>
          <p:nvGrpSpPr>
            <p:cNvPr id="46" name="Group 316">
              <a:extLst>
                <a:ext uri="{FF2B5EF4-FFF2-40B4-BE49-F238E27FC236}">
                  <a16:creationId xmlns="" xmlns:a16="http://schemas.microsoft.com/office/drawing/2014/main" id="{A48FF66C-BBAD-4395-9567-90407A9883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4" y="454"/>
              <a:ext cx="4083" cy="2938"/>
              <a:chOff x="555" y="2018"/>
              <a:chExt cx="3577" cy="2967"/>
            </a:xfrm>
          </p:grpSpPr>
          <p:grpSp>
            <p:nvGrpSpPr>
              <p:cNvPr id="73" name="Group 317">
                <a:extLst>
                  <a:ext uri="{FF2B5EF4-FFF2-40B4-BE49-F238E27FC236}">
                    <a16:creationId xmlns="" xmlns:a16="http://schemas.microsoft.com/office/drawing/2014/main" id="{64F8585F-5BD3-4FB1-A19F-BD63E2315A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80" name="PA-任意多边形 318">
                  <a:extLst>
                    <a:ext uri="{FF2B5EF4-FFF2-40B4-BE49-F238E27FC236}">
                      <a16:creationId xmlns="" xmlns:a16="http://schemas.microsoft.com/office/drawing/2014/main" id="{E59A4277-1BA2-43F6-B650-2FEED9D8D5CE}"/>
                    </a:ext>
                  </a:extLst>
                </p:cNvPr>
                <p:cNvSpPr>
                  <a:spLocks/>
                </p:cNvSpPr>
                <p:nvPr>
                  <p:custDataLst>
                    <p:tags r:id="rId48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1" name="PA-任意多边形 319">
                  <a:extLst>
                    <a:ext uri="{FF2B5EF4-FFF2-40B4-BE49-F238E27FC236}">
                      <a16:creationId xmlns="" xmlns:a16="http://schemas.microsoft.com/office/drawing/2014/main" id="{5908301C-2114-4CD0-8DF6-F90BDCD70181}"/>
                    </a:ext>
                  </a:extLst>
                </p:cNvPr>
                <p:cNvSpPr>
                  <a:spLocks/>
                </p:cNvSpPr>
                <p:nvPr>
                  <p:custDataLst>
                    <p:tags r:id="rId48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2" name="PA-任意多边形 320">
                  <a:extLst>
                    <a:ext uri="{FF2B5EF4-FFF2-40B4-BE49-F238E27FC236}">
                      <a16:creationId xmlns="" xmlns:a16="http://schemas.microsoft.com/office/drawing/2014/main" id="{3BED514D-07FC-43AF-8B64-C1EDB8F7EC05}"/>
                    </a:ext>
                  </a:extLst>
                </p:cNvPr>
                <p:cNvSpPr>
                  <a:spLocks/>
                </p:cNvSpPr>
                <p:nvPr>
                  <p:custDataLst>
                    <p:tags r:id="rId49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3" name="PA-任意多边形 321">
                  <a:extLst>
                    <a:ext uri="{FF2B5EF4-FFF2-40B4-BE49-F238E27FC236}">
                      <a16:creationId xmlns="" xmlns:a16="http://schemas.microsoft.com/office/drawing/2014/main" id="{EFB1015C-CE80-4120-B18B-7C0B51031B5A}"/>
                    </a:ext>
                  </a:extLst>
                </p:cNvPr>
                <p:cNvSpPr>
                  <a:spLocks/>
                </p:cNvSpPr>
                <p:nvPr>
                  <p:custDataLst>
                    <p:tags r:id="rId49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4" name="PA-任意多边形 322">
                  <a:extLst>
                    <a:ext uri="{FF2B5EF4-FFF2-40B4-BE49-F238E27FC236}">
                      <a16:creationId xmlns="" xmlns:a16="http://schemas.microsoft.com/office/drawing/2014/main" id="{34A112AD-A1A5-4F0D-94F9-F227C8A8B0EC}"/>
                    </a:ext>
                  </a:extLst>
                </p:cNvPr>
                <p:cNvSpPr>
                  <a:spLocks/>
                </p:cNvSpPr>
                <p:nvPr>
                  <p:custDataLst>
                    <p:tags r:id="rId49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74" name="Group 323">
                <a:extLst>
                  <a:ext uri="{FF2B5EF4-FFF2-40B4-BE49-F238E27FC236}">
                    <a16:creationId xmlns="" xmlns:a16="http://schemas.microsoft.com/office/drawing/2014/main" id="{64304A94-DD6C-4827-8442-FAED989196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75" name="PA-任意多边形 324">
                  <a:extLst>
                    <a:ext uri="{FF2B5EF4-FFF2-40B4-BE49-F238E27FC236}">
                      <a16:creationId xmlns="" xmlns:a16="http://schemas.microsoft.com/office/drawing/2014/main" id="{2CAD3359-6BDB-4A56-975B-637516F3F993}"/>
                    </a:ext>
                  </a:extLst>
                </p:cNvPr>
                <p:cNvSpPr>
                  <a:spLocks/>
                </p:cNvSpPr>
                <p:nvPr>
                  <p:custDataLst>
                    <p:tags r:id="rId48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6" name="PA-任意多边形 325">
                  <a:extLst>
                    <a:ext uri="{FF2B5EF4-FFF2-40B4-BE49-F238E27FC236}">
                      <a16:creationId xmlns="" xmlns:a16="http://schemas.microsoft.com/office/drawing/2014/main" id="{E5B304E1-B001-4665-B3B6-360E3598925D}"/>
                    </a:ext>
                  </a:extLst>
                </p:cNvPr>
                <p:cNvSpPr>
                  <a:spLocks/>
                </p:cNvSpPr>
                <p:nvPr>
                  <p:custDataLst>
                    <p:tags r:id="rId48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7" name="PA-任意多边形 326">
                  <a:extLst>
                    <a:ext uri="{FF2B5EF4-FFF2-40B4-BE49-F238E27FC236}">
                      <a16:creationId xmlns="" xmlns:a16="http://schemas.microsoft.com/office/drawing/2014/main" id="{23F7822B-2637-4459-AFF3-59032C1CC901}"/>
                    </a:ext>
                  </a:extLst>
                </p:cNvPr>
                <p:cNvSpPr>
                  <a:spLocks/>
                </p:cNvSpPr>
                <p:nvPr>
                  <p:custDataLst>
                    <p:tags r:id="rId48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8" name="PA-任意多边形 327">
                  <a:extLst>
                    <a:ext uri="{FF2B5EF4-FFF2-40B4-BE49-F238E27FC236}">
                      <a16:creationId xmlns="" xmlns:a16="http://schemas.microsoft.com/office/drawing/2014/main" id="{938B59ED-A56E-481F-9D0E-E6577563B875}"/>
                    </a:ext>
                  </a:extLst>
                </p:cNvPr>
                <p:cNvSpPr>
                  <a:spLocks/>
                </p:cNvSpPr>
                <p:nvPr>
                  <p:custDataLst>
                    <p:tags r:id="rId48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9" name="PA-任意多边形 328">
                  <a:extLst>
                    <a:ext uri="{FF2B5EF4-FFF2-40B4-BE49-F238E27FC236}">
                      <a16:creationId xmlns="" xmlns:a16="http://schemas.microsoft.com/office/drawing/2014/main" id="{6C2F7484-63B7-446B-8F2F-BC21C56A7C2E}"/>
                    </a:ext>
                  </a:extLst>
                </p:cNvPr>
                <p:cNvSpPr>
                  <a:spLocks/>
                </p:cNvSpPr>
                <p:nvPr>
                  <p:custDataLst>
                    <p:tags r:id="rId48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47" name="Group 329">
              <a:extLst>
                <a:ext uri="{FF2B5EF4-FFF2-40B4-BE49-F238E27FC236}">
                  <a16:creationId xmlns="" xmlns:a16="http://schemas.microsoft.com/office/drawing/2014/main" id="{68383ED9-8988-45EB-9D9A-C2248D06EC23}"/>
                </a:ext>
              </a:extLst>
            </p:cNvPr>
            <p:cNvGrpSpPr>
              <a:grpSpLocks/>
            </p:cNvGrpSpPr>
            <p:nvPr/>
          </p:nvGrpSpPr>
          <p:grpSpPr bwMode="auto">
            <a:xfrm rot="8783530">
              <a:off x="1491" y="0"/>
              <a:ext cx="4083" cy="2938"/>
              <a:chOff x="555" y="2018"/>
              <a:chExt cx="3577" cy="2967"/>
            </a:xfrm>
          </p:grpSpPr>
          <p:grpSp>
            <p:nvGrpSpPr>
              <p:cNvPr id="61" name="Group 330">
                <a:extLst>
                  <a:ext uri="{FF2B5EF4-FFF2-40B4-BE49-F238E27FC236}">
                    <a16:creationId xmlns="" xmlns:a16="http://schemas.microsoft.com/office/drawing/2014/main" id="{89FB654C-7688-4DA1-AD77-360DCCE6316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68" name="PA-任意多边形 331">
                  <a:extLst>
                    <a:ext uri="{FF2B5EF4-FFF2-40B4-BE49-F238E27FC236}">
                      <a16:creationId xmlns="" xmlns:a16="http://schemas.microsoft.com/office/drawing/2014/main" id="{CEB710C5-23E6-4C3B-B71B-EB520DE7C3F5}"/>
                    </a:ext>
                  </a:extLst>
                </p:cNvPr>
                <p:cNvSpPr>
                  <a:spLocks/>
                </p:cNvSpPr>
                <p:nvPr>
                  <p:custDataLst>
                    <p:tags r:id="rId47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9" name="PA-任意多边形 332">
                  <a:extLst>
                    <a:ext uri="{FF2B5EF4-FFF2-40B4-BE49-F238E27FC236}">
                      <a16:creationId xmlns="" xmlns:a16="http://schemas.microsoft.com/office/drawing/2014/main" id="{F6E1E3C8-DAB4-4DF3-BFFF-C5B0683C131F}"/>
                    </a:ext>
                  </a:extLst>
                </p:cNvPr>
                <p:cNvSpPr>
                  <a:spLocks/>
                </p:cNvSpPr>
                <p:nvPr>
                  <p:custDataLst>
                    <p:tags r:id="rId47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0" name="PA-任意多边形 333">
                  <a:extLst>
                    <a:ext uri="{FF2B5EF4-FFF2-40B4-BE49-F238E27FC236}">
                      <a16:creationId xmlns="" xmlns:a16="http://schemas.microsoft.com/office/drawing/2014/main" id="{CE040645-25B9-4BA1-AA81-DD5B6D7E6A8E}"/>
                    </a:ext>
                  </a:extLst>
                </p:cNvPr>
                <p:cNvSpPr>
                  <a:spLocks/>
                </p:cNvSpPr>
                <p:nvPr>
                  <p:custDataLst>
                    <p:tags r:id="rId48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1" name="PA-任意多边形 334">
                  <a:extLst>
                    <a:ext uri="{FF2B5EF4-FFF2-40B4-BE49-F238E27FC236}">
                      <a16:creationId xmlns="" xmlns:a16="http://schemas.microsoft.com/office/drawing/2014/main" id="{C1DADE05-6F43-4FB6-AC92-502ABAFDE55D}"/>
                    </a:ext>
                  </a:extLst>
                </p:cNvPr>
                <p:cNvSpPr>
                  <a:spLocks/>
                </p:cNvSpPr>
                <p:nvPr>
                  <p:custDataLst>
                    <p:tags r:id="rId48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2" name="PA-任意多边形 335">
                  <a:extLst>
                    <a:ext uri="{FF2B5EF4-FFF2-40B4-BE49-F238E27FC236}">
                      <a16:creationId xmlns="" xmlns:a16="http://schemas.microsoft.com/office/drawing/2014/main" id="{7EA297B6-75B6-4450-99C6-694441D8F653}"/>
                    </a:ext>
                  </a:extLst>
                </p:cNvPr>
                <p:cNvSpPr>
                  <a:spLocks/>
                </p:cNvSpPr>
                <p:nvPr>
                  <p:custDataLst>
                    <p:tags r:id="rId48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62" name="Group 336">
                <a:extLst>
                  <a:ext uri="{FF2B5EF4-FFF2-40B4-BE49-F238E27FC236}">
                    <a16:creationId xmlns="" xmlns:a16="http://schemas.microsoft.com/office/drawing/2014/main" id="{9DAA5F9E-6969-4047-BA31-94E356A6E8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63" name="PA-任意多边形 337">
                  <a:extLst>
                    <a:ext uri="{FF2B5EF4-FFF2-40B4-BE49-F238E27FC236}">
                      <a16:creationId xmlns="" xmlns:a16="http://schemas.microsoft.com/office/drawing/2014/main" id="{150ABB5B-DA77-4636-AA6F-A96C1E8D2229}"/>
                    </a:ext>
                  </a:extLst>
                </p:cNvPr>
                <p:cNvSpPr>
                  <a:spLocks/>
                </p:cNvSpPr>
                <p:nvPr>
                  <p:custDataLst>
                    <p:tags r:id="rId47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4" name="PA-任意多边形 338">
                  <a:extLst>
                    <a:ext uri="{FF2B5EF4-FFF2-40B4-BE49-F238E27FC236}">
                      <a16:creationId xmlns="" xmlns:a16="http://schemas.microsoft.com/office/drawing/2014/main" id="{5F4008A5-168C-44EB-9B09-AAE7C8087899}"/>
                    </a:ext>
                  </a:extLst>
                </p:cNvPr>
                <p:cNvSpPr>
                  <a:spLocks/>
                </p:cNvSpPr>
                <p:nvPr>
                  <p:custDataLst>
                    <p:tags r:id="rId47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5" name="PA-任意多边形 339">
                  <a:extLst>
                    <a:ext uri="{FF2B5EF4-FFF2-40B4-BE49-F238E27FC236}">
                      <a16:creationId xmlns="" xmlns:a16="http://schemas.microsoft.com/office/drawing/2014/main" id="{C241026A-2391-4575-8946-8D7057FF6454}"/>
                    </a:ext>
                  </a:extLst>
                </p:cNvPr>
                <p:cNvSpPr>
                  <a:spLocks/>
                </p:cNvSpPr>
                <p:nvPr>
                  <p:custDataLst>
                    <p:tags r:id="rId47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6" name="PA-任意多边形 340">
                  <a:extLst>
                    <a:ext uri="{FF2B5EF4-FFF2-40B4-BE49-F238E27FC236}">
                      <a16:creationId xmlns="" xmlns:a16="http://schemas.microsoft.com/office/drawing/2014/main" id="{CB91382A-9129-4D4C-B068-B5B92AC34B06}"/>
                    </a:ext>
                  </a:extLst>
                </p:cNvPr>
                <p:cNvSpPr>
                  <a:spLocks/>
                </p:cNvSpPr>
                <p:nvPr>
                  <p:custDataLst>
                    <p:tags r:id="rId47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7" name="PA-任意多边形 341">
                  <a:extLst>
                    <a:ext uri="{FF2B5EF4-FFF2-40B4-BE49-F238E27FC236}">
                      <a16:creationId xmlns="" xmlns:a16="http://schemas.microsoft.com/office/drawing/2014/main" id="{6453D67C-37A2-42BA-9D36-59C029B54A41}"/>
                    </a:ext>
                  </a:extLst>
                </p:cNvPr>
                <p:cNvSpPr>
                  <a:spLocks/>
                </p:cNvSpPr>
                <p:nvPr>
                  <p:custDataLst>
                    <p:tags r:id="rId47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48" name="Group 342">
              <a:extLst>
                <a:ext uri="{FF2B5EF4-FFF2-40B4-BE49-F238E27FC236}">
                  <a16:creationId xmlns="" xmlns:a16="http://schemas.microsoft.com/office/drawing/2014/main" id="{1FC62399-EF08-4156-97BE-510D56886B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7" y="1304"/>
              <a:ext cx="4083" cy="1804"/>
              <a:chOff x="555" y="2018"/>
              <a:chExt cx="3577" cy="2967"/>
            </a:xfrm>
          </p:grpSpPr>
          <p:grpSp>
            <p:nvGrpSpPr>
              <p:cNvPr id="49" name="Group 343">
                <a:extLst>
                  <a:ext uri="{FF2B5EF4-FFF2-40B4-BE49-F238E27FC236}">
                    <a16:creationId xmlns="" xmlns:a16="http://schemas.microsoft.com/office/drawing/2014/main" id="{AA8FE0BA-9541-4EE8-9F55-9184A4D348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56" name="PA-任意多边形 344">
                  <a:extLst>
                    <a:ext uri="{FF2B5EF4-FFF2-40B4-BE49-F238E27FC236}">
                      <a16:creationId xmlns="" xmlns:a16="http://schemas.microsoft.com/office/drawing/2014/main" id="{5752F7E9-ABCF-4413-A45E-66C40F0AEBEB}"/>
                    </a:ext>
                  </a:extLst>
                </p:cNvPr>
                <p:cNvSpPr>
                  <a:spLocks/>
                </p:cNvSpPr>
                <p:nvPr>
                  <p:custDataLst>
                    <p:tags r:id="rId46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7" name="PA-任意多边形 345">
                  <a:extLst>
                    <a:ext uri="{FF2B5EF4-FFF2-40B4-BE49-F238E27FC236}">
                      <a16:creationId xmlns="" xmlns:a16="http://schemas.microsoft.com/office/drawing/2014/main" id="{E14F2DEF-71FF-4589-8017-76034D390DEF}"/>
                    </a:ext>
                  </a:extLst>
                </p:cNvPr>
                <p:cNvSpPr>
                  <a:spLocks/>
                </p:cNvSpPr>
                <p:nvPr>
                  <p:custDataLst>
                    <p:tags r:id="rId46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8" name="PA-任意多边形 346">
                  <a:extLst>
                    <a:ext uri="{FF2B5EF4-FFF2-40B4-BE49-F238E27FC236}">
                      <a16:creationId xmlns="" xmlns:a16="http://schemas.microsoft.com/office/drawing/2014/main" id="{FC611A39-B00C-4EB6-BFBC-6D0484F824F1}"/>
                    </a:ext>
                  </a:extLst>
                </p:cNvPr>
                <p:cNvSpPr>
                  <a:spLocks/>
                </p:cNvSpPr>
                <p:nvPr>
                  <p:custDataLst>
                    <p:tags r:id="rId47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9" name="PA-任意多边形 347">
                  <a:extLst>
                    <a:ext uri="{FF2B5EF4-FFF2-40B4-BE49-F238E27FC236}">
                      <a16:creationId xmlns="" xmlns:a16="http://schemas.microsoft.com/office/drawing/2014/main" id="{FC4B8882-7507-4DD1-B1B9-1B576329878E}"/>
                    </a:ext>
                  </a:extLst>
                </p:cNvPr>
                <p:cNvSpPr>
                  <a:spLocks/>
                </p:cNvSpPr>
                <p:nvPr>
                  <p:custDataLst>
                    <p:tags r:id="rId47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0" name="PA-任意多边形 348">
                  <a:extLst>
                    <a:ext uri="{FF2B5EF4-FFF2-40B4-BE49-F238E27FC236}">
                      <a16:creationId xmlns="" xmlns:a16="http://schemas.microsoft.com/office/drawing/2014/main" id="{3158C23A-4445-4A51-9E0D-7D3B24140707}"/>
                    </a:ext>
                  </a:extLst>
                </p:cNvPr>
                <p:cNvSpPr>
                  <a:spLocks/>
                </p:cNvSpPr>
                <p:nvPr>
                  <p:custDataLst>
                    <p:tags r:id="rId47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50" name="Group 349">
                <a:extLst>
                  <a:ext uri="{FF2B5EF4-FFF2-40B4-BE49-F238E27FC236}">
                    <a16:creationId xmlns="" xmlns:a16="http://schemas.microsoft.com/office/drawing/2014/main" id="{59A9053B-B42F-4246-AC5B-E5EE5C2B2F7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51" name="PA-任意多边形 350">
                  <a:extLst>
                    <a:ext uri="{FF2B5EF4-FFF2-40B4-BE49-F238E27FC236}">
                      <a16:creationId xmlns="" xmlns:a16="http://schemas.microsoft.com/office/drawing/2014/main" id="{4F9DE25C-005E-4510-97B9-0AD4A93C9DF0}"/>
                    </a:ext>
                  </a:extLst>
                </p:cNvPr>
                <p:cNvSpPr>
                  <a:spLocks/>
                </p:cNvSpPr>
                <p:nvPr>
                  <p:custDataLst>
                    <p:tags r:id="rId46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2" name="PA-任意多边形 351">
                  <a:extLst>
                    <a:ext uri="{FF2B5EF4-FFF2-40B4-BE49-F238E27FC236}">
                      <a16:creationId xmlns="" xmlns:a16="http://schemas.microsoft.com/office/drawing/2014/main" id="{1496E84C-95DC-4D03-81B0-40891E9E36E8}"/>
                    </a:ext>
                  </a:extLst>
                </p:cNvPr>
                <p:cNvSpPr>
                  <a:spLocks/>
                </p:cNvSpPr>
                <p:nvPr>
                  <p:custDataLst>
                    <p:tags r:id="rId46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3" name="PA-任意多边形 352">
                  <a:extLst>
                    <a:ext uri="{FF2B5EF4-FFF2-40B4-BE49-F238E27FC236}">
                      <a16:creationId xmlns="" xmlns:a16="http://schemas.microsoft.com/office/drawing/2014/main" id="{60A92D4F-1B09-4DAE-8BE7-F97C526BDF8A}"/>
                    </a:ext>
                  </a:extLst>
                </p:cNvPr>
                <p:cNvSpPr>
                  <a:spLocks/>
                </p:cNvSpPr>
                <p:nvPr>
                  <p:custDataLst>
                    <p:tags r:id="rId46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4" name="PA-任意多边形 353">
                  <a:extLst>
                    <a:ext uri="{FF2B5EF4-FFF2-40B4-BE49-F238E27FC236}">
                      <a16:creationId xmlns="" xmlns:a16="http://schemas.microsoft.com/office/drawing/2014/main" id="{12F6EAC8-7362-4B23-82CA-1352399EB0F7}"/>
                    </a:ext>
                  </a:extLst>
                </p:cNvPr>
                <p:cNvSpPr>
                  <a:spLocks/>
                </p:cNvSpPr>
                <p:nvPr>
                  <p:custDataLst>
                    <p:tags r:id="rId46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5" name="PA-任意多边形 354">
                  <a:extLst>
                    <a:ext uri="{FF2B5EF4-FFF2-40B4-BE49-F238E27FC236}">
                      <a16:creationId xmlns="" xmlns:a16="http://schemas.microsoft.com/office/drawing/2014/main" id="{BA2846C2-C6E6-406B-9A6B-F6A5B5185962}"/>
                    </a:ext>
                  </a:extLst>
                </p:cNvPr>
                <p:cNvSpPr>
                  <a:spLocks/>
                </p:cNvSpPr>
                <p:nvPr>
                  <p:custDataLst>
                    <p:tags r:id="rId46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85" name="PA-组合 364">
            <a:extLst>
              <a:ext uri="{FF2B5EF4-FFF2-40B4-BE49-F238E27FC236}">
                <a16:creationId xmlns="" xmlns:a16="http://schemas.microsoft.com/office/drawing/2014/main" id="{8E5FA0EF-640C-418B-90EC-BF22AFE50149}"/>
              </a:ext>
            </a:extLst>
          </p:cNvPr>
          <p:cNvGrpSpPr>
            <a:grpSpLocks/>
          </p:cNvGrpSpPr>
          <p:nvPr>
            <p:custDataLst>
              <p:tags r:id="rId39"/>
            </p:custDataLst>
          </p:nvPr>
        </p:nvGrpSpPr>
        <p:grpSpPr bwMode="auto">
          <a:xfrm flipH="1">
            <a:off x="13860463" y="-3630613"/>
            <a:ext cx="4535487" cy="4411663"/>
            <a:chOff x="527" y="0"/>
            <a:chExt cx="5500" cy="3392"/>
          </a:xfrm>
        </p:grpSpPr>
        <p:grpSp>
          <p:nvGrpSpPr>
            <p:cNvPr id="86" name="Group 365">
              <a:extLst>
                <a:ext uri="{FF2B5EF4-FFF2-40B4-BE49-F238E27FC236}">
                  <a16:creationId xmlns="" xmlns:a16="http://schemas.microsoft.com/office/drawing/2014/main" id="{4AB5A655-3BD8-460F-959C-943271D5CF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4" y="454"/>
              <a:ext cx="4083" cy="2938"/>
              <a:chOff x="555" y="2018"/>
              <a:chExt cx="3577" cy="2967"/>
            </a:xfrm>
          </p:grpSpPr>
          <p:grpSp>
            <p:nvGrpSpPr>
              <p:cNvPr id="113" name="Group 366">
                <a:extLst>
                  <a:ext uri="{FF2B5EF4-FFF2-40B4-BE49-F238E27FC236}">
                    <a16:creationId xmlns="" xmlns:a16="http://schemas.microsoft.com/office/drawing/2014/main" id="{D903FCAC-FA9F-49F7-A558-A8E962A3ECD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120" name="PA-任意多边形 367">
                  <a:extLst>
                    <a:ext uri="{FF2B5EF4-FFF2-40B4-BE49-F238E27FC236}">
                      <a16:creationId xmlns="" xmlns:a16="http://schemas.microsoft.com/office/drawing/2014/main" id="{60F6E867-7351-4BAE-8725-F09EE9296697}"/>
                    </a:ext>
                  </a:extLst>
                </p:cNvPr>
                <p:cNvSpPr>
                  <a:spLocks/>
                </p:cNvSpPr>
                <p:nvPr>
                  <p:custDataLst>
                    <p:tags r:id="rId45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21" name="PA-任意多边形 368">
                  <a:extLst>
                    <a:ext uri="{FF2B5EF4-FFF2-40B4-BE49-F238E27FC236}">
                      <a16:creationId xmlns="" xmlns:a16="http://schemas.microsoft.com/office/drawing/2014/main" id="{748D1D99-943B-49F2-BAD5-E894FF4E86CA}"/>
                    </a:ext>
                  </a:extLst>
                </p:cNvPr>
                <p:cNvSpPr>
                  <a:spLocks/>
                </p:cNvSpPr>
                <p:nvPr>
                  <p:custDataLst>
                    <p:tags r:id="rId45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22" name="PA-任意多边形 369">
                  <a:extLst>
                    <a:ext uri="{FF2B5EF4-FFF2-40B4-BE49-F238E27FC236}">
                      <a16:creationId xmlns="" xmlns:a16="http://schemas.microsoft.com/office/drawing/2014/main" id="{7A4C4BF1-58D4-4566-810F-7F63EA4C5069}"/>
                    </a:ext>
                  </a:extLst>
                </p:cNvPr>
                <p:cNvSpPr>
                  <a:spLocks/>
                </p:cNvSpPr>
                <p:nvPr>
                  <p:custDataLst>
                    <p:tags r:id="rId46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23" name="PA-任意多边形 370">
                  <a:extLst>
                    <a:ext uri="{FF2B5EF4-FFF2-40B4-BE49-F238E27FC236}">
                      <a16:creationId xmlns="" xmlns:a16="http://schemas.microsoft.com/office/drawing/2014/main" id="{54B67449-670E-4E50-BE70-AC13E457A7C7}"/>
                    </a:ext>
                  </a:extLst>
                </p:cNvPr>
                <p:cNvSpPr>
                  <a:spLocks/>
                </p:cNvSpPr>
                <p:nvPr>
                  <p:custDataLst>
                    <p:tags r:id="rId46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24" name="PA-任意多边形 371">
                  <a:extLst>
                    <a:ext uri="{FF2B5EF4-FFF2-40B4-BE49-F238E27FC236}">
                      <a16:creationId xmlns="" xmlns:a16="http://schemas.microsoft.com/office/drawing/2014/main" id="{B0A4A63F-1144-4C9E-AFBA-029908C902A5}"/>
                    </a:ext>
                  </a:extLst>
                </p:cNvPr>
                <p:cNvSpPr>
                  <a:spLocks/>
                </p:cNvSpPr>
                <p:nvPr>
                  <p:custDataLst>
                    <p:tags r:id="rId46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14" name="Group 372">
                <a:extLst>
                  <a:ext uri="{FF2B5EF4-FFF2-40B4-BE49-F238E27FC236}">
                    <a16:creationId xmlns="" xmlns:a16="http://schemas.microsoft.com/office/drawing/2014/main" id="{793012BD-B31A-4B29-9362-BD93B4CCB7A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115" name="PA-任意多边形 373">
                  <a:extLst>
                    <a:ext uri="{FF2B5EF4-FFF2-40B4-BE49-F238E27FC236}">
                      <a16:creationId xmlns="" xmlns:a16="http://schemas.microsoft.com/office/drawing/2014/main" id="{6046A7B2-6D4B-401C-82C8-749EA7EE4C82}"/>
                    </a:ext>
                  </a:extLst>
                </p:cNvPr>
                <p:cNvSpPr>
                  <a:spLocks/>
                </p:cNvSpPr>
                <p:nvPr>
                  <p:custDataLst>
                    <p:tags r:id="rId45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6" name="PA-任意多边形 374">
                  <a:extLst>
                    <a:ext uri="{FF2B5EF4-FFF2-40B4-BE49-F238E27FC236}">
                      <a16:creationId xmlns="" xmlns:a16="http://schemas.microsoft.com/office/drawing/2014/main" id="{78E4C09B-B13A-43A8-BD43-C379469D1C0C}"/>
                    </a:ext>
                  </a:extLst>
                </p:cNvPr>
                <p:cNvSpPr>
                  <a:spLocks/>
                </p:cNvSpPr>
                <p:nvPr>
                  <p:custDataLst>
                    <p:tags r:id="rId45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7" name="PA-任意多边形 375">
                  <a:extLst>
                    <a:ext uri="{FF2B5EF4-FFF2-40B4-BE49-F238E27FC236}">
                      <a16:creationId xmlns="" xmlns:a16="http://schemas.microsoft.com/office/drawing/2014/main" id="{61A37F2D-7482-4301-9742-F25DB3DD36D5}"/>
                    </a:ext>
                  </a:extLst>
                </p:cNvPr>
                <p:cNvSpPr>
                  <a:spLocks/>
                </p:cNvSpPr>
                <p:nvPr>
                  <p:custDataLst>
                    <p:tags r:id="rId45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8" name="PA-任意多边形 376">
                  <a:extLst>
                    <a:ext uri="{FF2B5EF4-FFF2-40B4-BE49-F238E27FC236}">
                      <a16:creationId xmlns="" xmlns:a16="http://schemas.microsoft.com/office/drawing/2014/main" id="{E88DAC95-7D6C-4DC0-B158-BF440F9B404A}"/>
                    </a:ext>
                  </a:extLst>
                </p:cNvPr>
                <p:cNvSpPr>
                  <a:spLocks/>
                </p:cNvSpPr>
                <p:nvPr>
                  <p:custDataLst>
                    <p:tags r:id="rId45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9" name="PA-任意多边形 377">
                  <a:extLst>
                    <a:ext uri="{FF2B5EF4-FFF2-40B4-BE49-F238E27FC236}">
                      <a16:creationId xmlns="" xmlns:a16="http://schemas.microsoft.com/office/drawing/2014/main" id="{5F7363F2-F1D4-4B7F-89A1-F8E5D4EB1BAF}"/>
                    </a:ext>
                  </a:extLst>
                </p:cNvPr>
                <p:cNvSpPr>
                  <a:spLocks/>
                </p:cNvSpPr>
                <p:nvPr>
                  <p:custDataLst>
                    <p:tags r:id="rId45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87" name="Group 378">
              <a:extLst>
                <a:ext uri="{FF2B5EF4-FFF2-40B4-BE49-F238E27FC236}">
                  <a16:creationId xmlns="" xmlns:a16="http://schemas.microsoft.com/office/drawing/2014/main" id="{7EE9A84F-012C-43C4-BC79-120955F19139}"/>
                </a:ext>
              </a:extLst>
            </p:cNvPr>
            <p:cNvGrpSpPr>
              <a:grpSpLocks/>
            </p:cNvGrpSpPr>
            <p:nvPr/>
          </p:nvGrpSpPr>
          <p:grpSpPr bwMode="auto">
            <a:xfrm rot="8783530">
              <a:off x="1491" y="0"/>
              <a:ext cx="4083" cy="2938"/>
              <a:chOff x="555" y="2018"/>
              <a:chExt cx="3577" cy="2967"/>
            </a:xfrm>
          </p:grpSpPr>
          <p:grpSp>
            <p:nvGrpSpPr>
              <p:cNvPr id="101" name="Group 379">
                <a:extLst>
                  <a:ext uri="{FF2B5EF4-FFF2-40B4-BE49-F238E27FC236}">
                    <a16:creationId xmlns="" xmlns:a16="http://schemas.microsoft.com/office/drawing/2014/main" id="{534828C2-E1D1-4393-B57F-AD4814C17C3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108" name="PA-任意多边形 380">
                  <a:extLst>
                    <a:ext uri="{FF2B5EF4-FFF2-40B4-BE49-F238E27FC236}">
                      <a16:creationId xmlns="" xmlns:a16="http://schemas.microsoft.com/office/drawing/2014/main" id="{0277E0CE-52DE-41FB-AD18-6959CEF8D5ED}"/>
                    </a:ext>
                  </a:extLst>
                </p:cNvPr>
                <p:cNvSpPr>
                  <a:spLocks/>
                </p:cNvSpPr>
                <p:nvPr>
                  <p:custDataLst>
                    <p:tags r:id="rId44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9" name="PA-任意多边形 381">
                  <a:extLst>
                    <a:ext uri="{FF2B5EF4-FFF2-40B4-BE49-F238E27FC236}">
                      <a16:creationId xmlns="" xmlns:a16="http://schemas.microsoft.com/office/drawing/2014/main" id="{21A01FA3-1474-41E4-A99E-F49FBEFC8A78}"/>
                    </a:ext>
                  </a:extLst>
                </p:cNvPr>
                <p:cNvSpPr>
                  <a:spLocks/>
                </p:cNvSpPr>
                <p:nvPr>
                  <p:custDataLst>
                    <p:tags r:id="rId44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0" name="PA-任意多边形 382">
                  <a:extLst>
                    <a:ext uri="{FF2B5EF4-FFF2-40B4-BE49-F238E27FC236}">
                      <a16:creationId xmlns="" xmlns:a16="http://schemas.microsoft.com/office/drawing/2014/main" id="{71040458-1F5D-402B-8E7A-29C53AC8DFFE}"/>
                    </a:ext>
                  </a:extLst>
                </p:cNvPr>
                <p:cNvSpPr>
                  <a:spLocks/>
                </p:cNvSpPr>
                <p:nvPr>
                  <p:custDataLst>
                    <p:tags r:id="rId45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1" name="PA-任意多边形 383">
                  <a:extLst>
                    <a:ext uri="{FF2B5EF4-FFF2-40B4-BE49-F238E27FC236}">
                      <a16:creationId xmlns="" xmlns:a16="http://schemas.microsoft.com/office/drawing/2014/main" id="{2CD002DF-7809-427E-8A1D-296F26EB84EB}"/>
                    </a:ext>
                  </a:extLst>
                </p:cNvPr>
                <p:cNvSpPr>
                  <a:spLocks/>
                </p:cNvSpPr>
                <p:nvPr>
                  <p:custDataLst>
                    <p:tags r:id="rId45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12" name="PA-任意多边形 384">
                  <a:extLst>
                    <a:ext uri="{FF2B5EF4-FFF2-40B4-BE49-F238E27FC236}">
                      <a16:creationId xmlns="" xmlns:a16="http://schemas.microsoft.com/office/drawing/2014/main" id="{13826F28-5846-4B43-8D81-0901BD8DCAE0}"/>
                    </a:ext>
                  </a:extLst>
                </p:cNvPr>
                <p:cNvSpPr>
                  <a:spLocks/>
                </p:cNvSpPr>
                <p:nvPr>
                  <p:custDataLst>
                    <p:tags r:id="rId45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02" name="Group 385">
                <a:extLst>
                  <a:ext uri="{FF2B5EF4-FFF2-40B4-BE49-F238E27FC236}">
                    <a16:creationId xmlns="" xmlns:a16="http://schemas.microsoft.com/office/drawing/2014/main" id="{B0A48373-17C4-4175-9772-9665ABCC3B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103" name="PA-任意多边形 386">
                  <a:extLst>
                    <a:ext uri="{FF2B5EF4-FFF2-40B4-BE49-F238E27FC236}">
                      <a16:creationId xmlns="" xmlns:a16="http://schemas.microsoft.com/office/drawing/2014/main" id="{95440BAA-454A-4EE3-B53F-65AE6EA278F1}"/>
                    </a:ext>
                  </a:extLst>
                </p:cNvPr>
                <p:cNvSpPr>
                  <a:spLocks/>
                </p:cNvSpPr>
                <p:nvPr>
                  <p:custDataLst>
                    <p:tags r:id="rId44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4" name="PA-任意多边形 387">
                  <a:extLst>
                    <a:ext uri="{FF2B5EF4-FFF2-40B4-BE49-F238E27FC236}">
                      <a16:creationId xmlns="" xmlns:a16="http://schemas.microsoft.com/office/drawing/2014/main" id="{CAC135A6-F837-411D-BDD9-FE1EEAB8B780}"/>
                    </a:ext>
                  </a:extLst>
                </p:cNvPr>
                <p:cNvSpPr>
                  <a:spLocks/>
                </p:cNvSpPr>
                <p:nvPr>
                  <p:custDataLst>
                    <p:tags r:id="rId44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5" name="PA-任意多边形 388">
                  <a:extLst>
                    <a:ext uri="{FF2B5EF4-FFF2-40B4-BE49-F238E27FC236}">
                      <a16:creationId xmlns="" xmlns:a16="http://schemas.microsoft.com/office/drawing/2014/main" id="{5A32B7CD-3EAE-4BAA-B38C-225B6B340CC8}"/>
                    </a:ext>
                  </a:extLst>
                </p:cNvPr>
                <p:cNvSpPr>
                  <a:spLocks/>
                </p:cNvSpPr>
                <p:nvPr>
                  <p:custDataLst>
                    <p:tags r:id="rId44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6" name="PA-任意多边形 389">
                  <a:extLst>
                    <a:ext uri="{FF2B5EF4-FFF2-40B4-BE49-F238E27FC236}">
                      <a16:creationId xmlns="" xmlns:a16="http://schemas.microsoft.com/office/drawing/2014/main" id="{3F20205C-2B34-45D1-992D-2E98BC7C9E30}"/>
                    </a:ext>
                  </a:extLst>
                </p:cNvPr>
                <p:cNvSpPr>
                  <a:spLocks/>
                </p:cNvSpPr>
                <p:nvPr>
                  <p:custDataLst>
                    <p:tags r:id="rId44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7" name="PA-任意多边形 390">
                  <a:extLst>
                    <a:ext uri="{FF2B5EF4-FFF2-40B4-BE49-F238E27FC236}">
                      <a16:creationId xmlns="" xmlns:a16="http://schemas.microsoft.com/office/drawing/2014/main" id="{7CB51F1C-F68C-40D8-8C4D-0E138683BD65}"/>
                    </a:ext>
                  </a:extLst>
                </p:cNvPr>
                <p:cNvSpPr>
                  <a:spLocks/>
                </p:cNvSpPr>
                <p:nvPr>
                  <p:custDataLst>
                    <p:tags r:id="rId44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88" name="Group 391">
              <a:extLst>
                <a:ext uri="{FF2B5EF4-FFF2-40B4-BE49-F238E27FC236}">
                  <a16:creationId xmlns="" xmlns:a16="http://schemas.microsoft.com/office/drawing/2014/main" id="{E08057B5-2437-485E-86FC-03875B2955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7" y="1304"/>
              <a:ext cx="4083" cy="1804"/>
              <a:chOff x="555" y="2018"/>
              <a:chExt cx="3577" cy="2967"/>
            </a:xfrm>
          </p:grpSpPr>
          <p:grpSp>
            <p:nvGrpSpPr>
              <p:cNvPr id="89" name="Group 392">
                <a:extLst>
                  <a:ext uri="{FF2B5EF4-FFF2-40B4-BE49-F238E27FC236}">
                    <a16:creationId xmlns="" xmlns:a16="http://schemas.microsoft.com/office/drawing/2014/main" id="{EF869F65-C06C-4A31-A8C0-E650869B4A1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96" name="PA-任意多边形 393">
                  <a:extLst>
                    <a:ext uri="{FF2B5EF4-FFF2-40B4-BE49-F238E27FC236}">
                      <a16:creationId xmlns="" xmlns:a16="http://schemas.microsoft.com/office/drawing/2014/main" id="{ECCA5383-1249-48D2-BF42-AB6F4A81E1A2}"/>
                    </a:ext>
                  </a:extLst>
                </p:cNvPr>
                <p:cNvSpPr>
                  <a:spLocks/>
                </p:cNvSpPr>
                <p:nvPr>
                  <p:custDataLst>
                    <p:tags r:id="rId43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7" name="PA-任意多边形 394">
                  <a:extLst>
                    <a:ext uri="{FF2B5EF4-FFF2-40B4-BE49-F238E27FC236}">
                      <a16:creationId xmlns="" xmlns:a16="http://schemas.microsoft.com/office/drawing/2014/main" id="{397746FE-E8FE-42D5-8D0B-0FE2B73CB6EA}"/>
                    </a:ext>
                  </a:extLst>
                </p:cNvPr>
                <p:cNvSpPr>
                  <a:spLocks/>
                </p:cNvSpPr>
                <p:nvPr>
                  <p:custDataLst>
                    <p:tags r:id="rId43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8" name="PA-任意多边形 395">
                  <a:extLst>
                    <a:ext uri="{FF2B5EF4-FFF2-40B4-BE49-F238E27FC236}">
                      <a16:creationId xmlns="" xmlns:a16="http://schemas.microsoft.com/office/drawing/2014/main" id="{82AC664E-0B82-4BDA-98B2-B335826DDD24}"/>
                    </a:ext>
                  </a:extLst>
                </p:cNvPr>
                <p:cNvSpPr>
                  <a:spLocks/>
                </p:cNvSpPr>
                <p:nvPr>
                  <p:custDataLst>
                    <p:tags r:id="rId44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9" name="PA-任意多边形 396">
                  <a:extLst>
                    <a:ext uri="{FF2B5EF4-FFF2-40B4-BE49-F238E27FC236}">
                      <a16:creationId xmlns="" xmlns:a16="http://schemas.microsoft.com/office/drawing/2014/main" id="{13C491C5-6C32-4806-A1A5-20CDE8B5648F}"/>
                    </a:ext>
                  </a:extLst>
                </p:cNvPr>
                <p:cNvSpPr>
                  <a:spLocks/>
                </p:cNvSpPr>
                <p:nvPr>
                  <p:custDataLst>
                    <p:tags r:id="rId44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0" name="PA-任意多边形 397">
                  <a:extLst>
                    <a:ext uri="{FF2B5EF4-FFF2-40B4-BE49-F238E27FC236}">
                      <a16:creationId xmlns="" xmlns:a16="http://schemas.microsoft.com/office/drawing/2014/main" id="{071530AA-C35D-4D65-AA16-E849828111D3}"/>
                    </a:ext>
                  </a:extLst>
                </p:cNvPr>
                <p:cNvSpPr>
                  <a:spLocks/>
                </p:cNvSpPr>
                <p:nvPr>
                  <p:custDataLst>
                    <p:tags r:id="rId44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90" name="Group 398">
                <a:extLst>
                  <a:ext uri="{FF2B5EF4-FFF2-40B4-BE49-F238E27FC236}">
                    <a16:creationId xmlns="" xmlns:a16="http://schemas.microsoft.com/office/drawing/2014/main" id="{4FADD53F-3D95-4D65-9C9A-07C92BBD91A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91" name="PA-任意多边形 399">
                  <a:extLst>
                    <a:ext uri="{FF2B5EF4-FFF2-40B4-BE49-F238E27FC236}">
                      <a16:creationId xmlns="" xmlns:a16="http://schemas.microsoft.com/office/drawing/2014/main" id="{5D5A763B-6094-4396-999E-BF6F05F38CF6}"/>
                    </a:ext>
                  </a:extLst>
                </p:cNvPr>
                <p:cNvSpPr>
                  <a:spLocks/>
                </p:cNvSpPr>
                <p:nvPr>
                  <p:custDataLst>
                    <p:tags r:id="rId43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2" name="PA-任意多边形 400">
                  <a:extLst>
                    <a:ext uri="{FF2B5EF4-FFF2-40B4-BE49-F238E27FC236}">
                      <a16:creationId xmlns="" xmlns:a16="http://schemas.microsoft.com/office/drawing/2014/main" id="{EBF10442-B6AD-4F82-A3C7-6A31ACDB4D5B}"/>
                    </a:ext>
                  </a:extLst>
                </p:cNvPr>
                <p:cNvSpPr>
                  <a:spLocks/>
                </p:cNvSpPr>
                <p:nvPr>
                  <p:custDataLst>
                    <p:tags r:id="rId43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3" name="PA-任意多边形 401">
                  <a:extLst>
                    <a:ext uri="{FF2B5EF4-FFF2-40B4-BE49-F238E27FC236}">
                      <a16:creationId xmlns="" xmlns:a16="http://schemas.microsoft.com/office/drawing/2014/main" id="{E97F0880-6397-4AC7-BE30-BEAF9B2BD65F}"/>
                    </a:ext>
                  </a:extLst>
                </p:cNvPr>
                <p:cNvSpPr>
                  <a:spLocks/>
                </p:cNvSpPr>
                <p:nvPr>
                  <p:custDataLst>
                    <p:tags r:id="rId43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4" name="PA-任意多边形 402">
                  <a:extLst>
                    <a:ext uri="{FF2B5EF4-FFF2-40B4-BE49-F238E27FC236}">
                      <a16:creationId xmlns="" xmlns:a16="http://schemas.microsoft.com/office/drawing/2014/main" id="{8FD384A7-34C9-4228-8A8F-BE1EF11C19DB}"/>
                    </a:ext>
                  </a:extLst>
                </p:cNvPr>
                <p:cNvSpPr>
                  <a:spLocks/>
                </p:cNvSpPr>
                <p:nvPr>
                  <p:custDataLst>
                    <p:tags r:id="rId43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5" name="PA-任意多边形 403">
                  <a:extLst>
                    <a:ext uri="{FF2B5EF4-FFF2-40B4-BE49-F238E27FC236}">
                      <a16:creationId xmlns="" xmlns:a16="http://schemas.microsoft.com/office/drawing/2014/main" id="{71837CA2-F5D9-4A36-BAC5-E6D4C3B93E50}"/>
                    </a:ext>
                  </a:extLst>
                </p:cNvPr>
                <p:cNvSpPr>
                  <a:spLocks/>
                </p:cNvSpPr>
                <p:nvPr>
                  <p:custDataLst>
                    <p:tags r:id="rId43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25" name="PA-组合 524">
            <a:extLst>
              <a:ext uri="{FF2B5EF4-FFF2-40B4-BE49-F238E27FC236}">
                <a16:creationId xmlns="" xmlns:a16="http://schemas.microsoft.com/office/drawing/2014/main" id="{59902D4D-BE04-4866-AD43-ECE45F9438A0}"/>
              </a:ext>
            </a:extLst>
          </p:cNvPr>
          <p:cNvGrpSpPr>
            <a:grpSpLocks/>
          </p:cNvGrpSpPr>
          <p:nvPr>
            <p:custDataLst>
              <p:tags r:id="rId40"/>
            </p:custDataLst>
          </p:nvPr>
        </p:nvGrpSpPr>
        <p:grpSpPr bwMode="auto">
          <a:xfrm rot="10573198" flipH="1">
            <a:off x="12754293" y="-2881948"/>
            <a:ext cx="7343775" cy="4205288"/>
            <a:chOff x="527" y="0"/>
            <a:chExt cx="5500" cy="3392"/>
          </a:xfrm>
        </p:grpSpPr>
        <p:grpSp>
          <p:nvGrpSpPr>
            <p:cNvPr id="126" name="Group 525">
              <a:extLst>
                <a:ext uri="{FF2B5EF4-FFF2-40B4-BE49-F238E27FC236}">
                  <a16:creationId xmlns="" xmlns:a16="http://schemas.microsoft.com/office/drawing/2014/main" id="{BD8946A2-BD67-445D-B5A2-5A454B02F6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4" y="454"/>
              <a:ext cx="4083" cy="2938"/>
              <a:chOff x="555" y="2018"/>
              <a:chExt cx="3577" cy="2967"/>
            </a:xfrm>
          </p:grpSpPr>
          <p:grpSp>
            <p:nvGrpSpPr>
              <p:cNvPr id="153" name="Group 526">
                <a:extLst>
                  <a:ext uri="{FF2B5EF4-FFF2-40B4-BE49-F238E27FC236}">
                    <a16:creationId xmlns="" xmlns:a16="http://schemas.microsoft.com/office/drawing/2014/main" id="{C53988D1-DA60-4231-9CBE-74DB727051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160" name="PA-任意多边形 527">
                  <a:extLst>
                    <a:ext uri="{FF2B5EF4-FFF2-40B4-BE49-F238E27FC236}">
                      <a16:creationId xmlns="" xmlns:a16="http://schemas.microsoft.com/office/drawing/2014/main" id="{310D3CE2-AEF1-4377-9500-5689F22D81EF}"/>
                    </a:ext>
                  </a:extLst>
                </p:cNvPr>
                <p:cNvSpPr>
                  <a:spLocks/>
                </p:cNvSpPr>
                <p:nvPr>
                  <p:custDataLst>
                    <p:tags r:id="rId42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1" name="PA-任意多边形 528">
                  <a:extLst>
                    <a:ext uri="{FF2B5EF4-FFF2-40B4-BE49-F238E27FC236}">
                      <a16:creationId xmlns="" xmlns:a16="http://schemas.microsoft.com/office/drawing/2014/main" id="{E7D50852-D900-44A6-B067-1A5484074F95}"/>
                    </a:ext>
                  </a:extLst>
                </p:cNvPr>
                <p:cNvSpPr>
                  <a:spLocks/>
                </p:cNvSpPr>
                <p:nvPr>
                  <p:custDataLst>
                    <p:tags r:id="rId42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2" name="PA-任意多边形 529">
                  <a:extLst>
                    <a:ext uri="{FF2B5EF4-FFF2-40B4-BE49-F238E27FC236}">
                      <a16:creationId xmlns="" xmlns:a16="http://schemas.microsoft.com/office/drawing/2014/main" id="{952E8461-0670-4F7F-B507-6E7015921BA2}"/>
                    </a:ext>
                  </a:extLst>
                </p:cNvPr>
                <p:cNvSpPr>
                  <a:spLocks/>
                </p:cNvSpPr>
                <p:nvPr>
                  <p:custDataLst>
                    <p:tags r:id="rId43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3" name="PA-任意多边形 530">
                  <a:extLst>
                    <a:ext uri="{FF2B5EF4-FFF2-40B4-BE49-F238E27FC236}">
                      <a16:creationId xmlns="" xmlns:a16="http://schemas.microsoft.com/office/drawing/2014/main" id="{C2EEE044-2EDF-4379-AB6E-F68812AE20BB}"/>
                    </a:ext>
                  </a:extLst>
                </p:cNvPr>
                <p:cNvSpPr>
                  <a:spLocks/>
                </p:cNvSpPr>
                <p:nvPr>
                  <p:custDataLst>
                    <p:tags r:id="rId43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" name="PA-任意多边形 531">
                  <a:extLst>
                    <a:ext uri="{FF2B5EF4-FFF2-40B4-BE49-F238E27FC236}">
                      <a16:creationId xmlns="" xmlns:a16="http://schemas.microsoft.com/office/drawing/2014/main" id="{EA0CC9C1-4671-48AC-8F5A-8D7B12A59259}"/>
                    </a:ext>
                  </a:extLst>
                </p:cNvPr>
                <p:cNvSpPr>
                  <a:spLocks/>
                </p:cNvSpPr>
                <p:nvPr>
                  <p:custDataLst>
                    <p:tags r:id="rId43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54" name="Group 532">
                <a:extLst>
                  <a:ext uri="{FF2B5EF4-FFF2-40B4-BE49-F238E27FC236}">
                    <a16:creationId xmlns="" xmlns:a16="http://schemas.microsoft.com/office/drawing/2014/main" id="{2537B1D9-3940-4C51-8074-1261CB361A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155" name="PA-任意多边形 533">
                  <a:extLst>
                    <a:ext uri="{FF2B5EF4-FFF2-40B4-BE49-F238E27FC236}">
                      <a16:creationId xmlns="" xmlns:a16="http://schemas.microsoft.com/office/drawing/2014/main" id="{C6C42A90-96F5-439A-90F9-9D56B416BBBC}"/>
                    </a:ext>
                  </a:extLst>
                </p:cNvPr>
                <p:cNvSpPr>
                  <a:spLocks/>
                </p:cNvSpPr>
                <p:nvPr>
                  <p:custDataLst>
                    <p:tags r:id="rId42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56" name="PA-任意多边形 534">
                  <a:extLst>
                    <a:ext uri="{FF2B5EF4-FFF2-40B4-BE49-F238E27FC236}">
                      <a16:creationId xmlns="" xmlns:a16="http://schemas.microsoft.com/office/drawing/2014/main" id="{BF7092A9-4ECB-4597-AA18-83BDFB8E9372}"/>
                    </a:ext>
                  </a:extLst>
                </p:cNvPr>
                <p:cNvSpPr>
                  <a:spLocks/>
                </p:cNvSpPr>
                <p:nvPr>
                  <p:custDataLst>
                    <p:tags r:id="rId42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57" name="PA-任意多边形 535">
                  <a:extLst>
                    <a:ext uri="{FF2B5EF4-FFF2-40B4-BE49-F238E27FC236}">
                      <a16:creationId xmlns="" xmlns:a16="http://schemas.microsoft.com/office/drawing/2014/main" id="{F9A9964B-7B01-4144-94CA-511AFBA9FB93}"/>
                    </a:ext>
                  </a:extLst>
                </p:cNvPr>
                <p:cNvSpPr>
                  <a:spLocks/>
                </p:cNvSpPr>
                <p:nvPr>
                  <p:custDataLst>
                    <p:tags r:id="rId42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58" name="PA-任意多边形 536">
                  <a:extLst>
                    <a:ext uri="{FF2B5EF4-FFF2-40B4-BE49-F238E27FC236}">
                      <a16:creationId xmlns="" xmlns:a16="http://schemas.microsoft.com/office/drawing/2014/main" id="{3CE94CA0-A7B2-4820-A749-DC23AA4E225A}"/>
                    </a:ext>
                  </a:extLst>
                </p:cNvPr>
                <p:cNvSpPr>
                  <a:spLocks/>
                </p:cNvSpPr>
                <p:nvPr>
                  <p:custDataLst>
                    <p:tags r:id="rId42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59" name="PA-任意多边形 537">
                  <a:extLst>
                    <a:ext uri="{FF2B5EF4-FFF2-40B4-BE49-F238E27FC236}">
                      <a16:creationId xmlns="" xmlns:a16="http://schemas.microsoft.com/office/drawing/2014/main" id="{7CCAF174-EC7B-4337-A655-2F0C4B6F89F6}"/>
                    </a:ext>
                  </a:extLst>
                </p:cNvPr>
                <p:cNvSpPr>
                  <a:spLocks/>
                </p:cNvSpPr>
                <p:nvPr>
                  <p:custDataLst>
                    <p:tags r:id="rId42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27" name="Group 538">
              <a:extLst>
                <a:ext uri="{FF2B5EF4-FFF2-40B4-BE49-F238E27FC236}">
                  <a16:creationId xmlns="" xmlns:a16="http://schemas.microsoft.com/office/drawing/2014/main" id="{261202AE-F360-480E-9409-D504F73E1B69}"/>
                </a:ext>
              </a:extLst>
            </p:cNvPr>
            <p:cNvGrpSpPr>
              <a:grpSpLocks/>
            </p:cNvGrpSpPr>
            <p:nvPr/>
          </p:nvGrpSpPr>
          <p:grpSpPr bwMode="auto">
            <a:xfrm rot="8783530">
              <a:off x="1491" y="0"/>
              <a:ext cx="4083" cy="2938"/>
              <a:chOff x="555" y="2018"/>
              <a:chExt cx="3577" cy="2967"/>
            </a:xfrm>
          </p:grpSpPr>
          <p:grpSp>
            <p:nvGrpSpPr>
              <p:cNvPr id="141" name="Group 539">
                <a:extLst>
                  <a:ext uri="{FF2B5EF4-FFF2-40B4-BE49-F238E27FC236}">
                    <a16:creationId xmlns="" xmlns:a16="http://schemas.microsoft.com/office/drawing/2014/main" id="{702665D3-DCA9-4947-920D-67E75DB591E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148" name="PA-任意多边形 540">
                  <a:extLst>
                    <a:ext uri="{FF2B5EF4-FFF2-40B4-BE49-F238E27FC236}">
                      <a16:creationId xmlns="" xmlns:a16="http://schemas.microsoft.com/office/drawing/2014/main" id="{ADE8E99B-3E92-4416-9EA2-91D085AD24E9}"/>
                    </a:ext>
                  </a:extLst>
                </p:cNvPr>
                <p:cNvSpPr>
                  <a:spLocks/>
                </p:cNvSpPr>
                <p:nvPr>
                  <p:custDataLst>
                    <p:tags r:id="rId41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49" name="PA-任意多边形 541">
                  <a:extLst>
                    <a:ext uri="{FF2B5EF4-FFF2-40B4-BE49-F238E27FC236}">
                      <a16:creationId xmlns="" xmlns:a16="http://schemas.microsoft.com/office/drawing/2014/main" id="{8E3F0EA1-A903-468F-8756-AA8A6C92C279}"/>
                    </a:ext>
                  </a:extLst>
                </p:cNvPr>
                <p:cNvSpPr>
                  <a:spLocks/>
                </p:cNvSpPr>
                <p:nvPr>
                  <p:custDataLst>
                    <p:tags r:id="rId41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50" name="PA-任意多边形 542">
                  <a:extLst>
                    <a:ext uri="{FF2B5EF4-FFF2-40B4-BE49-F238E27FC236}">
                      <a16:creationId xmlns="" xmlns:a16="http://schemas.microsoft.com/office/drawing/2014/main" id="{D0C60057-B5C3-44F2-97C5-07C19798C187}"/>
                    </a:ext>
                  </a:extLst>
                </p:cNvPr>
                <p:cNvSpPr>
                  <a:spLocks/>
                </p:cNvSpPr>
                <p:nvPr>
                  <p:custDataLst>
                    <p:tags r:id="rId42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51" name="PA-任意多边形 543">
                  <a:extLst>
                    <a:ext uri="{FF2B5EF4-FFF2-40B4-BE49-F238E27FC236}">
                      <a16:creationId xmlns="" xmlns:a16="http://schemas.microsoft.com/office/drawing/2014/main" id="{FA39B6C2-66AC-4196-9E3C-8E2E8748E338}"/>
                    </a:ext>
                  </a:extLst>
                </p:cNvPr>
                <p:cNvSpPr>
                  <a:spLocks/>
                </p:cNvSpPr>
                <p:nvPr>
                  <p:custDataLst>
                    <p:tags r:id="rId42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52" name="PA-任意多边形 544">
                  <a:extLst>
                    <a:ext uri="{FF2B5EF4-FFF2-40B4-BE49-F238E27FC236}">
                      <a16:creationId xmlns="" xmlns:a16="http://schemas.microsoft.com/office/drawing/2014/main" id="{D5079267-1CD2-4830-8C44-8952AF65F8E7}"/>
                    </a:ext>
                  </a:extLst>
                </p:cNvPr>
                <p:cNvSpPr>
                  <a:spLocks/>
                </p:cNvSpPr>
                <p:nvPr>
                  <p:custDataLst>
                    <p:tags r:id="rId42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42" name="Group 545">
                <a:extLst>
                  <a:ext uri="{FF2B5EF4-FFF2-40B4-BE49-F238E27FC236}">
                    <a16:creationId xmlns="" xmlns:a16="http://schemas.microsoft.com/office/drawing/2014/main" id="{4E19FF6A-2866-4C6B-B46B-3005758586C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143" name="PA-任意多边形 546">
                  <a:extLst>
                    <a:ext uri="{FF2B5EF4-FFF2-40B4-BE49-F238E27FC236}">
                      <a16:creationId xmlns="" xmlns:a16="http://schemas.microsoft.com/office/drawing/2014/main" id="{6F8153D3-7DAF-4B14-9919-5FA7BA33432A}"/>
                    </a:ext>
                  </a:extLst>
                </p:cNvPr>
                <p:cNvSpPr>
                  <a:spLocks/>
                </p:cNvSpPr>
                <p:nvPr>
                  <p:custDataLst>
                    <p:tags r:id="rId41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44" name="PA-任意多边形 547">
                  <a:extLst>
                    <a:ext uri="{FF2B5EF4-FFF2-40B4-BE49-F238E27FC236}">
                      <a16:creationId xmlns="" xmlns:a16="http://schemas.microsoft.com/office/drawing/2014/main" id="{1E22A486-F110-45B7-BF33-60D5F0C0976F}"/>
                    </a:ext>
                  </a:extLst>
                </p:cNvPr>
                <p:cNvSpPr>
                  <a:spLocks/>
                </p:cNvSpPr>
                <p:nvPr>
                  <p:custDataLst>
                    <p:tags r:id="rId41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45" name="PA-任意多边形 548">
                  <a:extLst>
                    <a:ext uri="{FF2B5EF4-FFF2-40B4-BE49-F238E27FC236}">
                      <a16:creationId xmlns="" xmlns:a16="http://schemas.microsoft.com/office/drawing/2014/main" id="{3B764758-147F-4310-A966-D1AD63F93093}"/>
                    </a:ext>
                  </a:extLst>
                </p:cNvPr>
                <p:cNvSpPr>
                  <a:spLocks/>
                </p:cNvSpPr>
                <p:nvPr>
                  <p:custDataLst>
                    <p:tags r:id="rId41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46" name="PA-任意多边形 549">
                  <a:extLst>
                    <a:ext uri="{FF2B5EF4-FFF2-40B4-BE49-F238E27FC236}">
                      <a16:creationId xmlns="" xmlns:a16="http://schemas.microsoft.com/office/drawing/2014/main" id="{8F4445D2-2DD5-4A53-9118-39C13E56528F}"/>
                    </a:ext>
                  </a:extLst>
                </p:cNvPr>
                <p:cNvSpPr>
                  <a:spLocks/>
                </p:cNvSpPr>
                <p:nvPr>
                  <p:custDataLst>
                    <p:tags r:id="rId41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47" name="PA-任意多边形 550">
                  <a:extLst>
                    <a:ext uri="{FF2B5EF4-FFF2-40B4-BE49-F238E27FC236}">
                      <a16:creationId xmlns="" xmlns:a16="http://schemas.microsoft.com/office/drawing/2014/main" id="{FCC95B42-CAAF-4BAA-9CC2-8AED9A4561DE}"/>
                    </a:ext>
                  </a:extLst>
                </p:cNvPr>
                <p:cNvSpPr>
                  <a:spLocks/>
                </p:cNvSpPr>
                <p:nvPr>
                  <p:custDataLst>
                    <p:tags r:id="rId41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28" name="Group 551">
              <a:extLst>
                <a:ext uri="{FF2B5EF4-FFF2-40B4-BE49-F238E27FC236}">
                  <a16:creationId xmlns="" xmlns:a16="http://schemas.microsoft.com/office/drawing/2014/main" id="{2E4F10C0-B4B6-4805-8FD0-05DA4A1C98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7" y="1304"/>
              <a:ext cx="4083" cy="1804"/>
              <a:chOff x="555" y="2018"/>
              <a:chExt cx="3577" cy="2967"/>
            </a:xfrm>
          </p:grpSpPr>
          <p:grpSp>
            <p:nvGrpSpPr>
              <p:cNvPr id="129" name="Group 552">
                <a:extLst>
                  <a:ext uri="{FF2B5EF4-FFF2-40B4-BE49-F238E27FC236}">
                    <a16:creationId xmlns="" xmlns:a16="http://schemas.microsoft.com/office/drawing/2014/main" id="{73D3C539-FE6B-46E0-8434-4ADEA5F157A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136" name="PA-任意多边形 553">
                  <a:extLst>
                    <a:ext uri="{FF2B5EF4-FFF2-40B4-BE49-F238E27FC236}">
                      <a16:creationId xmlns="" xmlns:a16="http://schemas.microsoft.com/office/drawing/2014/main" id="{3EE4A5CF-C150-419A-B4FD-C12048DB3D10}"/>
                    </a:ext>
                  </a:extLst>
                </p:cNvPr>
                <p:cNvSpPr>
                  <a:spLocks/>
                </p:cNvSpPr>
                <p:nvPr>
                  <p:custDataLst>
                    <p:tags r:id="rId40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37" name="PA-任意多边形 554">
                  <a:extLst>
                    <a:ext uri="{FF2B5EF4-FFF2-40B4-BE49-F238E27FC236}">
                      <a16:creationId xmlns="" xmlns:a16="http://schemas.microsoft.com/office/drawing/2014/main" id="{FC4D184B-85CC-4DC7-BBB8-4C9C58730C1B}"/>
                    </a:ext>
                  </a:extLst>
                </p:cNvPr>
                <p:cNvSpPr>
                  <a:spLocks/>
                </p:cNvSpPr>
                <p:nvPr>
                  <p:custDataLst>
                    <p:tags r:id="rId40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38" name="PA-任意多边形 555">
                  <a:extLst>
                    <a:ext uri="{FF2B5EF4-FFF2-40B4-BE49-F238E27FC236}">
                      <a16:creationId xmlns="" xmlns:a16="http://schemas.microsoft.com/office/drawing/2014/main" id="{6E7FA61F-2C4F-4F09-AD5A-883DDB301442}"/>
                    </a:ext>
                  </a:extLst>
                </p:cNvPr>
                <p:cNvSpPr>
                  <a:spLocks/>
                </p:cNvSpPr>
                <p:nvPr>
                  <p:custDataLst>
                    <p:tags r:id="rId41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39" name="PA-任意多边形 556">
                  <a:extLst>
                    <a:ext uri="{FF2B5EF4-FFF2-40B4-BE49-F238E27FC236}">
                      <a16:creationId xmlns="" xmlns:a16="http://schemas.microsoft.com/office/drawing/2014/main" id="{7ECC0B02-965E-4F9B-91C8-88074A253B4C}"/>
                    </a:ext>
                  </a:extLst>
                </p:cNvPr>
                <p:cNvSpPr>
                  <a:spLocks/>
                </p:cNvSpPr>
                <p:nvPr>
                  <p:custDataLst>
                    <p:tags r:id="rId41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40" name="PA-任意多边形 557">
                  <a:extLst>
                    <a:ext uri="{FF2B5EF4-FFF2-40B4-BE49-F238E27FC236}">
                      <a16:creationId xmlns="" xmlns:a16="http://schemas.microsoft.com/office/drawing/2014/main" id="{81420D39-6E6C-444D-A659-3330E5C04FEA}"/>
                    </a:ext>
                  </a:extLst>
                </p:cNvPr>
                <p:cNvSpPr>
                  <a:spLocks/>
                </p:cNvSpPr>
                <p:nvPr>
                  <p:custDataLst>
                    <p:tags r:id="rId41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30" name="Group 558">
                <a:extLst>
                  <a:ext uri="{FF2B5EF4-FFF2-40B4-BE49-F238E27FC236}">
                    <a16:creationId xmlns="" xmlns:a16="http://schemas.microsoft.com/office/drawing/2014/main" id="{1B4FF498-6C78-48B7-A1F2-34274E48760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131" name="PA-任意多边形 559">
                  <a:extLst>
                    <a:ext uri="{FF2B5EF4-FFF2-40B4-BE49-F238E27FC236}">
                      <a16:creationId xmlns="" xmlns:a16="http://schemas.microsoft.com/office/drawing/2014/main" id="{A1FDAB7D-EFC8-4069-B49F-E11EBB20013C}"/>
                    </a:ext>
                  </a:extLst>
                </p:cNvPr>
                <p:cNvSpPr>
                  <a:spLocks/>
                </p:cNvSpPr>
                <p:nvPr>
                  <p:custDataLst>
                    <p:tags r:id="rId40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32" name="PA-任意多边形 560">
                  <a:extLst>
                    <a:ext uri="{FF2B5EF4-FFF2-40B4-BE49-F238E27FC236}">
                      <a16:creationId xmlns="" xmlns:a16="http://schemas.microsoft.com/office/drawing/2014/main" id="{5BC3C769-B870-400B-89F0-DAB592AC0557}"/>
                    </a:ext>
                  </a:extLst>
                </p:cNvPr>
                <p:cNvSpPr>
                  <a:spLocks/>
                </p:cNvSpPr>
                <p:nvPr>
                  <p:custDataLst>
                    <p:tags r:id="rId40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33" name="PA-任意多边形 561">
                  <a:extLst>
                    <a:ext uri="{FF2B5EF4-FFF2-40B4-BE49-F238E27FC236}">
                      <a16:creationId xmlns="" xmlns:a16="http://schemas.microsoft.com/office/drawing/2014/main" id="{86A830FA-DC57-47F8-ACF0-608EB53BF74D}"/>
                    </a:ext>
                  </a:extLst>
                </p:cNvPr>
                <p:cNvSpPr>
                  <a:spLocks/>
                </p:cNvSpPr>
                <p:nvPr>
                  <p:custDataLst>
                    <p:tags r:id="rId40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34" name="PA-任意多边形 562">
                  <a:extLst>
                    <a:ext uri="{FF2B5EF4-FFF2-40B4-BE49-F238E27FC236}">
                      <a16:creationId xmlns="" xmlns:a16="http://schemas.microsoft.com/office/drawing/2014/main" id="{A978BC72-A160-44E8-B846-7E09527BE2F8}"/>
                    </a:ext>
                  </a:extLst>
                </p:cNvPr>
                <p:cNvSpPr>
                  <a:spLocks/>
                </p:cNvSpPr>
                <p:nvPr>
                  <p:custDataLst>
                    <p:tags r:id="rId40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35" name="PA-任意多边形 563">
                  <a:extLst>
                    <a:ext uri="{FF2B5EF4-FFF2-40B4-BE49-F238E27FC236}">
                      <a16:creationId xmlns="" xmlns:a16="http://schemas.microsoft.com/office/drawing/2014/main" id="{0B5601A4-040C-4719-BC03-7F22BCCF911F}"/>
                    </a:ext>
                  </a:extLst>
                </p:cNvPr>
                <p:cNvSpPr>
                  <a:spLocks/>
                </p:cNvSpPr>
                <p:nvPr>
                  <p:custDataLst>
                    <p:tags r:id="rId40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65" name="PA-组合 484">
            <a:extLst>
              <a:ext uri="{FF2B5EF4-FFF2-40B4-BE49-F238E27FC236}">
                <a16:creationId xmlns="" xmlns:a16="http://schemas.microsoft.com/office/drawing/2014/main" id="{2A635682-1686-4F6A-B670-0137388B710B}"/>
              </a:ext>
            </a:extLst>
          </p:cNvPr>
          <p:cNvGrpSpPr>
            <a:grpSpLocks/>
          </p:cNvGrpSpPr>
          <p:nvPr>
            <p:custDataLst>
              <p:tags r:id="rId41"/>
            </p:custDataLst>
          </p:nvPr>
        </p:nvGrpSpPr>
        <p:grpSpPr bwMode="auto">
          <a:xfrm rot="21073195" flipH="1">
            <a:off x="13213397" y="-2600008"/>
            <a:ext cx="4878387" cy="2468563"/>
            <a:chOff x="527" y="0"/>
            <a:chExt cx="5500" cy="3392"/>
          </a:xfrm>
        </p:grpSpPr>
        <p:grpSp>
          <p:nvGrpSpPr>
            <p:cNvPr id="166" name="Group 485">
              <a:extLst>
                <a:ext uri="{FF2B5EF4-FFF2-40B4-BE49-F238E27FC236}">
                  <a16:creationId xmlns="" xmlns:a16="http://schemas.microsoft.com/office/drawing/2014/main" id="{AFD39101-66F4-4AFD-BF3E-6514689ED9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4" y="454"/>
              <a:ext cx="4083" cy="2938"/>
              <a:chOff x="555" y="2018"/>
              <a:chExt cx="3577" cy="2967"/>
            </a:xfrm>
          </p:grpSpPr>
          <p:grpSp>
            <p:nvGrpSpPr>
              <p:cNvPr id="193" name="Group 486">
                <a:extLst>
                  <a:ext uri="{FF2B5EF4-FFF2-40B4-BE49-F238E27FC236}">
                    <a16:creationId xmlns="" xmlns:a16="http://schemas.microsoft.com/office/drawing/2014/main" id="{899B41D1-B72F-4A78-AC83-6AC02215C43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200" name="PA-任意多边形 487">
                  <a:extLst>
                    <a:ext uri="{FF2B5EF4-FFF2-40B4-BE49-F238E27FC236}">
                      <a16:creationId xmlns="" xmlns:a16="http://schemas.microsoft.com/office/drawing/2014/main" id="{8D0AF786-7E77-42BD-BDF8-1290BFC10773}"/>
                    </a:ext>
                  </a:extLst>
                </p:cNvPr>
                <p:cNvSpPr>
                  <a:spLocks/>
                </p:cNvSpPr>
                <p:nvPr>
                  <p:custDataLst>
                    <p:tags r:id="rId39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01" name="PA-任意多边形 488">
                  <a:extLst>
                    <a:ext uri="{FF2B5EF4-FFF2-40B4-BE49-F238E27FC236}">
                      <a16:creationId xmlns="" xmlns:a16="http://schemas.microsoft.com/office/drawing/2014/main" id="{5BF3ED66-BCC7-4925-B95F-2ACA61FD235D}"/>
                    </a:ext>
                  </a:extLst>
                </p:cNvPr>
                <p:cNvSpPr>
                  <a:spLocks/>
                </p:cNvSpPr>
                <p:nvPr>
                  <p:custDataLst>
                    <p:tags r:id="rId39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02" name="PA-任意多边形 489">
                  <a:extLst>
                    <a:ext uri="{FF2B5EF4-FFF2-40B4-BE49-F238E27FC236}">
                      <a16:creationId xmlns="" xmlns:a16="http://schemas.microsoft.com/office/drawing/2014/main" id="{DA2DE3A0-4AC7-4A60-A305-F97EDA71121E}"/>
                    </a:ext>
                  </a:extLst>
                </p:cNvPr>
                <p:cNvSpPr>
                  <a:spLocks/>
                </p:cNvSpPr>
                <p:nvPr>
                  <p:custDataLst>
                    <p:tags r:id="rId40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03" name="PA-任意多边形 490">
                  <a:extLst>
                    <a:ext uri="{FF2B5EF4-FFF2-40B4-BE49-F238E27FC236}">
                      <a16:creationId xmlns="" xmlns:a16="http://schemas.microsoft.com/office/drawing/2014/main" id="{3089BCBC-2326-456C-A023-38DCBAD1CB1C}"/>
                    </a:ext>
                  </a:extLst>
                </p:cNvPr>
                <p:cNvSpPr>
                  <a:spLocks/>
                </p:cNvSpPr>
                <p:nvPr>
                  <p:custDataLst>
                    <p:tags r:id="rId40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04" name="PA-任意多边形 491">
                  <a:extLst>
                    <a:ext uri="{FF2B5EF4-FFF2-40B4-BE49-F238E27FC236}">
                      <a16:creationId xmlns="" xmlns:a16="http://schemas.microsoft.com/office/drawing/2014/main" id="{C4C1F87D-C174-462F-9A60-CFC80EA4AF33}"/>
                    </a:ext>
                  </a:extLst>
                </p:cNvPr>
                <p:cNvSpPr>
                  <a:spLocks/>
                </p:cNvSpPr>
                <p:nvPr>
                  <p:custDataLst>
                    <p:tags r:id="rId40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94" name="Group 492">
                <a:extLst>
                  <a:ext uri="{FF2B5EF4-FFF2-40B4-BE49-F238E27FC236}">
                    <a16:creationId xmlns="" xmlns:a16="http://schemas.microsoft.com/office/drawing/2014/main" id="{0392D0E9-E7AB-4459-A6F4-749A119B2AA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195" name="PA-任意多边形 493">
                  <a:extLst>
                    <a:ext uri="{FF2B5EF4-FFF2-40B4-BE49-F238E27FC236}">
                      <a16:creationId xmlns="" xmlns:a16="http://schemas.microsoft.com/office/drawing/2014/main" id="{C56305A0-0480-4D6C-8924-1BB748830508}"/>
                    </a:ext>
                  </a:extLst>
                </p:cNvPr>
                <p:cNvSpPr>
                  <a:spLocks/>
                </p:cNvSpPr>
                <p:nvPr>
                  <p:custDataLst>
                    <p:tags r:id="rId39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96" name="PA-任意多边形 494">
                  <a:extLst>
                    <a:ext uri="{FF2B5EF4-FFF2-40B4-BE49-F238E27FC236}">
                      <a16:creationId xmlns="" xmlns:a16="http://schemas.microsoft.com/office/drawing/2014/main" id="{F210CFCB-0588-44D7-B832-478757B5695A}"/>
                    </a:ext>
                  </a:extLst>
                </p:cNvPr>
                <p:cNvSpPr>
                  <a:spLocks/>
                </p:cNvSpPr>
                <p:nvPr>
                  <p:custDataLst>
                    <p:tags r:id="rId39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97" name="PA-任意多边形 495">
                  <a:extLst>
                    <a:ext uri="{FF2B5EF4-FFF2-40B4-BE49-F238E27FC236}">
                      <a16:creationId xmlns="" xmlns:a16="http://schemas.microsoft.com/office/drawing/2014/main" id="{67A24BC9-AD26-4E15-A1FB-8B64773E5FCD}"/>
                    </a:ext>
                  </a:extLst>
                </p:cNvPr>
                <p:cNvSpPr>
                  <a:spLocks/>
                </p:cNvSpPr>
                <p:nvPr>
                  <p:custDataLst>
                    <p:tags r:id="rId39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98" name="PA-任意多边形 496">
                  <a:extLst>
                    <a:ext uri="{FF2B5EF4-FFF2-40B4-BE49-F238E27FC236}">
                      <a16:creationId xmlns="" xmlns:a16="http://schemas.microsoft.com/office/drawing/2014/main" id="{EE892D2A-37E7-4172-8762-7A913A8CD886}"/>
                    </a:ext>
                  </a:extLst>
                </p:cNvPr>
                <p:cNvSpPr>
                  <a:spLocks/>
                </p:cNvSpPr>
                <p:nvPr>
                  <p:custDataLst>
                    <p:tags r:id="rId39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99" name="PA-任意多边形 497">
                  <a:extLst>
                    <a:ext uri="{FF2B5EF4-FFF2-40B4-BE49-F238E27FC236}">
                      <a16:creationId xmlns="" xmlns:a16="http://schemas.microsoft.com/office/drawing/2014/main" id="{49ED67AB-83CD-4449-B28E-92C6F71C7F96}"/>
                    </a:ext>
                  </a:extLst>
                </p:cNvPr>
                <p:cNvSpPr>
                  <a:spLocks/>
                </p:cNvSpPr>
                <p:nvPr>
                  <p:custDataLst>
                    <p:tags r:id="rId39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67" name="Group 498">
              <a:extLst>
                <a:ext uri="{FF2B5EF4-FFF2-40B4-BE49-F238E27FC236}">
                  <a16:creationId xmlns="" xmlns:a16="http://schemas.microsoft.com/office/drawing/2014/main" id="{D3520CD0-A6E7-4DDC-AAE7-DA2514C17F10}"/>
                </a:ext>
              </a:extLst>
            </p:cNvPr>
            <p:cNvGrpSpPr>
              <a:grpSpLocks/>
            </p:cNvGrpSpPr>
            <p:nvPr/>
          </p:nvGrpSpPr>
          <p:grpSpPr bwMode="auto">
            <a:xfrm rot="8783530">
              <a:off x="1491" y="0"/>
              <a:ext cx="4083" cy="2938"/>
              <a:chOff x="555" y="2018"/>
              <a:chExt cx="3577" cy="2967"/>
            </a:xfrm>
          </p:grpSpPr>
          <p:grpSp>
            <p:nvGrpSpPr>
              <p:cNvPr id="181" name="Group 499">
                <a:extLst>
                  <a:ext uri="{FF2B5EF4-FFF2-40B4-BE49-F238E27FC236}">
                    <a16:creationId xmlns="" xmlns:a16="http://schemas.microsoft.com/office/drawing/2014/main" id="{FF3DFB55-A17C-4E3E-8E3B-9F6062A15B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188" name="PA-任意多边形 500">
                  <a:extLst>
                    <a:ext uri="{FF2B5EF4-FFF2-40B4-BE49-F238E27FC236}">
                      <a16:creationId xmlns="" xmlns:a16="http://schemas.microsoft.com/office/drawing/2014/main" id="{8AD62BDE-FF0C-4D8A-AEC5-6F1A7828794F}"/>
                    </a:ext>
                  </a:extLst>
                </p:cNvPr>
                <p:cNvSpPr>
                  <a:spLocks/>
                </p:cNvSpPr>
                <p:nvPr>
                  <p:custDataLst>
                    <p:tags r:id="rId38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89" name="PA-任意多边形 501">
                  <a:extLst>
                    <a:ext uri="{FF2B5EF4-FFF2-40B4-BE49-F238E27FC236}">
                      <a16:creationId xmlns="" xmlns:a16="http://schemas.microsoft.com/office/drawing/2014/main" id="{C256A641-64E8-49AF-904D-DC5B451C28D5}"/>
                    </a:ext>
                  </a:extLst>
                </p:cNvPr>
                <p:cNvSpPr>
                  <a:spLocks/>
                </p:cNvSpPr>
                <p:nvPr>
                  <p:custDataLst>
                    <p:tags r:id="rId38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90" name="PA-任意多边形 502">
                  <a:extLst>
                    <a:ext uri="{FF2B5EF4-FFF2-40B4-BE49-F238E27FC236}">
                      <a16:creationId xmlns="" xmlns:a16="http://schemas.microsoft.com/office/drawing/2014/main" id="{2F7D5A9D-9024-4CD4-8FFF-D74ED4E4EE79}"/>
                    </a:ext>
                  </a:extLst>
                </p:cNvPr>
                <p:cNvSpPr>
                  <a:spLocks/>
                </p:cNvSpPr>
                <p:nvPr>
                  <p:custDataLst>
                    <p:tags r:id="rId39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91" name="PA-任意多边形 503">
                  <a:extLst>
                    <a:ext uri="{FF2B5EF4-FFF2-40B4-BE49-F238E27FC236}">
                      <a16:creationId xmlns="" xmlns:a16="http://schemas.microsoft.com/office/drawing/2014/main" id="{2DA7D602-9E7B-4BA8-B962-A893355B8A3E}"/>
                    </a:ext>
                  </a:extLst>
                </p:cNvPr>
                <p:cNvSpPr>
                  <a:spLocks/>
                </p:cNvSpPr>
                <p:nvPr>
                  <p:custDataLst>
                    <p:tags r:id="rId39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92" name="PA-任意多边形 504">
                  <a:extLst>
                    <a:ext uri="{FF2B5EF4-FFF2-40B4-BE49-F238E27FC236}">
                      <a16:creationId xmlns="" xmlns:a16="http://schemas.microsoft.com/office/drawing/2014/main" id="{0FC48CC9-B922-4010-AC4A-5C4774469683}"/>
                    </a:ext>
                  </a:extLst>
                </p:cNvPr>
                <p:cNvSpPr>
                  <a:spLocks/>
                </p:cNvSpPr>
                <p:nvPr>
                  <p:custDataLst>
                    <p:tags r:id="rId39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82" name="Group 505">
                <a:extLst>
                  <a:ext uri="{FF2B5EF4-FFF2-40B4-BE49-F238E27FC236}">
                    <a16:creationId xmlns="" xmlns:a16="http://schemas.microsoft.com/office/drawing/2014/main" id="{9BF2F178-658F-4943-B46C-87F5D20539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183" name="PA-任意多边形 506">
                  <a:extLst>
                    <a:ext uri="{FF2B5EF4-FFF2-40B4-BE49-F238E27FC236}">
                      <a16:creationId xmlns="" xmlns:a16="http://schemas.microsoft.com/office/drawing/2014/main" id="{5147E2BB-206A-4116-A2B6-22A7D4DA0E97}"/>
                    </a:ext>
                  </a:extLst>
                </p:cNvPr>
                <p:cNvSpPr>
                  <a:spLocks/>
                </p:cNvSpPr>
                <p:nvPr>
                  <p:custDataLst>
                    <p:tags r:id="rId38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84" name="PA-任意多边形 507">
                  <a:extLst>
                    <a:ext uri="{FF2B5EF4-FFF2-40B4-BE49-F238E27FC236}">
                      <a16:creationId xmlns="" xmlns:a16="http://schemas.microsoft.com/office/drawing/2014/main" id="{0D3AFB28-DE3C-4CC8-BDF2-68EFCFE60C41}"/>
                    </a:ext>
                  </a:extLst>
                </p:cNvPr>
                <p:cNvSpPr>
                  <a:spLocks/>
                </p:cNvSpPr>
                <p:nvPr>
                  <p:custDataLst>
                    <p:tags r:id="rId38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85" name="PA-任意多边形 508">
                  <a:extLst>
                    <a:ext uri="{FF2B5EF4-FFF2-40B4-BE49-F238E27FC236}">
                      <a16:creationId xmlns="" xmlns:a16="http://schemas.microsoft.com/office/drawing/2014/main" id="{39A8C916-21D1-4D1D-8660-BA2821CA5E93}"/>
                    </a:ext>
                  </a:extLst>
                </p:cNvPr>
                <p:cNvSpPr>
                  <a:spLocks/>
                </p:cNvSpPr>
                <p:nvPr>
                  <p:custDataLst>
                    <p:tags r:id="rId38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86" name="PA-任意多边形 509">
                  <a:extLst>
                    <a:ext uri="{FF2B5EF4-FFF2-40B4-BE49-F238E27FC236}">
                      <a16:creationId xmlns="" xmlns:a16="http://schemas.microsoft.com/office/drawing/2014/main" id="{A9279B8C-3C25-4797-BE55-B22203701BE1}"/>
                    </a:ext>
                  </a:extLst>
                </p:cNvPr>
                <p:cNvSpPr>
                  <a:spLocks/>
                </p:cNvSpPr>
                <p:nvPr>
                  <p:custDataLst>
                    <p:tags r:id="rId38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87" name="PA-任意多边形 510">
                  <a:extLst>
                    <a:ext uri="{FF2B5EF4-FFF2-40B4-BE49-F238E27FC236}">
                      <a16:creationId xmlns="" xmlns:a16="http://schemas.microsoft.com/office/drawing/2014/main" id="{175F4705-4BC1-418E-99F6-23C3484BE60A}"/>
                    </a:ext>
                  </a:extLst>
                </p:cNvPr>
                <p:cNvSpPr>
                  <a:spLocks/>
                </p:cNvSpPr>
                <p:nvPr>
                  <p:custDataLst>
                    <p:tags r:id="rId38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68" name="Group 511">
              <a:extLst>
                <a:ext uri="{FF2B5EF4-FFF2-40B4-BE49-F238E27FC236}">
                  <a16:creationId xmlns="" xmlns:a16="http://schemas.microsoft.com/office/drawing/2014/main" id="{32C2BE86-E159-4D26-AFD9-9FB1D64537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7" y="1304"/>
              <a:ext cx="4083" cy="1804"/>
              <a:chOff x="555" y="2018"/>
              <a:chExt cx="3577" cy="2967"/>
            </a:xfrm>
          </p:grpSpPr>
          <p:grpSp>
            <p:nvGrpSpPr>
              <p:cNvPr id="169" name="Group 512">
                <a:extLst>
                  <a:ext uri="{FF2B5EF4-FFF2-40B4-BE49-F238E27FC236}">
                    <a16:creationId xmlns="" xmlns:a16="http://schemas.microsoft.com/office/drawing/2014/main" id="{CAA89DDE-91F2-4033-A94F-2A4ACCA3028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176" name="PA-任意多边形 513">
                  <a:extLst>
                    <a:ext uri="{FF2B5EF4-FFF2-40B4-BE49-F238E27FC236}">
                      <a16:creationId xmlns="" xmlns:a16="http://schemas.microsoft.com/office/drawing/2014/main" id="{BFDB4FDF-4F0E-4FB0-B46E-FD14B7429626}"/>
                    </a:ext>
                  </a:extLst>
                </p:cNvPr>
                <p:cNvSpPr>
                  <a:spLocks/>
                </p:cNvSpPr>
                <p:nvPr>
                  <p:custDataLst>
                    <p:tags r:id="rId37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77" name="PA-任意多边形 514">
                  <a:extLst>
                    <a:ext uri="{FF2B5EF4-FFF2-40B4-BE49-F238E27FC236}">
                      <a16:creationId xmlns="" xmlns:a16="http://schemas.microsoft.com/office/drawing/2014/main" id="{32EEA5EC-8CA2-4737-BCF8-14CF31D84326}"/>
                    </a:ext>
                  </a:extLst>
                </p:cNvPr>
                <p:cNvSpPr>
                  <a:spLocks/>
                </p:cNvSpPr>
                <p:nvPr>
                  <p:custDataLst>
                    <p:tags r:id="rId37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78" name="PA-任意多边形 515">
                  <a:extLst>
                    <a:ext uri="{FF2B5EF4-FFF2-40B4-BE49-F238E27FC236}">
                      <a16:creationId xmlns="" xmlns:a16="http://schemas.microsoft.com/office/drawing/2014/main" id="{646C38F6-8E1E-4C8A-8E3F-CB43619C0139}"/>
                    </a:ext>
                  </a:extLst>
                </p:cNvPr>
                <p:cNvSpPr>
                  <a:spLocks/>
                </p:cNvSpPr>
                <p:nvPr>
                  <p:custDataLst>
                    <p:tags r:id="rId38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79" name="PA-任意多边形 516">
                  <a:extLst>
                    <a:ext uri="{FF2B5EF4-FFF2-40B4-BE49-F238E27FC236}">
                      <a16:creationId xmlns="" xmlns:a16="http://schemas.microsoft.com/office/drawing/2014/main" id="{25DC8106-C8AC-497F-AE3A-24CF0C87F9C4}"/>
                    </a:ext>
                  </a:extLst>
                </p:cNvPr>
                <p:cNvSpPr>
                  <a:spLocks/>
                </p:cNvSpPr>
                <p:nvPr>
                  <p:custDataLst>
                    <p:tags r:id="rId38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80" name="PA-任意多边形 517">
                  <a:extLst>
                    <a:ext uri="{FF2B5EF4-FFF2-40B4-BE49-F238E27FC236}">
                      <a16:creationId xmlns="" xmlns:a16="http://schemas.microsoft.com/office/drawing/2014/main" id="{F9B14AC7-AD9A-4BCD-9AF8-2E8585854AE3}"/>
                    </a:ext>
                  </a:extLst>
                </p:cNvPr>
                <p:cNvSpPr>
                  <a:spLocks/>
                </p:cNvSpPr>
                <p:nvPr>
                  <p:custDataLst>
                    <p:tags r:id="rId38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70" name="Group 518">
                <a:extLst>
                  <a:ext uri="{FF2B5EF4-FFF2-40B4-BE49-F238E27FC236}">
                    <a16:creationId xmlns="" xmlns:a16="http://schemas.microsoft.com/office/drawing/2014/main" id="{6E7020B3-C6BC-484C-94D0-6BCE97282D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171" name="PA-任意多边形 519">
                  <a:extLst>
                    <a:ext uri="{FF2B5EF4-FFF2-40B4-BE49-F238E27FC236}">
                      <a16:creationId xmlns="" xmlns:a16="http://schemas.microsoft.com/office/drawing/2014/main" id="{EF8E3C98-8511-4272-BA67-7B91DA2B2C90}"/>
                    </a:ext>
                  </a:extLst>
                </p:cNvPr>
                <p:cNvSpPr>
                  <a:spLocks/>
                </p:cNvSpPr>
                <p:nvPr>
                  <p:custDataLst>
                    <p:tags r:id="rId37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72" name="PA-任意多边形 520">
                  <a:extLst>
                    <a:ext uri="{FF2B5EF4-FFF2-40B4-BE49-F238E27FC236}">
                      <a16:creationId xmlns="" xmlns:a16="http://schemas.microsoft.com/office/drawing/2014/main" id="{CCA5F6B1-AC73-4A49-9ED0-213D736599EE}"/>
                    </a:ext>
                  </a:extLst>
                </p:cNvPr>
                <p:cNvSpPr>
                  <a:spLocks/>
                </p:cNvSpPr>
                <p:nvPr>
                  <p:custDataLst>
                    <p:tags r:id="rId37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73" name="PA-任意多边形 521">
                  <a:extLst>
                    <a:ext uri="{FF2B5EF4-FFF2-40B4-BE49-F238E27FC236}">
                      <a16:creationId xmlns="" xmlns:a16="http://schemas.microsoft.com/office/drawing/2014/main" id="{3A2BBAA9-22A2-4618-8E56-DE31F18F21E9}"/>
                    </a:ext>
                  </a:extLst>
                </p:cNvPr>
                <p:cNvSpPr>
                  <a:spLocks/>
                </p:cNvSpPr>
                <p:nvPr>
                  <p:custDataLst>
                    <p:tags r:id="rId37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74" name="PA-任意多边形 522">
                  <a:extLst>
                    <a:ext uri="{FF2B5EF4-FFF2-40B4-BE49-F238E27FC236}">
                      <a16:creationId xmlns="" xmlns:a16="http://schemas.microsoft.com/office/drawing/2014/main" id="{A12091E1-4FB6-4A77-A639-AE668AD0D14C}"/>
                    </a:ext>
                  </a:extLst>
                </p:cNvPr>
                <p:cNvSpPr>
                  <a:spLocks/>
                </p:cNvSpPr>
                <p:nvPr>
                  <p:custDataLst>
                    <p:tags r:id="rId37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75" name="PA-任意多边形 523">
                  <a:extLst>
                    <a:ext uri="{FF2B5EF4-FFF2-40B4-BE49-F238E27FC236}">
                      <a16:creationId xmlns="" xmlns:a16="http://schemas.microsoft.com/office/drawing/2014/main" id="{3A11A6B5-AADE-47FF-93E5-1635EB289A39}"/>
                    </a:ext>
                  </a:extLst>
                </p:cNvPr>
                <p:cNvSpPr>
                  <a:spLocks/>
                </p:cNvSpPr>
                <p:nvPr>
                  <p:custDataLst>
                    <p:tags r:id="rId37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05" name="PA-组合 153">
            <a:extLst>
              <a:ext uri="{FF2B5EF4-FFF2-40B4-BE49-F238E27FC236}">
                <a16:creationId xmlns="" xmlns:a16="http://schemas.microsoft.com/office/drawing/2014/main" id="{A656D0D5-7C4B-4F3A-84B7-1CF0CF53E331}"/>
              </a:ext>
            </a:extLst>
          </p:cNvPr>
          <p:cNvGrpSpPr>
            <a:grpSpLocks/>
          </p:cNvGrpSpPr>
          <p:nvPr>
            <p:custDataLst>
              <p:tags r:id="rId42"/>
            </p:custDataLst>
          </p:nvPr>
        </p:nvGrpSpPr>
        <p:grpSpPr bwMode="auto">
          <a:xfrm>
            <a:off x="13365798" y="-1801813"/>
            <a:ext cx="6751637" cy="2732088"/>
            <a:chOff x="527" y="0"/>
            <a:chExt cx="5500" cy="3392"/>
          </a:xfrm>
        </p:grpSpPr>
        <p:grpSp>
          <p:nvGrpSpPr>
            <p:cNvPr id="206" name="Group 154">
              <a:extLst>
                <a:ext uri="{FF2B5EF4-FFF2-40B4-BE49-F238E27FC236}">
                  <a16:creationId xmlns="" xmlns:a16="http://schemas.microsoft.com/office/drawing/2014/main" id="{63CE647C-8F27-40E4-9F1B-55AB3E6AFD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4" y="454"/>
              <a:ext cx="4083" cy="2938"/>
              <a:chOff x="555" y="2018"/>
              <a:chExt cx="3577" cy="2967"/>
            </a:xfrm>
          </p:grpSpPr>
          <p:grpSp>
            <p:nvGrpSpPr>
              <p:cNvPr id="233" name="Group 155">
                <a:extLst>
                  <a:ext uri="{FF2B5EF4-FFF2-40B4-BE49-F238E27FC236}">
                    <a16:creationId xmlns="" xmlns:a16="http://schemas.microsoft.com/office/drawing/2014/main" id="{E3751445-8376-4922-8164-DEEBF97A16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240" name="PA-任意多边形 156">
                  <a:extLst>
                    <a:ext uri="{FF2B5EF4-FFF2-40B4-BE49-F238E27FC236}">
                      <a16:creationId xmlns="" xmlns:a16="http://schemas.microsoft.com/office/drawing/2014/main" id="{98CC4A25-0C2E-4BCA-8360-EB11AC43631E}"/>
                    </a:ext>
                  </a:extLst>
                </p:cNvPr>
                <p:cNvSpPr>
                  <a:spLocks/>
                </p:cNvSpPr>
                <p:nvPr>
                  <p:custDataLst>
                    <p:tags r:id="rId36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41" name="PA-任意多边形 157">
                  <a:extLst>
                    <a:ext uri="{FF2B5EF4-FFF2-40B4-BE49-F238E27FC236}">
                      <a16:creationId xmlns="" xmlns:a16="http://schemas.microsoft.com/office/drawing/2014/main" id="{CB00D00A-0516-4282-9ACC-5A5C99D403D2}"/>
                    </a:ext>
                  </a:extLst>
                </p:cNvPr>
                <p:cNvSpPr>
                  <a:spLocks/>
                </p:cNvSpPr>
                <p:nvPr>
                  <p:custDataLst>
                    <p:tags r:id="rId36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42" name="PA-任意多边形 158">
                  <a:extLst>
                    <a:ext uri="{FF2B5EF4-FFF2-40B4-BE49-F238E27FC236}">
                      <a16:creationId xmlns="" xmlns:a16="http://schemas.microsoft.com/office/drawing/2014/main" id="{96016125-7571-40FA-AF4E-EB87E78A976A}"/>
                    </a:ext>
                  </a:extLst>
                </p:cNvPr>
                <p:cNvSpPr>
                  <a:spLocks/>
                </p:cNvSpPr>
                <p:nvPr>
                  <p:custDataLst>
                    <p:tags r:id="rId37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43" name="PA-任意多边形 159">
                  <a:extLst>
                    <a:ext uri="{FF2B5EF4-FFF2-40B4-BE49-F238E27FC236}">
                      <a16:creationId xmlns="" xmlns:a16="http://schemas.microsoft.com/office/drawing/2014/main" id="{262FFAC4-2F1F-4467-8A7C-2B592825EE94}"/>
                    </a:ext>
                  </a:extLst>
                </p:cNvPr>
                <p:cNvSpPr>
                  <a:spLocks/>
                </p:cNvSpPr>
                <p:nvPr>
                  <p:custDataLst>
                    <p:tags r:id="rId37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44" name="PA-任意多边形 160">
                  <a:extLst>
                    <a:ext uri="{FF2B5EF4-FFF2-40B4-BE49-F238E27FC236}">
                      <a16:creationId xmlns="" xmlns:a16="http://schemas.microsoft.com/office/drawing/2014/main" id="{4CD5D0DC-1770-4B38-B0B0-26795C5678D7}"/>
                    </a:ext>
                  </a:extLst>
                </p:cNvPr>
                <p:cNvSpPr>
                  <a:spLocks/>
                </p:cNvSpPr>
                <p:nvPr>
                  <p:custDataLst>
                    <p:tags r:id="rId37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34" name="Group 161">
                <a:extLst>
                  <a:ext uri="{FF2B5EF4-FFF2-40B4-BE49-F238E27FC236}">
                    <a16:creationId xmlns="" xmlns:a16="http://schemas.microsoft.com/office/drawing/2014/main" id="{268D851E-CF69-49FD-ABE6-77DDE3C7AEC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235" name="PA-任意多边形 162">
                  <a:extLst>
                    <a:ext uri="{FF2B5EF4-FFF2-40B4-BE49-F238E27FC236}">
                      <a16:creationId xmlns="" xmlns:a16="http://schemas.microsoft.com/office/drawing/2014/main" id="{229BBDDD-0201-4AC3-92C6-BFDA35F4319A}"/>
                    </a:ext>
                  </a:extLst>
                </p:cNvPr>
                <p:cNvSpPr>
                  <a:spLocks/>
                </p:cNvSpPr>
                <p:nvPr>
                  <p:custDataLst>
                    <p:tags r:id="rId36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36" name="PA-任意多边形 163">
                  <a:extLst>
                    <a:ext uri="{FF2B5EF4-FFF2-40B4-BE49-F238E27FC236}">
                      <a16:creationId xmlns="" xmlns:a16="http://schemas.microsoft.com/office/drawing/2014/main" id="{7AC7AAEC-2C69-4357-AB1C-8523396EA505}"/>
                    </a:ext>
                  </a:extLst>
                </p:cNvPr>
                <p:cNvSpPr>
                  <a:spLocks/>
                </p:cNvSpPr>
                <p:nvPr>
                  <p:custDataLst>
                    <p:tags r:id="rId36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37" name="PA-任意多边形 164">
                  <a:extLst>
                    <a:ext uri="{FF2B5EF4-FFF2-40B4-BE49-F238E27FC236}">
                      <a16:creationId xmlns="" xmlns:a16="http://schemas.microsoft.com/office/drawing/2014/main" id="{7568B20B-26E3-4EF1-A9B0-82E0623E1A47}"/>
                    </a:ext>
                  </a:extLst>
                </p:cNvPr>
                <p:cNvSpPr>
                  <a:spLocks/>
                </p:cNvSpPr>
                <p:nvPr>
                  <p:custDataLst>
                    <p:tags r:id="rId36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38" name="PA-任意多边形 165">
                  <a:extLst>
                    <a:ext uri="{FF2B5EF4-FFF2-40B4-BE49-F238E27FC236}">
                      <a16:creationId xmlns="" xmlns:a16="http://schemas.microsoft.com/office/drawing/2014/main" id="{E324B799-0561-41CB-9EAF-58247FBA622F}"/>
                    </a:ext>
                  </a:extLst>
                </p:cNvPr>
                <p:cNvSpPr>
                  <a:spLocks/>
                </p:cNvSpPr>
                <p:nvPr>
                  <p:custDataLst>
                    <p:tags r:id="rId36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39" name="PA-任意多边形 166">
                  <a:extLst>
                    <a:ext uri="{FF2B5EF4-FFF2-40B4-BE49-F238E27FC236}">
                      <a16:creationId xmlns="" xmlns:a16="http://schemas.microsoft.com/office/drawing/2014/main" id="{46C53208-8898-42D7-AE70-4CEB5AFBCCC6}"/>
                    </a:ext>
                  </a:extLst>
                </p:cNvPr>
                <p:cNvSpPr>
                  <a:spLocks/>
                </p:cNvSpPr>
                <p:nvPr>
                  <p:custDataLst>
                    <p:tags r:id="rId36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07" name="Group 167">
              <a:extLst>
                <a:ext uri="{FF2B5EF4-FFF2-40B4-BE49-F238E27FC236}">
                  <a16:creationId xmlns="" xmlns:a16="http://schemas.microsoft.com/office/drawing/2014/main" id="{49C1ED51-7655-4E6C-A257-25BD51968896}"/>
                </a:ext>
              </a:extLst>
            </p:cNvPr>
            <p:cNvGrpSpPr>
              <a:grpSpLocks/>
            </p:cNvGrpSpPr>
            <p:nvPr/>
          </p:nvGrpSpPr>
          <p:grpSpPr bwMode="auto">
            <a:xfrm rot="8783530">
              <a:off x="1491" y="0"/>
              <a:ext cx="4083" cy="2938"/>
              <a:chOff x="555" y="2018"/>
              <a:chExt cx="3577" cy="2967"/>
            </a:xfrm>
          </p:grpSpPr>
          <p:grpSp>
            <p:nvGrpSpPr>
              <p:cNvPr id="221" name="Group 168">
                <a:extLst>
                  <a:ext uri="{FF2B5EF4-FFF2-40B4-BE49-F238E27FC236}">
                    <a16:creationId xmlns="" xmlns:a16="http://schemas.microsoft.com/office/drawing/2014/main" id="{81628359-0833-4BB4-AD6C-911DE09BDC9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228" name="PA-任意多边形 169">
                  <a:extLst>
                    <a:ext uri="{FF2B5EF4-FFF2-40B4-BE49-F238E27FC236}">
                      <a16:creationId xmlns="" xmlns:a16="http://schemas.microsoft.com/office/drawing/2014/main" id="{0C2E37C8-3442-4E26-9614-941106D75A94}"/>
                    </a:ext>
                  </a:extLst>
                </p:cNvPr>
                <p:cNvSpPr>
                  <a:spLocks/>
                </p:cNvSpPr>
                <p:nvPr>
                  <p:custDataLst>
                    <p:tags r:id="rId35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29" name="PA-任意多边形 170">
                  <a:extLst>
                    <a:ext uri="{FF2B5EF4-FFF2-40B4-BE49-F238E27FC236}">
                      <a16:creationId xmlns="" xmlns:a16="http://schemas.microsoft.com/office/drawing/2014/main" id="{954E0A50-083A-4C12-9772-FD17411630FC}"/>
                    </a:ext>
                  </a:extLst>
                </p:cNvPr>
                <p:cNvSpPr>
                  <a:spLocks/>
                </p:cNvSpPr>
                <p:nvPr>
                  <p:custDataLst>
                    <p:tags r:id="rId35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30" name="PA-任意多边形 171">
                  <a:extLst>
                    <a:ext uri="{FF2B5EF4-FFF2-40B4-BE49-F238E27FC236}">
                      <a16:creationId xmlns="" xmlns:a16="http://schemas.microsoft.com/office/drawing/2014/main" id="{028CA662-D1A1-4D5E-A6DF-6D4A10F322FC}"/>
                    </a:ext>
                  </a:extLst>
                </p:cNvPr>
                <p:cNvSpPr>
                  <a:spLocks/>
                </p:cNvSpPr>
                <p:nvPr>
                  <p:custDataLst>
                    <p:tags r:id="rId36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31" name="PA-任意多边形 172">
                  <a:extLst>
                    <a:ext uri="{FF2B5EF4-FFF2-40B4-BE49-F238E27FC236}">
                      <a16:creationId xmlns="" xmlns:a16="http://schemas.microsoft.com/office/drawing/2014/main" id="{DC02F662-9391-4E1C-BD55-5F13AC3CB367}"/>
                    </a:ext>
                  </a:extLst>
                </p:cNvPr>
                <p:cNvSpPr>
                  <a:spLocks/>
                </p:cNvSpPr>
                <p:nvPr>
                  <p:custDataLst>
                    <p:tags r:id="rId36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32" name="PA-任意多边形 173">
                  <a:extLst>
                    <a:ext uri="{FF2B5EF4-FFF2-40B4-BE49-F238E27FC236}">
                      <a16:creationId xmlns="" xmlns:a16="http://schemas.microsoft.com/office/drawing/2014/main" id="{D7E5729B-66B2-4477-A5B9-5FAD90067316}"/>
                    </a:ext>
                  </a:extLst>
                </p:cNvPr>
                <p:cNvSpPr>
                  <a:spLocks/>
                </p:cNvSpPr>
                <p:nvPr>
                  <p:custDataLst>
                    <p:tags r:id="rId36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22" name="Group 174">
                <a:extLst>
                  <a:ext uri="{FF2B5EF4-FFF2-40B4-BE49-F238E27FC236}">
                    <a16:creationId xmlns="" xmlns:a16="http://schemas.microsoft.com/office/drawing/2014/main" id="{ECC288DA-80FF-45D1-BDD9-3F16AC7E654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223" name="PA-任意多边形 175">
                  <a:extLst>
                    <a:ext uri="{FF2B5EF4-FFF2-40B4-BE49-F238E27FC236}">
                      <a16:creationId xmlns="" xmlns:a16="http://schemas.microsoft.com/office/drawing/2014/main" id="{EF5770DE-309B-496A-892E-0BAEB43382D7}"/>
                    </a:ext>
                  </a:extLst>
                </p:cNvPr>
                <p:cNvSpPr>
                  <a:spLocks/>
                </p:cNvSpPr>
                <p:nvPr>
                  <p:custDataLst>
                    <p:tags r:id="rId35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24" name="PA-任意多边形 176">
                  <a:extLst>
                    <a:ext uri="{FF2B5EF4-FFF2-40B4-BE49-F238E27FC236}">
                      <a16:creationId xmlns="" xmlns:a16="http://schemas.microsoft.com/office/drawing/2014/main" id="{4FD0B344-95A6-44D6-8B88-3D7A341C81CF}"/>
                    </a:ext>
                  </a:extLst>
                </p:cNvPr>
                <p:cNvSpPr>
                  <a:spLocks/>
                </p:cNvSpPr>
                <p:nvPr>
                  <p:custDataLst>
                    <p:tags r:id="rId35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25" name="PA-任意多边形 177">
                  <a:extLst>
                    <a:ext uri="{FF2B5EF4-FFF2-40B4-BE49-F238E27FC236}">
                      <a16:creationId xmlns="" xmlns:a16="http://schemas.microsoft.com/office/drawing/2014/main" id="{CC13C6E6-907D-4EB6-9D74-643F16977A0D}"/>
                    </a:ext>
                  </a:extLst>
                </p:cNvPr>
                <p:cNvSpPr>
                  <a:spLocks/>
                </p:cNvSpPr>
                <p:nvPr>
                  <p:custDataLst>
                    <p:tags r:id="rId35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26" name="PA-任意多边形 178">
                  <a:extLst>
                    <a:ext uri="{FF2B5EF4-FFF2-40B4-BE49-F238E27FC236}">
                      <a16:creationId xmlns="" xmlns:a16="http://schemas.microsoft.com/office/drawing/2014/main" id="{A3B631CC-0898-4833-B790-42D52358253A}"/>
                    </a:ext>
                  </a:extLst>
                </p:cNvPr>
                <p:cNvSpPr>
                  <a:spLocks/>
                </p:cNvSpPr>
                <p:nvPr>
                  <p:custDataLst>
                    <p:tags r:id="rId35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27" name="PA-任意多边形 179">
                  <a:extLst>
                    <a:ext uri="{FF2B5EF4-FFF2-40B4-BE49-F238E27FC236}">
                      <a16:creationId xmlns="" xmlns:a16="http://schemas.microsoft.com/office/drawing/2014/main" id="{92CBCF5C-FFAE-487C-949A-02228277D393}"/>
                    </a:ext>
                  </a:extLst>
                </p:cNvPr>
                <p:cNvSpPr>
                  <a:spLocks/>
                </p:cNvSpPr>
                <p:nvPr>
                  <p:custDataLst>
                    <p:tags r:id="rId35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08" name="Group 180">
              <a:extLst>
                <a:ext uri="{FF2B5EF4-FFF2-40B4-BE49-F238E27FC236}">
                  <a16:creationId xmlns="" xmlns:a16="http://schemas.microsoft.com/office/drawing/2014/main" id="{049DE9AB-9152-40C1-9F50-4521A1ADBF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7" y="1304"/>
              <a:ext cx="4083" cy="1804"/>
              <a:chOff x="555" y="2018"/>
              <a:chExt cx="3577" cy="2967"/>
            </a:xfrm>
          </p:grpSpPr>
          <p:grpSp>
            <p:nvGrpSpPr>
              <p:cNvPr id="209" name="Group 181">
                <a:extLst>
                  <a:ext uri="{FF2B5EF4-FFF2-40B4-BE49-F238E27FC236}">
                    <a16:creationId xmlns="" xmlns:a16="http://schemas.microsoft.com/office/drawing/2014/main" id="{44DE2538-DEDA-477D-A84D-553AD980A3D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216" name="PA-任意多边形 182">
                  <a:extLst>
                    <a:ext uri="{FF2B5EF4-FFF2-40B4-BE49-F238E27FC236}">
                      <a16:creationId xmlns="" xmlns:a16="http://schemas.microsoft.com/office/drawing/2014/main" id="{EBE4D4AE-9351-4576-87E4-E639C7A9D790}"/>
                    </a:ext>
                  </a:extLst>
                </p:cNvPr>
                <p:cNvSpPr>
                  <a:spLocks/>
                </p:cNvSpPr>
                <p:nvPr>
                  <p:custDataLst>
                    <p:tags r:id="rId34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17" name="PA-任意多边形 183">
                  <a:extLst>
                    <a:ext uri="{FF2B5EF4-FFF2-40B4-BE49-F238E27FC236}">
                      <a16:creationId xmlns="" xmlns:a16="http://schemas.microsoft.com/office/drawing/2014/main" id="{D02380EF-527A-43CF-8583-AF02CDFC4BF8}"/>
                    </a:ext>
                  </a:extLst>
                </p:cNvPr>
                <p:cNvSpPr>
                  <a:spLocks/>
                </p:cNvSpPr>
                <p:nvPr>
                  <p:custDataLst>
                    <p:tags r:id="rId34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18" name="PA-任意多边形 184">
                  <a:extLst>
                    <a:ext uri="{FF2B5EF4-FFF2-40B4-BE49-F238E27FC236}">
                      <a16:creationId xmlns="" xmlns:a16="http://schemas.microsoft.com/office/drawing/2014/main" id="{F8E54913-91AA-40EA-9455-F8D6F22F6630}"/>
                    </a:ext>
                  </a:extLst>
                </p:cNvPr>
                <p:cNvSpPr>
                  <a:spLocks/>
                </p:cNvSpPr>
                <p:nvPr>
                  <p:custDataLst>
                    <p:tags r:id="rId35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19" name="PA-任意多边形 185">
                  <a:extLst>
                    <a:ext uri="{FF2B5EF4-FFF2-40B4-BE49-F238E27FC236}">
                      <a16:creationId xmlns="" xmlns:a16="http://schemas.microsoft.com/office/drawing/2014/main" id="{C359EE86-CACE-4CB4-A1FA-0846399BAECE}"/>
                    </a:ext>
                  </a:extLst>
                </p:cNvPr>
                <p:cNvSpPr>
                  <a:spLocks/>
                </p:cNvSpPr>
                <p:nvPr>
                  <p:custDataLst>
                    <p:tags r:id="rId35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20" name="PA-任意多边形 186">
                  <a:extLst>
                    <a:ext uri="{FF2B5EF4-FFF2-40B4-BE49-F238E27FC236}">
                      <a16:creationId xmlns="" xmlns:a16="http://schemas.microsoft.com/office/drawing/2014/main" id="{362F9924-7AA7-4C00-AEF9-ADFECA0599A3}"/>
                    </a:ext>
                  </a:extLst>
                </p:cNvPr>
                <p:cNvSpPr>
                  <a:spLocks/>
                </p:cNvSpPr>
                <p:nvPr>
                  <p:custDataLst>
                    <p:tags r:id="rId35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10" name="Group 187">
                <a:extLst>
                  <a:ext uri="{FF2B5EF4-FFF2-40B4-BE49-F238E27FC236}">
                    <a16:creationId xmlns="" xmlns:a16="http://schemas.microsoft.com/office/drawing/2014/main" id="{BBF675D8-46C8-442B-AD97-8A80B3E964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211" name="PA-任意多边形 188">
                  <a:extLst>
                    <a:ext uri="{FF2B5EF4-FFF2-40B4-BE49-F238E27FC236}">
                      <a16:creationId xmlns="" xmlns:a16="http://schemas.microsoft.com/office/drawing/2014/main" id="{9D3DB048-78C5-4227-8715-00DD48E564D8}"/>
                    </a:ext>
                  </a:extLst>
                </p:cNvPr>
                <p:cNvSpPr>
                  <a:spLocks/>
                </p:cNvSpPr>
                <p:nvPr>
                  <p:custDataLst>
                    <p:tags r:id="rId34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12" name="PA-任意多边形 189">
                  <a:extLst>
                    <a:ext uri="{FF2B5EF4-FFF2-40B4-BE49-F238E27FC236}">
                      <a16:creationId xmlns="" xmlns:a16="http://schemas.microsoft.com/office/drawing/2014/main" id="{C74D0B6B-782A-4554-BA7C-7193F343C5D0}"/>
                    </a:ext>
                  </a:extLst>
                </p:cNvPr>
                <p:cNvSpPr>
                  <a:spLocks/>
                </p:cNvSpPr>
                <p:nvPr>
                  <p:custDataLst>
                    <p:tags r:id="rId34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13" name="PA-任意多边形 190">
                  <a:extLst>
                    <a:ext uri="{FF2B5EF4-FFF2-40B4-BE49-F238E27FC236}">
                      <a16:creationId xmlns="" xmlns:a16="http://schemas.microsoft.com/office/drawing/2014/main" id="{BDB30DA6-E779-4440-9D5D-9E32C5D57BEC}"/>
                    </a:ext>
                  </a:extLst>
                </p:cNvPr>
                <p:cNvSpPr>
                  <a:spLocks/>
                </p:cNvSpPr>
                <p:nvPr>
                  <p:custDataLst>
                    <p:tags r:id="rId34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14" name="PA-任意多边形 191">
                  <a:extLst>
                    <a:ext uri="{FF2B5EF4-FFF2-40B4-BE49-F238E27FC236}">
                      <a16:creationId xmlns="" xmlns:a16="http://schemas.microsoft.com/office/drawing/2014/main" id="{BC9B0FE3-1592-4727-8B6C-890C10354545}"/>
                    </a:ext>
                  </a:extLst>
                </p:cNvPr>
                <p:cNvSpPr>
                  <a:spLocks/>
                </p:cNvSpPr>
                <p:nvPr>
                  <p:custDataLst>
                    <p:tags r:id="rId34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15" name="PA-任意多边形 192">
                  <a:extLst>
                    <a:ext uri="{FF2B5EF4-FFF2-40B4-BE49-F238E27FC236}">
                      <a16:creationId xmlns="" xmlns:a16="http://schemas.microsoft.com/office/drawing/2014/main" id="{EA7EA1AB-9F4E-4788-A186-52CD053D3E5B}"/>
                    </a:ext>
                  </a:extLst>
                </p:cNvPr>
                <p:cNvSpPr>
                  <a:spLocks/>
                </p:cNvSpPr>
                <p:nvPr>
                  <p:custDataLst>
                    <p:tags r:id="rId34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45" name="PA-组合 234">
            <a:extLst>
              <a:ext uri="{FF2B5EF4-FFF2-40B4-BE49-F238E27FC236}">
                <a16:creationId xmlns="" xmlns:a16="http://schemas.microsoft.com/office/drawing/2014/main" id="{5E8DF6A6-B2AD-483D-801F-EC19015D5B26}"/>
              </a:ext>
            </a:extLst>
          </p:cNvPr>
          <p:cNvGrpSpPr>
            <a:grpSpLocks/>
          </p:cNvGrpSpPr>
          <p:nvPr>
            <p:custDataLst>
              <p:tags r:id="rId43"/>
            </p:custDataLst>
          </p:nvPr>
        </p:nvGrpSpPr>
        <p:grpSpPr bwMode="auto">
          <a:xfrm rot="10597738" flipV="1">
            <a:off x="12269802" y="-2178050"/>
            <a:ext cx="3887788" cy="2760663"/>
            <a:chOff x="527" y="0"/>
            <a:chExt cx="5500" cy="3392"/>
          </a:xfrm>
        </p:grpSpPr>
        <p:grpSp>
          <p:nvGrpSpPr>
            <p:cNvPr id="246" name="Group 235">
              <a:extLst>
                <a:ext uri="{FF2B5EF4-FFF2-40B4-BE49-F238E27FC236}">
                  <a16:creationId xmlns="" xmlns:a16="http://schemas.microsoft.com/office/drawing/2014/main" id="{E9BB94E9-C58B-426B-A4FD-E319C50E23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4" y="454"/>
              <a:ext cx="4083" cy="2938"/>
              <a:chOff x="555" y="2018"/>
              <a:chExt cx="3577" cy="2967"/>
            </a:xfrm>
          </p:grpSpPr>
          <p:grpSp>
            <p:nvGrpSpPr>
              <p:cNvPr id="273" name="Group 236">
                <a:extLst>
                  <a:ext uri="{FF2B5EF4-FFF2-40B4-BE49-F238E27FC236}">
                    <a16:creationId xmlns="" xmlns:a16="http://schemas.microsoft.com/office/drawing/2014/main" id="{7C0C63A7-E8F0-4F7F-ACB3-F87FC567D86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280" name="PA-任意多边形 237">
                  <a:extLst>
                    <a:ext uri="{FF2B5EF4-FFF2-40B4-BE49-F238E27FC236}">
                      <a16:creationId xmlns="" xmlns:a16="http://schemas.microsoft.com/office/drawing/2014/main" id="{1DEAA581-AED4-4871-817F-02D5736CF16E}"/>
                    </a:ext>
                  </a:extLst>
                </p:cNvPr>
                <p:cNvSpPr>
                  <a:spLocks/>
                </p:cNvSpPr>
                <p:nvPr>
                  <p:custDataLst>
                    <p:tags r:id="rId33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81" name="PA-任意多边形 238">
                  <a:extLst>
                    <a:ext uri="{FF2B5EF4-FFF2-40B4-BE49-F238E27FC236}">
                      <a16:creationId xmlns="" xmlns:a16="http://schemas.microsoft.com/office/drawing/2014/main" id="{110ADFE8-A6E5-4BAF-A287-0B0B1D8086C1}"/>
                    </a:ext>
                  </a:extLst>
                </p:cNvPr>
                <p:cNvSpPr>
                  <a:spLocks/>
                </p:cNvSpPr>
                <p:nvPr>
                  <p:custDataLst>
                    <p:tags r:id="rId33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82" name="PA-任意多边形 239">
                  <a:extLst>
                    <a:ext uri="{FF2B5EF4-FFF2-40B4-BE49-F238E27FC236}">
                      <a16:creationId xmlns="" xmlns:a16="http://schemas.microsoft.com/office/drawing/2014/main" id="{EF90E673-B494-4B35-AB6C-4A04E057708D}"/>
                    </a:ext>
                  </a:extLst>
                </p:cNvPr>
                <p:cNvSpPr>
                  <a:spLocks/>
                </p:cNvSpPr>
                <p:nvPr>
                  <p:custDataLst>
                    <p:tags r:id="rId34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83" name="PA-任意多边形 240">
                  <a:extLst>
                    <a:ext uri="{FF2B5EF4-FFF2-40B4-BE49-F238E27FC236}">
                      <a16:creationId xmlns="" xmlns:a16="http://schemas.microsoft.com/office/drawing/2014/main" id="{2AE6CD81-2FF8-40C6-9AF3-A083FDD0D83A}"/>
                    </a:ext>
                  </a:extLst>
                </p:cNvPr>
                <p:cNvSpPr>
                  <a:spLocks/>
                </p:cNvSpPr>
                <p:nvPr>
                  <p:custDataLst>
                    <p:tags r:id="rId34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84" name="PA-任意多边形 241">
                  <a:extLst>
                    <a:ext uri="{FF2B5EF4-FFF2-40B4-BE49-F238E27FC236}">
                      <a16:creationId xmlns="" xmlns:a16="http://schemas.microsoft.com/office/drawing/2014/main" id="{EC6649BC-4D66-43A7-9398-DC6486B6D890}"/>
                    </a:ext>
                  </a:extLst>
                </p:cNvPr>
                <p:cNvSpPr>
                  <a:spLocks/>
                </p:cNvSpPr>
                <p:nvPr>
                  <p:custDataLst>
                    <p:tags r:id="rId34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74" name="Group 242">
                <a:extLst>
                  <a:ext uri="{FF2B5EF4-FFF2-40B4-BE49-F238E27FC236}">
                    <a16:creationId xmlns="" xmlns:a16="http://schemas.microsoft.com/office/drawing/2014/main" id="{D5B22E86-02F0-4390-B8B4-8AE06E9977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275" name="PA-任意多边形 243">
                  <a:extLst>
                    <a:ext uri="{FF2B5EF4-FFF2-40B4-BE49-F238E27FC236}">
                      <a16:creationId xmlns="" xmlns:a16="http://schemas.microsoft.com/office/drawing/2014/main" id="{32B08623-E619-49CC-92A3-C915B5599B62}"/>
                    </a:ext>
                  </a:extLst>
                </p:cNvPr>
                <p:cNvSpPr>
                  <a:spLocks/>
                </p:cNvSpPr>
                <p:nvPr>
                  <p:custDataLst>
                    <p:tags r:id="rId33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6" name="PA-任意多边形 244">
                  <a:extLst>
                    <a:ext uri="{FF2B5EF4-FFF2-40B4-BE49-F238E27FC236}">
                      <a16:creationId xmlns="" xmlns:a16="http://schemas.microsoft.com/office/drawing/2014/main" id="{9AE16259-AD7E-4D42-B36E-6605C9EE8854}"/>
                    </a:ext>
                  </a:extLst>
                </p:cNvPr>
                <p:cNvSpPr>
                  <a:spLocks/>
                </p:cNvSpPr>
                <p:nvPr>
                  <p:custDataLst>
                    <p:tags r:id="rId33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7" name="PA-任意多边形 245">
                  <a:extLst>
                    <a:ext uri="{FF2B5EF4-FFF2-40B4-BE49-F238E27FC236}">
                      <a16:creationId xmlns="" xmlns:a16="http://schemas.microsoft.com/office/drawing/2014/main" id="{E57DF1A5-C0BF-46BF-BFE8-6C0C09879FBC}"/>
                    </a:ext>
                  </a:extLst>
                </p:cNvPr>
                <p:cNvSpPr>
                  <a:spLocks/>
                </p:cNvSpPr>
                <p:nvPr>
                  <p:custDataLst>
                    <p:tags r:id="rId33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8" name="PA-任意多边形 246">
                  <a:extLst>
                    <a:ext uri="{FF2B5EF4-FFF2-40B4-BE49-F238E27FC236}">
                      <a16:creationId xmlns="" xmlns:a16="http://schemas.microsoft.com/office/drawing/2014/main" id="{A689AEC9-33EC-47E1-969C-420F412194A4}"/>
                    </a:ext>
                  </a:extLst>
                </p:cNvPr>
                <p:cNvSpPr>
                  <a:spLocks/>
                </p:cNvSpPr>
                <p:nvPr>
                  <p:custDataLst>
                    <p:tags r:id="rId33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9" name="PA-任意多边形 247">
                  <a:extLst>
                    <a:ext uri="{FF2B5EF4-FFF2-40B4-BE49-F238E27FC236}">
                      <a16:creationId xmlns="" xmlns:a16="http://schemas.microsoft.com/office/drawing/2014/main" id="{C2A0AC6C-BC6A-429B-97C0-80BC6F384176}"/>
                    </a:ext>
                  </a:extLst>
                </p:cNvPr>
                <p:cNvSpPr>
                  <a:spLocks/>
                </p:cNvSpPr>
                <p:nvPr>
                  <p:custDataLst>
                    <p:tags r:id="rId33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47" name="Group 248">
              <a:extLst>
                <a:ext uri="{FF2B5EF4-FFF2-40B4-BE49-F238E27FC236}">
                  <a16:creationId xmlns="" xmlns:a16="http://schemas.microsoft.com/office/drawing/2014/main" id="{10D47937-EA94-4EB7-A1F5-9FBE69DF147C}"/>
                </a:ext>
              </a:extLst>
            </p:cNvPr>
            <p:cNvGrpSpPr>
              <a:grpSpLocks/>
            </p:cNvGrpSpPr>
            <p:nvPr/>
          </p:nvGrpSpPr>
          <p:grpSpPr bwMode="auto">
            <a:xfrm rot="8783530">
              <a:off x="1491" y="0"/>
              <a:ext cx="4083" cy="2938"/>
              <a:chOff x="555" y="2018"/>
              <a:chExt cx="3577" cy="2967"/>
            </a:xfrm>
          </p:grpSpPr>
          <p:grpSp>
            <p:nvGrpSpPr>
              <p:cNvPr id="261" name="Group 249">
                <a:extLst>
                  <a:ext uri="{FF2B5EF4-FFF2-40B4-BE49-F238E27FC236}">
                    <a16:creationId xmlns="" xmlns:a16="http://schemas.microsoft.com/office/drawing/2014/main" id="{C074E81F-0880-46B5-852F-4DE58D75352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268" name="PA-任意多边形 250">
                  <a:extLst>
                    <a:ext uri="{FF2B5EF4-FFF2-40B4-BE49-F238E27FC236}">
                      <a16:creationId xmlns="" xmlns:a16="http://schemas.microsoft.com/office/drawing/2014/main" id="{1F8317E4-61D9-42AF-8F6E-3D04D6BCFF3E}"/>
                    </a:ext>
                  </a:extLst>
                </p:cNvPr>
                <p:cNvSpPr>
                  <a:spLocks/>
                </p:cNvSpPr>
                <p:nvPr>
                  <p:custDataLst>
                    <p:tags r:id="rId32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69" name="PA-任意多边形 251">
                  <a:extLst>
                    <a:ext uri="{FF2B5EF4-FFF2-40B4-BE49-F238E27FC236}">
                      <a16:creationId xmlns="" xmlns:a16="http://schemas.microsoft.com/office/drawing/2014/main" id="{50CF6B2A-303F-4618-8DE2-14F061F3DFB4}"/>
                    </a:ext>
                  </a:extLst>
                </p:cNvPr>
                <p:cNvSpPr>
                  <a:spLocks/>
                </p:cNvSpPr>
                <p:nvPr>
                  <p:custDataLst>
                    <p:tags r:id="rId32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0" name="PA-任意多边形 252">
                  <a:extLst>
                    <a:ext uri="{FF2B5EF4-FFF2-40B4-BE49-F238E27FC236}">
                      <a16:creationId xmlns="" xmlns:a16="http://schemas.microsoft.com/office/drawing/2014/main" id="{611C1251-D932-4FED-97DA-4DB216D4F432}"/>
                    </a:ext>
                  </a:extLst>
                </p:cNvPr>
                <p:cNvSpPr>
                  <a:spLocks/>
                </p:cNvSpPr>
                <p:nvPr>
                  <p:custDataLst>
                    <p:tags r:id="rId33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1" name="PA-任意多边形 253">
                  <a:extLst>
                    <a:ext uri="{FF2B5EF4-FFF2-40B4-BE49-F238E27FC236}">
                      <a16:creationId xmlns="" xmlns:a16="http://schemas.microsoft.com/office/drawing/2014/main" id="{988EA566-6FA8-4016-8204-F6CAD5F2070F}"/>
                    </a:ext>
                  </a:extLst>
                </p:cNvPr>
                <p:cNvSpPr>
                  <a:spLocks/>
                </p:cNvSpPr>
                <p:nvPr>
                  <p:custDataLst>
                    <p:tags r:id="rId33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2" name="PA-任意多边形 254">
                  <a:extLst>
                    <a:ext uri="{FF2B5EF4-FFF2-40B4-BE49-F238E27FC236}">
                      <a16:creationId xmlns="" xmlns:a16="http://schemas.microsoft.com/office/drawing/2014/main" id="{726E11E7-3CDA-4F85-9866-F777DE54D65E}"/>
                    </a:ext>
                  </a:extLst>
                </p:cNvPr>
                <p:cNvSpPr>
                  <a:spLocks/>
                </p:cNvSpPr>
                <p:nvPr>
                  <p:custDataLst>
                    <p:tags r:id="rId33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62" name="Group 255">
                <a:extLst>
                  <a:ext uri="{FF2B5EF4-FFF2-40B4-BE49-F238E27FC236}">
                    <a16:creationId xmlns="" xmlns:a16="http://schemas.microsoft.com/office/drawing/2014/main" id="{2F55DF3E-CA70-4BE6-9CB4-E2B08FCD65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263" name="PA-任意多边形 256">
                  <a:extLst>
                    <a:ext uri="{FF2B5EF4-FFF2-40B4-BE49-F238E27FC236}">
                      <a16:creationId xmlns="" xmlns:a16="http://schemas.microsoft.com/office/drawing/2014/main" id="{BE55842D-8D62-4F21-B16B-32AFED4D2456}"/>
                    </a:ext>
                  </a:extLst>
                </p:cNvPr>
                <p:cNvSpPr>
                  <a:spLocks/>
                </p:cNvSpPr>
                <p:nvPr>
                  <p:custDataLst>
                    <p:tags r:id="rId32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64" name="PA-任意多边形 257">
                  <a:extLst>
                    <a:ext uri="{FF2B5EF4-FFF2-40B4-BE49-F238E27FC236}">
                      <a16:creationId xmlns="" xmlns:a16="http://schemas.microsoft.com/office/drawing/2014/main" id="{7C6269D1-DE7D-491E-8DD5-662AB9E0EACC}"/>
                    </a:ext>
                  </a:extLst>
                </p:cNvPr>
                <p:cNvSpPr>
                  <a:spLocks/>
                </p:cNvSpPr>
                <p:nvPr>
                  <p:custDataLst>
                    <p:tags r:id="rId32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65" name="PA-任意多边形 258">
                  <a:extLst>
                    <a:ext uri="{FF2B5EF4-FFF2-40B4-BE49-F238E27FC236}">
                      <a16:creationId xmlns="" xmlns:a16="http://schemas.microsoft.com/office/drawing/2014/main" id="{8B757ACB-693A-44FB-B4DA-7F32845ABA6E}"/>
                    </a:ext>
                  </a:extLst>
                </p:cNvPr>
                <p:cNvSpPr>
                  <a:spLocks/>
                </p:cNvSpPr>
                <p:nvPr>
                  <p:custDataLst>
                    <p:tags r:id="rId32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66" name="PA-任意多边形 259">
                  <a:extLst>
                    <a:ext uri="{FF2B5EF4-FFF2-40B4-BE49-F238E27FC236}">
                      <a16:creationId xmlns="" xmlns:a16="http://schemas.microsoft.com/office/drawing/2014/main" id="{A58F6F19-4467-485F-A3D2-02084E374B5A}"/>
                    </a:ext>
                  </a:extLst>
                </p:cNvPr>
                <p:cNvSpPr>
                  <a:spLocks/>
                </p:cNvSpPr>
                <p:nvPr>
                  <p:custDataLst>
                    <p:tags r:id="rId32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67" name="PA-任意多边形 260">
                  <a:extLst>
                    <a:ext uri="{FF2B5EF4-FFF2-40B4-BE49-F238E27FC236}">
                      <a16:creationId xmlns="" xmlns:a16="http://schemas.microsoft.com/office/drawing/2014/main" id="{CCEA43D3-8FA1-48D8-9941-97FD90B06620}"/>
                    </a:ext>
                  </a:extLst>
                </p:cNvPr>
                <p:cNvSpPr>
                  <a:spLocks/>
                </p:cNvSpPr>
                <p:nvPr>
                  <p:custDataLst>
                    <p:tags r:id="rId32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48" name="Group 261">
              <a:extLst>
                <a:ext uri="{FF2B5EF4-FFF2-40B4-BE49-F238E27FC236}">
                  <a16:creationId xmlns="" xmlns:a16="http://schemas.microsoft.com/office/drawing/2014/main" id="{809E7D28-5FF0-45C6-8369-671D871626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7" y="1304"/>
              <a:ext cx="4083" cy="1804"/>
              <a:chOff x="555" y="2018"/>
              <a:chExt cx="3577" cy="2967"/>
            </a:xfrm>
          </p:grpSpPr>
          <p:grpSp>
            <p:nvGrpSpPr>
              <p:cNvPr id="249" name="Group 262">
                <a:extLst>
                  <a:ext uri="{FF2B5EF4-FFF2-40B4-BE49-F238E27FC236}">
                    <a16:creationId xmlns="" xmlns:a16="http://schemas.microsoft.com/office/drawing/2014/main" id="{9F40EE4D-4501-4BF9-90DD-1F00550A813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256" name="PA-任意多边形 263">
                  <a:extLst>
                    <a:ext uri="{FF2B5EF4-FFF2-40B4-BE49-F238E27FC236}">
                      <a16:creationId xmlns="" xmlns:a16="http://schemas.microsoft.com/office/drawing/2014/main" id="{A1ABE59B-7C8B-4307-81A4-755EFDE84C70}"/>
                    </a:ext>
                  </a:extLst>
                </p:cNvPr>
                <p:cNvSpPr>
                  <a:spLocks/>
                </p:cNvSpPr>
                <p:nvPr>
                  <p:custDataLst>
                    <p:tags r:id="rId318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57" name="PA-任意多边形 264">
                  <a:extLst>
                    <a:ext uri="{FF2B5EF4-FFF2-40B4-BE49-F238E27FC236}">
                      <a16:creationId xmlns="" xmlns:a16="http://schemas.microsoft.com/office/drawing/2014/main" id="{DCEBFF69-E3C5-4CBA-93EA-784D103D024E}"/>
                    </a:ext>
                  </a:extLst>
                </p:cNvPr>
                <p:cNvSpPr>
                  <a:spLocks/>
                </p:cNvSpPr>
                <p:nvPr>
                  <p:custDataLst>
                    <p:tags r:id="rId319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58" name="PA-任意多边形 265">
                  <a:extLst>
                    <a:ext uri="{FF2B5EF4-FFF2-40B4-BE49-F238E27FC236}">
                      <a16:creationId xmlns="" xmlns:a16="http://schemas.microsoft.com/office/drawing/2014/main" id="{C84FA65C-1322-46C0-8BF7-D172F1CDE238}"/>
                    </a:ext>
                  </a:extLst>
                </p:cNvPr>
                <p:cNvSpPr>
                  <a:spLocks/>
                </p:cNvSpPr>
                <p:nvPr>
                  <p:custDataLst>
                    <p:tags r:id="rId320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59" name="PA-任意多边形 266">
                  <a:extLst>
                    <a:ext uri="{FF2B5EF4-FFF2-40B4-BE49-F238E27FC236}">
                      <a16:creationId xmlns="" xmlns:a16="http://schemas.microsoft.com/office/drawing/2014/main" id="{39F997A5-EC16-40D3-A26C-95AE895ED1F7}"/>
                    </a:ext>
                  </a:extLst>
                </p:cNvPr>
                <p:cNvSpPr>
                  <a:spLocks/>
                </p:cNvSpPr>
                <p:nvPr>
                  <p:custDataLst>
                    <p:tags r:id="rId321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60" name="PA-任意多边形 267">
                  <a:extLst>
                    <a:ext uri="{FF2B5EF4-FFF2-40B4-BE49-F238E27FC236}">
                      <a16:creationId xmlns="" xmlns:a16="http://schemas.microsoft.com/office/drawing/2014/main" id="{F5773362-0B55-4E61-B5FC-495D1AA2A58D}"/>
                    </a:ext>
                  </a:extLst>
                </p:cNvPr>
                <p:cNvSpPr>
                  <a:spLocks/>
                </p:cNvSpPr>
                <p:nvPr>
                  <p:custDataLst>
                    <p:tags r:id="rId322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50" name="Group 268">
                <a:extLst>
                  <a:ext uri="{FF2B5EF4-FFF2-40B4-BE49-F238E27FC236}">
                    <a16:creationId xmlns="" xmlns:a16="http://schemas.microsoft.com/office/drawing/2014/main" id="{0A10C853-6D9A-4964-8642-0044688E05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251" name="PA-任意多边形 269">
                  <a:extLst>
                    <a:ext uri="{FF2B5EF4-FFF2-40B4-BE49-F238E27FC236}">
                      <a16:creationId xmlns="" xmlns:a16="http://schemas.microsoft.com/office/drawing/2014/main" id="{5F47D152-1636-4DB3-8CB5-00EE9E6E0F05}"/>
                    </a:ext>
                  </a:extLst>
                </p:cNvPr>
                <p:cNvSpPr>
                  <a:spLocks/>
                </p:cNvSpPr>
                <p:nvPr>
                  <p:custDataLst>
                    <p:tags r:id="rId313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52" name="PA-任意多边形 270">
                  <a:extLst>
                    <a:ext uri="{FF2B5EF4-FFF2-40B4-BE49-F238E27FC236}">
                      <a16:creationId xmlns="" xmlns:a16="http://schemas.microsoft.com/office/drawing/2014/main" id="{9E06AA36-3910-4515-AC93-8CA1E0F8E935}"/>
                    </a:ext>
                  </a:extLst>
                </p:cNvPr>
                <p:cNvSpPr>
                  <a:spLocks/>
                </p:cNvSpPr>
                <p:nvPr>
                  <p:custDataLst>
                    <p:tags r:id="rId314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53" name="PA-任意多边形 271">
                  <a:extLst>
                    <a:ext uri="{FF2B5EF4-FFF2-40B4-BE49-F238E27FC236}">
                      <a16:creationId xmlns="" xmlns:a16="http://schemas.microsoft.com/office/drawing/2014/main" id="{2B4EF192-E7D0-4A1A-9F1A-ECADA3CC4248}"/>
                    </a:ext>
                  </a:extLst>
                </p:cNvPr>
                <p:cNvSpPr>
                  <a:spLocks/>
                </p:cNvSpPr>
                <p:nvPr>
                  <p:custDataLst>
                    <p:tags r:id="rId315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54" name="PA-任意多边形 272">
                  <a:extLst>
                    <a:ext uri="{FF2B5EF4-FFF2-40B4-BE49-F238E27FC236}">
                      <a16:creationId xmlns="" xmlns:a16="http://schemas.microsoft.com/office/drawing/2014/main" id="{62E8C060-5B86-4208-BF81-86B9D1F75CB5}"/>
                    </a:ext>
                  </a:extLst>
                </p:cNvPr>
                <p:cNvSpPr>
                  <a:spLocks/>
                </p:cNvSpPr>
                <p:nvPr>
                  <p:custDataLst>
                    <p:tags r:id="rId316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55" name="PA-任意多边形 273">
                  <a:extLst>
                    <a:ext uri="{FF2B5EF4-FFF2-40B4-BE49-F238E27FC236}">
                      <a16:creationId xmlns="" xmlns:a16="http://schemas.microsoft.com/office/drawing/2014/main" id="{1C96ADFC-D6F0-4B0E-854E-A543DF741FCD}"/>
                    </a:ext>
                  </a:extLst>
                </p:cNvPr>
                <p:cNvSpPr>
                  <a:spLocks/>
                </p:cNvSpPr>
                <p:nvPr>
                  <p:custDataLst>
                    <p:tags r:id="rId317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85" name="PA-组合 620">
            <a:extLst>
              <a:ext uri="{FF2B5EF4-FFF2-40B4-BE49-F238E27FC236}">
                <a16:creationId xmlns="" xmlns:a16="http://schemas.microsoft.com/office/drawing/2014/main" id="{C348FA3D-406C-4EB9-AED1-A4B7BE13810F}"/>
              </a:ext>
            </a:extLst>
          </p:cNvPr>
          <p:cNvGrpSpPr>
            <a:grpSpLocks/>
          </p:cNvGrpSpPr>
          <p:nvPr>
            <p:custDataLst>
              <p:tags r:id="rId44"/>
            </p:custDataLst>
          </p:nvPr>
        </p:nvGrpSpPr>
        <p:grpSpPr bwMode="auto">
          <a:xfrm>
            <a:off x="827088" y="-4275138"/>
            <a:ext cx="4360862" cy="4360863"/>
            <a:chOff x="2445" y="1089"/>
            <a:chExt cx="2747" cy="2747"/>
          </a:xfrm>
        </p:grpSpPr>
        <p:sp>
          <p:nvSpPr>
            <p:cNvPr id="286" name="PA-椭圆 605">
              <a:extLst>
                <a:ext uri="{FF2B5EF4-FFF2-40B4-BE49-F238E27FC236}">
                  <a16:creationId xmlns="" xmlns:a16="http://schemas.microsoft.com/office/drawing/2014/main" id="{0C860A6D-DF3A-4182-9438-E38619196CDB}"/>
                </a:ext>
              </a:extLst>
            </p:cNvPr>
            <p:cNvSpPr>
              <a:spLocks noChangeArrowheads="1"/>
            </p:cNvSpPr>
            <p:nvPr>
              <p:custDataLst>
                <p:tags r:id="rId311"/>
              </p:custDataLst>
            </p:nvPr>
          </p:nvSpPr>
          <p:spPr bwMode="auto">
            <a:xfrm rot="849752">
              <a:off x="2445" y="1089"/>
              <a:ext cx="2747" cy="274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2999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287" name="PA-椭圆 619">
              <a:extLst>
                <a:ext uri="{FF2B5EF4-FFF2-40B4-BE49-F238E27FC236}">
                  <a16:creationId xmlns="" xmlns:a16="http://schemas.microsoft.com/office/drawing/2014/main" id="{9B9466BD-ADC4-41E3-B4A6-D7287D6EAB8A}"/>
                </a:ext>
              </a:extLst>
            </p:cNvPr>
            <p:cNvSpPr>
              <a:spLocks noChangeArrowheads="1"/>
            </p:cNvSpPr>
            <p:nvPr>
              <p:custDataLst>
                <p:tags r:id="rId312"/>
              </p:custDataLst>
            </p:nvPr>
          </p:nvSpPr>
          <p:spPr bwMode="auto">
            <a:xfrm rot="849752">
              <a:off x="3118" y="1797"/>
              <a:ext cx="1307" cy="1307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288" name="PA-组合 1827">
            <a:extLst>
              <a:ext uri="{FF2B5EF4-FFF2-40B4-BE49-F238E27FC236}">
                <a16:creationId xmlns="" xmlns:a16="http://schemas.microsoft.com/office/drawing/2014/main" id="{07DDBD17-0958-405A-9E84-1E9754CED472}"/>
              </a:ext>
            </a:extLst>
          </p:cNvPr>
          <p:cNvGrpSpPr>
            <a:grpSpLocks/>
          </p:cNvGrpSpPr>
          <p:nvPr>
            <p:custDataLst>
              <p:tags r:id="rId45"/>
            </p:custDataLst>
          </p:nvPr>
        </p:nvGrpSpPr>
        <p:grpSpPr bwMode="auto">
          <a:xfrm>
            <a:off x="3276600" y="-4059238"/>
            <a:ext cx="4360863" cy="4360863"/>
            <a:chOff x="2445" y="1089"/>
            <a:chExt cx="2747" cy="2747"/>
          </a:xfrm>
        </p:grpSpPr>
        <p:sp>
          <p:nvSpPr>
            <p:cNvPr id="289" name="PA-椭圆 1828">
              <a:extLst>
                <a:ext uri="{FF2B5EF4-FFF2-40B4-BE49-F238E27FC236}">
                  <a16:creationId xmlns="" xmlns:a16="http://schemas.microsoft.com/office/drawing/2014/main" id="{D9901574-19FF-4784-8AD5-78EE24B31633}"/>
                </a:ext>
              </a:extLst>
            </p:cNvPr>
            <p:cNvSpPr>
              <a:spLocks noChangeArrowheads="1"/>
            </p:cNvSpPr>
            <p:nvPr>
              <p:custDataLst>
                <p:tags r:id="rId309"/>
              </p:custDataLst>
            </p:nvPr>
          </p:nvSpPr>
          <p:spPr bwMode="auto">
            <a:xfrm rot="849752">
              <a:off x="2445" y="1089"/>
              <a:ext cx="2747" cy="274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32999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290" name="PA-椭圆 1829">
              <a:extLst>
                <a:ext uri="{FF2B5EF4-FFF2-40B4-BE49-F238E27FC236}">
                  <a16:creationId xmlns="" xmlns:a16="http://schemas.microsoft.com/office/drawing/2014/main" id="{9931321D-E25E-43F6-8731-049C7EC106F1}"/>
                </a:ext>
              </a:extLst>
            </p:cNvPr>
            <p:cNvSpPr>
              <a:spLocks noChangeArrowheads="1"/>
            </p:cNvSpPr>
            <p:nvPr>
              <p:custDataLst>
                <p:tags r:id="rId310"/>
              </p:custDataLst>
            </p:nvPr>
          </p:nvSpPr>
          <p:spPr bwMode="auto">
            <a:xfrm rot="849752">
              <a:off x="3118" y="1797"/>
              <a:ext cx="1307" cy="1307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5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291" name="PA-组合 1815">
            <a:extLst>
              <a:ext uri="{FF2B5EF4-FFF2-40B4-BE49-F238E27FC236}">
                <a16:creationId xmlns="" xmlns:a16="http://schemas.microsoft.com/office/drawing/2014/main" id="{F4861E1B-5CBD-4E81-9461-AFCAF952D180}"/>
              </a:ext>
            </a:extLst>
          </p:cNvPr>
          <p:cNvGrpSpPr>
            <a:grpSpLocks/>
          </p:cNvGrpSpPr>
          <p:nvPr>
            <p:custDataLst>
              <p:tags r:id="rId46"/>
            </p:custDataLst>
          </p:nvPr>
        </p:nvGrpSpPr>
        <p:grpSpPr bwMode="auto">
          <a:xfrm rot="1149701">
            <a:off x="4500563" y="-1244600"/>
            <a:ext cx="2711450" cy="3816350"/>
            <a:chOff x="105" y="560"/>
            <a:chExt cx="4686" cy="6594"/>
          </a:xfrm>
        </p:grpSpPr>
        <p:sp>
          <p:nvSpPr>
            <p:cNvPr id="292" name="PA-任意多边形 1816">
              <a:extLst>
                <a:ext uri="{FF2B5EF4-FFF2-40B4-BE49-F238E27FC236}">
                  <a16:creationId xmlns="" xmlns:a16="http://schemas.microsoft.com/office/drawing/2014/main" id="{1689E1D2-4D92-4824-B572-1C83228BB717}"/>
                </a:ext>
              </a:extLst>
            </p:cNvPr>
            <p:cNvSpPr>
              <a:spLocks/>
            </p:cNvSpPr>
            <p:nvPr>
              <p:custDataLst>
                <p:tags r:id="rId304"/>
              </p:custDataLst>
            </p:nvPr>
          </p:nvSpPr>
          <p:spPr bwMode="auto">
            <a:xfrm>
              <a:off x="552" y="898"/>
              <a:ext cx="3042" cy="1968"/>
            </a:xfrm>
            <a:custGeom>
              <a:avLst/>
              <a:gdLst>
                <a:gd name="T0" fmla="*/ 2972 w 1517"/>
                <a:gd name="T1" fmla="*/ 629 h 983"/>
                <a:gd name="T2" fmla="*/ 2663 w 1517"/>
                <a:gd name="T3" fmla="*/ 621 h 983"/>
                <a:gd name="T4" fmla="*/ 2515 w 1517"/>
                <a:gd name="T5" fmla="*/ 430 h 983"/>
                <a:gd name="T6" fmla="*/ 2308 w 1517"/>
                <a:gd name="T7" fmla="*/ 438 h 983"/>
                <a:gd name="T8" fmla="*/ 2142 w 1517"/>
                <a:gd name="T9" fmla="*/ 448 h 983"/>
                <a:gd name="T10" fmla="*/ 1963 w 1517"/>
                <a:gd name="T11" fmla="*/ 468 h 983"/>
                <a:gd name="T12" fmla="*/ 1779 w 1517"/>
                <a:gd name="T13" fmla="*/ 416 h 983"/>
                <a:gd name="T14" fmla="*/ 1634 w 1517"/>
                <a:gd name="T15" fmla="*/ 208 h 983"/>
                <a:gd name="T16" fmla="*/ 1366 w 1517"/>
                <a:gd name="T17" fmla="*/ 156 h 983"/>
                <a:gd name="T18" fmla="*/ 1159 w 1517"/>
                <a:gd name="T19" fmla="*/ 126 h 983"/>
                <a:gd name="T20" fmla="*/ 953 w 1517"/>
                <a:gd name="T21" fmla="*/ 154 h 983"/>
                <a:gd name="T22" fmla="*/ 680 w 1517"/>
                <a:gd name="T23" fmla="*/ 116 h 983"/>
                <a:gd name="T24" fmla="*/ 405 w 1517"/>
                <a:gd name="T25" fmla="*/ 36 h 983"/>
                <a:gd name="T26" fmla="*/ 172 w 1517"/>
                <a:gd name="T27" fmla="*/ 98 h 983"/>
                <a:gd name="T28" fmla="*/ 385 w 1517"/>
                <a:gd name="T29" fmla="*/ 72 h 983"/>
                <a:gd name="T30" fmla="*/ 632 w 1517"/>
                <a:gd name="T31" fmla="*/ 94 h 983"/>
                <a:gd name="T32" fmla="*/ 910 w 1517"/>
                <a:gd name="T33" fmla="*/ 142 h 983"/>
                <a:gd name="T34" fmla="*/ 1135 w 1517"/>
                <a:gd name="T35" fmla="*/ 116 h 983"/>
                <a:gd name="T36" fmla="*/ 1085 w 1517"/>
                <a:gd name="T37" fmla="*/ 318 h 983"/>
                <a:gd name="T38" fmla="*/ 874 w 1517"/>
                <a:gd name="T39" fmla="*/ 476 h 983"/>
                <a:gd name="T40" fmla="*/ 652 w 1517"/>
                <a:gd name="T41" fmla="*/ 555 h 983"/>
                <a:gd name="T42" fmla="*/ 257 w 1517"/>
                <a:gd name="T43" fmla="*/ 625 h 983"/>
                <a:gd name="T44" fmla="*/ 78 w 1517"/>
                <a:gd name="T45" fmla="*/ 769 h 983"/>
                <a:gd name="T46" fmla="*/ 146 w 1517"/>
                <a:gd name="T47" fmla="*/ 759 h 983"/>
                <a:gd name="T48" fmla="*/ 451 w 1517"/>
                <a:gd name="T49" fmla="*/ 589 h 983"/>
                <a:gd name="T50" fmla="*/ 549 w 1517"/>
                <a:gd name="T51" fmla="*/ 635 h 983"/>
                <a:gd name="T52" fmla="*/ 381 w 1517"/>
                <a:gd name="T53" fmla="*/ 947 h 983"/>
                <a:gd name="T54" fmla="*/ 114 w 1517"/>
                <a:gd name="T55" fmla="*/ 1179 h 983"/>
                <a:gd name="T56" fmla="*/ 275 w 1517"/>
                <a:gd name="T57" fmla="*/ 1067 h 983"/>
                <a:gd name="T58" fmla="*/ 493 w 1517"/>
                <a:gd name="T59" fmla="*/ 831 h 983"/>
                <a:gd name="T60" fmla="*/ 608 w 1517"/>
                <a:gd name="T61" fmla="*/ 635 h 983"/>
                <a:gd name="T62" fmla="*/ 858 w 1517"/>
                <a:gd name="T63" fmla="*/ 505 h 983"/>
                <a:gd name="T64" fmla="*/ 1071 w 1517"/>
                <a:gd name="T65" fmla="*/ 382 h 983"/>
                <a:gd name="T66" fmla="*/ 1323 w 1517"/>
                <a:gd name="T67" fmla="*/ 140 h 983"/>
                <a:gd name="T68" fmla="*/ 1512 w 1517"/>
                <a:gd name="T69" fmla="*/ 198 h 983"/>
                <a:gd name="T70" fmla="*/ 1727 w 1517"/>
                <a:gd name="T71" fmla="*/ 238 h 983"/>
                <a:gd name="T72" fmla="*/ 1781 w 1517"/>
                <a:gd name="T73" fmla="*/ 503 h 983"/>
                <a:gd name="T74" fmla="*/ 1985 w 1517"/>
                <a:gd name="T75" fmla="*/ 511 h 983"/>
                <a:gd name="T76" fmla="*/ 1987 w 1517"/>
                <a:gd name="T77" fmla="*/ 547 h 983"/>
                <a:gd name="T78" fmla="*/ 1632 w 1517"/>
                <a:gd name="T79" fmla="*/ 705 h 983"/>
                <a:gd name="T80" fmla="*/ 1490 w 1517"/>
                <a:gd name="T81" fmla="*/ 925 h 983"/>
                <a:gd name="T82" fmla="*/ 1159 w 1517"/>
                <a:gd name="T83" fmla="*/ 1239 h 983"/>
                <a:gd name="T84" fmla="*/ 1029 w 1517"/>
                <a:gd name="T85" fmla="*/ 1323 h 983"/>
                <a:gd name="T86" fmla="*/ 848 w 1517"/>
                <a:gd name="T87" fmla="*/ 1471 h 983"/>
                <a:gd name="T88" fmla="*/ 908 w 1517"/>
                <a:gd name="T89" fmla="*/ 1415 h 983"/>
                <a:gd name="T90" fmla="*/ 1117 w 1517"/>
                <a:gd name="T91" fmla="*/ 1263 h 983"/>
                <a:gd name="T92" fmla="*/ 1350 w 1517"/>
                <a:gd name="T93" fmla="*/ 1059 h 983"/>
                <a:gd name="T94" fmla="*/ 1213 w 1517"/>
                <a:gd name="T95" fmla="*/ 1371 h 983"/>
                <a:gd name="T96" fmla="*/ 1209 w 1517"/>
                <a:gd name="T97" fmla="*/ 1610 h 983"/>
                <a:gd name="T98" fmla="*/ 1105 w 1517"/>
                <a:gd name="T99" fmla="*/ 1882 h 983"/>
                <a:gd name="T100" fmla="*/ 1141 w 1517"/>
                <a:gd name="T101" fmla="*/ 1836 h 983"/>
                <a:gd name="T102" fmla="*/ 1231 w 1517"/>
                <a:gd name="T103" fmla="*/ 1522 h 983"/>
                <a:gd name="T104" fmla="*/ 1245 w 1517"/>
                <a:gd name="T105" fmla="*/ 1319 h 983"/>
                <a:gd name="T106" fmla="*/ 1388 w 1517"/>
                <a:gd name="T107" fmla="*/ 1053 h 983"/>
                <a:gd name="T108" fmla="*/ 1528 w 1517"/>
                <a:gd name="T109" fmla="*/ 873 h 983"/>
                <a:gd name="T110" fmla="*/ 1668 w 1517"/>
                <a:gd name="T111" fmla="*/ 717 h 983"/>
                <a:gd name="T112" fmla="*/ 1963 w 1517"/>
                <a:gd name="T113" fmla="*/ 579 h 983"/>
                <a:gd name="T114" fmla="*/ 2156 w 1517"/>
                <a:gd name="T115" fmla="*/ 484 h 983"/>
                <a:gd name="T116" fmla="*/ 2362 w 1517"/>
                <a:gd name="T117" fmla="*/ 414 h 983"/>
                <a:gd name="T118" fmla="*/ 2529 w 1517"/>
                <a:gd name="T119" fmla="*/ 545 h 983"/>
                <a:gd name="T120" fmla="*/ 2703 w 1517"/>
                <a:gd name="T121" fmla="*/ 655 h 983"/>
                <a:gd name="T122" fmla="*/ 2928 w 1517"/>
                <a:gd name="T123" fmla="*/ 663 h 983"/>
                <a:gd name="T124" fmla="*/ 3042 w 1517"/>
                <a:gd name="T125" fmla="*/ 745 h 98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17"/>
                <a:gd name="T190" fmla="*/ 0 h 983"/>
                <a:gd name="T191" fmla="*/ 1517 w 1517"/>
                <a:gd name="T192" fmla="*/ 983 h 98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17" h="983">
                  <a:moveTo>
                    <a:pt x="1514" y="370"/>
                  </a:moveTo>
                  <a:cubicBezTo>
                    <a:pt x="1508" y="362"/>
                    <a:pt x="1511" y="349"/>
                    <a:pt x="1508" y="340"/>
                  </a:cubicBezTo>
                  <a:cubicBezTo>
                    <a:pt x="1505" y="328"/>
                    <a:pt x="1491" y="322"/>
                    <a:pt x="1482" y="314"/>
                  </a:cubicBezTo>
                  <a:cubicBezTo>
                    <a:pt x="1450" y="286"/>
                    <a:pt x="1438" y="324"/>
                    <a:pt x="1416" y="342"/>
                  </a:cubicBezTo>
                  <a:cubicBezTo>
                    <a:pt x="1399" y="328"/>
                    <a:pt x="1384" y="307"/>
                    <a:pt x="1361" y="301"/>
                  </a:cubicBezTo>
                  <a:cubicBezTo>
                    <a:pt x="1348" y="297"/>
                    <a:pt x="1339" y="304"/>
                    <a:pt x="1328" y="310"/>
                  </a:cubicBezTo>
                  <a:cubicBezTo>
                    <a:pt x="1317" y="316"/>
                    <a:pt x="1310" y="308"/>
                    <a:pt x="1301" y="302"/>
                  </a:cubicBezTo>
                  <a:cubicBezTo>
                    <a:pt x="1282" y="288"/>
                    <a:pt x="1286" y="264"/>
                    <a:pt x="1274" y="245"/>
                  </a:cubicBezTo>
                  <a:cubicBezTo>
                    <a:pt x="1268" y="235"/>
                    <a:pt x="1264" y="222"/>
                    <a:pt x="1254" y="215"/>
                  </a:cubicBezTo>
                  <a:cubicBezTo>
                    <a:pt x="1240" y="205"/>
                    <a:pt x="1225" y="215"/>
                    <a:pt x="1210" y="214"/>
                  </a:cubicBezTo>
                  <a:cubicBezTo>
                    <a:pt x="1195" y="213"/>
                    <a:pt x="1192" y="165"/>
                    <a:pt x="1166" y="187"/>
                  </a:cubicBezTo>
                  <a:cubicBezTo>
                    <a:pt x="1158" y="196"/>
                    <a:pt x="1160" y="210"/>
                    <a:pt x="1151" y="219"/>
                  </a:cubicBezTo>
                  <a:cubicBezTo>
                    <a:pt x="1148" y="219"/>
                    <a:pt x="1141" y="216"/>
                    <a:pt x="1139" y="215"/>
                  </a:cubicBezTo>
                  <a:cubicBezTo>
                    <a:pt x="1129" y="211"/>
                    <a:pt x="1121" y="212"/>
                    <a:pt x="1112" y="214"/>
                  </a:cubicBezTo>
                  <a:cubicBezTo>
                    <a:pt x="1096" y="218"/>
                    <a:pt x="1083" y="217"/>
                    <a:pt x="1068" y="224"/>
                  </a:cubicBezTo>
                  <a:cubicBezTo>
                    <a:pt x="1059" y="229"/>
                    <a:pt x="1053" y="230"/>
                    <a:pt x="1045" y="224"/>
                  </a:cubicBezTo>
                  <a:cubicBezTo>
                    <a:pt x="1023" y="211"/>
                    <a:pt x="1013" y="205"/>
                    <a:pt x="995" y="227"/>
                  </a:cubicBezTo>
                  <a:cubicBezTo>
                    <a:pt x="989" y="235"/>
                    <a:pt x="987" y="239"/>
                    <a:pt x="979" y="234"/>
                  </a:cubicBezTo>
                  <a:cubicBezTo>
                    <a:pt x="972" y="230"/>
                    <a:pt x="964" y="225"/>
                    <a:pt x="956" y="221"/>
                  </a:cubicBezTo>
                  <a:cubicBezTo>
                    <a:pt x="935" y="211"/>
                    <a:pt x="927" y="253"/>
                    <a:pt x="913" y="248"/>
                  </a:cubicBezTo>
                  <a:cubicBezTo>
                    <a:pt x="896" y="241"/>
                    <a:pt x="877" y="226"/>
                    <a:pt x="887" y="208"/>
                  </a:cubicBezTo>
                  <a:cubicBezTo>
                    <a:pt x="905" y="178"/>
                    <a:pt x="892" y="154"/>
                    <a:pt x="880" y="124"/>
                  </a:cubicBezTo>
                  <a:cubicBezTo>
                    <a:pt x="874" y="111"/>
                    <a:pt x="866" y="101"/>
                    <a:pt x="851" y="102"/>
                  </a:cubicBezTo>
                  <a:cubicBezTo>
                    <a:pt x="841" y="103"/>
                    <a:pt x="824" y="102"/>
                    <a:pt x="815" y="104"/>
                  </a:cubicBezTo>
                  <a:cubicBezTo>
                    <a:pt x="798" y="109"/>
                    <a:pt x="784" y="125"/>
                    <a:pt x="774" y="105"/>
                  </a:cubicBezTo>
                  <a:cubicBezTo>
                    <a:pt x="765" y="89"/>
                    <a:pt x="734" y="59"/>
                    <a:pt x="713" y="68"/>
                  </a:cubicBezTo>
                  <a:cubicBezTo>
                    <a:pt x="704" y="72"/>
                    <a:pt x="691" y="86"/>
                    <a:pt x="681" y="78"/>
                  </a:cubicBezTo>
                  <a:cubicBezTo>
                    <a:pt x="671" y="69"/>
                    <a:pt x="668" y="59"/>
                    <a:pt x="653" y="56"/>
                  </a:cubicBezTo>
                  <a:cubicBezTo>
                    <a:pt x="634" y="51"/>
                    <a:pt x="616" y="50"/>
                    <a:pt x="603" y="65"/>
                  </a:cubicBezTo>
                  <a:cubicBezTo>
                    <a:pt x="589" y="80"/>
                    <a:pt x="586" y="81"/>
                    <a:pt x="578" y="63"/>
                  </a:cubicBezTo>
                  <a:cubicBezTo>
                    <a:pt x="571" y="50"/>
                    <a:pt x="560" y="26"/>
                    <a:pt x="545" y="44"/>
                  </a:cubicBezTo>
                  <a:cubicBezTo>
                    <a:pt x="535" y="57"/>
                    <a:pt x="535" y="74"/>
                    <a:pt x="518" y="81"/>
                  </a:cubicBezTo>
                  <a:cubicBezTo>
                    <a:pt x="503" y="87"/>
                    <a:pt x="488" y="88"/>
                    <a:pt x="475" y="77"/>
                  </a:cubicBezTo>
                  <a:cubicBezTo>
                    <a:pt x="461" y="66"/>
                    <a:pt x="450" y="61"/>
                    <a:pt x="434" y="71"/>
                  </a:cubicBezTo>
                  <a:cubicBezTo>
                    <a:pt x="417" y="82"/>
                    <a:pt x="406" y="85"/>
                    <a:pt x="387" y="84"/>
                  </a:cubicBezTo>
                  <a:cubicBezTo>
                    <a:pt x="365" y="83"/>
                    <a:pt x="356" y="70"/>
                    <a:pt x="339" y="58"/>
                  </a:cubicBezTo>
                  <a:cubicBezTo>
                    <a:pt x="323" y="47"/>
                    <a:pt x="310" y="34"/>
                    <a:pt x="289" y="36"/>
                  </a:cubicBezTo>
                  <a:cubicBezTo>
                    <a:pt x="267" y="38"/>
                    <a:pt x="262" y="32"/>
                    <a:pt x="250" y="16"/>
                  </a:cubicBezTo>
                  <a:cubicBezTo>
                    <a:pt x="238" y="0"/>
                    <a:pt x="216" y="10"/>
                    <a:pt x="202" y="18"/>
                  </a:cubicBezTo>
                  <a:cubicBezTo>
                    <a:pt x="191" y="25"/>
                    <a:pt x="189" y="40"/>
                    <a:pt x="185" y="51"/>
                  </a:cubicBezTo>
                  <a:cubicBezTo>
                    <a:pt x="171" y="83"/>
                    <a:pt x="154" y="34"/>
                    <a:pt x="138" y="26"/>
                  </a:cubicBezTo>
                  <a:cubicBezTo>
                    <a:pt x="127" y="20"/>
                    <a:pt x="88" y="52"/>
                    <a:pt x="86" y="49"/>
                  </a:cubicBezTo>
                  <a:cubicBezTo>
                    <a:pt x="89" y="53"/>
                    <a:pt x="125" y="24"/>
                    <a:pt x="133" y="25"/>
                  </a:cubicBezTo>
                  <a:cubicBezTo>
                    <a:pt x="153" y="27"/>
                    <a:pt x="154" y="66"/>
                    <a:pt x="174" y="66"/>
                  </a:cubicBezTo>
                  <a:cubicBezTo>
                    <a:pt x="186" y="66"/>
                    <a:pt x="189" y="45"/>
                    <a:pt x="192" y="36"/>
                  </a:cubicBezTo>
                  <a:cubicBezTo>
                    <a:pt x="197" y="21"/>
                    <a:pt x="216" y="13"/>
                    <a:pt x="231" y="10"/>
                  </a:cubicBezTo>
                  <a:cubicBezTo>
                    <a:pt x="248" y="6"/>
                    <a:pt x="253" y="29"/>
                    <a:pt x="263" y="36"/>
                  </a:cubicBezTo>
                  <a:cubicBezTo>
                    <a:pt x="278" y="48"/>
                    <a:pt x="298" y="35"/>
                    <a:pt x="315" y="47"/>
                  </a:cubicBezTo>
                  <a:cubicBezTo>
                    <a:pt x="330" y="59"/>
                    <a:pt x="344" y="71"/>
                    <a:pt x="358" y="82"/>
                  </a:cubicBezTo>
                  <a:cubicBezTo>
                    <a:pt x="373" y="94"/>
                    <a:pt x="394" y="90"/>
                    <a:pt x="412" y="90"/>
                  </a:cubicBezTo>
                  <a:cubicBezTo>
                    <a:pt x="427" y="89"/>
                    <a:pt x="438" y="68"/>
                    <a:pt x="454" y="71"/>
                  </a:cubicBezTo>
                  <a:cubicBezTo>
                    <a:pt x="469" y="75"/>
                    <a:pt x="477" y="91"/>
                    <a:pt x="493" y="93"/>
                  </a:cubicBezTo>
                  <a:cubicBezTo>
                    <a:pt x="524" y="96"/>
                    <a:pt x="537" y="79"/>
                    <a:pt x="550" y="56"/>
                  </a:cubicBezTo>
                  <a:cubicBezTo>
                    <a:pt x="557" y="44"/>
                    <a:pt x="559" y="44"/>
                    <a:pt x="566" y="58"/>
                  </a:cubicBezTo>
                  <a:cubicBezTo>
                    <a:pt x="569" y="67"/>
                    <a:pt x="575" y="89"/>
                    <a:pt x="587" y="88"/>
                  </a:cubicBezTo>
                  <a:cubicBezTo>
                    <a:pt x="579" y="95"/>
                    <a:pt x="577" y="106"/>
                    <a:pt x="574" y="115"/>
                  </a:cubicBezTo>
                  <a:cubicBezTo>
                    <a:pt x="566" y="131"/>
                    <a:pt x="552" y="145"/>
                    <a:pt x="541" y="159"/>
                  </a:cubicBezTo>
                  <a:cubicBezTo>
                    <a:pt x="531" y="173"/>
                    <a:pt x="521" y="182"/>
                    <a:pt x="507" y="192"/>
                  </a:cubicBezTo>
                  <a:cubicBezTo>
                    <a:pt x="494" y="201"/>
                    <a:pt x="488" y="215"/>
                    <a:pt x="476" y="224"/>
                  </a:cubicBezTo>
                  <a:cubicBezTo>
                    <a:pt x="465" y="231"/>
                    <a:pt x="449" y="238"/>
                    <a:pt x="436" y="238"/>
                  </a:cubicBezTo>
                  <a:cubicBezTo>
                    <a:pt x="423" y="239"/>
                    <a:pt x="407" y="235"/>
                    <a:pt x="397" y="245"/>
                  </a:cubicBezTo>
                  <a:cubicBezTo>
                    <a:pt x="386" y="256"/>
                    <a:pt x="385" y="264"/>
                    <a:pt x="369" y="268"/>
                  </a:cubicBezTo>
                  <a:cubicBezTo>
                    <a:pt x="354" y="271"/>
                    <a:pt x="339" y="271"/>
                    <a:pt x="325" y="277"/>
                  </a:cubicBezTo>
                  <a:cubicBezTo>
                    <a:pt x="310" y="283"/>
                    <a:pt x="300" y="285"/>
                    <a:pt x="284" y="283"/>
                  </a:cubicBezTo>
                  <a:cubicBezTo>
                    <a:pt x="266" y="280"/>
                    <a:pt x="247" y="284"/>
                    <a:pt x="230" y="287"/>
                  </a:cubicBezTo>
                  <a:cubicBezTo>
                    <a:pt x="196" y="292"/>
                    <a:pt x="160" y="299"/>
                    <a:pt x="128" y="312"/>
                  </a:cubicBezTo>
                  <a:cubicBezTo>
                    <a:pt x="117" y="316"/>
                    <a:pt x="105" y="322"/>
                    <a:pt x="99" y="333"/>
                  </a:cubicBezTo>
                  <a:cubicBezTo>
                    <a:pt x="92" y="345"/>
                    <a:pt x="91" y="357"/>
                    <a:pt x="82" y="368"/>
                  </a:cubicBezTo>
                  <a:cubicBezTo>
                    <a:pt x="70" y="381"/>
                    <a:pt x="56" y="383"/>
                    <a:pt x="39" y="384"/>
                  </a:cubicBezTo>
                  <a:cubicBezTo>
                    <a:pt x="23" y="385"/>
                    <a:pt x="13" y="391"/>
                    <a:pt x="0" y="399"/>
                  </a:cubicBezTo>
                  <a:cubicBezTo>
                    <a:pt x="9" y="394"/>
                    <a:pt x="19" y="388"/>
                    <a:pt x="30" y="386"/>
                  </a:cubicBezTo>
                  <a:cubicBezTo>
                    <a:pt x="44" y="384"/>
                    <a:pt x="60" y="387"/>
                    <a:pt x="73" y="379"/>
                  </a:cubicBezTo>
                  <a:cubicBezTo>
                    <a:pt x="85" y="371"/>
                    <a:pt x="95" y="358"/>
                    <a:pt x="98" y="344"/>
                  </a:cubicBezTo>
                  <a:cubicBezTo>
                    <a:pt x="102" y="327"/>
                    <a:pt x="117" y="321"/>
                    <a:pt x="133" y="315"/>
                  </a:cubicBezTo>
                  <a:cubicBezTo>
                    <a:pt x="161" y="305"/>
                    <a:pt x="195" y="298"/>
                    <a:pt x="225" y="294"/>
                  </a:cubicBezTo>
                  <a:cubicBezTo>
                    <a:pt x="241" y="292"/>
                    <a:pt x="258" y="289"/>
                    <a:pt x="274" y="290"/>
                  </a:cubicBezTo>
                  <a:cubicBezTo>
                    <a:pt x="292" y="291"/>
                    <a:pt x="304" y="295"/>
                    <a:pt x="322" y="288"/>
                  </a:cubicBezTo>
                  <a:cubicBezTo>
                    <a:pt x="305" y="297"/>
                    <a:pt x="290" y="308"/>
                    <a:pt x="274" y="317"/>
                  </a:cubicBezTo>
                  <a:cubicBezTo>
                    <a:pt x="261" y="325"/>
                    <a:pt x="245" y="335"/>
                    <a:pt x="244" y="352"/>
                  </a:cubicBezTo>
                  <a:cubicBezTo>
                    <a:pt x="243" y="373"/>
                    <a:pt x="243" y="400"/>
                    <a:pt x="233" y="419"/>
                  </a:cubicBezTo>
                  <a:cubicBezTo>
                    <a:pt x="222" y="439"/>
                    <a:pt x="202" y="453"/>
                    <a:pt x="190" y="473"/>
                  </a:cubicBezTo>
                  <a:cubicBezTo>
                    <a:pt x="178" y="492"/>
                    <a:pt x="172" y="507"/>
                    <a:pt x="152" y="519"/>
                  </a:cubicBezTo>
                  <a:cubicBezTo>
                    <a:pt x="134" y="530"/>
                    <a:pt x="117" y="540"/>
                    <a:pt x="102" y="555"/>
                  </a:cubicBezTo>
                  <a:cubicBezTo>
                    <a:pt x="88" y="568"/>
                    <a:pt x="75" y="582"/>
                    <a:pt x="57" y="589"/>
                  </a:cubicBezTo>
                  <a:cubicBezTo>
                    <a:pt x="54" y="590"/>
                    <a:pt x="28" y="601"/>
                    <a:pt x="26" y="598"/>
                  </a:cubicBezTo>
                  <a:cubicBezTo>
                    <a:pt x="30" y="603"/>
                    <a:pt x="62" y="588"/>
                    <a:pt x="67" y="585"/>
                  </a:cubicBezTo>
                  <a:cubicBezTo>
                    <a:pt x="93" y="572"/>
                    <a:pt x="112" y="547"/>
                    <a:pt x="137" y="533"/>
                  </a:cubicBezTo>
                  <a:cubicBezTo>
                    <a:pt x="163" y="519"/>
                    <a:pt x="178" y="508"/>
                    <a:pt x="193" y="483"/>
                  </a:cubicBezTo>
                  <a:cubicBezTo>
                    <a:pt x="201" y="470"/>
                    <a:pt x="209" y="458"/>
                    <a:pt x="220" y="448"/>
                  </a:cubicBezTo>
                  <a:cubicBezTo>
                    <a:pt x="230" y="438"/>
                    <a:pt x="241" y="429"/>
                    <a:pt x="246" y="415"/>
                  </a:cubicBezTo>
                  <a:cubicBezTo>
                    <a:pt x="251" y="401"/>
                    <a:pt x="254" y="385"/>
                    <a:pt x="256" y="370"/>
                  </a:cubicBezTo>
                  <a:cubicBezTo>
                    <a:pt x="258" y="358"/>
                    <a:pt x="257" y="346"/>
                    <a:pt x="267" y="338"/>
                  </a:cubicBezTo>
                  <a:cubicBezTo>
                    <a:pt x="278" y="330"/>
                    <a:pt x="292" y="325"/>
                    <a:pt x="303" y="317"/>
                  </a:cubicBezTo>
                  <a:cubicBezTo>
                    <a:pt x="316" y="309"/>
                    <a:pt x="329" y="300"/>
                    <a:pt x="343" y="293"/>
                  </a:cubicBezTo>
                  <a:cubicBezTo>
                    <a:pt x="364" y="283"/>
                    <a:pt x="383" y="279"/>
                    <a:pt x="398" y="260"/>
                  </a:cubicBezTo>
                  <a:cubicBezTo>
                    <a:pt x="406" y="249"/>
                    <a:pt x="415" y="250"/>
                    <a:pt x="428" y="252"/>
                  </a:cubicBezTo>
                  <a:cubicBezTo>
                    <a:pt x="445" y="253"/>
                    <a:pt x="463" y="246"/>
                    <a:pt x="477" y="237"/>
                  </a:cubicBezTo>
                  <a:cubicBezTo>
                    <a:pt x="487" y="231"/>
                    <a:pt x="495" y="221"/>
                    <a:pt x="504" y="213"/>
                  </a:cubicBezTo>
                  <a:cubicBezTo>
                    <a:pt x="512" y="204"/>
                    <a:pt x="524" y="198"/>
                    <a:pt x="534" y="191"/>
                  </a:cubicBezTo>
                  <a:cubicBezTo>
                    <a:pt x="556" y="173"/>
                    <a:pt x="578" y="142"/>
                    <a:pt x="591" y="117"/>
                  </a:cubicBezTo>
                  <a:cubicBezTo>
                    <a:pt x="599" y="99"/>
                    <a:pt x="605" y="62"/>
                    <a:pt x="628" y="62"/>
                  </a:cubicBezTo>
                  <a:cubicBezTo>
                    <a:pt x="638" y="62"/>
                    <a:pt x="651" y="64"/>
                    <a:pt x="660" y="70"/>
                  </a:cubicBezTo>
                  <a:cubicBezTo>
                    <a:pt x="670" y="77"/>
                    <a:pt x="675" y="92"/>
                    <a:pt x="689" y="91"/>
                  </a:cubicBezTo>
                  <a:cubicBezTo>
                    <a:pt x="701" y="91"/>
                    <a:pt x="710" y="81"/>
                    <a:pt x="720" y="78"/>
                  </a:cubicBezTo>
                  <a:cubicBezTo>
                    <a:pt x="729" y="75"/>
                    <a:pt x="747" y="94"/>
                    <a:pt x="754" y="99"/>
                  </a:cubicBezTo>
                  <a:cubicBezTo>
                    <a:pt x="761" y="100"/>
                    <a:pt x="764" y="116"/>
                    <a:pt x="768" y="121"/>
                  </a:cubicBezTo>
                  <a:cubicBezTo>
                    <a:pt x="779" y="136"/>
                    <a:pt x="791" y="129"/>
                    <a:pt x="804" y="122"/>
                  </a:cubicBezTo>
                  <a:cubicBezTo>
                    <a:pt x="814" y="117"/>
                    <a:pt x="853" y="109"/>
                    <a:pt x="861" y="119"/>
                  </a:cubicBezTo>
                  <a:cubicBezTo>
                    <a:pt x="868" y="128"/>
                    <a:pt x="870" y="140"/>
                    <a:pt x="874" y="150"/>
                  </a:cubicBezTo>
                  <a:cubicBezTo>
                    <a:pt x="881" y="165"/>
                    <a:pt x="884" y="178"/>
                    <a:pt x="877" y="193"/>
                  </a:cubicBezTo>
                  <a:cubicBezTo>
                    <a:pt x="866" y="219"/>
                    <a:pt x="865" y="233"/>
                    <a:pt x="888" y="251"/>
                  </a:cubicBezTo>
                  <a:cubicBezTo>
                    <a:pt x="897" y="259"/>
                    <a:pt x="908" y="266"/>
                    <a:pt x="921" y="264"/>
                  </a:cubicBezTo>
                  <a:cubicBezTo>
                    <a:pt x="931" y="258"/>
                    <a:pt x="938" y="249"/>
                    <a:pt x="946" y="241"/>
                  </a:cubicBezTo>
                  <a:cubicBezTo>
                    <a:pt x="960" y="230"/>
                    <a:pt x="971" y="263"/>
                    <a:pt x="990" y="255"/>
                  </a:cubicBezTo>
                  <a:cubicBezTo>
                    <a:pt x="1001" y="251"/>
                    <a:pt x="1008" y="240"/>
                    <a:pt x="1016" y="232"/>
                  </a:cubicBezTo>
                  <a:cubicBezTo>
                    <a:pt x="1024" y="224"/>
                    <a:pt x="1032" y="237"/>
                    <a:pt x="1039" y="242"/>
                  </a:cubicBezTo>
                  <a:cubicBezTo>
                    <a:pt x="1021" y="254"/>
                    <a:pt x="1015" y="273"/>
                    <a:pt x="991" y="273"/>
                  </a:cubicBezTo>
                  <a:cubicBezTo>
                    <a:pt x="966" y="273"/>
                    <a:pt x="948" y="286"/>
                    <a:pt x="924" y="290"/>
                  </a:cubicBezTo>
                  <a:cubicBezTo>
                    <a:pt x="900" y="294"/>
                    <a:pt x="884" y="299"/>
                    <a:pt x="863" y="313"/>
                  </a:cubicBezTo>
                  <a:cubicBezTo>
                    <a:pt x="846" y="326"/>
                    <a:pt x="834" y="343"/>
                    <a:pt x="814" y="352"/>
                  </a:cubicBezTo>
                  <a:cubicBezTo>
                    <a:pt x="798" y="358"/>
                    <a:pt x="791" y="366"/>
                    <a:pt x="792" y="383"/>
                  </a:cubicBezTo>
                  <a:cubicBezTo>
                    <a:pt x="793" y="406"/>
                    <a:pt x="788" y="408"/>
                    <a:pt x="768" y="416"/>
                  </a:cubicBezTo>
                  <a:cubicBezTo>
                    <a:pt x="743" y="424"/>
                    <a:pt x="754" y="445"/>
                    <a:pt x="743" y="462"/>
                  </a:cubicBezTo>
                  <a:cubicBezTo>
                    <a:pt x="733" y="477"/>
                    <a:pt x="712" y="486"/>
                    <a:pt x="699" y="499"/>
                  </a:cubicBezTo>
                  <a:cubicBezTo>
                    <a:pt x="669" y="530"/>
                    <a:pt x="622" y="538"/>
                    <a:pt x="597" y="575"/>
                  </a:cubicBezTo>
                  <a:cubicBezTo>
                    <a:pt x="589" y="588"/>
                    <a:pt x="590" y="611"/>
                    <a:pt x="578" y="619"/>
                  </a:cubicBezTo>
                  <a:cubicBezTo>
                    <a:pt x="570" y="624"/>
                    <a:pt x="562" y="623"/>
                    <a:pt x="554" y="626"/>
                  </a:cubicBezTo>
                  <a:cubicBezTo>
                    <a:pt x="545" y="629"/>
                    <a:pt x="539" y="637"/>
                    <a:pt x="533" y="644"/>
                  </a:cubicBezTo>
                  <a:cubicBezTo>
                    <a:pt x="528" y="651"/>
                    <a:pt x="522" y="660"/>
                    <a:pt x="513" y="661"/>
                  </a:cubicBezTo>
                  <a:cubicBezTo>
                    <a:pt x="504" y="663"/>
                    <a:pt x="495" y="660"/>
                    <a:pt x="487" y="662"/>
                  </a:cubicBezTo>
                  <a:cubicBezTo>
                    <a:pt x="466" y="667"/>
                    <a:pt x="478" y="699"/>
                    <a:pt x="454" y="704"/>
                  </a:cubicBezTo>
                  <a:cubicBezTo>
                    <a:pt x="433" y="709"/>
                    <a:pt x="430" y="716"/>
                    <a:pt x="423" y="735"/>
                  </a:cubicBezTo>
                  <a:cubicBezTo>
                    <a:pt x="421" y="749"/>
                    <a:pt x="401" y="764"/>
                    <a:pt x="388" y="768"/>
                  </a:cubicBezTo>
                  <a:cubicBezTo>
                    <a:pt x="403" y="768"/>
                    <a:pt x="423" y="745"/>
                    <a:pt x="426" y="732"/>
                  </a:cubicBezTo>
                  <a:cubicBezTo>
                    <a:pt x="430" y="716"/>
                    <a:pt x="438" y="711"/>
                    <a:pt x="453" y="707"/>
                  </a:cubicBezTo>
                  <a:cubicBezTo>
                    <a:pt x="473" y="702"/>
                    <a:pt x="471" y="690"/>
                    <a:pt x="478" y="674"/>
                  </a:cubicBezTo>
                  <a:cubicBezTo>
                    <a:pt x="486" y="657"/>
                    <a:pt x="508" y="670"/>
                    <a:pt x="521" y="663"/>
                  </a:cubicBezTo>
                  <a:cubicBezTo>
                    <a:pt x="536" y="655"/>
                    <a:pt x="540" y="636"/>
                    <a:pt x="557" y="631"/>
                  </a:cubicBezTo>
                  <a:cubicBezTo>
                    <a:pt x="572" y="627"/>
                    <a:pt x="585" y="627"/>
                    <a:pt x="591" y="610"/>
                  </a:cubicBezTo>
                  <a:cubicBezTo>
                    <a:pt x="598" y="592"/>
                    <a:pt x="600" y="580"/>
                    <a:pt x="615" y="566"/>
                  </a:cubicBezTo>
                  <a:cubicBezTo>
                    <a:pt x="631" y="550"/>
                    <a:pt x="653" y="540"/>
                    <a:pt x="673" y="529"/>
                  </a:cubicBezTo>
                  <a:cubicBezTo>
                    <a:pt x="661" y="546"/>
                    <a:pt x="651" y="564"/>
                    <a:pt x="639" y="581"/>
                  </a:cubicBezTo>
                  <a:cubicBezTo>
                    <a:pt x="630" y="596"/>
                    <a:pt x="612" y="599"/>
                    <a:pt x="614" y="620"/>
                  </a:cubicBezTo>
                  <a:cubicBezTo>
                    <a:pt x="615" y="639"/>
                    <a:pt x="615" y="668"/>
                    <a:pt x="605" y="685"/>
                  </a:cubicBezTo>
                  <a:cubicBezTo>
                    <a:pt x="593" y="707"/>
                    <a:pt x="589" y="722"/>
                    <a:pt x="598" y="747"/>
                  </a:cubicBezTo>
                  <a:cubicBezTo>
                    <a:pt x="602" y="756"/>
                    <a:pt x="610" y="763"/>
                    <a:pt x="614" y="772"/>
                  </a:cubicBezTo>
                  <a:cubicBezTo>
                    <a:pt x="617" y="782"/>
                    <a:pt x="607" y="796"/>
                    <a:pt x="603" y="804"/>
                  </a:cubicBezTo>
                  <a:cubicBezTo>
                    <a:pt x="594" y="828"/>
                    <a:pt x="590" y="852"/>
                    <a:pt x="583" y="877"/>
                  </a:cubicBezTo>
                  <a:cubicBezTo>
                    <a:pt x="580" y="888"/>
                    <a:pt x="577" y="900"/>
                    <a:pt x="572" y="911"/>
                  </a:cubicBezTo>
                  <a:cubicBezTo>
                    <a:pt x="564" y="919"/>
                    <a:pt x="557" y="929"/>
                    <a:pt x="551" y="940"/>
                  </a:cubicBezTo>
                  <a:cubicBezTo>
                    <a:pt x="545" y="953"/>
                    <a:pt x="540" y="969"/>
                    <a:pt x="538" y="983"/>
                  </a:cubicBezTo>
                  <a:cubicBezTo>
                    <a:pt x="538" y="983"/>
                    <a:pt x="549" y="948"/>
                    <a:pt x="551" y="944"/>
                  </a:cubicBezTo>
                  <a:cubicBezTo>
                    <a:pt x="555" y="934"/>
                    <a:pt x="563" y="926"/>
                    <a:pt x="569" y="917"/>
                  </a:cubicBezTo>
                  <a:cubicBezTo>
                    <a:pt x="578" y="906"/>
                    <a:pt x="581" y="892"/>
                    <a:pt x="585" y="879"/>
                  </a:cubicBezTo>
                  <a:cubicBezTo>
                    <a:pt x="595" y="851"/>
                    <a:pt x="601" y="823"/>
                    <a:pt x="614" y="796"/>
                  </a:cubicBezTo>
                  <a:cubicBezTo>
                    <a:pt x="620" y="784"/>
                    <a:pt x="623" y="773"/>
                    <a:pt x="614" y="760"/>
                  </a:cubicBezTo>
                  <a:cubicBezTo>
                    <a:pt x="606" y="749"/>
                    <a:pt x="602" y="741"/>
                    <a:pt x="601" y="727"/>
                  </a:cubicBezTo>
                  <a:cubicBezTo>
                    <a:pt x="600" y="715"/>
                    <a:pt x="601" y="707"/>
                    <a:pt x="608" y="697"/>
                  </a:cubicBezTo>
                  <a:cubicBezTo>
                    <a:pt x="616" y="685"/>
                    <a:pt x="618" y="673"/>
                    <a:pt x="621" y="659"/>
                  </a:cubicBezTo>
                  <a:cubicBezTo>
                    <a:pt x="624" y="644"/>
                    <a:pt x="624" y="631"/>
                    <a:pt x="624" y="616"/>
                  </a:cubicBezTo>
                  <a:cubicBezTo>
                    <a:pt x="624" y="603"/>
                    <a:pt x="640" y="598"/>
                    <a:pt x="647" y="591"/>
                  </a:cubicBezTo>
                  <a:cubicBezTo>
                    <a:pt x="665" y="572"/>
                    <a:pt x="672" y="544"/>
                    <a:pt x="692" y="526"/>
                  </a:cubicBezTo>
                  <a:cubicBezTo>
                    <a:pt x="708" y="511"/>
                    <a:pt x="713" y="496"/>
                    <a:pt x="732" y="485"/>
                  </a:cubicBezTo>
                  <a:cubicBezTo>
                    <a:pt x="742" y="479"/>
                    <a:pt x="753" y="474"/>
                    <a:pt x="756" y="462"/>
                  </a:cubicBezTo>
                  <a:cubicBezTo>
                    <a:pt x="758" y="454"/>
                    <a:pt x="758" y="444"/>
                    <a:pt x="762" y="436"/>
                  </a:cubicBezTo>
                  <a:cubicBezTo>
                    <a:pt x="771" y="418"/>
                    <a:pt x="798" y="425"/>
                    <a:pt x="803" y="402"/>
                  </a:cubicBezTo>
                  <a:cubicBezTo>
                    <a:pt x="805" y="392"/>
                    <a:pt x="801" y="380"/>
                    <a:pt x="807" y="372"/>
                  </a:cubicBezTo>
                  <a:cubicBezTo>
                    <a:pt x="813" y="364"/>
                    <a:pt x="824" y="362"/>
                    <a:pt x="832" y="358"/>
                  </a:cubicBezTo>
                  <a:cubicBezTo>
                    <a:pt x="855" y="346"/>
                    <a:pt x="870" y="323"/>
                    <a:pt x="894" y="312"/>
                  </a:cubicBezTo>
                  <a:cubicBezTo>
                    <a:pt x="907" y="306"/>
                    <a:pt x="921" y="308"/>
                    <a:pt x="935" y="304"/>
                  </a:cubicBezTo>
                  <a:cubicBezTo>
                    <a:pt x="950" y="301"/>
                    <a:pt x="964" y="291"/>
                    <a:pt x="979" y="289"/>
                  </a:cubicBezTo>
                  <a:cubicBezTo>
                    <a:pt x="993" y="287"/>
                    <a:pt x="1008" y="292"/>
                    <a:pt x="1021" y="284"/>
                  </a:cubicBezTo>
                  <a:cubicBezTo>
                    <a:pt x="1030" y="277"/>
                    <a:pt x="1034" y="267"/>
                    <a:pt x="1044" y="261"/>
                  </a:cubicBezTo>
                  <a:cubicBezTo>
                    <a:pt x="1054" y="254"/>
                    <a:pt x="1067" y="253"/>
                    <a:pt x="1075" y="242"/>
                  </a:cubicBezTo>
                  <a:cubicBezTo>
                    <a:pt x="1088" y="237"/>
                    <a:pt x="1100" y="238"/>
                    <a:pt x="1114" y="234"/>
                  </a:cubicBezTo>
                  <a:cubicBezTo>
                    <a:pt x="1128" y="230"/>
                    <a:pt x="1139" y="240"/>
                    <a:pt x="1153" y="239"/>
                  </a:cubicBezTo>
                  <a:cubicBezTo>
                    <a:pt x="1170" y="238"/>
                    <a:pt x="1173" y="220"/>
                    <a:pt x="1178" y="207"/>
                  </a:cubicBezTo>
                  <a:cubicBezTo>
                    <a:pt x="1185" y="219"/>
                    <a:pt x="1193" y="233"/>
                    <a:pt x="1208" y="235"/>
                  </a:cubicBezTo>
                  <a:cubicBezTo>
                    <a:pt x="1227" y="239"/>
                    <a:pt x="1238" y="225"/>
                    <a:pt x="1249" y="247"/>
                  </a:cubicBezTo>
                  <a:cubicBezTo>
                    <a:pt x="1253" y="256"/>
                    <a:pt x="1259" y="263"/>
                    <a:pt x="1261" y="272"/>
                  </a:cubicBezTo>
                  <a:cubicBezTo>
                    <a:pt x="1263" y="281"/>
                    <a:pt x="1262" y="291"/>
                    <a:pt x="1265" y="300"/>
                  </a:cubicBezTo>
                  <a:cubicBezTo>
                    <a:pt x="1272" y="316"/>
                    <a:pt x="1291" y="325"/>
                    <a:pt x="1305" y="334"/>
                  </a:cubicBezTo>
                  <a:cubicBezTo>
                    <a:pt x="1320" y="343"/>
                    <a:pt x="1334" y="332"/>
                    <a:pt x="1348" y="327"/>
                  </a:cubicBezTo>
                  <a:cubicBezTo>
                    <a:pt x="1357" y="323"/>
                    <a:pt x="1378" y="340"/>
                    <a:pt x="1385" y="346"/>
                  </a:cubicBezTo>
                  <a:cubicBezTo>
                    <a:pt x="1394" y="354"/>
                    <a:pt x="1403" y="370"/>
                    <a:pt x="1418" y="370"/>
                  </a:cubicBezTo>
                  <a:cubicBezTo>
                    <a:pt x="1436" y="369"/>
                    <a:pt x="1451" y="344"/>
                    <a:pt x="1460" y="331"/>
                  </a:cubicBezTo>
                  <a:cubicBezTo>
                    <a:pt x="1468" y="337"/>
                    <a:pt x="1482" y="347"/>
                    <a:pt x="1484" y="356"/>
                  </a:cubicBezTo>
                  <a:cubicBezTo>
                    <a:pt x="1485" y="368"/>
                    <a:pt x="1486" y="376"/>
                    <a:pt x="1492" y="386"/>
                  </a:cubicBezTo>
                  <a:cubicBezTo>
                    <a:pt x="1500" y="380"/>
                    <a:pt x="1509" y="376"/>
                    <a:pt x="1517" y="372"/>
                  </a:cubicBezTo>
                  <a:cubicBezTo>
                    <a:pt x="1516" y="371"/>
                    <a:pt x="1515" y="371"/>
                    <a:pt x="1514" y="370"/>
                  </a:cubicBezTo>
                  <a:cubicBezTo>
                    <a:pt x="1508" y="363"/>
                    <a:pt x="1515" y="370"/>
                    <a:pt x="1514" y="3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3" name="PA-任意多边形 1817">
              <a:extLst>
                <a:ext uri="{FF2B5EF4-FFF2-40B4-BE49-F238E27FC236}">
                  <a16:creationId xmlns="" xmlns:a16="http://schemas.microsoft.com/office/drawing/2014/main" id="{4692EEB8-C29E-4831-A789-3053C122FCF2}"/>
                </a:ext>
              </a:extLst>
            </p:cNvPr>
            <p:cNvSpPr>
              <a:spLocks/>
            </p:cNvSpPr>
            <p:nvPr>
              <p:custDataLst>
                <p:tags r:id="rId305"/>
              </p:custDataLst>
            </p:nvPr>
          </p:nvSpPr>
          <p:spPr bwMode="auto">
            <a:xfrm>
              <a:off x="2876" y="2151"/>
              <a:ext cx="1586" cy="4885"/>
            </a:xfrm>
            <a:custGeom>
              <a:avLst/>
              <a:gdLst>
                <a:gd name="T0" fmla="*/ 1243 w 791"/>
                <a:gd name="T1" fmla="*/ 3430 h 2440"/>
                <a:gd name="T2" fmla="*/ 1117 w 791"/>
                <a:gd name="T3" fmla="*/ 3171 h 2440"/>
                <a:gd name="T4" fmla="*/ 950 w 791"/>
                <a:gd name="T5" fmla="*/ 2865 h 2440"/>
                <a:gd name="T6" fmla="*/ 782 w 791"/>
                <a:gd name="T7" fmla="*/ 2605 h 2440"/>
                <a:gd name="T8" fmla="*/ 882 w 791"/>
                <a:gd name="T9" fmla="*/ 2306 h 2440"/>
                <a:gd name="T10" fmla="*/ 854 w 791"/>
                <a:gd name="T11" fmla="*/ 1884 h 2440"/>
                <a:gd name="T12" fmla="*/ 587 w 791"/>
                <a:gd name="T13" fmla="*/ 1686 h 2440"/>
                <a:gd name="T14" fmla="*/ 411 w 791"/>
                <a:gd name="T15" fmla="*/ 1429 h 2440"/>
                <a:gd name="T16" fmla="*/ 483 w 791"/>
                <a:gd name="T17" fmla="*/ 1011 h 2440"/>
                <a:gd name="T18" fmla="*/ 451 w 791"/>
                <a:gd name="T19" fmla="*/ 777 h 2440"/>
                <a:gd name="T20" fmla="*/ 495 w 791"/>
                <a:gd name="T21" fmla="*/ 517 h 2440"/>
                <a:gd name="T22" fmla="*/ 485 w 791"/>
                <a:gd name="T23" fmla="*/ 88 h 2440"/>
                <a:gd name="T24" fmla="*/ 393 w 791"/>
                <a:gd name="T25" fmla="*/ 96 h 2440"/>
                <a:gd name="T26" fmla="*/ 427 w 791"/>
                <a:gd name="T27" fmla="*/ 489 h 2440"/>
                <a:gd name="T28" fmla="*/ 339 w 791"/>
                <a:gd name="T29" fmla="*/ 767 h 2440"/>
                <a:gd name="T30" fmla="*/ 423 w 791"/>
                <a:gd name="T31" fmla="*/ 1143 h 2440"/>
                <a:gd name="T32" fmla="*/ 347 w 791"/>
                <a:gd name="T33" fmla="*/ 1470 h 2440"/>
                <a:gd name="T34" fmla="*/ 309 w 791"/>
                <a:gd name="T35" fmla="*/ 1994 h 2440"/>
                <a:gd name="T36" fmla="*/ 26 w 791"/>
                <a:gd name="T37" fmla="*/ 2511 h 2440"/>
                <a:gd name="T38" fmla="*/ 297 w 791"/>
                <a:gd name="T39" fmla="*/ 2272 h 2440"/>
                <a:gd name="T40" fmla="*/ 373 w 791"/>
                <a:gd name="T41" fmla="*/ 2727 h 2440"/>
                <a:gd name="T42" fmla="*/ 315 w 791"/>
                <a:gd name="T43" fmla="*/ 2242 h 2440"/>
                <a:gd name="T44" fmla="*/ 303 w 791"/>
                <a:gd name="T45" fmla="*/ 1798 h 2440"/>
                <a:gd name="T46" fmla="*/ 371 w 791"/>
                <a:gd name="T47" fmla="*/ 1568 h 2440"/>
                <a:gd name="T48" fmla="*/ 702 w 791"/>
                <a:gd name="T49" fmla="*/ 1774 h 2440"/>
                <a:gd name="T50" fmla="*/ 806 w 791"/>
                <a:gd name="T51" fmla="*/ 2054 h 2440"/>
                <a:gd name="T52" fmla="*/ 722 w 791"/>
                <a:gd name="T53" fmla="*/ 2400 h 2440"/>
                <a:gd name="T54" fmla="*/ 746 w 791"/>
                <a:gd name="T55" fmla="*/ 2763 h 2440"/>
                <a:gd name="T56" fmla="*/ 908 w 791"/>
                <a:gd name="T57" fmla="*/ 3093 h 2440"/>
                <a:gd name="T58" fmla="*/ 672 w 791"/>
                <a:gd name="T59" fmla="*/ 3544 h 2440"/>
                <a:gd name="T60" fmla="*/ 587 w 791"/>
                <a:gd name="T61" fmla="*/ 4000 h 2440"/>
                <a:gd name="T62" fmla="*/ 461 w 791"/>
                <a:gd name="T63" fmla="*/ 4489 h 2440"/>
                <a:gd name="T64" fmla="*/ 409 w 791"/>
                <a:gd name="T65" fmla="*/ 4543 h 2440"/>
                <a:gd name="T66" fmla="*/ 563 w 791"/>
                <a:gd name="T67" fmla="*/ 4208 h 2440"/>
                <a:gd name="T68" fmla="*/ 680 w 791"/>
                <a:gd name="T69" fmla="*/ 4384 h 2440"/>
                <a:gd name="T70" fmla="*/ 754 w 791"/>
                <a:gd name="T71" fmla="*/ 4827 h 2440"/>
                <a:gd name="T72" fmla="*/ 722 w 791"/>
                <a:gd name="T73" fmla="*/ 4517 h 2440"/>
                <a:gd name="T74" fmla="*/ 577 w 791"/>
                <a:gd name="T75" fmla="*/ 3878 h 2440"/>
                <a:gd name="T76" fmla="*/ 720 w 791"/>
                <a:gd name="T77" fmla="*/ 3476 h 2440"/>
                <a:gd name="T78" fmla="*/ 908 w 791"/>
                <a:gd name="T79" fmla="*/ 2989 h 2440"/>
                <a:gd name="T80" fmla="*/ 948 w 791"/>
                <a:gd name="T81" fmla="*/ 2987 h 2440"/>
                <a:gd name="T82" fmla="*/ 1027 w 791"/>
                <a:gd name="T83" fmla="*/ 3247 h 2440"/>
                <a:gd name="T84" fmla="*/ 984 w 791"/>
                <a:gd name="T85" fmla="*/ 3486 h 2440"/>
                <a:gd name="T86" fmla="*/ 968 w 791"/>
                <a:gd name="T87" fmla="*/ 3968 h 2440"/>
                <a:gd name="T88" fmla="*/ 902 w 791"/>
                <a:gd name="T89" fmla="*/ 4106 h 2440"/>
                <a:gd name="T90" fmla="*/ 1007 w 791"/>
                <a:gd name="T91" fmla="*/ 3506 h 2440"/>
                <a:gd name="T92" fmla="*/ 1129 w 791"/>
                <a:gd name="T93" fmla="*/ 3456 h 2440"/>
                <a:gd name="T94" fmla="*/ 1099 w 791"/>
                <a:gd name="T95" fmla="*/ 3744 h 2440"/>
                <a:gd name="T96" fmla="*/ 1299 w 791"/>
                <a:gd name="T97" fmla="*/ 4118 h 2440"/>
                <a:gd name="T98" fmla="*/ 1321 w 791"/>
                <a:gd name="T99" fmla="*/ 4128 h 2440"/>
                <a:gd name="T100" fmla="*/ 1127 w 791"/>
                <a:gd name="T101" fmla="*/ 3880 h 2440"/>
                <a:gd name="T102" fmla="*/ 1151 w 791"/>
                <a:gd name="T103" fmla="*/ 3558 h 2440"/>
                <a:gd name="T104" fmla="*/ 1277 w 791"/>
                <a:gd name="T105" fmla="*/ 3478 h 2440"/>
                <a:gd name="T106" fmla="*/ 1428 w 791"/>
                <a:gd name="T107" fmla="*/ 3802 h 244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91"/>
                <a:gd name="T163" fmla="*/ 0 h 2440"/>
                <a:gd name="T164" fmla="*/ 791 w 791"/>
                <a:gd name="T165" fmla="*/ 2440 h 244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91" h="2440">
                  <a:moveTo>
                    <a:pt x="712" y="1899"/>
                  </a:moveTo>
                  <a:cubicBezTo>
                    <a:pt x="694" y="1887"/>
                    <a:pt x="673" y="1871"/>
                    <a:pt x="668" y="1848"/>
                  </a:cubicBezTo>
                  <a:cubicBezTo>
                    <a:pt x="665" y="1834"/>
                    <a:pt x="673" y="1822"/>
                    <a:pt x="674" y="1808"/>
                  </a:cubicBezTo>
                  <a:cubicBezTo>
                    <a:pt x="676" y="1793"/>
                    <a:pt x="670" y="1779"/>
                    <a:pt x="664" y="1766"/>
                  </a:cubicBezTo>
                  <a:cubicBezTo>
                    <a:pt x="652" y="1743"/>
                    <a:pt x="645" y="1723"/>
                    <a:pt x="620" y="1713"/>
                  </a:cubicBezTo>
                  <a:cubicBezTo>
                    <a:pt x="593" y="1701"/>
                    <a:pt x="572" y="1685"/>
                    <a:pt x="548" y="1670"/>
                  </a:cubicBezTo>
                  <a:cubicBezTo>
                    <a:pt x="547" y="1658"/>
                    <a:pt x="534" y="1654"/>
                    <a:pt x="524" y="1650"/>
                  </a:cubicBezTo>
                  <a:cubicBezTo>
                    <a:pt x="521" y="1649"/>
                    <a:pt x="503" y="1644"/>
                    <a:pt x="508" y="1639"/>
                  </a:cubicBezTo>
                  <a:cubicBezTo>
                    <a:pt x="517" y="1630"/>
                    <a:pt x="528" y="1622"/>
                    <a:pt x="539" y="1615"/>
                  </a:cubicBezTo>
                  <a:cubicBezTo>
                    <a:pt x="546" y="1611"/>
                    <a:pt x="573" y="1593"/>
                    <a:pt x="557" y="1584"/>
                  </a:cubicBezTo>
                  <a:cubicBezTo>
                    <a:pt x="546" y="1578"/>
                    <a:pt x="533" y="1579"/>
                    <a:pt x="520" y="1579"/>
                  </a:cubicBezTo>
                  <a:cubicBezTo>
                    <a:pt x="509" y="1578"/>
                    <a:pt x="497" y="1575"/>
                    <a:pt x="486" y="1575"/>
                  </a:cubicBezTo>
                  <a:cubicBezTo>
                    <a:pt x="490" y="1552"/>
                    <a:pt x="555" y="1526"/>
                    <a:pt x="503" y="1508"/>
                  </a:cubicBezTo>
                  <a:cubicBezTo>
                    <a:pt x="486" y="1502"/>
                    <a:pt x="484" y="1497"/>
                    <a:pt x="490" y="1480"/>
                  </a:cubicBezTo>
                  <a:cubicBezTo>
                    <a:pt x="498" y="1457"/>
                    <a:pt x="495" y="1444"/>
                    <a:pt x="474" y="1431"/>
                  </a:cubicBezTo>
                  <a:cubicBezTo>
                    <a:pt x="467" y="1427"/>
                    <a:pt x="461" y="1421"/>
                    <a:pt x="453" y="1417"/>
                  </a:cubicBezTo>
                  <a:cubicBezTo>
                    <a:pt x="445" y="1412"/>
                    <a:pt x="446" y="1407"/>
                    <a:pt x="440" y="1400"/>
                  </a:cubicBezTo>
                  <a:cubicBezTo>
                    <a:pt x="430" y="1389"/>
                    <a:pt x="407" y="1382"/>
                    <a:pt x="396" y="1395"/>
                  </a:cubicBezTo>
                  <a:cubicBezTo>
                    <a:pt x="379" y="1390"/>
                    <a:pt x="392" y="1363"/>
                    <a:pt x="390" y="1350"/>
                  </a:cubicBezTo>
                  <a:cubicBezTo>
                    <a:pt x="388" y="1331"/>
                    <a:pt x="405" y="1320"/>
                    <a:pt x="390" y="1301"/>
                  </a:cubicBezTo>
                  <a:cubicBezTo>
                    <a:pt x="380" y="1288"/>
                    <a:pt x="380" y="1273"/>
                    <a:pt x="369" y="1261"/>
                  </a:cubicBezTo>
                  <a:cubicBezTo>
                    <a:pt x="359" y="1249"/>
                    <a:pt x="348" y="1240"/>
                    <a:pt x="360" y="1226"/>
                  </a:cubicBezTo>
                  <a:cubicBezTo>
                    <a:pt x="370" y="1214"/>
                    <a:pt x="381" y="1205"/>
                    <a:pt x="378" y="1188"/>
                  </a:cubicBezTo>
                  <a:cubicBezTo>
                    <a:pt x="377" y="1181"/>
                    <a:pt x="362" y="1156"/>
                    <a:pt x="377" y="1158"/>
                  </a:cubicBezTo>
                  <a:cubicBezTo>
                    <a:pt x="395" y="1160"/>
                    <a:pt x="425" y="1164"/>
                    <a:pt x="440" y="1152"/>
                  </a:cubicBezTo>
                  <a:cubicBezTo>
                    <a:pt x="464" y="1133"/>
                    <a:pt x="407" y="1105"/>
                    <a:pt x="398" y="1093"/>
                  </a:cubicBezTo>
                  <a:cubicBezTo>
                    <a:pt x="416" y="1083"/>
                    <a:pt x="439" y="1083"/>
                    <a:pt x="456" y="1071"/>
                  </a:cubicBezTo>
                  <a:cubicBezTo>
                    <a:pt x="476" y="1057"/>
                    <a:pt x="461" y="1042"/>
                    <a:pt x="444" y="1033"/>
                  </a:cubicBezTo>
                  <a:cubicBezTo>
                    <a:pt x="431" y="1026"/>
                    <a:pt x="420" y="1024"/>
                    <a:pt x="426" y="1007"/>
                  </a:cubicBezTo>
                  <a:cubicBezTo>
                    <a:pt x="434" y="986"/>
                    <a:pt x="431" y="963"/>
                    <a:pt x="426" y="941"/>
                  </a:cubicBezTo>
                  <a:cubicBezTo>
                    <a:pt x="421" y="924"/>
                    <a:pt x="408" y="920"/>
                    <a:pt x="392" y="919"/>
                  </a:cubicBezTo>
                  <a:cubicBezTo>
                    <a:pt x="376" y="918"/>
                    <a:pt x="369" y="920"/>
                    <a:pt x="372" y="902"/>
                  </a:cubicBezTo>
                  <a:cubicBezTo>
                    <a:pt x="375" y="888"/>
                    <a:pt x="379" y="866"/>
                    <a:pt x="362" y="860"/>
                  </a:cubicBezTo>
                  <a:cubicBezTo>
                    <a:pt x="344" y="853"/>
                    <a:pt x="313" y="880"/>
                    <a:pt x="297" y="886"/>
                  </a:cubicBezTo>
                  <a:cubicBezTo>
                    <a:pt x="298" y="872"/>
                    <a:pt x="305" y="854"/>
                    <a:pt x="293" y="842"/>
                  </a:cubicBezTo>
                  <a:cubicBezTo>
                    <a:pt x="283" y="833"/>
                    <a:pt x="267" y="832"/>
                    <a:pt x="256" y="825"/>
                  </a:cubicBezTo>
                  <a:cubicBezTo>
                    <a:pt x="241" y="815"/>
                    <a:pt x="228" y="804"/>
                    <a:pt x="216" y="792"/>
                  </a:cubicBezTo>
                  <a:cubicBezTo>
                    <a:pt x="205" y="780"/>
                    <a:pt x="225" y="764"/>
                    <a:pt x="231" y="752"/>
                  </a:cubicBezTo>
                  <a:cubicBezTo>
                    <a:pt x="238" y="740"/>
                    <a:pt x="237" y="726"/>
                    <a:pt x="223" y="719"/>
                  </a:cubicBezTo>
                  <a:cubicBezTo>
                    <a:pt x="217" y="716"/>
                    <a:pt x="211" y="715"/>
                    <a:pt x="205" y="714"/>
                  </a:cubicBezTo>
                  <a:cubicBezTo>
                    <a:pt x="192" y="712"/>
                    <a:pt x="192" y="710"/>
                    <a:pt x="192" y="697"/>
                  </a:cubicBezTo>
                  <a:cubicBezTo>
                    <a:pt x="192" y="680"/>
                    <a:pt x="199" y="668"/>
                    <a:pt x="202" y="653"/>
                  </a:cubicBezTo>
                  <a:cubicBezTo>
                    <a:pt x="206" y="634"/>
                    <a:pt x="194" y="623"/>
                    <a:pt x="188" y="607"/>
                  </a:cubicBezTo>
                  <a:cubicBezTo>
                    <a:pt x="203" y="600"/>
                    <a:pt x="226" y="602"/>
                    <a:pt x="238" y="588"/>
                  </a:cubicBezTo>
                  <a:cubicBezTo>
                    <a:pt x="256" y="567"/>
                    <a:pt x="249" y="528"/>
                    <a:pt x="241" y="505"/>
                  </a:cubicBezTo>
                  <a:cubicBezTo>
                    <a:pt x="234" y="485"/>
                    <a:pt x="261" y="465"/>
                    <a:pt x="243" y="447"/>
                  </a:cubicBezTo>
                  <a:cubicBezTo>
                    <a:pt x="233" y="437"/>
                    <a:pt x="220" y="434"/>
                    <a:pt x="209" y="427"/>
                  </a:cubicBezTo>
                  <a:cubicBezTo>
                    <a:pt x="206" y="424"/>
                    <a:pt x="202" y="421"/>
                    <a:pt x="198" y="420"/>
                  </a:cubicBezTo>
                  <a:cubicBezTo>
                    <a:pt x="198" y="413"/>
                    <a:pt x="202" y="401"/>
                    <a:pt x="197" y="399"/>
                  </a:cubicBezTo>
                  <a:cubicBezTo>
                    <a:pt x="198" y="400"/>
                    <a:pt x="222" y="389"/>
                    <a:pt x="225" y="388"/>
                  </a:cubicBezTo>
                  <a:cubicBezTo>
                    <a:pt x="239" y="383"/>
                    <a:pt x="255" y="380"/>
                    <a:pt x="264" y="367"/>
                  </a:cubicBezTo>
                  <a:cubicBezTo>
                    <a:pt x="274" y="352"/>
                    <a:pt x="258" y="337"/>
                    <a:pt x="246" y="330"/>
                  </a:cubicBezTo>
                  <a:cubicBezTo>
                    <a:pt x="238" y="326"/>
                    <a:pt x="231" y="322"/>
                    <a:pt x="224" y="316"/>
                  </a:cubicBezTo>
                  <a:cubicBezTo>
                    <a:pt x="221" y="305"/>
                    <a:pt x="213" y="297"/>
                    <a:pt x="205" y="289"/>
                  </a:cubicBezTo>
                  <a:cubicBezTo>
                    <a:pt x="220" y="281"/>
                    <a:pt x="241" y="275"/>
                    <a:pt x="247" y="258"/>
                  </a:cubicBezTo>
                  <a:cubicBezTo>
                    <a:pt x="253" y="242"/>
                    <a:pt x="241" y="225"/>
                    <a:pt x="249" y="209"/>
                  </a:cubicBezTo>
                  <a:cubicBezTo>
                    <a:pt x="256" y="192"/>
                    <a:pt x="264" y="177"/>
                    <a:pt x="250" y="161"/>
                  </a:cubicBezTo>
                  <a:cubicBezTo>
                    <a:pt x="240" y="149"/>
                    <a:pt x="224" y="146"/>
                    <a:pt x="218" y="130"/>
                  </a:cubicBezTo>
                  <a:cubicBezTo>
                    <a:pt x="211" y="110"/>
                    <a:pt x="215" y="104"/>
                    <a:pt x="219" y="84"/>
                  </a:cubicBezTo>
                  <a:cubicBezTo>
                    <a:pt x="223" y="68"/>
                    <a:pt x="240" y="60"/>
                    <a:pt x="242" y="44"/>
                  </a:cubicBezTo>
                  <a:cubicBezTo>
                    <a:pt x="244" y="25"/>
                    <a:pt x="228" y="15"/>
                    <a:pt x="212" y="12"/>
                  </a:cubicBezTo>
                  <a:cubicBezTo>
                    <a:pt x="203" y="10"/>
                    <a:pt x="172" y="3"/>
                    <a:pt x="165" y="12"/>
                  </a:cubicBezTo>
                  <a:cubicBezTo>
                    <a:pt x="160" y="0"/>
                    <a:pt x="162" y="2"/>
                    <a:pt x="153" y="5"/>
                  </a:cubicBezTo>
                  <a:cubicBezTo>
                    <a:pt x="143" y="7"/>
                    <a:pt x="139" y="14"/>
                    <a:pt x="142" y="25"/>
                  </a:cubicBezTo>
                  <a:cubicBezTo>
                    <a:pt x="146" y="47"/>
                    <a:pt x="180" y="46"/>
                    <a:pt x="196" y="48"/>
                  </a:cubicBezTo>
                  <a:cubicBezTo>
                    <a:pt x="182" y="65"/>
                    <a:pt x="178" y="91"/>
                    <a:pt x="174" y="112"/>
                  </a:cubicBezTo>
                  <a:cubicBezTo>
                    <a:pt x="172" y="124"/>
                    <a:pt x="185" y="147"/>
                    <a:pt x="190" y="157"/>
                  </a:cubicBezTo>
                  <a:cubicBezTo>
                    <a:pt x="194" y="166"/>
                    <a:pt x="202" y="171"/>
                    <a:pt x="209" y="177"/>
                  </a:cubicBezTo>
                  <a:cubicBezTo>
                    <a:pt x="218" y="183"/>
                    <a:pt x="222" y="182"/>
                    <a:pt x="218" y="193"/>
                  </a:cubicBezTo>
                  <a:cubicBezTo>
                    <a:pt x="210" y="212"/>
                    <a:pt x="212" y="224"/>
                    <a:pt x="213" y="244"/>
                  </a:cubicBezTo>
                  <a:cubicBezTo>
                    <a:pt x="214" y="247"/>
                    <a:pt x="178" y="265"/>
                    <a:pt x="173" y="269"/>
                  </a:cubicBezTo>
                  <a:cubicBezTo>
                    <a:pt x="156" y="286"/>
                    <a:pt x="169" y="304"/>
                    <a:pt x="184" y="316"/>
                  </a:cubicBezTo>
                  <a:cubicBezTo>
                    <a:pt x="192" y="322"/>
                    <a:pt x="191" y="330"/>
                    <a:pt x="198" y="337"/>
                  </a:cubicBezTo>
                  <a:cubicBezTo>
                    <a:pt x="205" y="344"/>
                    <a:pt x="214" y="349"/>
                    <a:pt x="223" y="354"/>
                  </a:cubicBezTo>
                  <a:cubicBezTo>
                    <a:pt x="206" y="360"/>
                    <a:pt x="176" y="364"/>
                    <a:pt x="169" y="383"/>
                  </a:cubicBezTo>
                  <a:cubicBezTo>
                    <a:pt x="164" y="400"/>
                    <a:pt x="162" y="429"/>
                    <a:pt x="175" y="442"/>
                  </a:cubicBezTo>
                  <a:cubicBezTo>
                    <a:pt x="184" y="450"/>
                    <a:pt x="195" y="454"/>
                    <a:pt x="205" y="459"/>
                  </a:cubicBezTo>
                  <a:cubicBezTo>
                    <a:pt x="214" y="463"/>
                    <a:pt x="219" y="463"/>
                    <a:pt x="216" y="473"/>
                  </a:cubicBezTo>
                  <a:cubicBezTo>
                    <a:pt x="215" y="480"/>
                    <a:pt x="212" y="487"/>
                    <a:pt x="211" y="494"/>
                  </a:cubicBezTo>
                  <a:cubicBezTo>
                    <a:pt x="209" y="510"/>
                    <a:pt x="232" y="563"/>
                    <a:pt x="211" y="571"/>
                  </a:cubicBezTo>
                  <a:cubicBezTo>
                    <a:pt x="196" y="576"/>
                    <a:pt x="177" y="576"/>
                    <a:pt x="165" y="587"/>
                  </a:cubicBezTo>
                  <a:cubicBezTo>
                    <a:pt x="148" y="603"/>
                    <a:pt x="166" y="620"/>
                    <a:pt x="172" y="636"/>
                  </a:cubicBezTo>
                  <a:cubicBezTo>
                    <a:pt x="176" y="646"/>
                    <a:pt x="171" y="655"/>
                    <a:pt x="168" y="665"/>
                  </a:cubicBezTo>
                  <a:cubicBezTo>
                    <a:pt x="165" y="680"/>
                    <a:pt x="163" y="695"/>
                    <a:pt x="164" y="711"/>
                  </a:cubicBezTo>
                  <a:cubicBezTo>
                    <a:pt x="165" y="718"/>
                    <a:pt x="173" y="729"/>
                    <a:pt x="173" y="734"/>
                  </a:cubicBezTo>
                  <a:cubicBezTo>
                    <a:pt x="173" y="746"/>
                    <a:pt x="169" y="756"/>
                    <a:pt x="163" y="765"/>
                  </a:cubicBezTo>
                  <a:cubicBezTo>
                    <a:pt x="151" y="784"/>
                    <a:pt x="142" y="810"/>
                    <a:pt x="140" y="832"/>
                  </a:cubicBezTo>
                  <a:cubicBezTo>
                    <a:pt x="138" y="860"/>
                    <a:pt x="134" y="888"/>
                    <a:pt x="139" y="916"/>
                  </a:cubicBezTo>
                  <a:cubicBezTo>
                    <a:pt x="142" y="930"/>
                    <a:pt x="144" y="944"/>
                    <a:pt x="147" y="958"/>
                  </a:cubicBezTo>
                  <a:cubicBezTo>
                    <a:pt x="150" y="970"/>
                    <a:pt x="156" y="983"/>
                    <a:pt x="154" y="996"/>
                  </a:cubicBezTo>
                  <a:cubicBezTo>
                    <a:pt x="150" y="1020"/>
                    <a:pt x="139" y="1042"/>
                    <a:pt x="147" y="1067"/>
                  </a:cubicBezTo>
                  <a:cubicBezTo>
                    <a:pt x="155" y="1091"/>
                    <a:pt x="150" y="1109"/>
                    <a:pt x="142" y="1132"/>
                  </a:cubicBezTo>
                  <a:cubicBezTo>
                    <a:pt x="132" y="1158"/>
                    <a:pt x="120" y="1171"/>
                    <a:pt x="99" y="1189"/>
                  </a:cubicBezTo>
                  <a:cubicBezTo>
                    <a:pt x="80" y="1205"/>
                    <a:pt x="63" y="1232"/>
                    <a:pt x="41" y="1243"/>
                  </a:cubicBezTo>
                  <a:cubicBezTo>
                    <a:pt x="32" y="1248"/>
                    <a:pt x="22" y="1249"/>
                    <a:pt x="13" y="1254"/>
                  </a:cubicBezTo>
                  <a:cubicBezTo>
                    <a:pt x="3" y="1260"/>
                    <a:pt x="2" y="1270"/>
                    <a:pt x="0" y="1280"/>
                  </a:cubicBezTo>
                  <a:cubicBezTo>
                    <a:pt x="5" y="1262"/>
                    <a:pt x="8" y="1256"/>
                    <a:pt x="27" y="1251"/>
                  </a:cubicBezTo>
                  <a:cubicBezTo>
                    <a:pt x="44" y="1246"/>
                    <a:pt x="57" y="1234"/>
                    <a:pt x="70" y="1221"/>
                  </a:cubicBezTo>
                  <a:cubicBezTo>
                    <a:pt x="84" y="1207"/>
                    <a:pt x="99" y="1196"/>
                    <a:pt x="114" y="1183"/>
                  </a:cubicBezTo>
                  <a:cubicBezTo>
                    <a:pt x="132" y="1170"/>
                    <a:pt x="140" y="1155"/>
                    <a:pt x="148" y="1135"/>
                  </a:cubicBezTo>
                  <a:cubicBezTo>
                    <a:pt x="154" y="1157"/>
                    <a:pt x="149" y="1178"/>
                    <a:pt x="148" y="1202"/>
                  </a:cubicBezTo>
                  <a:cubicBezTo>
                    <a:pt x="147" y="1228"/>
                    <a:pt x="148" y="1254"/>
                    <a:pt x="156" y="1279"/>
                  </a:cubicBezTo>
                  <a:cubicBezTo>
                    <a:pt x="162" y="1300"/>
                    <a:pt x="162" y="1325"/>
                    <a:pt x="173" y="1344"/>
                  </a:cubicBezTo>
                  <a:cubicBezTo>
                    <a:pt x="181" y="1358"/>
                    <a:pt x="190" y="1372"/>
                    <a:pt x="200" y="1385"/>
                  </a:cubicBezTo>
                  <a:cubicBezTo>
                    <a:pt x="201" y="1382"/>
                    <a:pt x="188" y="1365"/>
                    <a:pt x="186" y="1362"/>
                  </a:cubicBezTo>
                  <a:cubicBezTo>
                    <a:pt x="182" y="1355"/>
                    <a:pt x="178" y="1347"/>
                    <a:pt x="174" y="1339"/>
                  </a:cubicBezTo>
                  <a:cubicBezTo>
                    <a:pt x="169" y="1328"/>
                    <a:pt x="168" y="1314"/>
                    <a:pt x="166" y="1301"/>
                  </a:cubicBezTo>
                  <a:cubicBezTo>
                    <a:pt x="164" y="1286"/>
                    <a:pt x="160" y="1271"/>
                    <a:pt x="158" y="1256"/>
                  </a:cubicBezTo>
                  <a:cubicBezTo>
                    <a:pt x="154" y="1224"/>
                    <a:pt x="158" y="1194"/>
                    <a:pt x="162" y="1162"/>
                  </a:cubicBezTo>
                  <a:cubicBezTo>
                    <a:pt x="164" y="1147"/>
                    <a:pt x="160" y="1134"/>
                    <a:pt x="157" y="1120"/>
                  </a:cubicBezTo>
                  <a:cubicBezTo>
                    <a:pt x="155" y="1107"/>
                    <a:pt x="162" y="1094"/>
                    <a:pt x="160" y="1080"/>
                  </a:cubicBezTo>
                  <a:cubicBezTo>
                    <a:pt x="157" y="1065"/>
                    <a:pt x="154" y="1054"/>
                    <a:pt x="155" y="1038"/>
                  </a:cubicBezTo>
                  <a:cubicBezTo>
                    <a:pt x="156" y="1022"/>
                    <a:pt x="164" y="1011"/>
                    <a:pt x="166" y="995"/>
                  </a:cubicBezTo>
                  <a:cubicBezTo>
                    <a:pt x="168" y="980"/>
                    <a:pt x="161" y="964"/>
                    <a:pt x="158" y="949"/>
                  </a:cubicBezTo>
                  <a:cubicBezTo>
                    <a:pt x="155" y="933"/>
                    <a:pt x="152" y="915"/>
                    <a:pt x="151" y="898"/>
                  </a:cubicBezTo>
                  <a:cubicBezTo>
                    <a:pt x="149" y="868"/>
                    <a:pt x="155" y="833"/>
                    <a:pt x="164" y="804"/>
                  </a:cubicBezTo>
                  <a:cubicBezTo>
                    <a:pt x="169" y="791"/>
                    <a:pt x="176" y="779"/>
                    <a:pt x="184" y="767"/>
                  </a:cubicBezTo>
                  <a:cubicBezTo>
                    <a:pt x="187" y="761"/>
                    <a:pt x="190" y="754"/>
                    <a:pt x="191" y="747"/>
                  </a:cubicBezTo>
                  <a:cubicBezTo>
                    <a:pt x="193" y="737"/>
                    <a:pt x="197" y="739"/>
                    <a:pt x="206" y="741"/>
                  </a:cubicBezTo>
                  <a:cubicBezTo>
                    <a:pt x="201" y="756"/>
                    <a:pt x="187" y="767"/>
                    <a:pt x="185" y="783"/>
                  </a:cubicBezTo>
                  <a:cubicBezTo>
                    <a:pt x="183" y="799"/>
                    <a:pt x="199" y="812"/>
                    <a:pt x="209" y="821"/>
                  </a:cubicBezTo>
                  <a:cubicBezTo>
                    <a:pt x="221" y="831"/>
                    <a:pt x="234" y="841"/>
                    <a:pt x="248" y="848"/>
                  </a:cubicBezTo>
                  <a:cubicBezTo>
                    <a:pt x="253" y="851"/>
                    <a:pt x="275" y="859"/>
                    <a:pt x="275" y="863"/>
                  </a:cubicBezTo>
                  <a:cubicBezTo>
                    <a:pt x="274" y="875"/>
                    <a:pt x="265" y="910"/>
                    <a:pt x="283" y="914"/>
                  </a:cubicBezTo>
                  <a:cubicBezTo>
                    <a:pt x="302" y="918"/>
                    <a:pt x="333" y="893"/>
                    <a:pt x="350" y="886"/>
                  </a:cubicBezTo>
                  <a:cubicBezTo>
                    <a:pt x="346" y="907"/>
                    <a:pt x="343" y="935"/>
                    <a:pt x="370" y="938"/>
                  </a:cubicBezTo>
                  <a:cubicBezTo>
                    <a:pt x="379" y="939"/>
                    <a:pt x="388" y="938"/>
                    <a:pt x="396" y="941"/>
                  </a:cubicBezTo>
                  <a:cubicBezTo>
                    <a:pt x="409" y="944"/>
                    <a:pt x="405" y="960"/>
                    <a:pt x="407" y="970"/>
                  </a:cubicBezTo>
                  <a:cubicBezTo>
                    <a:pt x="408" y="983"/>
                    <a:pt x="412" y="988"/>
                    <a:pt x="408" y="1000"/>
                  </a:cubicBezTo>
                  <a:cubicBezTo>
                    <a:pt x="405" y="1008"/>
                    <a:pt x="400" y="1017"/>
                    <a:pt x="402" y="1026"/>
                  </a:cubicBezTo>
                  <a:cubicBezTo>
                    <a:pt x="406" y="1044"/>
                    <a:pt x="432" y="1045"/>
                    <a:pt x="443" y="1056"/>
                  </a:cubicBezTo>
                  <a:cubicBezTo>
                    <a:pt x="425" y="1066"/>
                    <a:pt x="396" y="1062"/>
                    <a:pt x="382" y="1080"/>
                  </a:cubicBezTo>
                  <a:cubicBezTo>
                    <a:pt x="365" y="1101"/>
                    <a:pt x="407" y="1127"/>
                    <a:pt x="421" y="1138"/>
                  </a:cubicBezTo>
                  <a:cubicBezTo>
                    <a:pt x="400" y="1139"/>
                    <a:pt x="350" y="1134"/>
                    <a:pt x="354" y="1166"/>
                  </a:cubicBezTo>
                  <a:cubicBezTo>
                    <a:pt x="355" y="1175"/>
                    <a:pt x="366" y="1190"/>
                    <a:pt x="360" y="1199"/>
                  </a:cubicBezTo>
                  <a:cubicBezTo>
                    <a:pt x="354" y="1212"/>
                    <a:pt x="341" y="1221"/>
                    <a:pt x="338" y="1235"/>
                  </a:cubicBezTo>
                  <a:cubicBezTo>
                    <a:pt x="335" y="1248"/>
                    <a:pt x="347" y="1258"/>
                    <a:pt x="354" y="1267"/>
                  </a:cubicBezTo>
                  <a:cubicBezTo>
                    <a:pt x="363" y="1279"/>
                    <a:pt x="363" y="1292"/>
                    <a:pt x="372" y="1304"/>
                  </a:cubicBezTo>
                  <a:cubicBezTo>
                    <a:pt x="381" y="1315"/>
                    <a:pt x="383" y="1322"/>
                    <a:pt x="378" y="1336"/>
                  </a:cubicBezTo>
                  <a:cubicBezTo>
                    <a:pt x="374" y="1350"/>
                    <a:pt x="375" y="1366"/>
                    <a:pt x="372" y="1380"/>
                  </a:cubicBezTo>
                  <a:cubicBezTo>
                    <a:pt x="369" y="1406"/>
                    <a:pt x="397" y="1410"/>
                    <a:pt x="416" y="1418"/>
                  </a:cubicBezTo>
                  <a:cubicBezTo>
                    <a:pt x="424" y="1421"/>
                    <a:pt x="410" y="1442"/>
                    <a:pt x="409" y="1449"/>
                  </a:cubicBezTo>
                  <a:cubicBezTo>
                    <a:pt x="406" y="1462"/>
                    <a:pt x="416" y="1482"/>
                    <a:pt x="420" y="1493"/>
                  </a:cubicBezTo>
                  <a:cubicBezTo>
                    <a:pt x="425" y="1505"/>
                    <a:pt x="431" y="1510"/>
                    <a:pt x="441" y="1517"/>
                  </a:cubicBezTo>
                  <a:cubicBezTo>
                    <a:pt x="453" y="1524"/>
                    <a:pt x="453" y="1531"/>
                    <a:pt x="453" y="1545"/>
                  </a:cubicBezTo>
                  <a:cubicBezTo>
                    <a:pt x="452" y="1570"/>
                    <a:pt x="450" y="1604"/>
                    <a:pt x="434" y="1626"/>
                  </a:cubicBezTo>
                  <a:cubicBezTo>
                    <a:pt x="427" y="1635"/>
                    <a:pt x="414" y="1633"/>
                    <a:pt x="404" y="1639"/>
                  </a:cubicBezTo>
                  <a:cubicBezTo>
                    <a:pt x="394" y="1644"/>
                    <a:pt x="388" y="1654"/>
                    <a:pt x="386" y="1666"/>
                  </a:cubicBezTo>
                  <a:cubicBezTo>
                    <a:pt x="379" y="1696"/>
                    <a:pt x="346" y="1712"/>
                    <a:pt x="335" y="1742"/>
                  </a:cubicBezTo>
                  <a:cubicBezTo>
                    <a:pt x="332" y="1751"/>
                    <a:pt x="336" y="1761"/>
                    <a:pt x="335" y="1770"/>
                  </a:cubicBezTo>
                  <a:cubicBezTo>
                    <a:pt x="334" y="1782"/>
                    <a:pt x="323" y="1783"/>
                    <a:pt x="315" y="1788"/>
                  </a:cubicBezTo>
                  <a:cubicBezTo>
                    <a:pt x="289" y="1802"/>
                    <a:pt x="291" y="1842"/>
                    <a:pt x="288" y="1867"/>
                  </a:cubicBezTo>
                  <a:cubicBezTo>
                    <a:pt x="286" y="1880"/>
                    <a:pt x="290" y="1893"/>
                    <a:pt x="288" y="1906"/>
                  </a:cubicBezTo>
                  <a:cubicBezTo>
                    <a:pt x="287" y="1920"/>
                    <a:pt x="276" y="1928"/>
                    <a:pt x="273" y="1941"/>
                  </a:cubicBezTo>
                  <a:cubicBezTo>
                    <a:pt x="267" y="1968"/>
                    <a:pt x="313" y="1972"/>
                    <a:pt x="293" y="1998"/>
                  </a:cubicBezTo>
                  <a:cubicBezTo>
                    <a:pt x="272" y="2006"/>
                    <a:pt x="291" y="2040"/>
                    <a:pt x="292" y="2052"/>
                  </a:cubicBezTo>
                  <a:cubicBezTo>
                    <a:pt x="296" y="2082"/>
                    <a:pt x="257" y="2105"/>
                    <a:pt x="261" y="2135"/>
                  </a:cubicBezTo>
                  <a:cubicBezTo>
                    <a:pt x="262" y="2144"/>
                    <a:pt x="270" y="2159"/>
                    <a:pt x="262" y="2167"/>
                  </a:cubicBezTo>
                  <a:cubicBezTo>
                    <a:pt x="252" y="2176"/>
                    <a:pt x="236" y="2176"/>
                    <a:pt x="227" y="2187"/>
                  </a:cubicBezTo>
                  <a:cubicBezTo>
                    <a:pt x="220" y="2207"/>
                    <a:pt x="256" y="2228"/>
                    <a:pt x="230" y="2242"/>
                  </a:cubicBezTo>
                  <a:cubicBezTo>
                    <a:pt x="222" y="2246"/>
                    <a:pt x="212" y="2248"/>
                    <a:pt x="206" y="2256"/>
                  </a:cubicBezTo>
                  <a:cubicBezTo>
                    <a:pt x="198" y="2266"/>
                    <a:pt x="204" y="2282"/>
                    <a:pt x="204" y="2294"/>
                  </a:cubicBezTo>
                  <a:cubicBezTo>
                    <a:pt x="204" y="2299"/>
                    <a:pt x="190" y="2333"/>
                    <a:pt x="191" y="2334"/>
                  </a:cubicBezTo>
                  <a:cubicBezTo>
                    <a:pt x="191" y="2334"/>
                    <a:pt x="201" y="2307"/>
                    <a:pt x="202" y="2304"/>
                  </a:cubicBezTo>
                  <a:cubicBezTo>
                    <a:pt x="206" y="2292"/>
                    <a:pt x="204" y="2282"/>
                    <a:pt x="204" y="2269"/>
                  </a:cubicBezTo>
                  <a:cubicBezTo>
                    <a:pt x="205" y="2251"/>
                    <a:pt x="222" y="2250"/>
                    <a:pt x="234" y="2243"/>
                  </a:cubicBezTo>
                  <a:cubicBezTo>
                    <a:pt x="252" y="2232"/>
                    <a:pt x="239" y="2217"/>
                    <a:pt x="232" y="2204"/>
                  </a:cubicBezTo>
                  <a:cubicBezTo>
                    <a:pt x="222" y="2184"/>
                    <a:pt x="248" y="2181"/>
                    <a:pt x="260" y="2174"/>
                  </a:cubicBezTo>
                  <a:cubicBezTo>
                    <a:pt x="280" y="2164"/>
                    <a:pt x="266" y="2143"/>
                    <a:pt x="268" y="2126"/>
                  </a:cubicBezTo>
                  <a:cubicBezTo>
                    <a:pt x="270" y="2117"/>
                    <a:pt x="277" y="2110"/>
                    <a:pt x="281" y="2102"/>
                  </a:cubicBezTo>
                  <a:cubicBezTo>
                    <a:pt x="288" y="2091"/>
                    <a:pt x="293" y="2080"/>
                    <a:pt x="298" y="2068"/>
                  </a:cubicBezTo>
                  <a:cubicBezTo>
                    <a:pt x="307" y="2048"/>
                    <a:pt x="288" y="2031"/>
                    <a:pt x="296" y="2013"/>
                  </a:cubicBezTo>
                  <a:cubicBezTo>
                    <a:pt x="313" y="2025"/>
                    <a:pt x="314" y="2040"/>
                    <a:pt x="311" y="2059"/>
                  </a:cubicBezTo>
                  <a:cubicBezTo>
                    <a:pt x="308" y="2086"/>
                    <a:pt x="306" y="2106"/>
                    <a:pt x="316" y="2132"/>
                  </a:cubicBezTo>
                  <a:cubicBezTo>
                    <a:pt x="323" y="2151"/>
                    <a:pt x="333" y="2170"/>
                    <a:pt x="339" y="2190"/>
                  </a:cubicBezTo>
                  <a:cubicBezTo>
                    <a:pt x="343" y="2201"/>
                    <a:pt x="345" y="2213"/>
                    <a:pt x="345" y="2224"/>
                  </a:cubicBezTo>
                  <a:cubicBezTo>
                    <a:pt x="346" y="2237"/>
                    <a:pt x="353" y="2249"/>
                    <a:pt x="356" y="2261"/>
                  </a:cubicBezTo>
                  <a:cubicBezTo>
                    <a:pt x="360" y="2279"/>
                    <a:pt x="345" y="2294"/>
                    <a:pt x="353" y="2311"/>
                  </a:cubicBezTo>
                  <a:cubicBezTo>
                    <a:pt x="361" y="2330"/>
                    <a:pt x="369" y="2337"/>
                    <a:pt x="361" y="2358"/>
                  </a:cubicBezTo>
                  <a:cubicBezTo>
                    <a:pt x="354" y="2378"/>
                    <a:pt x="368" y="2394"/>
                    <a:pt x="376" y="2411"/>
                  </a:cubicBezTo>
                  <a:cubicBezTo>
                    <a:pt x="377" y="2414"/>
                    <a:pt x="389" y="2440"/>
                    <a:pt x="392" y="2438"/>
                  </a:cubicBezTo>
                  <a:cubicBezTo>
                    <a:pt x="390" y="2439"/>
                    <a:pt x="361" y="2376"/>
                    <a:pt x="360" y="2373"/>
                  </a:cubicBezTo>
                  <a:cubicBezTo>
                    <a:pt x="360" y="2364"/>
                    <a:pt x="365" y="2357"/>
                    <a:pt x="368" y="2349"/>
                  </a:cubicBezTo>
                  <a:cubicBezTo>
                    <a:pt x="371" y="2338"/>
                    <a:pt x="367" y="2329"/>
                    <a:pt x="361" y="2320"/>
                  </a:cubicBezTo>
                  <a:cubicBezTo>
                    <a:pt x="347" y="2298"/>
                    <a:pt x="366" y="2280"/>
                    <a:pt x="360" y="2256"/>
                  </a:cubicBezTo>
                  <a:cubicBezTo>
                    <a:pt x="355" y="2235"/>
                    <a:pt x="354" y="2213"/>
                    <a:pt x="348" y="2193"/>
                  </a:cubicBezTo>
                  <a:cubicBezTo>
                    <a:pt x="342" y="2169"/>
                    <a:pt x="330" y="2148"/>
                    <a:pt x="323" y="2125"/>
                  </a:cubicBezTo>
                  <a:cubicBezTo>
                    <a:pt x="316" y="2101"/>
                    <a:pt x="319" y="2080"/>
                    <a:pt x="323" y="2056"/>
                  </a:cubicBezTo>
                  <a:cubicBezTo>
                    <a:pt x="327" y="2035"/>
                    <a:pt x="324" y="2013"/>
                    <a:pt x="304" y="2001"/>
                  </a:cubicBezTo>
                  <a:cubicBezTo>
                    <a:pt x="331" y="1974"/>
                    <a:pt x="271" y="1960"/>
                    <a:pt x="288" y="1937"/>
                  </a:cubicBezTo>
                  <a:cubicBezTo>
                    <a:pt x="298" y="1923"/>
                    <a:pt x="302" y="1912"/>
                    <a:pt x="301" y="1894"/>
                  </a:cubicBezTo>
                  <a:cubicBezTo>
                    <a:pt x="301" y="1874"/>
                    <a:pt x="304" y="1855"/>
                    <a:pt x="307" y="1835"/>
                  </a:cubicBezTo>
                  <a:cubicBezTo>
                    <a:pt x="308" y="1826"/>
                    <a:pt x="309" y="1810"/>
                    <a:pt x="318" y="1805"/>
                  </a:cubicBezTo>
                  <a:cubicBezTo>
                    <a:pt x="330" y="1797"/>
                    <a:pt x="348" y="1793"/>
                    <a:pt x="351" y="1776"/>
                  </a:cubicBezTo>
                  <a:cubicBezTo>
                    <a:pt x="353" y="1761"/>
                    <a:pt x="349" y="1750"/>
                    <a:pt x="359" y="1736"/>
                  </a:cubicBezTo>
                  <a:cubicBezTo>
                    <a:pt x="368" y="1723"/>
                    <a:pt x="381" y="1713"/>
                    <a:pt x="391" y="1701"/>
                  </a:cubicBezTo>
                  <a:cubicBezTo>
                    <a:pt x="402" y="1688"/>
                    <a:pt x="401" y="1672"/>
                    <a:pt x="409" y="1659"/>
                  </a:cubicBezTo>
                  <a:cubicBezTo>
                    <a:pt x="415" y="1652"/>
                    <a:pt x="433" y="1653"/>
                    <a:pt x="442" y="1646"/>
                  </a:cubicBezTo>
                  <a:cubicBezTo>
                    <a:pt x="466" y="1628"/>
                    <a:pt x="472" y="1592"/>
                    <a:pt x="475" y="1564"/>
                  </a:cubicBezTo>
                  <a:cubicBezTo>
                    <a:pt x="478" y="1534"/>
                    <a:pt x="479" y="1512"/>
                    <a:pt x="453" y="1493"/>
                  </a:cubicBezTo>
                  <a:cubicBezTo>
                    <a:pt x="444" y="1487"/>
                    <a:pt x="445" y="1490"/>
                    <a:pt x="443" y="1478"/>
                  </a:cubicBezTo>
                  <a:cubicBezTo>
                    <a:pt x="442" y="1476"/>
                    <a:pt x="438" y="1453"/>
                    <a:pt x="434" y="1454"/>
                  </a:cubicBezTo>
                  <a:cubicBezTo>
                    <a:pt x="440" y="1453"/>
                    <a:pt x="444" y="1434"/>
                    <a:pt x="445" y="1428"/>
                  </a:cubicBezTo>
                  <a:cubicBezTo>
                    <a:pt x="457" y="1435"/>
                    <a:pt x="469" y="1441"/>
                    <a:pt x="478" y="1450"/>
                  </a:cubicBezTo>
                  <a:cubicBezTo>
                    <a:pt x="489" y="1460"/>
                    <a:pt x="474" y="1479"/>
                    <a:pt x="473" y="1492"/>
                  </a:cubicBezTo>
                  <a:cubicBezTo>
                    <a:pt x="472" y="1510"/>
                    <a:pt x="488" y="1515"/>
                    <a:pt x="502" y="1521"/>
                  </a:cubicBezTo>
                  <a:cubicBezTo>
                    <a:pt x="519" y="1528"/>
                    <a:pt x="501" y="1540"/>
                    <a:pt x="493" y="1549"/>
                  </a:cubicBezTo>
                  <a:cubicBezTo>
                    <a:pt x="474" y="1566"/>
                    <a:pt x="466" y="1584"/>
                    <a:pt x="496" y="1589"/>
                  </a:cubicBezTo>
                  <a:cubicBezTo>
                    <a:pt x="512" y="1591"/>
                    <a:pt x="538" y="1585"/>
                    <a:pt x="551" y="1593"/>
                  </a:cubicBezTo>
                  <a:cubicBezTo>
                    <a:pt x="551" y="1604"/>
                    <a:pt x="520" y="1617"/>
                    <a:pt x="512" y="1622"/>
                  </a:cubicBezTo>
                  <a:cubicBezTo>
                    <a:pt x="506" y="1626"/>
                    <a:pt x="495" y="1632"/>
                    <a:pt x="496" y="1640"/>
                  </a:cubicBezTo>
                  <a:cubicBezTo>
                    <a:pt x="496" y="1646"/>
                    <a:pt x="502" y="1649"/>
                    <a:pt x="506" y="1652"/>
                  </a:cubicBezTo>
                  <a:cubicBezTo>
                    <a:pt x="514" y="1657"/>
                    <a:pt x="510" y="1660"/>
                    <a:pt x="509" y="1669"/>
                  </a:cubicBezTo>
                  <a:cubicBezTo>
                    <a:pt x="506" y="1683"/>
                    <a:pt x="500" y="1690"/>
                    <a:pt x="493" y="1701"/>
                  </a:cubicBezTo>
                  <a:cubicBezTo>
                    <a:pt x="485" y="1714"/>
                    <a:pt x="490" y="1727"/>
                    <a:pt x="491" y="1741"/>
                  </a:cubicBezTo>
                  <a:cubicBezTo>
                    <a:pt x="492" y="1754"/>
                    <a:pt x="483" y="1762"/>
                    <a:pt x="477" y="1773"/>
                  </a:cubicBezTo>
                  <a:cubicBezTo>
                    <a:pt x="469" y="1787"/>
                    <a:pt x="466" y="1805"/>
                    <a:pt x="465" y="1821"/>
                  </a:cubicBezTo>
                  <a:cubicBezTo>
                    <a:pt x="464" y="1851"/>
                    <a:pt x="471" y="1882"/>
                    <a:pt x="485" y="1908"/>
                  </a:cubicBezTo>
                  <a:cubicBezTo>
                    <a:pt x="492" y="1920"/>
                    <a:pt x="499" y="1930"/>
                    <a:pt x="491" y="1944"/>
                  </a:cubicBezTo>
                  <a:cubicBezTo>
                    <a:pt x="485" y="1958"/>
                    <a:pt x="482" y="1967"/>
                    <a:pt x="483" y="1982"/>
                  </a:cubicBezTo>
                  <a:cubicBezTo>
                    <a:pt x="484" y="1996"/>
                    <a:pt x="478" y="2002"/>
                    <a:pt x="468" y="2009"/>
                  </a:cubicBezTo>
                  <a:cubicBezTo>
                    <a:pt x="456" y="2017"/>
                    <a:pt x="452" y="2027"/>
                    <a:pt x="450" y="2041"/>
                  </a:cubicBezTo>
                  <a:cubicBezTo>
                    <a:pt x="449" y="2052"/>
                    <a:pt x="446" y="2058"/>
                    <a:pt x="439" y="2067"/>
                  </a:cubicBezTo>
                  <a:cubicBezTo>
                    <a:pt x="434" y="2072"/>
                    <a:pt x="422" y="2083"/>
                    <a:pt x="426" y="2091"/>
                  </a:cubicBezTo>
                  <a:cubicBezTo>
                    <a:pt x="421" y="2079"/>
                    <a:pt x="447" y="2062"/>
                    <a:pt x="450" y="2051"/>
                  </a:cubicBezTo>
                  <a:cubicBezTo>
                    <a:pt x="455" y="2031"/>
                    <a:pt x="456" y="2021"/>
                    <a:pt x="474" y="2009"/>
                  </a:cubicBezTo>
                  <a:cubicBezTo>
                    <a:pt x="495" y="1996"/>
                    <a:pt x="480" y="1979"/>
                    <a:pt x="488" y="1961"/>
                  </a:cubicBezTo>
                  <a:cubicBezTo>
                    <a:pt x="496" y="1939"/>
                    <a:pt x="505" y="1931"/>
                    <a:pt x="493" y="1907"/>
                  </a:cubicBezTo>
                  <a:cubicBezTo>
                    <a:pt x="473" y="1867"/>
                    <a:pt x="463" y="1814"/>
                    <a:pt x="488" y="1774"/>
                  </a:cubicBezTo>
                  <a:cubicBezTo>
                    <a:pt x="493" y="1767"/>
                    <a:pt x="499" y="1760"/>
                    <a:pt x="502" y="1751"/>
                  </a:cubicBezTo>
                  <a:cubicBezTo>
                    <a:pt x="505" y="1739"/>
                    <a:pt x="499" y="1727"/>
                    <a:pt x="501" y="1715"/>
                  </a:cubicBezTo>
                  <a:cubicBezTo>
                    <a:pt x="503" y="1705"/>
                    <a:pt x="513" y="1697"/>
                    <a:pt x="518" y="1687"/>
                  </a:cubicBezTo>
                  <a:cubicBezTo>
                    <a:pt x="522" y="1680"/>
                    <a:pt x="524" y="1670"/>
                    <a:pt x="526" y="1661"/>
                  </a:cubicBezTo>
                  <a:cubicBezTo>
                    <a:pt x="546" y="1669"/>
                    <a:pt x="534" y="1684"/>
                    <a:pt x="532" y="1699"/>
                  </a:cubicBezTo>
                  <a:cubicBezTo>
                    <a:pt x="530" y="1716"/>
                    <a:pt x="551" y="1722"/>
                    <a:pt x="563" y="1726"/>
                  </a:cubicBezTo>
                  <a:cubicBezTo>
                    <a:pt x="587" y="1734"/>
                    <a:pt x="578" y="1740"/>
                    <a:pt x="572" y="1759"/>
                  </a:cubicBezTo>
                  <a:cubicBezTo>
                    <a:pt x="565" y="1778"/>
                    <a:pt x="558" y="1781"/>
                    <a:pt x="540" y="1791"/>
                  </a:cubicBezTo>
                  <a:cubicBezTo>
                    <a:pt x="533" y="1795"/>
                    <a:pt x="511" y="1807"/>
                    <a:pt x="519" y="1819"/>
                  </a:cubicBezTo>
                  <a:cubicBezTo>
                    <a:pt x="527" y="1822"/>
                    <a:pt x="580" y="1834"/>
                    <a:pt x="576" y="1843"/>
                  </a:cubicBezTo>
                  <a:cubicBezTo>
                    <a:pt x="572" y="1854"/>
                    <a:pt x="557" y="1863"/>
                    <a:pt x="548" y="1870"/>
                  </a:cubicBezTo>
                  <a:cubicBezTo>
                    <a:pt x="533" y="1883"/>
                    <a:pt x="537" y="1896"/>
                    <a:pt x="538" y="1915"/>
                  </a:cubicBezTo>
                  <a:cubicBezTo>
                    <a:pt x="540" y="1938"/>
                    <a:pt x="565" y="1937"/>
                    <a:pt x="573" y="1954"/>
                  </a:cubicBezTo>
                  <a:cubicBezTo>
                    <a:pt x="582" y="1974"/>
                    <a:pt x="575" y="1995"/>
                    <a:pt x="599" y="2005"/>
                  </a:cubicBezTo>
                  <a:cubicBezTo>
                    <a:pt x="638" y="2020"/>
                    <a:pt x="561" y="2050"/>
                    <a:pt x="581" y="2068"/>
                  </a:cubicBezTo>
                  <a:cubicBezTo>
                    <a:pt x="604" y="2070"/>
                    <a:pt x="625" y="2060"/>
                    <a:pt x="648" y="2057"/>
                  </a:cubicBezTo>
                  <a:cubicBezTo>
                    <a:pt x="667" y="2055"/>
                    <a:pt x="651" y="2073"/>
                    <a:pt x="645" y="2081"/>
                  </a:cubicBezTo>
                  <a:cubicBezTo>
                    <a:pt x="638" y="2089"/>
                    <a:pt x="629" y="2096"/>
                    <a:pt x="624" y="2106"/>
                  </a:cubicBezTo>
                  <a:cubicBezTo>
                    <a:pt x="614" y="2123"/>
                    <a:pt x="651" y="2133"/>
                    <a:pt x="662" y="2141"/>
                  </a:cubicBezTo>
                  <a:cubicBezTo>
                    <a:pt x="647" y="2129"/>
                    <a:pt x="611" y="2123"/>
                    <a:pt x="629" y="2100"/>
                  </a:cubicBezTo>
                  <a:cubicBezTo>
                    <a:pt x="639" y="2087"/>
                    <a:pt x="655" y="2077"/>
                    <a:pt x="659" y="2062"/>
                  </a:cubicBezTo>
                  <a:cubicBezTo>
                    <a:pt x="663" y="2049"/>
                    <a:pt x="598" y="2066"/>
                    <a:pt x="589" y="2066"/>
                  </a:cubicBezTo>
                  <a:cubicBezTo>
                    <a:pt x="566" y="2067"/>
                    <a:pt x="607" y="2029"/>
                    <a:pt x="611" y="2022"/>
                  </a:cubicBezTo>
                  <a:cubicBezTo>
                    <a:pt x="618" y="2012"/>
                    <a:pt x="610" y="2006"/>
                    <a:pt x="602" y="2002"/>
                  </a:cubicBezTo>
                  <a:cubicBezTo>
                    <a:pt x="588" y="1995"/>
                    <a:pt x="584" y="1989"/>
                    <a:pt x="581" y="1974"/>
                  </a:cubicBezTo>
                  <a:cubicBezTo>
                    <a:pt x="579" y="1960"/>
                    <a:pt x="575" y="1947"/>
                    <a:pt x="562" y="1938"/>
                  </a:cubicBezTo>
                  <a:cubicBezTo>
                    <a:pt x="546" y="1928"/>
                    <a:pt x="543" y="1921"/>
                    <a:pt x="543" y="1902"/>
                  </a:cubicBezTo>
                  <a:cubicBezTo>
                    <a:pt x="543" y="1873"/>
                    <a:pt x="560" y="1871"/>
                    <a:pt x="578" y="1853"/>
                  </a:cubicBezTo>
                  <a:cubicBezTo>
                    <a:pt x="603" y="1830"/>
                    <a:pt x="536" y="1820"/>
                    <a:pt x="524" y="1814"/>
                  </a:cubicBezTo>
                  <a:cubicBezTo>
                    <a:pt x="526" y="1815"/>
                    <a:pt x="555" y="1792"/>
                    <a:pt x="559" y="1790"/>
                  </a:cubicBezTo>
                  <a:cubicBezTo>
                    <a:pt x="564" y="1786"/>
                    <a:pt x="572" y="1782"/>
                    <a:pt x="574" y="1777"/>
                  </a:cubicBezTo>
                  <a:cubicBezTo>
                    <a:pt x="578" y="1764"/>
                    <a:pt x="587" y="1751"/>
                    <a:pt x="589" y="1739"/>
                  </a:cubicBezTo>
                  <a:cubicBezTo>
                    <a:pt x="593" y="1723"/>
                    <a:pt x="571" y="1719"/>
                    <a:pt x="560" y="1715"/>
                  </a:cubicBezTo>
                  <a:cubicBezTo>
                    <a:pt x="543" y="1710"/>
                    <a:pt x="539" y="1704"/>
                    <a:pt x="544" y="1687"/>
                  </a:cubicBezTo>
                  <a:cubicBezTo>
                    <a:pt x="557" y="1697"/>
                    <a:pt x="572" y="1704"/>
                    <a:pt x="586" y="1711"/>
                  </a:cubicBezTo>
                  <a:cubicBezTo>
                    <a:pt x="602" y="1719"/>
                    <a:pt x="625" y="1722"/>
                    <a:pt x="637" y="1737"/>
                  </a:cubicBezTo>
                  <a:cubicBezTo>
                    <a:pt x="647" y="1751"/>
                    <a:pt x="658" y="1770"/>
                    <a:pt x="664" y="1786"/>
                  </a:cubicBezTo>
                  <a:cubicBezTo>
                    <a:pt x="672" y="1808"/>
                    <a:pt x="662" y="1827"/>
                    <a:pt x="663" y="1849"/>
                  </a:cubicBezTo>
                  <a:cubicBezTo>
                    <a:pt x="663" y="1878"/>
                    <a:pt x="702" y="1899"/>
                    <a:pt x="724" y="1912"/>
                  </a:cubicBezTo>
                  <a:cubicBezTo>
                    <a:pt x="745" y="1924"/>
                    <a:pt x="768" y="1939"/>
                    <a:pt x="791" y="1946"/>
                  </a:cubicBezTo>
                  <a:cubicBezTo>
                    <a:pt x="763" y="1936"/>
                    <a:pt x="736" y="1916"/>
                    <a:pt x="712" y="1899"/>
                  </a:cubicBezTo>
                  <a:cubicBezTo>
                    <a:pt x="686" y="1882"/>
                    <a:pt x="720" y="1905"/>
                    <a:pt x="712" y="18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4" name="PA-任意多边形 1818">
              <a:extLst>
                <a:ext uri="{FF2B5EF4-FFF2-40B4-BE49-F238E27FC236}">
                  <a16:creationId xmlns="" xmlns:a16="http://schemas.microsoft.com/office/drawing/2014/main" id="{67D95864-D94A-47CA-813E-1396D07497D6}"/>
                </a:ext>
              </a:extLst>
            </p:cNvPr>
            <p:cNvSpPr>
              <a:spLocks noEditPoints="1"/>
            </p:cNvSpPr>
            <p:nvPr>
              <p:custDataLst>
                <p:tags r:id="rId306"/>
              </p:custDataLst>
            </p:nvPr>
          </p:nvSpPr>
          <p:spPr bwMode="auto">
            <a:xfrm>
              <a:off x="3319" y="2532"/>
              <a:ext cx="1227" cy="2116"/>
            </a:xfrm>
            <a:custGeom>
              <a:avLst/>
              <a:gdLst>
                <a:gd name="T0" fmla="*/ 1225 w 612"/>
                <a:gd name="T1" fmla="*/ 1507 h 1057"/>
                <a:gd name="T2" fmla="*/ 950 w 612"/>
                <a:gd name="T3" fmla="*/ 1307 h 1057"/>
                <a:gd name="T4" fmla="*/ 810 w 612"/>
                <a:gd name="T5" fmla="*/ 1211 h 1057"/>
                <a:gd name="T6" fmla="*/ 806 w 612"/>
                <a:gd name="T7" fmla="*/ 1013 h 1057"/>
                <a:gd name="T8" fmla="*/ 684 w 612"/>
                <a:gd name="T9" fmla="*/ 701 h 1057"/>
                <a:gd name="T10" fmla="*/ 658 w 612"/>
                <a:gd name="T11" fmla="*/ 569 h 1057"/>
                <a:gd name="T12" fmla="*/ 569 w 612"/>
                <a:gd name="T13" fmla="*/ 382 h 1057"/>
                <a:gd name="T14" fmla="*/ 387 w 612"/>
                <a:gd name="T15" fmla="*/ 212 h 1057"/>
                <a:gd name="T16" fmla="*/ 263 w 612"/>
                <a:gd name="T17" fmla="*/ 118 h 1057"/>
                <a:gd name="T18" fmla="*/ 80 w 612"/>
                <a:gd name="T19" fmla="*/ 78 h 1057"/>
                <a:gd name="T20" fmla="*/ 96 w 612"/>
                <a:gd name="T21" fmla="*/ 136 h 1057"/>
                <a:gd name="T22" fmla="*/ 221 w 612"/>
                <a:gd name="T23" fmla="*/ 150 h 1057"/>
                <a:gd name="T24" fmla="*/ 355 w 612"/>
                <a:gd name="T25" fmla="*/ 244 h 1057"/>
                <a:gd name="T26" fmla="*/ 499 w 612"/>
                <a:gd name="T27" fmla="*/ 366 h 1057"/>
                <a:gd name="T28" fmla="*/ 577 w 612"/>
                <a:gd name="T29" fmla="*/ 518 h 1057"/>
                <a:gd name="T30" fmla="*/ 630 w 612"/>
                <a:gd name="T31" fmla="*/ 641 h 1057"/>
                <a:gd name="T32" fmla="*/ 664 w 612"/>
                <a:gd name="T33" fmla="*/ 801 h 1057"/>
                <a:gd name="T34" fmla="*/ 786 w 612"/>
                <a:gd name="T35" fmla="*/ 999 h 1057"/>
                <a:gd name="T36" fmla="*/ 816 w 612"/>
                <a:gd name="T37" fmla="*/ 1135 h 1057"/>
                <a:gd name="T38" fmla="*/ 838 w 612"/>
                <a:gd name="T39" fmla="*/ 1261 h 1057"/>
                <a:gd name="T40" fmla="*/ 824 w 612"/>
                <a:gd name="T41" fmla="*/ 1371 h 1057"/>
                <a:gd name="T42" fmla="*/ 816 w 612"/>
                <a:gd name="T43" fmla="*/ 1549 h 1057"/>
                <a:gd name="T44" fmla="*/ 884 w 612"/>
                <a:gd name="T45" fmla="*/ 1666 h 1057"/>
                <a:gd name="T46" fmla="*/ 922 w 612"/>
                <a:gd name="T47" fmla="*/ 1838 h 1057"/>
                <a:gd name="T48" fmla="*/ 844 w 612"/>
                <a:gd name="T49" fmla="*/ 2116 h 1057"/>
                <a:gd name="T50" fmla="*/ 930 w 612"/>
                <a:gd name="T51" fmla="*/ 1860 h 1057"/>
                <a:gd name="T52" fmla="*/ 892 w 612"/>
                <a:gd name="T53" fmla="*/ 1646 h 1057"/>
                <a:gd name="T54" fmla="*/ 850 w 612"/>
                <a:gd name="T55" fmla="*/ 1329 h 1057"/>
                <a:gd name="T56" fmla="*/ 962 w 612"/>
                <a:gd name="T57" fmla="*/ 1319 h 1057"/>
                <a:gd name="T58" fmla="*/ 1051 w 612"/>
                <a:gd name="T59" fmla="*/ 1379 h 1057"/>
                <a:gd name="T60" fmla="*/ 1125 w 612"/>
                <a:gd name="T61" fmla="*/ 1429 h 1057"/>
                <a:gd name="T62" fmla="*/ 1049 w 612"/>
                <a:gd name="T63" fmla="*/ 1367 h 1057"/>
                <a:gd name="T64" fmla="*/ 1189 w 612"/>
                <a:gd name="T65" fmla="*/ 1483 h 105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12"/>
                <a:gd name="T100" fmla="*/ 0 h 1057"/>
                <a:gd name="T101" fmla="*/ 612 w 612"/>
                <a:gd name="T102" fmla="*/ 1057 h 105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12" h="1057">
                  <a:moveTo>
                    <a:pt x="611" y="753"/>
                  </a:moveTo>
                  <a:cubicBezTo>
                    <a:pt x="612" y="752"/>
                    <a:pt x="612" y="752"/>
                    <a:pt x="611" y="753"/>
                  </a:cubicBezTo>
                  <a:close/>
                  <a:moveTo>
                    <a:pt x="523" y="683"/>
                  </a:moveTo>
                  <a:cubicBezTo>
                    <a:pt x="509" y="663"/>
                    <a:pt x="503" y="652"/>
                    <a:pt x="474" y="653"/>
                  </a:cubicBezTo>
                  <a:cubicBezTo>
                    <a:pt x="459" y="653"/>
                    <a:pt x="419" y="671"/>
                    <a:pt x="424" y="643"/>
                  </a:cubicBezTo>
                  <a:cubicBezTo>
                    <a:pt x="427" y="622"/>
                    <a:pt x="415" y="620"/>
                    <a:pt x="404" y="605"/>
                  </a:cubicBezTo>
                  <a:cubicBezTo>
                    <a:pt x="391" y="589"/>
                    <a:pt x="420" y="575"/>
                    <a:pt x="415" y="557"/>
                  </a:cubicBezTo>
                  <a:cubicBezTo>
                    <a:pt x="410" y="537"/>
                    <a:pt x="399" y="528"/>
                    <a:pt x="402" y="506"/>
                  </a:cubicBezTo>
                  <a:cubicBezTo>
                    <a:pt x="405" y="481"/>
                    <a:pt x="392" y="477"/>
                    <a:pt x="375" y="463"/>
                  </a:cubicBezTo>
                  <a:cubicBezTo>
                    <a:pt x="339" y="434"/>
                    <a:pt x="348" y="390"/>
                    <a:pt x="341" y="350"/>
                  </a:cubicBezTo>
                  <a:cubicBezTo>
                    <a:pt x="339" y="338"/>
                    <a:pt x="332" y="327"/>
                    <a:pt x="330" y="315"/>
                  </a:cubicBezTo>
                  <a:cubicBezTo>
                    <a:pt x="328" y="305"/>
                    <a:pt x="329" y="294"/>
                    <a:pt x="328" y="284"/>
                  </a:cubicBezTo>
                  <a:cubicBezTo>
                    <a:pt x="324" y="259"/>
                    <a:pt x="297" y="258"/>
                    <a:pt x="305" y="231"/>
                  </a:cubicBezTo>
                  <a:cubicBezTo>
                    <a:pt x="312" y="208"/>
                    <a:pt x="303" y="199"/>
                    <a:pt x="284" y="191"/>
                  </a:cubicBezTo>
                  <a:cubicBezTo>
                    <a:pt x="261" y="182"/>
                    <a:pt x="272" y="160"/>
                    <a:pt x="258" y="144"/>
                  </a:cubicBezTo>
                  <a:cubicBezTo>
                    <a:pt x="241" y="124"/>
                    <a:pt x="212" y="122"/>
                    <a:pt x="193" y="106"/>
                  </a:cubicBezTo>
                  <a:cubicBezTo>
                    <a:pt x="184" y="98"/>
                    <a:pt x="178" y="89"/>
                    <a:pt x="168" y="82"/>
                  </a:cubicBezTo>
                  <a:cubicBezTo>
                    <a:pt x="155" y="74"/>
                    <a:pt x="142" y="68"/>
                    <a:pt x="131" y="59"/>
                  </a:cubicBezTo>
                  <a:cubicBezTo>
                    <a:pt x="112" y="42"/>
                    <a:pt x="97" y="35"/>
                    <a:pt x="72" y="45"/>
                  </a:cubicBezTo>
                  <a:cubicBezTo>
                    <a:pt x="70" y="46"/>
                    <a:pt x="41" y="40"/>
                    <a:pt x="40" y="39"/>
                  </a:cubicBezTo>
                  <a:cubicBezTo>
                    <a:pt x="49" y="31"/>
                    <a:pt x="30" y="0"/>
                    <a:pt x="15" y="22"/>
                  </a:cubicBezTo>
                  <a:cubicBezTo>
                    <a:pt x="0" y="46"/>
                    <a:pt x="28" y="65"/>
                    <a:pt x="48" y="68"/>
                  </a:cubicBezTo>
                  <a:cubicBezTo>
                    <a:pt x="61" y="70"/>
                    <a:pt x="72" y="74"/>
                    <a:pt x="86" y="70"/>
                  </a:cubicBezTo>
                  <a:cubicBezTo>
                    <a:pt x="99" y="66"/>
                    <a:pt x="101" y="65"/>
                    <a:pt x="110" y="75"/>
                  </a:cubicBezTo>
                  <a:cubicBezTo>
                    <a:pt x="119" y="85"/>
                    <a:pt x="131" y="90"/>
                    <a:pt x="143" y="96"/>
                  </a:cubicBezTo>
                  <a:cubicBezTo>
                    <a:pt x="156" y="103"/>
                    <a:pt x="165" y="113"/>
                    <a:pt x="177" y="122"/>
                  </a:cubicBezTo>
                  <a:cubicBezTo>
                    <a:pt x="195" y="138"/>
                    <a:pt x="224" y="140"/>
                    <a:pt x="240" y="158"/>
                  </a:cubicBezTo>
                  <a:cubicBezTo>
                    <a:pt x="246" y="165"/>
                    <a:pt x="247" y="175"/>
                    <a:pt x="249" y="183"/>
                  </a:cubicBezTo>
                  <a:cubicBezTo>
                    <a:pt x="253" y="197"/>
                    <a:pt x="265" y="204"/>
                    <a:pt x="278" y="209"/>
                  </a:cubicBezTo>
                  <a:cubicBezTo>
                    <a:pt x="299" y="216"/>
                    <a:pt x="276" y="243"/>
                    <a:pt x="288" y="259"/>
                  </a:cubicBezTo>
                  <a:cubicBezTo>
                    <a:pt x="294" y="267"/>
                    <a:pt x="303" y="272"/>
                    <a:pt x="310" y="281"/>
                  </a:cubicBezTo>
                  <a:cubicBezTo>
                    <a:pt x="317" y="290"/>
                    <a:pt x="311" y="309"/>
                    <a:pt x="314" y="320"/>
                  </a:cubicBezTo>
                  <a:cubicBezTo>
                    <a:pt x="318" y="333"/>
                    <a:pt x="324" y="344"/>
                    <a:pt x="327" y="357"/>
                  </a:cubicBezTo>
                  <a:cubicBezTo>
                    <a:pt x="329" y="371"/>
                    <a:pt x="328" y="386"/>
                    <a:pt x="331" y="400"/>
                  </a:cubicBezTo>
                  <a:cubicBezTo>
                    <a:pt x="337" y="426"/>
                    <a:pt x="345" y="462"/>
                    <a:pt x="371" y="476"/>
                  </a:cubicBezTo>
                  <a:cubicBezTo>
                    <a:pt x="381" y="481"/>
                    <a:pt x="393" y="485"/>
                    <a:pt x="392" y="499"/>
                  </a:cubicBezTo>
                  <a:cubicBezTo>
                    <a:pt x="392" y="511"/>
                    <a:pt x="387" y="522"/>
                    <a:pt x="392" y="534"/>
                  </a:cubicBezTo>
                  <a:cubicBezTo>
                    <a:pt x="396" y="544"/>
                    <a:pt x="409" y="555"/>
                    <a:pt x="407" y="567"/>
                  </a:cubicBezTo>
                  <a:cubicBezTo>
                    <a:pt x="405" y="580"/>
                    <a:pt x="389" y="588"/>
                    <a:pt x="395" y="603"/>
                  </a:cubicBezTo>
                  <a:cubicBezTo>
                    <a:pt x="400" y="614"/>
                    <a:pt x="414" y="618"/>
                    <a:pt x="418" y="630"/>
                  </a:cubicBezTo>
                  <a:cubicBezTo>
                    <a:pt x="420" y="638"/>
                    <a:pt x="419" y="648"/>
                    <a:pt x="417" y="656"/>
                  </a:cubicBezTo>
                  <a:cubicBezTo>
                    <a:pt x="415" y="666"/>
                    <a:pt x="412" y="676"/>
                    <a:pt x="411" y="685"/>
                  </a:cubicBezTo>
                  <a:cubicBezTo>
                    <a:pt x="410" y="702"/>
                    <a:pt x="398" y="716"/>
                    <a:pt x="398" y="732"/>
                  </a:cubicBezTo>
                  <a:cubicBezTo>
                    <a:pt x="398" y="745"/>
                    <a:pt x="402" y="761"/>
                    <a:pt x="407" y="774"/>
                  </a:cubicBezTo>
                  <a:cubicBezTo>
                    <a:pt x="413" y="786"/>
                    <a:pt x="423" y="790"/>
                    <a:pt x="431" y="799"/>
                  </a:cubicBezTo>
                  <a:cubicBezTo>
                    <a:pt x="439" y="809"/>
                    <a:pt x="439" y="821"/>
                    <a:pt x="441" y="832"/>
                  </a:cubicBezTo>
                  <a:cubicBezTo>
                    <a:pt x="445" y="848"/>
                    <a:pt x="458" y="854"/>
                    <a:pt x="466" y="867"/>
                  </a:cubicBezTo>
                  <a:cubicBezTo>
                    <a:pt x="476" y="883"/>
                    <a:pt x="464" y="902"/>
                    <a:pt x="460" y="918"/>
                  </a:cubicBezTo>
                  <a:cubicBezTo>
                    <a:pt x="456" y="938"/>
                    <a:pt x="462" y="950"/>
                    <a:pt x="445" y="966"/>
                  </a:cubicBezTo>
                  <a:cubicBezTo>
                    <a:pt x="421" y="990"/>
                    <a:pt x="416" y="1024"/>
                    <a:pt x="421" y="1057"/>
                  </a:cubicBezTo>
                  <a:cubicBezTo>
                    <a:pt x="417" y="1029"/>
                    <a:pt x="420" y="991"/>
                    <a:pt x="442" y="972"/>
                  </a:cubicBezTo>
                  <a:cubicBezTo>
                    <a:pt x="456" y="960"/>
                    <a:pt x="464" y="948"/>
                    <a:pt x="464" y="929"/>
                  </a:cubicBezTo>
                  <a:cubicBezTo>
                    <a:pt x="463" y="909"/>
                    <a:pt x="480" y="888"/>
                    <a:pt x="471" y="867"/>
                  </a:cubicBezTo>
                  <a:cubicBezTo>
                    <a:pt x="463" y="850"/>
                    <a:pt x="447" y="843"/>
                    <a:pt x="445" y="822"/>
                  </a:cubicBezTo>
                  <a:cubicBezTo>
                    <a:pt x="443" y="803"/>
                    <a:pt x="434" y="794"/>
                    <a:pt x="421" y="780"/>
                  </a:cubicBezTo>
                  <a:cubicBezTo>
                    <a:pt x="389" y="744"/>
                    <a:pt x="421" y="703"/>
                    <a:pt x="424" y="664"/>
                  </a:cubicBezTo>
                  <a:cubicBezTo>
                    <a:pt x="432" y="669"/>
                    <a:pt x="442" y="663"/>
                    <a:pt x="450" y="661"/>
                  </a:cubicBezTo>
                  <a:cubicBezTo>
                    <a:pt x="460" y="658"/>
                    <a:pt x="470" y="658"/>
                    <a:pt x="480" y="659"/>
                  </a:cubicBezTo>
                  <a:cubicBezTo>
                    <a:pt x="488" y="659"/>
                    <a:pt x="496" y="658"/>
                    <a:pt x="504" y="662"/>
                  </a:cubicBezTo>
                  <a:cubicBezTo>
                    <a:pt x="514" y="667"/>
                    <a:pt x="517" y="681"/>
                    <a:pt x="524" y="689"/>
                  </a:cubicBezTo>
                  <a:cubicBezTo>
                    <a:pt x="544" y="709"/>
                    <a:pt x="571" y="725"/>
                    <a:pt x="593" y="741"/>
                  </a:cubicBezTo>
                  <a:cubicBezTo>
                    <a:pt x="583" y="732"/>
                    <a:pt x="572" y="723"/>
                    <a:pt x="561" y="714"/>
                  </a:cubicBezTo>
                  <a:cubicBezTo>
                    <a:pt x="549" y="704"/>
                    <a:pt x="533" y="696"/>
                    <a:pt x="523" y="683"/>
                  </a:cubicBezTo>
                  <a:cubicBezTo>
                    <a:pt x="517" y="674"/>
                    <a:pt x="532" y="695"/>
                    <a:pt x="523" y="683"/>
                  </a:cubicBezTo>
                  <a:close/>
                  <a:moveTo>
                    <a:pt x="611" y="753"/>
                  </a:moveTo>
                  <a:cubicBezTo>
                    <a:pt x="611" y="753"/>
                    <a:pt x="604" y="748"/>
                    <a:pt x="593" y="741"/>
                  </a:cubicBezTo>
                  <a:cubicBezTo>
                    <a:pt x="603" y="748"/>
                    <a:pt x="610" y="754"/>
                    <a:pt x="611" y="7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5" name="PA-任意多边形 1819">
              <a:extLst>
                <a:ext uri="{FF2B5EF4-FFF2-40B4-BE49-F238E27FC236}">
                  <a16:creationId xmlns="" xmlns:a16="http://schemas.microsoft.com/office/drawing/2014/main" id="{891DE886-4952-44C2-AC4C-615C6E037CE8}"/>
                </a:ext>
              </a:extLst>
            </p:cNvPr>
            <p:cNvSpPr>
              <a:spLocks/>
            </p:cNvSpPr>
            <p:nvPr>
              <p:custDataLst>
                <p:tags r:id="rId307"/>
              </p:custDataLst>
            </p:nvPr>
          </p:nvSpPr>
          <p:spPr bwMode="auto">
            <a:xfrm>
              <a:off x="105" y="3102"/>
              <a:ext cx="2186" cy="3215"/>
            </a:xfrm>
            <a:custGeom>
              <a:avLst/>
              <a:gdLst>
                <a:gd name="T0" fmla="*/ 2068 w 1090"/>
                <a:gd name="T1" fmla="*/ 6 h 1606"/>
                <a:gd name="T2" fmla="*/ 1881 w 1090"/>
                <a:gd name="T3" fmla="*/ 64 h 1606"/>
                <a:gd name="T4" fmla="*/ 1659 w 1090"/>
                <a:gd name="T5" fmla="*/ 182 h 1606"/>
                <a:gd name="T6" fmla="*/ 1516 w 1090"/>
                <a:gd name="T7" fmla="*/ 424 h 1606"/>
                <a:gd name="T8" fmla="*/ 1434 w 1090"/>
                <a:gd name="T9" fmla="*/ 611 h 1606"/>
                <a:gd name="T10" fmla="*/ 1416 w 1090"/>
                <a:gd name="T11" fmla="*/ 777 h 1606"/>
                <a:gd name="T12" fmla="*/ 1314 w 1090"/>
                <a:gd name="T13" fmla="*/ 923 h 1606"/>
                <a:gd name="T14" fmla="*/ 1027 w 1090"/>
                <a:gd name="T15" fmla="*/ 865 h 1606"/>
                <a:gd name="T16" fmla="*/ 874 w 1090"/>
                <a:gd name="T17" fmla="*/ 1071 h 1606"/>
                <a:gd name="T18" fmla="*/ 435 w 1090"/>
                <a:gd name="T19" fmla="*/ 1209 h 1606"/>
                <a:gd name="T20" fmla="*/ 245 w 1090"/>
                <a:gd name="T21" fmla="*/ 1207 h 1606"/>
                <a:gd name="T22" fmla="*/ 52 w 1090"/>
                <a:gd name="T23" fmla="*/ 1263 h 1606"/>
                <a:gd name="T24" fmla="*/ 341 w 1090"/>
                <a:gd name="T25" fmla="*/ 1367 h 1606"/>
                <a:gd name="T26" fmla="*/ 477 w 1090"/>
                <a:gd name="T27" fmla="*/ 1173 h 1606"/>
                <a:gd name="T28" fmla="*/ 778 w 1090"/>
                <a:gd name="T29" fmla="*/ 1091 h 1606"/>
                <a:gd name="T30" fmla="*/ 890 w 1090"/>
                <a:gd name="T31" fmla="*/ 1171 h 1606"/>
                <a:gd name="T32" fmla="*/ 842 w 1090"/>
                <a:gd name="T33" fmla="*/ 1533 h 1606"/>
                <a:gd name="T34" fmla="*/ 570 w 1090"/>
                <a:gd name="T35" fmla="*/ 1728 h 1606"/>
                <a:gd name="T36" fmla="*/ 383 w 1090"/>
                <a:gd name="T37" fmla="*/ 1838 h 1606"/>
                <a:gd name="T38" fmla="*/ 176 w 1090"/>
                <a:gd name="T39" fmla="*/ 1832 h 1606"/>
                <a:gd name="T40" fmla="*/ 32 w 1090"/>
                <a:gd name="T41" fmla="*/ 2018 h 1606"/>
                <a:gd name="T42" fmla="*/ 40 w 1090"/>
                <a:gd name="T43" fmla="*/ 2180 h 1606"/>
                <a:gd name="T44" fmla="*/ 36 w 1090"/>
                <a:gd name="T45" fmla="*/ 2128 h 1606"/>
                <a:gd name="T46" fmla="*/ 42 w 1090"/>
                <a:gd name="T47" fmla="*/ 1878 h 1606"/>
                <a:gd name="T48" fmla="*/ 185 w 1090"/>
                <a:gd name="T49" fmla="*/ 1898 h 1606"/>
                <a:gd name="T50" fmla="*/ 329 w 1090"/>
                <a:gd name="T51" fmla="*/ 2056 h 1606"/>
                <a:gd name="T52" fmla="*/ 367 w 1090"/>
                <a:gd name="T53" fmla="*/ 2342 h 1606"/>
                <a:gd name="T54" fmla="*/ 375 w 1090"/>
                <a:gd name="T55" fmla="*/ 2620 h 1606"/>
                <a:gd name="T56" fmla="*/ 373 w 1090"/>
                <a:gd name="T57" fmla="*/ 2859 h 1606"/>
                <a:gd name="T58" fmla="*/ 297 w 1090"/>
                <a:gd name="T59" fmla="*/ 3167 h 1606"/>
                <a:gd name="T60" fmla="*/ 379 w 1090"/>
                <a:gd name="T61" fmla="*/ 2845 h 1606"/>
                <a:gd name="T62" fmla="*/ 389 w 1090"/>
                <a:gd name="T63" fmla="*/ 2626 h 1606"/>
                <a:gd name="T64" fmla="*/ 393 w 1090"/>
                <a:gd name="T65" fmla="*/ 2378 h 1606"/>
                <a:gd name="T66" fmla="*/ 359 w 1090"/>
                <a:gd name="T67" fmla="*/ 2096 h 1606"/>
                <a:gd name="T68" fmla="*/ 459 w 1090"/>
                <a:gd name="T69" fmla="*/ 1832 h 1606"/>
                <a:gd name="T70" fmla="*/ 684 w 1090"/>
                <a:gd name="T71" fmla="*/ 1670 h 1606"/>
                <a:gd name="T72" fmla="*/ 862 w 1090"/>
                <a:gd name="T73" fmla="*/ 1561 h 1606"/>
                <a:gd name="T74" fmla="*/ 908 w 1090"/>
                <a:gd name="T75" fmla="*/ 1275 h 1606"/>
                <a:gd name="T76" fmla="*/ 969 w 1090"/>
                <a:gd name="T77" fmla="*/ 995 h 1606"/>
                <a:gd name="T78" fmla="*/ 1187 w 1090"/>
                <a:gd name="T79" fmla="*/ 911 h 1606"/>
                <a:gd name="T80" fmla="*/ 1400 w 1090"/>
                <a:gd name="T81" fmla="*/ 879 h 1606"/>
                <a:gd name="T82" fmla="*/ 1494 w 1090"/>
                <a:gd name="T83" fmla="*/ 719 h 1606"/>
                <a:gd name="T84" fmla="*/ 1508 w 1090"/>
                <a:gd name="T85" fmla="*/ 615 h 1606"/>
                <a:gd name="T86" fmla="*/ 1436 w 1090"/>
                <a:gd name="T87" fmla="*/ 863 h 1606"/>
                <a:gd name="T88" fmla="*/ 1414 w 1090"/>
                <a:gd name="T89" fmla="*/ 1071 h 1606"/>
                <a:gd name="T90" fmla="*/ 1390 w 1090"/>
                <a:gd name="T91" fmla="*/ 1439 h 1606"/>
                <a:gd name="T92" fmla="*/ 1392 w 1090"/>
                <a:gd name="T93" fmla="*/ 1309 h 1606"/>
                <a:gd name="T94" fmla="*/ 1424 w 1090"/>
                <a:gd name="T95" fmla="*/ 1095 h 1606"/>
                <a:gd name="T96" fmla="*/ 1454 w 1090"/>
                <a:gd name="T97" fmla="*/ 889 h 1606"/>
                <a:gd name="T98" fmla="*/ 1542 w 1090"/>
                <a:gd name="T99" fmla="*/ 615 h 1606"/>
                <a:gd name="T100" fmla="*/ 1548 w 1090"/>
                <a:gd name="T101" fmla="*/ 482 h 1606"/>
                <a:gd name="T102" fmla="*/ 1677 w 1090"/>
                <a:gd name="T103" fmla="*/ 340 h 1606"/>
                <a:gd name="T104" fmla="*/ 1781 w 1090"/>
                <a:gd name="T105" fmla="*/ 126 h 1606"/>
                <a:gd name="T106" fmla="*/ 1879 w 1090"/>
                <a:gd name="T107" fmla="*/ 124 h 1606"/>
                <a:gd name="T108" fmla="*/ 2094 w 1090"/>
                <a:gd name="T109" fmla="*/ 64 h 16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90"/>
                <a:gd name="T166" fmla="*/ 0 h 1606"/>
                <a:gd name="T167" fmla="*/ 1090 w 1090"/>
                <a:gd name="T168" fmla="*/ 1606 h 160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90" h="1606">
                  <a:moveTo>
                    <a:pt x="1081" y="8"/>
                  </a:moveTo>
                  <a:cubicBezTo>
                    <a:pt x="1075" y="3"/>
                    <a:pt x="1057" y="11"/>
                    <a:pt x="1049" y="10"/>
                  </a:cubicBezTo>
                  <a:cubicBezTo>
                    <a:pt x="1043" y="9"/>
                    <a:pt x="1037" y="4"/>
                    <a:pt x="1031" y="3"/>
                  </a:cubicBezTo>
                  <a:cubicBezTo>
                    <a:pt x="1020" y="0"/>
                    <a:pt x="1010" y="4"/>
                    <a:pt x="999" y="7"/>
                  </a:cubicBezTo>
                  <a:cubicBezTo>
                    <a:pt x="980" y="14"/>
                    <a:pt x="972" y="20"/>
                    <a:pt x="959" y="35"/>
                  </a:cubicBezTo>
                  <a:cubicBezTo>
                    <a:pt x="953" y="41"/>
                    <a:pt x="944" y="35"/>
                    <a:pt x="938" y="32"/>
                  </a:cubicBezTo>
                  <a:cubicBezTo>
                    <a:pt x="926" y="28"/>
                    <a:pt x="914" y="31"/>
                    <a:pt x="902" y="33"/>
                  </a:cubicBezTo>
                  <a:cubicBezTo>
                    <a:pt x="885" y="36"/>
                    <a:pt x="875" y="38"/>
                    <a:pt x="862" y="51"/>
                  </a:cubicBezTo>
                  <a:cubicBezTo>
                    <a:pt x="850" y="63"/>
                    <a:pt x="837" y="77"/>
                    <a:pt x="827" y="91"/>
                  </a:cubicBezTo>
                  <a:cubicBezTo>
                    <a:pt x="817" y="105"/>
                    <a:pt x="811" y="122"/>
                    <a:pt x="805" y="138"/>
                  </a:cubicBezTo>
                  <a:cubicBezTo>
                    <a:pt x="800" y="154"/>
                    <a:pt x="809" y="170"/>
                    <a:pt x="816" y="184"/>
                  </a:cubicBezTo>
                  <a:cubicBezTo>
                    <a:pt x="788" y="182"/>
                    <a:pt x="763" y="179"/>
                    <a:pt x="756" y="212"/>
                  </a:cubicBezTo>
                  <a:cubicBezTo>
                    <a:pt x="753" y="231"/>
                    <a:pt x="747" y="232"/>
                    <a:pt x="730" y="238"/>
                  </a:cubicBezTo>
                  <a:cubicBezTo>
                    <a:pt x="713" y="244"/>
                    <a:pt x="708" y="260"/>
                    <a:pt x="716" y="276"/>
                  </a:cubicBezTo>
                  <a:cubicBezTo>
                    <a:pt x="723" y="288"/>
                    <a:pt x="729" y="296"/>
                    <a:pt x="715" y="305"/>
                  </a:cubicBezTo>
                  <a:cubicBezTo>
                    <a:pt x="704" y="312"/>
                    <a:pt x="686" y="321"/>
                    <a:pt x="694" y="338"/>
                  </a:cubicBezTo>
                  <a:cubicBezTo>
                    <a:pt x="699" y="350"/>
                    <a:pt x="712" y="354"/>
                    <a:pt x="721" y="362"/>
                  </a:cubicBezTo>
                  <a:cubicBezTo>
                    <a:pt x="734" y="374"/>
                    <a:pt x="715" y="379"/>
                    <a:pt x="706" y="388"/>
                  </a:cubicBezTo>
                  <a:cubicBezTo>
                    <a:pt x="700" y="395"/>
                    <a:pt x="697" y="403"/>
                    <a:pt x="693" y="411"/>
                  </a:cubicBezTo>
                  <a:cubicBezTo>
                    <a:pt x="689" y="419"/>
                    <a:pt x="682" y="425"/>
                    <a:pt x="680" y="434"/>
                  </a:cubicBezTo>
                  <a:cubicBezTo>
                    <a:pt x="676" y="449"/>
                    <a:pt x="673" y="458"/>
                    <a:pt x="655" y="461"/>
                  </a:cubicBezTo>
                  <a:cubicBezTo>
                    <a:pt x="644" y="463"/>
                    <a:pt x="627" y="464"/>
                    <a:pt x="618" y="455"/>
                  </a:cubicBezTo>
                  <a:cubicBezTo>
                    <a:pt x="604" y="440"/>
                    <a:pt x="586" y="436"/>
                    <a:pt x="566" y="432"/>
                  </a:cubicBezTo>
                  <a:cubicBezTo>
                    <a:pt x="548" y="429"/>
                    <a:pt x="530" y="427"/>
                    <a:pt x="512" y="432"/>
                  </a:cubicBezTo>
                  <a:cubicBezTo>
                    <a:pt x="497" y="435"/>
                    <a:pt x="471" y="444"/>
                    <a:pt x="466" y="460"/>
                  </a:cubicBezTo>
                  <a:cubicBezTo>
                    <a:pt x="461" y="474"/>
                    <a:pt x="474" y="488"/>
                    <a:pt x="468" y="502"/>
                  </a:cubicBezTo>
                  <a:cubicBezTo>
                    <a:pt x="462" y="517"/>
                    <a:pt x="439" y="515"/>
                    <a:pt x="436" y="535"/>
                  </a:cubicBezTo>
                  <a:cubicBezTo>
                    <a:pt x="411" y="523"/>
                    <a:pt x="382" y="530"/>
                    <a:pt x="354" y="523"/>
                  </a:cubicBezTo>
                  <a:cubicBezTo>
                    <a:pt x="328" y="516"/>
                    <a:pt x="288" y="524"/>
                    <a:pt x="265" y="538"/>
                  </a:cubicBezTo>
                  <a:cubicBezTo>
                    <a:pt x="243" y="551"/>
                    <a:pt x="221" y="578"/>
                    <a:pt x="217" y="604"/>
                  </a:cubicBezTo>
                  <a:cubicBezTo>
                    <a:pt x="215" y="618"/>
                    <a:pt x="220" y="632"/>
                    <a:pt x="208" y="643"/>
                  </a:cubicBezTo>
                  <a:cubicBezTo>
                    <a:pt x="195" y="653"/>
                    <a:pt x="187" y="667"/>
                    <a:pt x="176" y="679"/>
                  </a:cubicBezTo>
                  <a:cubicBezTo>
                    <a:pt x="161" y="653"/>
                    <a:pt x="150" y="618"/>
                    <a:pt x="122" y="603"/>
                  </a:cubicBezTo>
                  <a:cubicBezTo>
                    <a:pt x="108" y="596"/>
                    <a:pt x="90" y="598"/>
                    <a:pt x="76" y="605"/>
                  </a:cubicBezTo>
                  <a:cubicBezTo>
                    <a:pt x="67" y="611"/>
                    <a:pt x="60" y="618"/>
                    <a:pt x="51" y="624"/>
                  </a:cubicBezTo>
                  <a:cubicBezTo>
                    <a:pt x="43" y="631"/>
                    <a:pt x="35" y="630"/>
                    <a:pt x="26" y="631"/>
                  </a:cubicBezTo>
                  <a:cubicBezTo>
                    <a:pt x="52" y="636"/>
                    <a:pt x="66" y="609"/>
                    <a:pt x="90" y="603"/>
                  </a:cubicBezTo>
                  <a:cubicBezTo>
                    <a:pt x="112" y="598"/>
                    <a:pt x="130" y="611"/>
                    <a:pt x="142" y="629"/>
                  </a:cubicBezTo>
                  <a:cubicBezTo>
                    <a:pt x="153" y="646"/>
                    <a:pt x="161" y="665"/>
                    <a:pt x="170" y="683"/>
                  </a:cubicBezTo>
                  <a:cubicBezTo>
                    <a:pt x="178" y="697"/>
                    <a:pt x="206" y="656"/>
                    <a:pt x="214" y="649"/>
                  </a:cubicBezTo>
                  <a:cubicBezTo>
                    <a:pt x="223" y="642"/>
                    <a:pt x="228" y="634"/>
                    <a:pt x="227" y="622"/>
                  </a:cubicBezTo>
                  <a:cubicBezTo>
                    <a:pt x="227" y="606"/>
                    <a:pt x="230" y="599"/>
                    <a:pt x="238" y="586"/>
                  </a:cubicBezTo>
                  <a:cubicBezTo>
                    <a:pt x="254" y="559"/>
                    <a:pt x="273" y="544"/>
                    <a:pt x="304" y="540"/>
                  </a:cubicBezTo>
                  <a:cubicBezTo>
                    <a:pt x="317" y="538"/>
                    <a:pt x="330" y="535"/>
                    <a:pt x="343" y="537"/>
                  </a:cubicBezTo>
                  <a:cubicBezTo>
                    <a:pt x="358" y="540"/>
                    <a:pt x="372" y="546"/>
                    <a:pt x="388" y="545"/>
                  </a:cubicBezTo>
                  <a:cubicBezTo>
                    <a:pt x="402" y="544"/>
                    <a:pt x="414" y="544"/>
                    <a:pt x="426" y="552"/>
                  </a:cubicBezTo>
                  <a:cubicBezTo>
                    <a:pt x="431" y="554"/>
                    <a:pt x="436" y="557"/>
                    <a:pt x="441" y="558"/>
                  </a:cubicBezTo>
                  <a:cubicBezTo>
                    <a:pt x="444" y="567"/>
                    <a:pt x="445" y="575"/>
                    <a:pt x="444" y="585"/>
                  </a:cubicBezTo>
                  <a:cubicBezTo>
                    <a:pt x="441" y="615"/>
                    <a:pt x="440" y="643"/>
                    <a:pt x="446" y="672"/>
                  </a:cubicBezTo>
                  <a:cubicBezTo>
                    <a:pt x="452" y="701"/>
                    <a:pt x="445" y="717"/>
                    <a:pt x="426" y="737"/>
                  </a:cubicBezTo>
                  <a:cubicBezTo>
                    <a:pt x="417" y="745"/>
                    <a:pt x="419" y="755"/>
                    <a:pt x="420" y="766"/>
                  </a:cubicBezTo>
                  <a:cubicBezTo>
                    <a:pt x="422" y="780"/>
                    <a:pt x="413" y="789"/>
                    <a:pt x="406" y="800"/>
                  </a:cubicBezTo>
                  <a:cubicBezTo>
                    <a:pt x="393" y="821"/>
                    <a:pt x="357" y="824"/>
                    <a:pt x="334" y="825"/>
                  </a:cubicBezTo>
                  <a:cubicBezTo>
                    <a:pt x="307" y="826"/>
                    <a:pt x="302" y="847"/>
                    <a:pt x="284" y="863"/>
                  </a:cubicBezTo>
                  <a:cubicBezTo>
                    <a:pt x="275" y="871"/>
                    <a:pt x="264" y="883"/>
                    <a:pt x="253" y="883"/>
                  </a:cubicBezTo>
                  <a:cubicBezTo>
                    <a:pt x="240" y="883"/>
                    <a:pt x="227" y="889"/>
                    <a:pt x="216" y="894"/>
                  </a:cubicBezTo>
                  <a:cubicBezTo>
                    <a:pt x="206" y="900"/>
                    <a:pt x="195" y="907"/>
                    <a:pt x="191" y="918"/>
                  </a:cubicBezTo>
                  <a:cubicBezTo>
                    <a:pt x="186" y="928"/>
                    <a:pt x="177" y="933"/>
                    <a:pt x="166" y="939"/>
                  </a:cubicBezTo>
                  <a:cubicBezTo>
                    <a:pt x="150" y="947"/>
                    <a:pt x="129" y="954"/>
                    <a:pt x="112" y="955"/>
                  </a:cubicBezTo>
                  <a:cubicBezTo>
                    <a:pt x="92" y="956"/>
                    <a:pt x="95" y="928"/>
                    <a:pt x="88" y="915"/>
                  </a:cubicBezTo>
                  <a:cubicBezTo>
                    <a:pt x="75" y="888"/>
                    <a:pt x="55" y="929"/>
                    <a:pt x="38" y="932"/>
                  </a:cubicBezTo>
                  <a:cubicBezTo>
                    <a:pt x="24" y="935"/>
                    <a:pt x="8" y="935"/>
                    <a:pt x="6" y="952"/>
                  </a:cubicBezTo>
                  <a:cubicBezTo>
                    <a:pt x="4" y="969"/>
                    <a:pt x="5" y="994"/>
                    <a:pt x="16" y="1008"/>
                  </a:cubicBezTo>
                  <a:cubicBezTo>
                    <a:pt x="26" y="1020"/>
                    <a:pt x="34" y="1029"/>
                    <a:pt x="26" y="1045"/>
                  </a:cubicBezTo>
                  <a:cubicBezTo>
                    <a:pt x="22" y="1053"/>
                    <a:pt x="17" y="1059"/>
                    <a:pt x="16" y="1068"/>
                  </a:cubicBezTo>
                  <a:cubicBezTo>
                    <a:pt x="15" y="1076"/>
                    <a:pt x="20" y="1082"/>
                    <a:pt x="20" y="1089"/>
                  </a:cubicBezTo>
                  <a:cubicBezTo>
                    <a:pt x="13" y="1087"/>
                    <a:pt x="11" y="1089"/>
                    <a:pt x="5" y="1092"/>
                  </a:cubicBezTo>
                  <a:cubicBezTo>
                    <a:pt x="11" y="1089"/>
                    <a:pt x="14" y="1090"/>
                    <a:pt x="20" y="1089"/>
                  </a:cubicBezTo>
                  <a:cubicBezTo>
                    <a:pt x="21" y="1080"/>
                    <a:pt x="15" y="1072"/>
                    <a:pt x="18" y="1063"/>
                  </a:cubicBezTo>
                  <a:cubicBezTo>
                    <a:pt x="20" y="1055"/>
                    <a:pt x="26" y="1048"/>
                    <a:pt x="29" y="1041"/>
                  </a:cubicBezTo>
                  <a:cubicBezTo>
                    <a:pt x="37" y="1019"/>
                    <a:pt x="13" y="1007"/>
                    <a:pt x="10" y="987"/>
                  </a:cubicBezTo>
                  <a:cubicBezTo>
                    <a:pt x="8" y="971"/>
                    <a:pt x="0" y="944"/>
                    <a:pt x="21" y="938"/>
                  </a:cubicBezTo>
                  <a:cubicBezTo>
                    <a:pt x="34" y="934"/>
                    <a:pt x="47" y="936"/>
                    <a:pt x="57" y="926"/>
                  </a:cubicBezTo>
                  <a:cubicBezTo>
                    <a:pt x="61" y="921"/>
                    <a:pt x="75" y="903"/>
                    <a:pt x="82" y="911"/>
                  </a:cubicBezTo>
                  <a:cubicBezTo>
                    <a:pt x="89" y="921"/>
                    <a:pt x="88" y="937"/>
                    <a:pt x="92" y="948"/>
                  </a:cubicBezTo>
                  <a:cubicBezTo>
                    <a:pt x="104" y="981"/>
                    <a:pt x="170" y="941"/>
                    <a:pt x="188" y="932"/>
                  </a:cubicBezTo>
                  <a:cubicBezTo>
                    <a:pt x="189" y="948"/>
                    <a:pt x="184" y="962"/>
                    <a:pt x="180" y="979"/>
                  </a:cubicBezTo>
                  <a:cubicBezTo>
                    <a:pt x="176" y="996"/>
                    <a:pt x="165" y="1008"/>
                    <a:pt x="164" y="1027"/>
                  </a:cubicBezTo>
                  <a:cubicBezTo>
                    <a:pt x="163" y="1044"/>
                    <a:pt x="167" y="1061"/>
                    <a:pt x="173" y="1078"/>
                  </a:cubicBezTo>
                  <a:cubicBezTo>
                    <a:pt x="177" y="1091"/>
                    <a:pt x="193" y="1112"/>
                    <a:pt x="191" y="1127"/>
                  </a:cubicBezTo>
                  <a:cubicBezTo>
                    <a:pt x="188" y="1143"/>
                    <a:pt x="180" y="1152"/>
                    <a:pt x="183" y="1170"/>
                  </a:cubicBezTo>
                  <a:cubicBezTo>
                    <a:pt x="187" y="1188"/>
                    <a:pt x="189" y="1201"/>
                    <a:pt x="197" y="1218"/>
                  </a:cubicBezTo>
                  <a:cubicBezTo>
                    <a:pt x="209" y="1240"/>
                    <a:pt x="173" y="1252"/>
                    <a:pt x="181" y="1275"/>
                  </a:cubicBezTo>
                  <a:cubicBezTo>
                    <a:pt x="184" y="1285"/>
                    <a:pt x="192" y="1298"/>
                    <a:pt x="187" y="1309"/>
                  </a:cubicBezTo>
                  <a:cubicBezTo>
                    <a:pt x="180" y="1321"/>
                    <a:pt x="168" y="1326"/>
                    <a:pt x="165" y="1341"/>
                  </a:cubicBezTo>
                  <a:cubicBezTo>
                    <a:pt x="163" y="1354"/>
                    <a:pt x="165" y="1368"/>
                    <a:pt x="165" y="1381"/>
                  </a:cubicBezTo>
                  <a:cubicBezTo>
                    <a:pt x="175" y="1395"/>
                    <a:pt x="182" y="1411"/>
                    <a:pt x="186" y="1428"/>
                  </a:cubicBezTo>
                  <a:cubicBezTo>
                    <a:pt x="193" y="1462"/>
                    <a:pt x="189" y="1501"/>
                    <a:pt x="170" y="1531"/>
                  </a:cubicBezTo>
                  <a:cubicBezTo>
                    <a:pt x="154" y="1556"/>
                    <a:pt x="148" y="1583"/>
                    <a:pt x="129" y="1606"/>
                  </a:cubicBezTo>
                  <a:cubicBezTo>
                    <a:pt x="135" y="1598"/>
                    <a:pt x="142" y="1590"/>
                    <a:pt x="148" y="1582"/>
                  </a:cubicBezTo>
                  <a:cubicBezTo>
                    <a:pt x="155" y="1572"/>
                    <a:pt x="153" y="1557"/>
                    <a:pt x="160" y="1547"/>
                  </a:cubicBezTo>
                  <a:cubicBezTo>
                    <a:pt x="179" y="1521"/>
                    <a:pt x="192" y="1497"/>
                    <a:pt x="193" y="1464"/>
                  </a:cubicBezTo>
                  <a:cubicBezTo>
                    <a:pt x="194" y="1449"/>
                    <a:pt x="192" y="1435"/>
                    <a:pt x="189" y="1421"/>
                  </a:cubicBezTo>
                  <a:cubicBezTo>
                    <a:pt x="185" y="1406"/>
                    <a:pt x="177" y="1395"/>
                    <a:pt x="172" y="1381"/>
                  </a:cubicBezTo>
                  <a:cubicBezTo>
                    <a:pt x="169" y="1371"/>
                    <a:pt x="169" y="1355"/>
                    <a:pt x="171" y="1345"/>
                  </a:cubicBezTo>
                  <a:cubicBezTo>
                    <a:pt x="174" y="1330"/>
                    <a:pt x="187" y="1324"/>
                    <a:pt x="194" y="1312"/>
                  </a:cubicBezTo>
                  <a:cubicBezTo>
                    <a:pt x="205" y="1291"/>
                    <a:pt x="180" y="1273"/>
                    <a:pt x="196" y="1253"/>
                  </a:cubicBezTo>
                  <a:cubicBezTo>
                    <a:pt x="202" y="1245"/>
                    <a:pt x="211" y="1236"/>
                    <a:pt x="210" y="1225"/>
                  </a:cubicBezTo>
                  <a:cubicBezTo>
                    <a:pt x="209" y="1212"/>
                    <a:pt x="199" y="1201"/>
                    <a:pt x="196" y="1188"/>
                  </a:cubicBezTo>
                  <a:cubicBezTo>
                    <a:pt x="194" y="1176"/>
                    <a:pt x="192" y="1162"/>
                    <a:pt x="196" y="1149"/>
                  </a:cubicBezTo>
                  <a:cubicBezTo>
                    <a:pt x="199" y="1138"/>
                    <a:pt x="204" y="1129"/>
                    <a:pt x="201" y="1116"/>
                  </a:cubicBezTo>
                  <a:cubicBezTo>
                    <a:pt x="197" y="1092"/>
                    <a:pt x="178" y="1073"/>
                    <a:pt x="179" y="1047"/>
                  </a:cubicBezTo>
                  <a:cubicBezTo>
                    <a:pt x="179" y="1020"/>
                    <a:pt x="190" y="995"/>
                    <a:pt x="199" y="970"/>
                  </a:cubicBezTo>
                  <a:cubicBezTo>
                    <a:pt x="204" y="958"/>
                    <a:pt x="205" y="948"/>
                    <a:pt x="205" y="936"/>
                  </a:cubicBezTo>
                  <a:cubicBezTo>
                    <a:pt x="204" y="920"/>
                    <a:pt x="216" y="921"/>
                    <a:pt x="229" y="915"/>
                  </a:cubicBezTo>
                  <a:cubicBezTo>
                    <a:pt x="251" y="903"/>
                    <a:pt x="264" y="889"/>
                    <a:pt x="284" y="873"/>
                  </a:cubicBezTo>
                  <a:cubicBezTo>
                    <a:pt x="293" y="866"/>
                    <a:pt x="301" y="857"/>
                    <a:pt x="308" y="847"/>
                  </a:cubicBezTo>
                  <a:cubicBezTo>
                    <a:pt x="317" y="833"/>
                    <a:pt x="325" y="833"/>
                    <a:pt x="341" y="834"/>
                  </a:cubicBezTo>
                  <a:cubicBezTo>
                    <a:pt x="355" y="834"/>
                    <a:pt x="365" y="828"/>
                    <a:pt x="379" y="826"/>
                  </a:cubicBezTo>
                  <a:cubicBezTo>
                    <a:pt x="390" y="825"/>
                    <a:pt x="402" y="823"/>
                    <a:pt x="408" y="813"/>
                  </a:cubicBezTo>
                  <a:cubicBezTo>
                    <a:pt x="416" y="802"/>
                    <a:pt x="426" y="792"/>
                    <a:pt x="430" y="780"/>
                  </a:cubicBezTo>
                  <a:cubicBezTo>
                    <a:pt x="434" y="766"/>
                    <a:pt x="423" y="750"/>
                    <a:pt x="436" y="739"/>
                  </a:cubicBezTo>
                  <a:cubicBezTo>
                    <a:pt x="456" y="722"/>
                    <a:pt x="462" y="705"/>
                    <a:pt x="459" y="678"/>
                  </a:cubicBezTo>
                  <a:cubicBezTo>
                    <a:pt x="458" y="664"/>
                    <a:pt x="452" y="651"/>
                    <a:pt x="453" y="637"/>
                  </a:cubicBezTo>
                  <a:cubicBezTo>
                    <a:pt x="454" y="619"/>
                    <a:pt x="455" y="601"/>
                    <a:pt x="456" y="583"/>
                  </a:cubicBezTo>
                  <a:cubicBezTo>
                    <a:pt x="457" y="559"/>
                    <a:pt x="441" y="538"/>
                    <a:pt x="465" y="523"/>
                  </a:cubicBezTo>
                  <a:cubicBezTo>
                    <a:pt x="475" y="517"/>
                    <a:pt x="482" y="510"/>
                    <a:pt x="483" y="497"/>
                  </a:cubicBezTo>
                  <a:cubicBezTo>
                    <a:pt x="483" y="487"/>
                    <a:pt x="475" y="469"/>
                    <a:pt x="483" y="461"/>
                  </a:cubicBezTo>
                  <a:cubicBezTo>
                    <a:pt x="502" y="444"/>
                    <a:pt x="531" y="442"/>
                    <a:pt x="554" y="447"/>
                  </a:cubicBezTo>
                  <a:cubicBezTo>
                    <a:pt x="566" y="449"/>
                    <a:pt x="580" y="452"/>
                    <a:pt x="592" y="455"/>
                  </a:cubicBezTo>
                  <a:cubicBezTo>
                    <a:pt x="603" y="459"/>
                    <a:pt x="608" y="471"/>
                    <a:pt x="619" y="475"/>
                  </a:cubicBezTo>
                  <a:cubicBezTo>
                    <a:pt x="637" y="483"/>
                    <a:pt x="671" y="483"/>
                    <a:pt x="686" y="468"/>
                  </a:cubicBezTo>
                  <a:cubicBezTo>
                    <a:pt x="693" y="460"/>
                    <a:pt x="695" y="449"/>
                    <a:pt x="698" y="439"/>
                  </a:cubicBezTo>
                  <a:cubicBezTo>
                    <a:pt x="700" y="434"/>
                    <a:pt x="705" y="430"/>
                    <a:pt x="707" y="426"/>
                  </a:cubicBezTo>
                  <a:cubicBezTo>
                    <a:pt x="712" y="418"/>
                    <a:pt x="714" y="410"/>
                    <a:pt x="719" y="403"/>
                  </a:cubicBezTo>
                  <a:cubicBezTo>
                    <a:pt x="729" y="390"/>
                    <a:pt x="757" y="380"/>
                    <a:pt x="745" y="359"/>
                  </a:cubicBezTo>
                  <a:cubicBezTo>
                    <a:pt x="740" y="351"/>
                    <a:pt x="720" y="333"/>
                    <a:pt x="710" y="331"/>
                  </a:cubicBezTo>
                  <a:cubicBezTo>
                    <a:pt x="720" y="329"/>
                    <a:pt x="729" y="323"/>
                    <a:pt x="735" y="317"/>
                  </a:cubicBezTo>
                  <a:cubicBezTo>
                    <a:pt x="739" y="313"/>
                    <a:pt x="747" y="297"/>
                    <a:pt x="752" y="307"/>
                  </a:cubicBezTo>
                  <a:cubicBezTo>
                    <a:pt x="755" y="314"/>
                    <a:pt x="752" y="323"/>
                    <a:pt x="751" y="329"/>
                  </a:cubicBezTo>
                  <a:cubicBezTo>
                    <a:pt x="749" y="343"/>
                    <a:pt x="755" y="356"/>
                    <a:pt x="754" y="370"/>
                  </a:cubicBezTo>
                  <a:cubicBezTo>
                    <a:pt x="752" y="397"/>
                    <a:pt x="727" y="409"/>
                    <a:pt x="716" y="431"/>
                  </a:cubicBezTo>
                  <a:cubicBezTo>
                    <a:pt x="711" y="440"/>
                    <a:pt x="713" y="451"/>
                    <a:pt x="714" y="461"/>
                  </a:cubicBezTo>
                  <a:cubicBezTo>
                    <a:pt x="716" y="476"/>
                    <a:pt x="710" y="486"/>
                    <a:pt x="708" y="500"/>
                  </a:cubicBezTo>
                  <a:cubicBezTo>
                    <a:pt x="706" y="512"/>
                    <a:pt x="707" y="524"/>
                    <a:pt x="705" y="535"/>
                  </a:cubicBezTo>
                  <a:cubicBezTo>
                    <a:pt x="702" y="549"/>
                    <a:pt x="691" y="557"/>
                    <a:pt x="685" y="570"/>
                  </a:cubicBezTo>
                  <a:cubicBezTo>
                    <a:pt x="675" y="594"/>
                    <a:pt x="681" y="624"/>
                    <a:pt x="688" y="648"/>
                  </a:cubicBezTo>
                  <a:cubicBezTo>
                    <a:pt x="694" y="670"/>
                    <a:pt x="699" y="696"/>
                    <a:pt x="693" y="719"/>
                  </a:cubicBezTo>
                  <a:cubicBezTo>
                    <a:pt x="690" y="733"/>
                    <a:pt x="683" y="745"/>
                    <a:pt x="679" y="759"/>
                  </a:cubicBezTo>
                  <a:cubicBezTo>
                    <a:pt x="686" y="736"/>
                    <a:pt x="702" y="722"/>
                    <a:pt x="699" y="696"/>
                  </a:cubicBezTo>
                  <a:cubicBezTo>
                    <a:pt x="697" y="682"/>
                    <a:pt x="697" y="668"/>
                    <a:pt x="694" y="654"/>
                  </a:cubicBezTo>
                  <a:cubicBezTo>
                    <a:pt x="691" y="641"/>
                    <a:pt x="687" y="628"/>
                    <a:pt x="686" y="615"/>
                  </a:cubicBezTo>
                  <a:cubicBezTo>
                    <a:pt x="686" y="604"/>
                    <a:pt x="689" y="591"/>
                    <a:pt x="690" y="580"/>
                  </a:cubicBezTo>
                  <a:cubicBezTo>
                    <a:pt x="691" y="567"/>
                    <a:pt x="704" y="559"/>
                    <a:pt x="710" y="547"/>
                  </a:cubicBezTo>
                  <a:cubicBezTo>
                    <a:pt x="715" y="537"/>
                    <a:pt x="715" y="526"/>
                    <a:pt x="716" y="514"/>
                  </a:cubicBezTo>
                  <a:cubicBezTo>
                    <a:pt x="717" y="500"/>
                    <a:pt x="725" y="489"/>
                    <a:pt x="727" y="475"/>
                  </a:cubicBezTo>
                  <a:cubicBezTo>
                    <a:pt x="728" y="465"/>
                    <a:pt x="724" y="454"/>
                    <a:pt x="725" y="444"/>
                  </a:cubicBezTo>
                  <a:cubicBezTo>
                    <a:pt x="726" y="434"/>
                    <a:pt x="738" y="426"/>
                    <a:pt x="744" y="419"/>
                  </a:cubicBezTo>
                  <a:cubicBezTo>
                    <a:pt x="765" y="396"/>
                    <a:pt x="771" y="375"/>
                    <a:pt x="769" y="345"/>
                  </a:cubicBezTo>
                  <a:cubicBezTo>
                    <a:pt x="767" y="332"/>
                    <a:pt x="771" y="319"/>
                    <a:pt x="769" y="307"/>
                  </a:cubicBezTo>
                  <a:cubicBezTo>
                    <a:pt x="765" y="288"/>
                    <a:pt x="748" y="292"/>
                    <a:pt x="741" y="278"/>
                  </a:cubicBezTo>
                  <a:cubicBezTo>
                    <a:pt x="737" y="270"/>
                    <a:pt x="729" y="261"/>
                    <a:pt x="740" y="257"/>
                  </a:cubicBezTo>
                  <a:cubicBezTo>
                    <a:pt x="752" y="253"/>
                    <a:pt x="765" y="252"/>
                    <a:pt x="772" y="241"/>
                  </a:cubicBezTo>
                  <a:cubicBezTo>
                    <a:pt x="777" y="233"/>
                    <a:pt x="778" y="225"/>
                    <a:pt x="779" y="216"/>
                  </a:cubicBezTo>
                  <a:cubicBezTo>
                    <a:pt x="781" y="202"/>
                    <a:pt x="790" y="205"/>
                    <a:pt x="802" y="207"/>
                  </a:cubicBezTo>
                  <a:cubicBezTo>
                    <a:pt x="828" y="211"/>
                    <a:pt x="849" y="199"/>
                    <a:pt x="836" y="170"/>
                  </a:cubicBezTo>
                  <a:cubicBezTo>
                    <a:pt x="826" y="147"/>
                    <a:pt x="829" y="133"/>
                    <a:pt x="843" y="112"/>
                  </a:cubicBezTo>
                  <a:cubicBezTo>
                    <a:pt x="848" y="104"/>
                    <a:pt x="855" y="97"/>
                    <a:pt x="863" y="91"/>
                  </a:cubicBezTo>
                  <a:cubicBezTo>
                    <a:pt x="872" y="83"/>
                    <a:pt x="878" y="70"/>
                    <a:pt x="888" y="63"/>
                  </a:cubicBezTo>
                  <a:cubicBezTo>
                    <a:pt x="896" y="59"/>
                    <a:pt x="906" y="61"/>
                    <a:pt x="914" y="59"/>
                  </a:cubicBezTo>
                  <a:cubicBezTo>
                    <a:pt x="919" y="58"/>
                    <a:pt x="922" y="54"/>
                    <a:pt x="925" y="57"/>
                  </a:cubicBezTo>
                  <a:cubicBezTo>
                    <a:pt x="928" y="59"/>
                    <a:pt x="933" y="61"/>
                    <a:pt x="937" y="62"/>
                  </a:cubicBezTo>
                  <a:cubicBezTo>
                    <a:pt x="962" y="69"/>
                    <a:pt x="969" y="59"/>
                    <a:pt x="986" y="44"/>
                  </a:cubicBezTo>
                  <a:cubicBezTo>
                    <a:pt x="992" y="38"/>
                    <a:pt x="1002" y="36"/>
                    <a:pt x="1010" y="32"/>
                  </a:cubicBezTo>
                  <a:cubicBezTo>
                    <a:pt x="1022" y="27"/>
                    <a:pt x="1031" y="33"/>
                    <a:pt x="1044" y="32"/>
                  </a:cubicBezTo>
                  <a:cubicBezTo>
                    <a:pt x="1052" y="32"/>
                    <a:pt x="1090" y="24"/>
                    <a:pt x="1081" y="8"/>
                  </a:cubicBezTo>
                  <a:cubicBezTo>
                    <a:pt x="1077" y="5"/>
                    <a:pt x="1088" y="21"/>
                    <a:pt x="108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6" name="PA-任意多边形 1820">
              <a:extLst>
                <a:ext uri="{FF2B5EF4-FFF2-40B4-BE49-F238E27FC236}">
                  <a16:creationId xmlns="" xmlns:a16="http://schemas.microsoft.com/office/drawing/2014/main" id="{844DBF0A-5C3A-44AA-99D7-02235985D6DB}"/>
                </a:ext>
              </a:extLst>
            </p:cNvPr>
            <p:cNvSpPr>
              <a:spLocks/>
            </p:cNvSpPr>
            <p:nvPr>
              <p:custDataLst>
                <p:tags r:id="rId308"/>
              </p:custDataLst>
            </p:nvPr>
          </p:nvSpPr>
          <p:spPr bwMode="auto">
            <a:xfrm>
              <a:off x="151" y="560"/>
              <a:ext cx="4640" cy="6594"/>
            </a:xfrm>
            <a:custGeom>
              <a:avLst/>
              <a:gdLst>
                <a:gd name="T0" fmla="*/ 4343 w 2314"/>
                <a:gd name="T1" fmla="*/ 176 h 3294"/>
                <a:gd name="T2" fmla="*/ 4113 w 2314"/>
                <a:gd name="T3" fmla="*/ 380 h 3294"/>
                <a:gd name="T4" fmla="*/ 3870 w 2314"/>
                <a:gd name="T5" fmla="*/ 673 h 3294"/>
                <a:gd name="T6" fmla="*/ 3493 w 2314"/>
                <a:gd name="T7" fmla="*/ 955 h 3294"/>
                <a:gd name="T8" fmla="*/ 3164 w 2314"/>
                <a:gd name="T9" fmla="*/ 1289 h 3294"/>
                <a:gd name="T10" fmla="*/ 2944 w 2314"/>
                <a:gd name="T11" fmla="*/ 1527 h 3294"/>
                <a:gd name="T12" fmla="*/ 2553 w 2314"/>
                <a:gd name="T13" fmla="*/ 1710 h 3294"/>
                <a:gd name="T14" fmla="*/ 2322 w 2314"/>
                <a:gd name="T15" fmla="*/ 2224 h 3294"/>
                <a:gd name="T16" fmla="*/ 2005 w 2314"/>
                <a:gd name="T17" fmla="*/ 2785 h 3294"/>
                <a:gd name="T18" fmla="*/ 1700 w 2314"/>
                <a:gd name="T19" fmla="*/ 2995 h 3294"/>
                <a:gd name="T20" fmla="*/ 1793 w 2314"/>
                <a:gd name="T21" fmla="*/ 3475 h 3294"/>
                <a:gd name="T22" fmla="*/ 1620 w 2314"/>
                <a:gd name="T23" fmla="*/ 3880 h 3294"/>
                <a:gd name="T24" fmla="*/ 1510 w 2314"/>
                <a:gd name="T25" fmla="*/ 4398 h 3294"/>
                <a:gd name="T26" fmla="*/ 900 w 2314"/>
                <a:gd name="T27" fmla="*/ 4754 h 3294"/>
                <a:gd name="T28" fmla="*/ 892 w 2314"/>
                <a:gd name="T29" fmla="*/ 4786 h 3294"/>
                <a:gd name="T30" fmla="*/ 1293 w 2314"/>
                <a:gd name="T31" fmla="*/ 4626 h 3294"/>
                <a:gd name="T32" fmla="*/ 1029 w 2314"/>
                <a:gd name="T33" fmla="*/ 4912 h 3294"/>
                <a:gd name="T34" fmla="*/ 800 w 2314"/>
                <a:gd name="T35" fmla="*/ 5087 h 3294"/>
                <a:gd name="T36" fmla="*/ 870 w 2314"/>
                <a:gd name="T37" fmla="*/ 5487 h 3294"/>
                <a:gd name="T38" fmla="*/ 590 w 2314"/>
                <a:gd name="T39" fmla="*/ 5745 h 3294"/>
                <a:gd name="T40" fmla="*/ 429 w 2314"/>
                <a:gd name="T41" fmla="*/ 6172 h 3294"/>
                <a:gd name="T42" fmla="*/ 184 w 2314"/>
                <a:gd name="T43" fmla="*/ 6370 h 3294"/>
                <a:gd name="T44" fmla="*/ 263 w 2314"/>
                <a:gd name="T45" fmla="*/ 6344 h 3294"/>
                <a:gd name="T46" fmla="*/ 353 w 2314"/>
                <a:gd name="T47" fmla="*/ 6140 h 3294"/>
                <a:gd name="T48" fmla="*/ 588 w 2314"/>
                <a:gd name="T49" fmla="*/ 5731 h 3294"/>
                <a:gd name="T50" fmla="*/ 718 w 2314"/>
                <a:gd name="T51" fmla="*/ 5327 h 3294"/>
                <a:gd name="T52" fmla="*/ 864 w 2314"/>
                <a:gd name="T53" fmla="*/ 5051 h 3294"/>
                <a:gd name="T54" fmla="*/ 1137 w 2314"/>
                <a:gd name="T55" fmla="*/ 5517 h 3294"/>
                <a:gd name="T56" fmla="*/ 1119 w 2314"/>
                <a:gd name="T57" fmla="*/ 6039 h 3294"/>
                <a:gd name="T58" fmla="*/ 1223 w 2314"/>
                <a:gd name="T59" fmla="*/ 6328 h 3294"/>
                <a:gd name="T60" fmla="*/ 1045 w 2314"/>
                <a:gd name="T61" fmla="*/ 5817 h 3294"/>
                <a:gd name="T62" fmla="*/ 1071 w 2314"/>
                <a:gd name="T63" fmla="*/ 5195 h 3294"/>
                <a:gd name="T64" fmla="*/ 1135 w 2314"/>
                <a:gd name="T65" fmla="*/ 4778 h 3294"/>
                <a:gd name="T66" fmla="*/ 1247 w 2314"/>
                <a:gd name="T67" fmla="*/ 4430 h 3294"/>
                <a:gd name="T68" fmla="*/ 1644 w 2314"/>
                <a:gd name="T69" fmla="*/ 4194 h 3294"/>
                <a:gd name="T70" fmla="*/ 1807 w 2314"/>
                <a:gd name="T71" fmla="*/ 3779 h 3294"/>
                <a:gd name="T72" fmla="*/ 2003 w 2314"/>
                <a:gd name="T73" fmla="*/ 4362 h 3294"/>
                <a:gd name="T74" fmla="*/ 2059 w 2314"/>
                <a:gd name="T75" fmla="*/ 4748 h 3294"/>
                <a:gd name="T76" fmla="*/ 2290 w 2314"/>
                <a:gd name="T77" fmla="*/ 5225 h 3294"/>
                <a:gd name="T78" fmla="*/ 1869 w 2314"/>
                <a:gd name="T79" fmla="*/ 4674 h 3294"/>
                <a:gd name="T80" fmla="*/ 2027 w 2314"/>
                <a:gd name="T81" fmla="*/ 4266 h 3294"/>
                <a:gd name="T82" fmla="*/ 1791 w 2314"/>
                <a:gd name="T83" fmla="*/ 3611 h 3294"/>
                <a:gd name="T84" fmla="*/ 1853 w 2314"/>
                <a:gd name="T85" fmla="*/ 3105 h 3294"/>
                <a:gd name="T86" fmla="*/ 2051 w 2314"/>
                <a:gd name="T87" fmla="*/ 2797 h 3294"/>
                <a:gd name="T88" fmla="*/ 2364 w 2314"/>
                <a:gd name="T89" fmla="*/ 2246 h 3294"/>
                <a:gd name="T90" fmla="*/ 2543 w 2314"/>
                <a:gd name="T91" fmla="*/ 1766 h 3294"/>
                <a:gd name="T92" fmla="*/ 2579 w 2314"/>
                <a:gd name="T93" fmla="*/ 2166 h 3294"/>
                <a:gd name="T94" fmla="*/ 2496 w 2314"/>
                <a:gd name="T95" fmla="*/ 2626 h 3294"/>
                <a:gd name="T96" fmla="*/ 2613 w 2314"/>
                <a:gd name="T97" fmla="*/ 3067 h 3294"/>
                <a:gd name="T98" fmla="*/ 2617 w 2314"/>
                <a:gd name="T99" fmla="*/ 3081 h 3294"/>
                <a:gd name="T100" fmla="*/ 2490 w 2314"/>
                <a:gd name="T101" fmla="*/ 2676 h 3294"/>
                <a:gd name="T102" fmla="*/ 2663 w 2314"/>
                <a:gd name="T103" fmla="*/ 2210 h 3294"/>
                <a:gd name="T104" fmla="*/ 2741 w 2314"/>
                <a:gd name="T105" fmla="*/ 1820 h 3294"/>
                <a:gd name="T106" fmla="*/ 3068 w 2314"/>
                <a:gd name="T107" fmla="*/ 1591 h 3294"/>
                <a:gd name="T108" fmla="*/ 3377 w 2314"/>
                <a:gd name="T109" fmla="*/ 1171 h 3294"/>
                <a:gd name="T110" fmla="*/ 3848 w 2314"/>
                <a:gd name="T111" fmla="*/ 741 h 3294"/>
                <a:gd name="T112" fmla="*/ 4165 w 2314"/>
                <a:gd name="T113" fmla="*/ 314 h 3294"/>
                <a:gd name="T114" fmla="*/ 4510 w 2314"/>
                <a:gd name="T115" fmla="*/ 192 h 329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14"/>
                <a:gd name="T175" fmla="*/ 0 h 3294"/>
                <a:gd name="T176" fmla="*/ 2314 w 2314"/>
                <a:gd name="T177" fmla="*/ 3294 h 329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14" h="3294">
                  <a:moveTo>
                    <a:pt x="2249" y="96"/>
                  </a:moveTo>
                  <a:cubicBezTo>
                    <a:pt x="2249" y="89"/>
                    <a:pt x="2258" y="81"/>
                    <a:pt x="2262" y="74"/>
                  </a:cubicBezTo>
                  <a:cubicBezTo>
                    <a:pt x="2269" y="63"/>
                    <a:pt x="2305" y="29"/>
                    <a:pt x="2312" y="17"/>
                  </a:cubicBezTo>
                  <a:cubicBezTo>
                    <a:pt x="2314" y="13"/>
                    <a:pt x="2307" y="0"/>
                    <a:pt x="2294" y="7"/>
                  </a:cubicBezTo>
                  <a:cubicBezTo>
                    <a:pt x="2276" y="18"/>
                    <a:pt x="2261" y="34"/>
                    <a:pt x="2247" y="49"/>
                  </a:cubicBezTo>
                  <a:cubicBezTo>
                    <a:pt x="2231" y="65"/>
                    <a:pt x="2213" y="78"/>
                    <a:pt x="2213" y="103"/>
                  </a:cubicBezTo>
                  <a:cubicBezTo>
                    <a:pt x="2200" y="96"/>
                    <a:pt x="2182" y="83"/>
                    <a:pt x="2166" y="88"/>
                  </a:cubicBezTo>
                  <a:cubicBezTo>
                    <a:pt x="2141" y="97"/>
                    <a:pt x="2151" y="126"/>
                    <a:pt x="2159" y="143"/>
                  </a:cubicBezTo>
                  <a:cubicBezTo>
                    <a:pt x="2146" y="135"/>
                    <a:pt x="2133" y="125"/>
                    <a:pt x="2117" y="120"/>
                  </a:cubicBezTo>
                  <a:cubicBezTo>
                    <a:pt x="2112" y="119"/>
                    <a:pt x="2107" y="117"/>
                    <a:pt x="2102" y="117"/>
                  </a:cubicBezTo>
                  <a:cubicBezTo>
                    <a:pt x="2095" y="118"/>
                    <a:pt x="2092" y="123"/>
                    <a:pt x="2087" y="123"/>
                  </a:cubicBezTo>
                  <a:cubicBezTo>
                    <a:pt x="2068" y="122"/>
                    <a:pt x="2030" y="109"/>
                    <a:pt x="2034" y="143"/>
                  </a:cubicBezTo>
                  <a:cubicBezTo>
                    <a:pt x="2035" y="155"/>
                    <a:pt x="2041" y="166"/>
                    <a:pt x="2045" y="177"/>
                  </a:cubicBezTo>
                  <a:cubicBezTo>
                    <a:pt x="2047" y="181"/>
                    <a:pt x="2049" y="186"/>
                    <a:pt x="2051" y="190"/>
                  </a:cubicBezTo>
                  <a:cubicBezTo>
                    <a:pt x="2053" y="197"/>
                    <a:pt x="2040" y="201"/>
                    <a:pt x="2035" y="205"/>
                  </a:cubicBezTo>
                  <a:cubicBezTo>
                    <a:pt x="2023" y="214"/>
                    <a:pt x="2016" y="225"/>
                    <a:pt x="2007" y="237"/>
                  </a:cubicBezTo>
                  <a:cubicBezTo>
                    <a:pt x="2006" y="239"/>
                    <a:pt x="2001" y="243"/>
                    <a:pt x="2001" y="246"/>
                  </a:cubicBezTo>
                  <a:cubicBezTo>
                    <a:pt x="1993" y="250"/>
                    <a:pt x="1983" y="250"/>
                    <a:pt x="1975" y="255"/>
                  </a:cubicBezTo>
                  <a:cubicBezTo>
                    <a:pt x="1948" y="269"/>
                    <a:pt x="1962" y="294"/>
                    <a:pt x="1970" y="315"/>
                  </a:cubicBezTo>
                  <a:cubicBezTo>
                    <a:pt x="1975" y="330"/>
                    <a:pt x="1965" y="337"/>
                    <a:pt x="1953" y="345"/>
                  </a:cubicBezTo>
                  <a:cubicBezTo>
                    <a:pt x="1945" y="343"/>
                    <a:pt x="1938" y="339"/>
                    <a:pt x="1930" y="336"/>
                  </a:cubicBezTo>
                  <a:cubicBezTo>
                    <a:pt x="1915" y="330"/>
                    <a:pt x="1886" y="318"/>
                    <a:pt x="1877" y="340"/>
                  </a:cubicBezTo>
                  <a:cubicBezTo>
                    <a:pt x="1867" y="366"/>
                    <a:pt x="1896" y="399"/>
                    <a:pt x="1907" y="422"/>
                  </a:cubicBezTo>
                  <a:cubicBezTo>
                    <a:pt x="1892" y="419"/>
                    <a:pt x="1877" y="415"/>
                    <a:pt x="1867" y="427"/>
                  </a:cubicBezTo>
                  <a:cubicBezTo>
                    <a:pt x="1863" y="432"/>
                    <a:pt x="1859" y="437"/>
                    <a:pt x="1855" y="443"/>
                  </a:cubicBezTo>
                  <a:cubicBezTo>
                    <a:pt x="1849" y="452"/>
                    <a:pt x="1851" y="454"/>
                    <a:pt x="1840" y="449"/>
                  </a:cubicBezTo>
                  <a:cubicBezTo>
                    <a:pt x="1826" y="443"/>
                    <a:pt x="1813" y="434"/>
                    <a:pt x="1797" y="441"/>
                  </a:cubicBezTo>
                  <a:cubicBezTo>
                    <a:pt x="1778" y="449"/>
                    <a:pt x="1759" y="464"/>
                    <a:pt x="1742" y="477"/>
                  </a:cubicBezTo>
                  <a:cubicBezTo>
                    <a:pt x="1733" y="484"/>
                    <a:pt x="1728" y="489"/>
                    <a:pt x="1725" y="500"/>
                  </a:cubicBezTo>
                  <a:cubicBezTo>
                    <a:pt x="1724" y="501"/>
                    <a:pt x="1720" y="522"/>
                    <a:pt x="1722" y="523"/>
                  </a:cubicBezTo>
                  <a:cubicBezTo>
                    <a:pt x="1702" y="527"/>
                    <a:pt x="1685" y="538"/>
                    <a:pt x="1669" y="550"/>
                  </a:cubicBezTo>
                  <a:cubicBezTo>
                    <a:pt x="1654" y="562"/>
                    <a:pt x="1651" y="574"/>
                    <a:pt x="1653" y="592"/>
                  </a:cubicBezTo>
                  <a:cubicBezTo>
                    <a:pt x="1654" y="599"/>
                    <a:pt x="1655" y="606"/>
                    <a:pt x="1656" y="612"/>
                  </a:cubicBezTo>
                  <a:cubicBezTo>
                    <a:pt x="1648" y="614"/>
                    <a:pt x="1640" y="618"/>
                    <a:pt x="1633" y="623"/>
                  </a:cubicBezTo>
                  <a:cubicBezTo>
                    <a:pt x="1633" y="621"/>
                    <a:pt x="1575" y="609"/>
                    <a:pt x="1578" y="644"/>
                  </a:cubicBezTo>
                  <a:cubicBezTo>
                    <a:pt x="1579" y="653"/>
                    <a:pt x="1594" y="675"/>
                    <a:pt x="1587" y="681"/>
                  </a:cubicBezTo>
                  <a:cubicBezTo>
                    <a:pt x="1576" y="689"/>
                    <a:pt x="1567" y="699"/>
                    <a:pt x="1555" y="707"/>
                  </a:cubicBezTo>
                  <a:cubicBezTo>
                    <a:pt x="1552" y="709"/>
                    <a:pt x="1546" y="716"/>
                    <a:pt x="1543" y="714"/>
                  </a:cubicBezTo>
                  <a:cubicBezTo>
                    <a:pt x="1534" y="711"/>
                    <a:pt x="1527" y="707"/>
                    <a:pt x="1518" y="703"/>
                  </a:cubicBezTo>
                  <a:cubicBezTo>
                    <a:pt x="1509" y="699"/>
                    <a:pt x="1486" y="692"/>
                    <a:pt x="1479" y="703"/>
                  </a:cubicBezTo>
                  <a:cubicBezTo>
                    <a:pt x="1467" y="720"/>
                    <a:pt x="1487" y="760"/>
                    <a:pt x="1493" y="777"/>
                  </a:cubicBezTo>
                  <a:cubicBezTo>
                    <a:pt x="1485" y="771"/>
                    <a:pt x="1477" y="765"/>
                    <a:pt x="1468" y="763"/>
                  </a:cubicBezTo>
                  <a:cubicBezTo>
                    <a:pt x="1464" y="761"/>
                    <a:pt x="1454" y="765"/>
                    <a:pt x="1451" y="764"/>
                  </a:cubicBezTo>
                  <a:cubicBezTo>
                    <a:pt x="1437" y="757"/>
                    <a:pt x="1422" y="766"/>
                    <a:pt x="1409" y="763"/>
                  </a:cubicBezTo>
                  <a:cubicBezTo>
                    <a:pt x="1394" y="760"/>
                    <a:pt x="1370" y="749"/>
                    <a:pt x="1363" y="769"/>
                  </a:cubicBezTo>
                  <a:cubicBezTo>
                    <a:pt x="1355" y="790"/>
                    <a:pt x="1374" y="816"/>
                    <a:pt x="1380" y="835"/>
                  </a:cubicBezTo>
                  <a:cubicBezTo>
                    <a:pt x="1362" y="828"/>
                    <a:pt x="1338" y="802"/>
                    <a:pt x="1317" y="814"/>
                  </a:cubicBezTo>
                  <a:cubicBezTo>
                    <a:pt x="1294" y="827"/>
                    <a:pt x="1327" y="874"/>
                    <a:pt x="1333" y="890"/>
                  </a:cubicBezTo>
                  <a:cubicBezTo>
                    <a:pt x="1314" y="877"/>
                    <a:pt x="1296" y="860"/>
                    <a:pt x="1273" y="854"/>
                  </a:cubicBezTo>
                  <a:cubicBezTo>
                    <a:pt x="1253" y="849"/>
                    <a:pt x="1246" y="864"/>
                    <a:pt x="1241" y="880"/>
                  </a:cubicBezTo>
                  <a:cubicBezTo>
                    <a:pt x="1235" y="899"/>
                    <a:pt x="1229" y="919"/>
                    <a:pt x="1222" y="936"/>
                  </a:cubicBezTo>
                  <a:cubicBezTo>
                    <a:pt x="1212" y="960"/>
                    <a:pt x="1242" y="985"/>
                    <a:pt x="1253" y="1003"/>
                  </a:cubicBezTo>
                  <a:cubicBezTo>
                    <a:pt x="1238" y="1001"/>
                    <a:pt x="1219" y="991"/>
                    <a:pt x="1204" y="998"/>
                  </a:cubicBezTo>
                  <a:cubicBezTo>
                    <a:pt x="1181" y="1010"/>
                    <a:pt x="1202" y="1036"/>
                    <a:pt x="1207" y="1052"/>
                  </a:cubicBezTo>
                  <a:cubicBezTo>
                    <a:pt x="1184" y="1053"/>
                    <a:pt x="1139" y="1041"/>
                    <a:pt x="1147" y="1080"/>
                  </a:cubicBezTo>
                  <a:cubicBezTo>
                    <a:pt x="1149" y="1090"/>
                    <a:pt x="1160" y="1101"/>
                    <a:pt x="1158" y="1111"/>
                  </a:cubicBezTo>
                  <a:cubicBezTo>
                    <a:pt x="1156" y="1117"/>
                    <a:pt x="1151" y="1136"/>
                    <a:pt x="1144" y="1134"/>
                  </a:cubicBezTo>
                  <a:cubicBezTo>
                    <a:pt x="1120" y="1129"/>
                    <a:pt x="1074" y="1108"/>
                    <a:pt x="1051" y="1121"/>
                  </a:cubicBezTo>
                  <a:cubicBezTo>
                    <a:pt x="1034" y="1131"/>
                    <a:pt x="1065" y="1167"/>
                    <a:pt x="1068" y="1178"/>
                  </a:cubicBezTo>
                  <a:cubicBezTo>
                    <a:pt x="1078" y="1204"/>
                    <a:pt x="1072" y="1235"/>
                    <a:pt x="1057" y="1259"/>
                  </a:cubicBezTo>
                  <a:cubicBezTo>
                    <a:pt x="1043" y="1281"/>
                    <a:pt x="1012" y="1295"/>
                    <a:pt x="1011" y="1323"/>
                  </a:cubicBezTo>
                  <a:cubicBezTo>
                    <a:pt x="1011" y="1340"/>
                    <a:pt x="1007" y="1358"/>
                    <a:pt x="1003" y="1374"/>
                  </a:cubicBezTo>
                  <a:cubicBezTo>
                    <a:pt x="1002" y="1379"/>
                    <a:pt x="999" y="1385"/>
                    <a:pt x="1000" y="1391"/>
                  </a:cubicBezTo>
                  <a:cubicBezTo>
                    <a:pt x="1000" y="1400"/>
                    <a:pt x="1007" y="1407"/>
                    <a:pt x="1008" y="1416"/>
                  </a:cubicBezTo>
                  <a:cubicBezTo>
                    <a:pt x="992" y="1418"/>
                    <a:pt x="887" y="1380"/>
                    <a:pt x="917" y="1429"/>
                  </a:cubicBezTo>
                  <a:cubicBezTo>
                    <a:pt x="924" y="1442"/>
                    <a:pt x="937" y="1452"/>
                    <a:pt x="944" y="1465"/>
                  </a:cubicBezTo>
                  <a:cubicBezTo>
                    <a:pt x="948" y="1472"/>
                    <a:pt x="945" y="1481"/>
                    <a:pt x="952" y="1489"/>
                  </a:cubicBezTo>
                  <a:cubicBezTo>
                    <a:pt x="958" y="1497"/>
                    <a:pt x="967" y="1503"/>
                    <a:pt x="972" y="1512"/>
                  </a:cubicBezTo>
                  <a:cubicBezTo>
                    <a:pt x="951" y="1509"/>
                    <a:pt x="930" y="1504"/>
                    <a:pt x="909" y="1499"/>
                  </a:cubicBezTo>
                  <a:cubicBezTo>
                    <a:pt x="894" y="1496"/>
                    <a:pt x="861" y="1484"/>
                    <a:pt x="848" y="1496"/>
                  </a:cubicBezTo>
                  <a:cubicBezTo>
                    <a:pt x="835" y="1507"/>
                    <a:pt x="862" y="1527"/>
                    <a:pt x="869" y="1533"/>
                  </a:cubicBezTo>
                  <a:cubicBezTo>
                    <a:pt x="884" y="1546"/>
                    <a:pt x="902" y="1556"/>
                    <a:pt x="916" y="1570"/>
                  </a:cubicBezTo>
                  <a:cubicBezTo>
                    <a:pt x="921" y="1574"/>
                    <a:pt x="919" y="1580"/>
                    <a:pt x="919" y="1586"/>
                  </a:cubicBezTo>
                  <a:cubicBezTo>
                    <a:pt x="920" y="1598"/>
                    <a:pt x="925" y="1608"/>
                    <a:pt x="912" y="1611"/>
                  </a:cubicBezTo>
                  <a:cubicBezTo>
                    <a:pt x="894" y="1616"/>
                    <a:pt x="878" y="1619"/>
                    <a:pt x="877" y="1641"/>
                  </a:cubicBezTo>
                  <a:cubicBezTo>
                    <a:pt x="876" y="1658"/>
                    <a:pt x="877" y="1681"/>
                    <a:pt x="889" y="1695"/>
                  </a:cubicBezTo>
                  <a:cubicBezTo>
                    <a:pt x="901" y="1709"/>
                    <a:pt x="896" y="1720"/>
                    <a:pt x="894" y="1736"/>
                  </a:cubicBezTo>
                  <a:cubicBezTo>
                    <a:pt x="892" y="1747"/>
                    <a:pt x="893" y="1757"/>
                    <a:pt x="894" y="1767"/>
                  </a:cubicBezTo>
                  <a:cubicBezTo>
                    <a:pt x="896" y="1782"/>
                    <a:pt x="895" y="1785"/>
                    <a:pt x="880" y="1790"/>
                  </a:cubicBezTo>
                  <a:cubicBezTo>
                    <a:pt x="862" y="1796"/>
                    <a:pt x="792" y="1815"/>
                    <a:pt x="836" y="1838"/>
                  </a:cubicBezTo>
                  <a:cubicBezTo>
                    <a:pt x="856" y="1849"/>
                    <a:pt x="882" y="1851"/>
                    <a:pt x="901" y="1864"/>
                  </a:cubicBezTo>
                  <a:cubicBezTo>
                    <a:pt x="887" y="1873"/>
                    <a:pt x="868" y="1875"/>
                    <a:pt x="856" y="1888"/>
                  </a:cubicBezTo>
                  <a:cubicBezTo>
                    <a:pt x="847" y="1897"/>
                    <a:pt x="843" y="1904"/>
                    <a:pt x="832" y="1910"/>
                  </a:cubicBezTo>
                  <a:cubicBezTo>
                    <a:pt x="821" y="1916"/>
                    <a:pt x="817" y="1930"/>
                    <a:pt x="808" y="1938"/>
                  </a:cubicBezTo>
                  <a:cubicBezTo>
                    <a:pt x="792" y="1952"/>
                    <a:pt x="777" y="1988"/>
                    <a:pt x="791" y="2007"/>
                  </a:cubicBezTo>
                  <a:cubicBezTo>
                    <a:pt x="798" y="2015"/>
                    <a:pt x="843" y="2049"/>
                    <a:pt x="841" y="2056"/>
                  </a:cubicBezTo>
                  <a:cubicBezTo>
                    <a:pt x="838" y="2066"/>
                    <a:pt x="820" y="2072"/>
                    <a:pt x="814" y="2079"/>
                  </a:cubicBezTo>
                  <a:cubicBezTo>
                    <a:pt x="804" y="2090"/>
                    <a:pt x="803" y="2111"/>
                    <a:pt x="790" y="2119"/>
                  </a:cubicBezTo>
                  <a:cubicBezTo>
                    <a:pt x="779" y="2126"/>
                    <a:pt x="766" y="2120"/>
                    <a:pt x="754" y="2124"/>
                  </a:cubicBezTo>
                  <a:cubicBezTo>
                    <a:pt x="735" y="2132"/>
                    <a:pt x="745" y="2151"/>
                    <a:pt x="751" y="2164"/>
                  </a:cubicBezTo>
                  <a:cubicBezTo>
                    <a:pt x="758" y="2176"/>
                    <a:pt x="764" y="2187"/>
                    <a:pt x="753" y="2197"/>
                  </a:cubicBezTo>
                  <a:cubicBezTo>
                    <a:pt x="740" y="2211"/>
                    <a:pt x="729" y="2214"/>
                    <a:pt x="710" y="2209"/>
                  </a:cubicBezTo>
                  <a:cubicBezTo>
                    <a:pt x="693" y="2204"/>
                    <a:pt x="677" y="2211"/>
                    <a:pt x="660" y="2206"/>
                  </a:cubicBezTo>
                  <a:cubicBezTo>
                    <a:pt x="649" y="2202"/>
                    <a:pt x="615" y="2186"/>
                    <a:pt x="607" y="2200"/>
                  </a:cubicBezTo>
                  <a:cubicBezTo>
                    <a:pt x="601" y="2212"/>
                    <a:pt x="577" y="2217"/>
                    <a:pt x="563" y="2218"/>
                  </a:cubicBezTo>
                  <a:cubicBezTo>
                    <a:pt x="546" y="2220"/>
                    <a:pt x="543" y="2221"/>
                    <a:pt x="531" y="2234"/>
                  </a:cubicBezTo>
                  <a:cubicBezTo>
                    <a:pt x="506" y="2262"/>
                    <a:pt x="500" y="2302"/>
                    <a:pt x="480" y="2333"/>
                  </a:cubicBezTo>
                  <a:cubicBezTo>
                    <a:pt x="470" y="2347"/>
                    <a:pt x="459" y="2361"/>
                    <a:pt x="449" y="2375"/>
                  </a:cubicBezTo>
                  <a:cubicBezTo>
                    <a:pt x="443" y="2385"/>
                    <a:pt x="437" y="2394"/>
                    <a:pt x="431" y="2403"/>
                  </a:cubicBezTo>
                  <a:cubicBezTo>
                    <a:pt x="423" y="2415"/>
                    <a:pt x="422" y="2420"/>
                    <a:pt x="410" y="2410"/>
                  </a:cubicBezTo>
                  <a:cubicBezTo>
                    <a:pt x="395" y="2397"/>
                    <a:pt x="381" y="2383"/>
                    <a:pt x="366" y="2370"/>
                  </a:cubicBezTo>
                  <a:cubicBezTo>
                    <a:pt x="354" y="2359"/>
                    <a:pt x="341" y="2344"/>
                    <a:pt x="324" y="2342"/>
                  </a:cubicBezTo>
                  <a:cubicBezTo>
                    <a:pt x="346" y="2345"/>
                    <a:pt x="367" y="2374"/>
                    <a:pt x="382" y="2388"/>
                  </a:cubicBezTo>
                  <a:cubicBezTo>
                    <a:pt x="392" y="2397"/>
                    <a:pt x="401" y="2408"/>
                    <a:pt x="411" y="2416"/>
                  </a:cubicBezTo>
                  <a:cubicBezTo>
                    <a:pt x="428" y="2429"/>
                    <a:pt x="437" y="2402"/>
                    <a:pt x="445" y="2391"/>
                  </a:cubicBezTo>
                  <a:cubicBezTo>
                    <a:pt x="465" y="2362"/>
                    <a:pt x="489" y="2336"/>
                    <a:pt x="504" y="2304"/>
                  </a:cubicBezTo>
                  <a:cubicBezTo>
                    <a:pt x="514" y="2284"/>
                    <a:pt x="531" y="2231"/>
                    <a:pt x="557" y="2229"/>
                  </a:cubicBezTo>
                  <a:cubicBezTo>
                    <a:pt x="573" y="2229"/>
                    <a:pt x="587" y="2225"/>
                    <a:pt x="602" y="2220"/>
                  </a:cubicBezTo>
                  <a:cubicBezTo>
                    <a:pt x="612" y="2216"/>
                    <a:pt x="609" y="2219"/>
                    <a:pt x="614" y="2228"/>
                  </a:cubicBezTo>
                  <a:cubicBezTo>
                    <a:pt x="618" y="2235"/>
                    <a:pt x="623" y="2242"/>
                    <a:pt x="628" y="2248"/>
                  </a:cubicBezTo>
                  <a:cubicBezTo>
                    <a:pt x="634" y="2256"/>
                    <a:pt x="641" y="2264"/>
                    <a:pt x="645" y="2272"/>
                  </a:cubicBezTo>
                  <a:cubicBezTo>
                    <a:pt x="648" y="2279"/>
                    <a:pt x="646" y="2303"/>
                    <a:pt x="645" y="2311"/>
                  </a:cubicBezTo>
                  <a:cubicBezTo>
                    <a:pt x="641" y="2333"/>
                    <a:pt x="583" y="2288"/>
                    <a:pt x="578" y="2317"/>
                  </a:cubicBezTo>
                  <a:cubicBezTo>
                    <a:pt x="576" y="2329"/>
                    <a:pt x="588" y="2341"/>
                    <a:pt x="595" y="2350"/>
                  </a:cubicBezTo>
                  <a:cubicBezTo>
                    <a:pt x="600" y="2357"/>
                    <a:pt x="607" y="2372"/>
                    <a:pt x="613" y="2378"/>
                  </a:cubicBezTo>
                  <a:cubicBezTo>
                    <a:pt x="608" y="2376"/>
                    <a:pt x="595" y="2378"/>
                    <a:pt x="589" y="2377"/>
                  </a:cubicBezTo>
                  <a:cubicBezTo>
                    <a:pt x="580" y="2376"/>
                    <a:pt x="567" y="2374"/>
                    <a:pt x="559" y="2380"/>
                  </a:cubicBezTo>
                  <a:cubicBezTo>
                    <a:pt x="544" y="2392"/>
                    <a:pt x="549" y="2415"/>
                    <a:pt x="526" y="2420"/>
                  </a:cubicBezTo>
                  <a:cubicBezTo>
                    <a:pt x="505" y="2426"/>
                    <a:pt x="495" y="2437"/>
                    <a:pt x="513" y="2454"/>
                  </a:cubicBezTo>
                  <a:cubicBezTo>
                    <a:pt x="521" y="2462"/>
                    <a:pt x="529" y="2469"/>
                    <a:pt x="537" y="2477"/>
                  </a:cubicBezTo>
                  <a:cubicBezTo>
                    <a:pt x="540" y="2480"/>
                    <a:pt x="547" y="2492"/>
                    <a:pt x="551" y="2493"/>
                  </a:cubicBezTo>
                  <a:cubicBezTo>
                    <a:pt x="543" y="2500"/>
                    <a:pt x="529" y="2497"/>
                    <a:pt x="519" y="2498"/>
                  </a:cubicBezTo>
                  <a:cubicBezTo>
                    <a:pt x="507" y="2498"/>
                    <a:pt x="499" y="2507"/>
                    <a:pt x="488" y="2507"/>
                  </a:cubicBezTo>
                  <a:cubicBezTo>
                    <a:pt x="476" y="2508"/>
                    <a:pt x="464" y="2505"/>
                    <a:pt x="452" y="2505"/>
                  </a:cubicBezTo>
                  <a:cubicBezTo>
                    <a:pt x="437" y="2505"/>
                    <a:pt x="430" y="2517"/>
                    <a:pt x="417" y="2521"/>
                  </a:cubicBezTo>
                  <a:cubicBezTo>
                    <a:pt x="408" y="2524"/>
                    <a:pt x="392" y="2530"/>
                    <a:pt x="399" y="2541"/>
                  </a:cubicBezTo>
                  <a:cubicBezTo>
                    <a:pt x="404" y="2551"/>
                    <a:pt x="413" y="2558"/>
                    <a:pt x="422" y="2565"/>
                  </a:cubicBezTo>
                  <a:cubicBezTo>
                    <a:pt x="431" y="2571"/>
                    <a:pt x="440" y="2578"/>
                    <a:pt x="447" y="2586"/>
                  </a:cubicBezTo>
                  <a:cubicBezTo>
                    <a:pt x="458" y="2599"/>
                    <a:pt x="441" y="2607"/>
                    <a:pt x="434" y="2620"/>
                  </a:cubicBezTo>
                  <a:cubicBezTo>
                    <a:pt x="429" y="2628"/>
                    <a:pt x="432" y="2658"/>
                    <a:pt x="419" y="2658"/>
                  </a:cubicBezTo>
                  <a:cubicBezTo>
                    <a:pt x="400" y="2657"/>
                    <a:pt x="381" y="2650"/>
                    <a:pt x="362" y="2653"/>
                  </a:cubicBezTo>
                  <a:cubicBezTo>
                    <a:pt x="337" y="2656"/>
                    <a:pt x="360" y="2679"/>
                    <a:pt x="370" y="2687"/>
                  </a:cubicBezTo>
                  <a:cubicBezTo>
                    <a:pt x="391" y="2704"/>
                    <a:pt x="417" y="2719"/>
                    <a:pt x="434" y="2741"/>
                  </a:cubicBezTo>
                  <a:cubicBezTo>
                    <a:pt x="430" y="2739"/>
                    <a:pt x="420" y="2743"/>
                    <a:pt x="416" y="2743"/>
                  </a:cubicBezTo>
                  <a:cubicBezTo>
                    <a:pt x="401" y="2742"/>
                    <a:pt x="386" y="2738"/>
                    <a:pt x="371" y="2739"/>
                  </a:cubicBezTo>
                  <a:cubicBezTo>
                    <a:pt x="345" y="2741"/>
                    <a:pt x="363" y="2767"/>
                    <a:pt x="364" y="2782"/>
                  </a:cubicBezTo>
                  <a:cubicBezTo>
                    <a:pt x="365" y="2794"/>
                    <a:pt x="338" y="2794"/>
                    <a:pt x="331" y="2795"/>
                  </a:cubicBezTo>
                  <a:cubicBezTo>
                    <a:pt x="324" y="2795"/>
                    <a:pt x="316" y="2796"/>
                    <a:pt x="309" y="2798"/>
                  </a:cubicBezTo>
                  <a:cubicBezTo>
                    <a:pt x="299" y="2801"/>
                    <a:pt x="294" y="2811"/>
                    <a:pt x="286" y="2817"/>
                  </a:cubicBezTo>
                  <a:cubicBezTo>
                    <a:pt x="257" y="2837"/>
                    <a:pt x="274" y="2850"/>
                    <a:pt x="294" y="2870"/>
                  </a:cubicBezTo>
                  <a:cubicBezTo>
                    <a:pt x="304" y="2880"/>
                    <a:pt x="302" y="2891"/>
                    <a:pt x="302" y="2904"/>
                  </a:cubicBezTo>
                  <a:cubicBezTo>
                    <a:pt x="302" y="2919"/>
                    <a:pt x="304" y="2935"/>
                    <a:pt x="302" y="2950"/>
                  </a:cubicBezTo>
                  <a:cubicBezTo>
                    <a:pt x="299" y="2973"/>
                    <a:pt x="247" y="2960"/>
                    <a:pt x="266" y="2990"/>
                  </a:cubicBezTo>
                  <a:cubicBezTo>
                    <a:pt x="277" y="3007"/>
                    <a:pt x="296" y="3019"/>
                    <a:pt x="306" y="3036"/>
                  </a:cubicBezTo>
                  <a:cubicBezTo>
                    <a:pt x="318" y="3056"/>
                    <a:pt x="282" y="3054"/>
                    <a:pt x="273" y="3063"/>
                  </a:cubicBezTo>
                  <a:cubicBezTo>
                    <a:pt x="264" y="3071"/>
                    <a:pt x="264" y="3083"/>
                    <a:pt x="259" y="3093"/>
                  </a:cubicBezTo>
                  <a:cubicBezTo>
                    <a:pt x="253" y="3105"/>
                    <a:pt x="223" y="3087"/>
                    <a:pt x="214" y="3083"/>
                  </a:cubicBezTo>
                  <a:cubicBezTo>
                    <a:pt x="199" y="3076"/>
                    <a:pt x="170" y="3053"/>
                    <a:pt x="153" y="3062"/>
                  </a:cubicBezTo>
                  <a:cubicBezTo>
                    <a:pt x="147" y="3073"/>
                    <a:pt x="156" y="3086"/>
                    <a:pt x="153" y="3097"/>
                  </a:cubicBezTo>
                  <a:cubicBezTo>
                    <a:pt x="149" y="3113"/>
                    <a:pt x="155" y="3121"/>
                    <a:pt x="165" y="3133"/>
                  </a:cubicBezTo>
                  <a:cubicBezTo>
                    <a:pt x="178" y="3151"/>
                    <a:pt x="194" y="3169"/>
                    <a:pt x="204" y="3190"/>
                  </a:cubicBezTo>
                  <a:cubicBezTo>
                    <a:pt x="209" y="3202"/>
                    <a:pt x="195" y="3196"/>
                    <a:pt x="188" y="3194"/>
                  </a:cubicBezTo>
                  <a:cubicBezTo>
                    <a:pt x="174" y="3188"/>
                    <a:pt x="161" y="3180"/>
                    <a:pt x="148" y="3172"/>
                  </a:cubicBezTo>
                  <a:cubicBezTo>
                    <a:pt x="123" y="3158"/>
                    <a:pt x="111" y="3160"/>
                    <a:pt x="92" y="3182"/>
                  </a:cubicBezTo>
                  <a:cubicBezTo>
                    <a:pt x="82" y="3193"/>
                    <a:pt x="86" y="3204"/>
                    <a:pt x="86" y="3218"/>
                  </a:cubicBezTo>
                  <a:cubicBezTo>
                    <a:pt x="86" y="3236"/>
                    <a:pt x="64" y="3229"/>
                    <a:pt x="53" y="3226"/>
                  </a:cubicBezTo>
                  <a:cubicBezTo>
                    <a:pt x="0" y="3210"/>
                    <a:pt x="55" y="3278"/>
                    <a:pt x="64" y="3294"/>
                  </a:cubicBezTo>
                  <a:cubicBezTo>
                    <a:pt x="56" y="3280"/>
                    <a:pt x="23" y="3247"/>
                    <a:pt x="29" y="3228"/>
                  </a:cubicBezTo>
                  <a:cubicBezTo>
                    <a:pt x="33" y="3217"/>
                    <a:pt x="63" y="3230"/>
                    <a:pt x="71" y="3231"/>
                  </a:cubicBezTo>
                  <a:cubicBezTo>
                    <a:pt x="96" y="3234"/>
                    <a:pt x="82" y="3200"/>
                    <a:pt x="90" y="3186"/>
                  </a:cubicBezTo>
                  <a:cubicBezTo>
                    <a:pt x="98" y="3170"/>
                    <a:pt x="114" y="3162"/>
                    <a:pt x="131" y="3169"/>
                  </a:cubicBezTo>
                  <a:cubicBezTo>
                    <a:pt x="148" y="3175"/>
                    <a:pt x="162" y="3187"/>
                    <a:pt x="179" y="3195"/>
                  </a:cubicBezTo>
                  <a:cubicBezTo>
                    <a:pt x="185" y="3198"/>
                    <a:pt x="192" y="3201"/>
                    <a:pt x="199" y="3200"/>
                  </a:cubicBezTo>
                  <a:cubicBezTo>
                    <a:pt x="214" y="3198"/>
                    <a:pt x="205" y="3184"/>
                    <a:pt x="199" y="3175"/>
                  </a:cubicBezTo>
                  <a:cubicBezTo>
                    <a:pt x="186" y="3153"/>
                    <a:pt x="160" y="3133"/>
                    <a:pt x="153" y="3108"/>
                  </a:cubicBezTo>
                  <a:cubicBezTo>
                    <a:pt x="151" y="3103"/>
                    <a:pt x="155" y="3099"/>
                    <a:pt x="155" y="3094"/>
                  </a:cubicBezTo>
                  <a:cubicBezTo>
                    <a:pt x="155" y="3087"/>
                    <a:pt x="154" y="3081"/>
                    <a:pt x="153" y="3075"/>
                  </a:cubicBezTo>
                  <a:cubicBezTo>
                    <a:pt x="153" y="3059"/>
                    <a:pt x="165" y="3062"/>
                    <a:pt x="176" y="3067"/>
                  </a:cubicBezTo>
                  <a:cubicBezTo>
                    <a:pt x="197" y="3075"/>
                    <a:pt x="215" y="3089"/>
                    <a:pt x="237" y="3096"/>
                  </a:cubicBezTo>
                  <a:cubicBezTo>
                    <a:pt x="255" y="3102"/>
                    <a:pt x="261" y="3101"/>
                    <a:pt x="266" y="3083"/>
                  </a:cubicBezTo>
                  <a:cubicBezTo>
                    <a:pt x="270" y="3069"/>
                    <a:pt x="276" y="3061"/>
                    <a:pt x="291" y="3058"/>
                  </a:cubicBezTo>
                  <a:cubicBezTo>
                    <a:pt x="362" y="3045"/>
                    <a:pt x="244" y="2990"/>
                    <a:pt x="269" y="2973"/>
                  </a:cubicBezTo>
                  <a:cubicBezTo>
                    <a:pt x="278" y="2967"/>
                    <a:pt x="290" y="2969"/>
                    <a:pt x="299" y="2964"/>
                  </a:cubicBezTo>
                  <a:cubicBezTo>
                    <a:pt x="310" y="2956"/>
                    <a:pt x="306" y="2943"/>
                    <a:pt x="307" y="2932"/>
                  </a:cubicBezTo>
                  <a:cubicBezTo>
                    <a:pt x="308" y="2907"/>
                    <a:pt x="314" y="2881"/>
                    <a:pt x="293" y="2863"/>
                  </a:cubicBezTo>
                  <a:cubicBezTo>
                    <a:pt x="277" y="2849"/>
                    <a:pt x="266" y="2838"/>
                    <a:pt x="287" y="2824"/>
                  </a:cubicBezTo>
                  <a:cubicBezTo>
                    <a:pt x="296" y="2818"/>
                    <a:pt x="302" y="2806"/>
                    <a:pt x="311" y="2803"/>
                  </a:cubicBezTo>
                  <a:cubicBezTo>
                    <a:pt x="320" y="2799"/>
                    <a:pt x="332" y="2800"/>
                    <a:pt x="342" y="2799"/>
                  </a:cubicBezTo>
                  <a:cubicBezTo>
                    <a:pt x="350" y="2799"/>
                    <a:pt x="361" y="2798"/>
                    <a:pt x="367" y="2792"/>
                  </a:cubicBezTo>
                  <a:cubicBezTo>
                    <a:pt x="376" y="2783"/>
                    <a:pt x="365" y="2767"/>
                    <a:pt x="362" y="2757"/>
                  </a:cubicBezTo>
                  <a:cubicBezTo>
                    <a:pt x="358" y="2738"/>
                    <a:pt x="389" y="2747"/>
                    <a:pt x="400" y="2749"/>
                  </a:cubicBezTo>
                  <a:cubicBezTo>
                    <a:pt x="511" y="2767"/>
                    <a:pt x="351" y="2667"/>
                    <a:pt x="358" y="2661"/>
                  </a:cubicBezTo>
                  <a:cubicBezTo>
                    <a:pt x="364" y="2657"/>
                    <a:pt x="387" y="2663"/>
                    <a:pt x="394" y="2664"/>
                  </a:cubicBezTo>
                  <a:cubicBezTo>
                    <a:pt x="405" y="2666"/>
                    <a:pt x="424" y="2670"/>
                    <a:pt x="432" y="2659"/>
                  </a:cubicBezTo>
                  <a:cubicBezTo>
                    <a:pt x="438" y="2651"/>
                    <a:pt x="435" y="2639"/>
                    <a:pt x="438" y="2630"/>
                  </a:cubicBezTo>
                  <a:cubicBezTo>
                    <a:pt x="441" y="2620"/>
                    <a:pt x="451" y="2614"/>
                    <a:pt x="457" y="2606"/>
                  </a:cubicBezTo>
                  <a:cubicBezTo>
                    <a:pt x="472" y="2586"/>
                    <a:pt x="439" y="2569"/>
                    <a:pt x="426" y="2559"/>
                  </a:cubicBezTo>
                  <a:cubicBezTo>
                    <a:pt x="418" y="2553"/>
                    <a:pt x="409" y="2545"/>
                    <a:pt x="405" y="2535"/>
                  </a:cubicBezTo>
                  <a:cubicBezTo>
                    <a:pt x="406" y="2530"/>
                    <a:pt x="427" y="2526"/>
                    <a:pt x="431" y="2523"/>
                  </a:cubicBezTo>
                  <a:cubicBezTo>
                    <a:pt x="442" y="2515"/>
                    <a:pt x="441" y="2516"/>
                    <a:pt x="451" y="2524"/>
                  </a:cubicBezTo>
                  <a:cubicBezTo>
                    <a:pt x="459" y="2530"/>
                    <a:pt x="467" y="2536"/>
                    <a:pt x="475" y="2542"/>
                  </a:cubicBezTo>
                  <a:cubicBezTo>
                    <a:pt x="493" y="2555"/>
                    <a:pt x="493" y="2576"/>
                    <a:pt x="512" y="2590"/>
                  </a:cubicBezTo>
                  <a:cubicBezTo>
                    <a:pt x="531" y="2605"/>
                    <a:pt x="536" y="2637"/>
                    <a:pt x="540" y="2661"/>
                  </a:cubicBezTo>
                  <a:cubicBezTo>
                    <a:pt x="543" y="2674"/>
                    <a:pt x="545" y="2688"/>
                    <a:pt x="551" y="2701"/>
                  </a:cubicBezTo>
                  <a:cubicBezTo>
                    <a:pt x="556" y="2711"/>
                    <a:pt x="569" y="2714"/>
                    <a:pt x="575" y="2724"/>
                  </a:cubicBezTo>
                  <a:cubicBezTo>
                    <a:pt x="582" y="2734"/>
                    <a:pt x="571" y="2748"/>
                    <a:pt x="567" y="2756"/>
                  </a:cubicBezTo>
                  <a:cubicBezTo>
                    <a:pt x="560" y="2770"/>
                    <a:pt x="565" y="2778"/>
                    <a:pt x="566" y="2792"/>
                  </a:cubicBezTo>
                  <a:cubicBezTo>
                    <a:pt x="568" y="2806"/>
                    <a:pt x="556" y="2818"/>
                    <a:pt x="550" y="2830"/>
                  </a:cubicBezTo>
                  <a:cubicBezTo>
                    <a:pt x="544" y="2844"/>
                    <a:pt x="539" y="2858"/>
                    <a:pt x="532" y="2871"/>
                  </a:cubicBezTo>
                  <a:cubicBezTo>
                    <a:pt x="519" y="2895"/>
                    <a:pt x="501" y="2921"/>
                    <a:pt x="516" y="2949"/>
                  </a:cubicBezTo>
                  <a:cubicBezTo>
                    <a:pt x="521" y="2960"/>
                    <a:pt x="532" y="2966"/>
                    <a:pt x="531" y="2979"/>
                  </a:cubicBezTo>
                  <a:cubicBezTo>
                    <a:pt x="531" y="2989"/>
                    <a:pt x="527" y="3002"/>
                    <a:pt x="535" y="3010"/>
                  </a:cubicBezTo>
                  <a:cubicBezTo>
                    <a:pt x="540" y="3017"/>
                    <a:pt x="550" y="3017"/>
                    <a:pt x="558" y="3017"/>
                  </a:cubicBezTo>
                  <a:cubicBezTo>
                    <a:pt x="574" y="3018"/>
                    <a:pt x="590" y="3021"/>
                    <a:pt x="606" y="3025"/>
                  </a:cubicBezTo>
                  <a:cubicBezTo>
                    <a:pt x="617" y="3027"/>
                    <a:pt x="631" y="3028"/>
                    <a:pt x="642" y="3031"/>
                  </a:cubicBezTo>
                  <a:cubicBezTo>
                    <a:pt x="650" y="3034"/>
                    <a:pt x="655" y="3059"/>
                    <a:pt x="655" y="3066"/>
                  </a:cubicBezTo>
                  <a:cubicBezTo>
                    <a:pt x="655" y="3079"/>
                    <a:pt x="648" y="3092"/>
                    <a:pt x="644" y="3104"/>
                  </a:cubicBezTo>
                  <a:cubicBezTo>
                    <a:pt x="639" y="3117"/>
                    <a:pt x="628" y="3122"/>
                    <a:pt x="621" y="3133"/>
                  </a:cubicBezTo>
                  <a:cubicBezTo>
                    <a:pt x="606" y="3154"/>
                    <a:pt x="593" y="3193"/>
                    <a:pt x="602" y="3218"/>
                  </a:cubicBezTo>
                  <a:cubicBezTo>
                    <a:pt x="600" y="3200"/>
                    <a:pt x="603" y="3178"/>
                    <a:pt x="610" y="3161"/>
                  </a:cubicBezTo>
                  <a:cubicBezTo>
                    <a:pt x="618" y="3142"/>
                    <a:pt x="630" y="3132"/>
                    <a:pt x="642" y="3115"/>
                  </a:cubicBezTo>
                  <a:cubicBezTo>
                    <a:pt x="651" y="3102"/>
                    <a:pt x="659" y="3082"/>
                    <a:pt x="659" y="3065"/>
                  </a:cubicBezTo>
                  <a:cubicBezTo>
                    <a:pt x="658" y="3055"/>
                    <a:pt x="655" y="3032"/>
                    <a:pt x="643" y="3027"/>
                  </a:cubicBezTo>
                  <a:cubicBezTo>
                    <a:pt x="627" y="3021"/>
                    <a:pt x="605" y="3021"/>
                    <a:pt x="587" y="3017"/>
                  </a:cubicBezTo>
                  <a:cubicBezTo>
                    <a:pt x="575" y="3014"/>
                    <a:pt x="538" y="3017"/>
                    <a:pt x="536" y="3002"/>
                  </a:cubicBezTo>
                  <a:cubicBezTo>
                    <a:pt x="534" y="2983"/>
                    <a:pt x="541" y="2972"/>
                    <a:pt x="528" y="2955"/>
                  </a:cubicBezTo>
                  <a:cubicBezTo>
                    <a:pt x="518" y="2941"/>
                    <a:pt x="517" y="2922"/>
                    <a:pt x="521" y="2906"/>
                  </a:cubicBezTo>
                  <a:cubicBezTo>
                    <a:pt x="526" y="2887"/>
                    <a:pt x="541" y="2871"/>
                    <a:pt x="549" y="2853"/>
                  </a:cubicBezTo>
                  <a:cubicBezTo>
                    <a:pt x="556" y="2834"/>
                    <a:pt x="575" y="2818"/>
                    <a:pt x="575" y="2796"/>
                  </a:cubicBezTo>
                  <a:cubicBezTo>
                    <a:pt x="575" y="2788"/>
                    <a:pt x="573" y="2779"/>
                    <a:pt x="573" y="2771"/>
                  </a:cubicBezTo>
                  <a:cubicBezTo>
                    <a:pt x="574" y="2761"/>
                    <a:pt x="580" y="2753"/>
                    <a:pt x="584" y="2745"/>
                  </a:cubicBezTo>
                  <a:cubicBezTo>
                    <a:pt x="594" y="2724"/>
                    <a:pt x="579" y="2717"/>
                    <a:pt x="567" y="2704"/>
                  </a:cubicBezTo>
                  <a:cubicBezTo>
                    <a:pt x="557" y="2692"/>
                    <a:pt x="557" y="2672"/>
                    <a:pt x="553" y="2657"/>
                  </a:cubicBezTo>
                  <a:cubicBezTo>
                    <a:pt x="547" y="2638"/>
                    <a:pt x="544" y="2612"/>
                    <a:pt x="534" y="2595"/>
                  </a:cubicBezTo>
                  <a:cubicBezTo>
                    <a:pt x="525" y="2580"/>
                    <a:pt x="509" y="2574"/>
                    <a:pt x="503" y="2557"/>
                  </a:cubicBezTo>
                  <a:cubicBezTo>
                    <a:pt x="498" y="2539"/>
                    <a:pt x="483" y="2524"/>
                    <a:pt x="467" y="2515"/>
                  </a:cubicBezTo>
                  <a:cubicBezTo>
                    <a:pt x="494" y="2518"/>
                    <a:pt x="513" y="2508"/>
                    <a:pt x="539" y="2506"/>
                  </a:cubicBezTo>
                  <a:cubicBezTo>
                    <a:pt x="577" y="2503"/>
                    <a:pt x="553" y="2475"/>
                    <a:pt x="537" y="2461"/>
                  </a:cubicBezTo>
                  <a:cubicBezTo>
                    <a:pt x="524" y="2449"/>
                    <a:pt x="501" y="2437"/>
                    <a:pt x="529" y="2430"/>
                  </a:cubicBezTo>
                  <a:cubicBezTo>
                    <a:pt x="540" y="2428"/>
                    <a:pt x="550" y="2423"/>
                    <a:pt x="555" y="2412"/>
                  </a:cubicBezTo>
                  <a:cubicBezTo>
                    <a:pt x="558" y="2407"/>
                    <a:pt x="568" y="2394"/>
                    <a:pt x="566" y="2387"/>
                  </a:cubicBezTo>
                  <a:cubicBezTo>
                    <a:pt x="575" y="2392"/>
                    <a:pt x="600" y="2391"/>
                    <a:pt x="609" y="2390"/>
                  </a:cubicBezTo>
                  <a:cubicBezTo>
                    <a:pt x="627" y="2389"/>
                    <a:pt x="627" y="2376"/>
                    <a:pt x="620" y="2364"/>
                  </a:cubicBezTo>
                  <a:cubicBezTo>
                    <a:pt x="616" y="2358"/>
                    <a:pt x="584" y="2322"/>
                    <a:pt x="587" y="2318"/>
                  </a:cubicBezTo>
                  <a:cubicBezTo>
                    <a:pt x="590" y="2322"/>
                    <a:pt x="622" y="2326"/>
                    <a:pt x="627" y="2327"/>
                  </a:cubicBezTo>
                  <a:cubicBezTo>
                    <a:pt x="649" y="2332"/>
                    <a:pt x="657" y="2324"/>
                    <a:pt x="656" y="2302"/>
                  </a:cubicBezTo>
                  <a:cubicBezTo>
                    <a:pt x="655" y="2285"/>
                    <a:pt x="661" y="2272"/>
                    <a:pt x="650" y="2256"/>
                  </a:cubicBezTo>
                  <a:cubicBezTo>
                    <a:pt x="641" y="2241"/>
                    <a:pt x="631" y="2227"/>
                    <a:pt x="622" y="2213"/>
                  </a:cubicBezTo>
                  <a:cubicBezTo>
                    <a:pt x="636" y="2209"/>
                    <a:pt x="647" y="2218"/>
                    <a:pt x="661" y="2221"/>
                  </a:cubicBezTo>
                  <a:cubicBezTo>
                    <a:pt x="675" y="2224"/>
                    <a:pt x="689" y="2218"/>
                    <a:pt x="703" y="2221"/>
                  </a:cubicBezTo>
                  <a:cubicBezTo>
                    <a:pt x="730" y="2228"/>
                    <a:pt x="749" y="2226"/>
                    <a:pt x="767" y="2203"/>
                  </a:cubicBezTo>
                  <a:cubicBezTo>
                    <a:pt x="784" y="2183"/>
                    <a:pt x="761" y="2162"/>
                    <a:pt x="757" y="2141"/>
                  </a:cubicBezTo>
                  <a:cubicBezTo>
                    <a:pt x="757" y="2141"/>
                    <a:pt x="771" y="2137"/>
                    <a:pt x="774" y="2137"/>
                  </a:cubicBezTo>
                  <a:cubicBezTo>
                    <a:pt x="788" y="2135"/>
                    <a:pt x="800" y="2136"/>
                    <a:pt x="808" y="2122"/>
                  </a:cubicBezTo>
                  <a:cubicBezTo>
                    <a:pt x="813" y="2114"/>
                    <a:pt x="815" y="2103"/>
                    <a:pt x="820" y="2095"/>
                  </a:cubicBezTo>
                  <a:cubicBezTo>
                    <a:pt x="826" y="2085"/>
                    <a:pt x="837" y="2080"/>
                    <a:pt x="846" y="2073"/>
                  </a:cubicBezTo>
                  <a:cubicBezTo>
                    <a:pt x="873" y="2051"/>
                    <a:pt x="829" y="2024"/>
                    <a:pt x="814" y="2008"/>
                  </a:cubicBezTo>
                  <a:cubicBezTo>
                    <a:pt x="802" y="1995"/>
                    <a:pt x="801" y="1991"/>
                    <a:pt x="805" y="1974"/>
                  </a:cubicBezTo>
                  <a:cubicBezTo>
                    <a:pt x="807" y="1962"/>
                    <a:pt x="813" y="1954"/>
                    <a:pt x="822" y="1946"/>
                  </a:cubicBezTo>
                  <a:cubicBezTo>
                    <a:pt x="830" y="1938"/>
                    <a:pt x="834" y="1927"/>
                    <a:pt x="844" y="1921"/>
                  </a:cubicBezTo>
                  <a:cubicBezTo>
                    <a:pt x="848" y="1919"/>
                    <a:pt x="874" y="1903"/>
                    <a:pt x="863" y="1898"/>
                  </a:cubicBezTo>
                  <a:cubicBezTo>
                    <a:pt x="874" y="1903"/>
                    <a:pt x="888" y="1884"/>
                    <a:pt x="901" y="1888"/>
                  </a:cubicBezTo>
                  <a:cubicBezTo>
                    <a:pt x="912" y="1891"/>
                    <a:pt x="923" y="1888"/>
                    <a:pt x="933" y="1893"/>
                  </a:cubicBezTo>
                  <a:cubicBezTo>
                    <a:pt x="936" y="1893"/>
                    <a:pt x="938" y="1908"/>
                    <a:pt x="939" y="1910"/>
                  </a:cubicBezTo>
                  <a:cubicBezTo>
                    <a:pt x="951" y="1956"/>
                    <a:pt x="975" y="1998"/>
                    <a:pt x="1012" y="2028"/>
                  </a:cubicBezTo>
                  <a:cubicBezTo>
                    <a:pt x="1030" y="2042"/>
                    <a:pt x="1039" y="2054"/>
                    <a:pt x="1035" y="2079"/>
                  </a:cubicBezTo>
                  <a:cubicBezTo>
                    <a:pt x="1033" y="2088"/>
                    <a:pt x="1022" y="2094"/>
                    <a:pt x="1018" y="2102"/>
                  </a:cubicBezTo>
                  <a:cubicBezTo>
                    <a:pt x="1012" y="2113"/>
                    <a:pt x="1007" y="2119"/>
                    <a:pt x="997" y="2126"/>
                  </a:cubicBezTo>
                  <a:cubicBezTo>
                    <a:pt x="974" y="2144"/>
                    <a:pt x="1000" y="2159"/>
                    <a:pt x="999" y="2179"/>
                  </a:cubicBezTo>
                  <a:cubicBezTo>
                    <a:pt x="999" y="2187"/>
                    <a:pt x="984" y="2191"/>
                    <a:pt x="979" y="2195"/>
                  </a:cubicBezTo>
                  <a:cubicBezTo>
                    <a:pt x="969" y="2202"/>
                    <a:pt x="965" y="2214"/>
                    <a:pt x="962" y="2226"/>
                  </a:cubicBezTo>
                  <a:cubicBezTo>
                    <a:pt x="955" y="2249"/>
                    <a:pt x="929" y="2261"/>
                    <a:pt x="933" y="2288"/>
                  </a:cubicBezTo>
                  <a:cubicBezTo>
                    <a:pt x="935" y="2298"/>
                    <a:pt x="937" y="2308"/>
                    <a:pt x="931" y="2318"/>
                  </a:cubicBezTo>
                  <a:cubicBezTo>
                    <a:pt x="926" y="2327"/>
                    <a:pt x="917" y="2338"/>
                    <a:pt x="921" y="2349"/>
                  </a:cubicBezTo>
                  <a:cubicBezTo>
                    <a:pt x="928" y="2367"/>
                    <a:pt x="963" y="2367"/>
                    <a:pt x="979" y="2370"/>
                  </a:cubicBezTo>
                  <a:cubicBezTo>
                    <a:pt x="995" y="2372"/>
                    <a:pt x="1011" y="2373"/>
                    <a:pt x="1027" y="2372"/>
                  </a:cubicBezTo>
                  <a:cubicBezTo>
                    <a:pt x="1037" y="2371"/>
                    <a:pt x="1041" y="2382"/>
                    <a:pt x="1044" y="2390"/>
                  </a:cubicBezTo>
                  <a:cubicBezTo>
                    <a:pt x="1051" y="2408"/>
                    <a:pt x="1077" y="2430"/>
                    <a:pt x="1096" y="2434"/>
                  </a:cubicBezTo>
                  <a:cubicBezTo>
                    <a:pt x="1120" y="2438"/>
                    <a:pt x="1120" y="2479"/>
                    <a:pt x="1124" y="2498"/>
                  </a:cubicBezTo>
                  <a:cubicBezTo>
                    <a:pt x="1130" y="2529"/>
                    <a:pt x="1131" y="2559"/>
                    <a:pt x="1136" y="2590"/>
                  </a:cubicBezTo>
                  <a:cubicBezTo>
                    <a:pt x="1137" y="2602"/>
                    <a:pt x="1142" y="2616"/>
                    <a:pt x="1140" y="2629"/>
                  </a:cubicBezTo>
                  <a:cubicBezTo>
                    <a:pt x="1139" y="2632"/>
                    <a:pt x="1124" y="2660"/>
                    <a:pt x="1127" y="2661"/>
                  </a:cubicBezTo>
                  <a:cubicBezTo>
                    <a:pt x="1128" y="2641"/>
                    <a:pt x="1145" y="2632"/>
                    <a:pt x="1142" y="2610"/>
                  </a:cubicBezTo>
                  <a:cubicBezTo>
                    <a:pt x="1139" y="2581"/>
                    <a:pt x="1135" y="2553"/>
                    <a:pt x="1130" y="2525"/>
                  </a:cubicBezTo>
                  <a:cubicBezTo>
                    <a:pt x="1126" y="2500"/>
                    <a:pt x="1125" y="2471"/>
                    <a:pt x="1117" y="2446"/>
                  </a:cubicBezTo>
                  <a:cubicBezTo>
                    <a:pt x="1113" y="2435"/>
                    <a:pt x="1106" y="2432"/>
                    <a:pt x="1095" y="2428"/>
                  </a:cubicBezTo>
                  <a:cubicBezTo>
                    <a:pt x="1082" y="2424"/>
                    <a:pt x="1073" y="2415"/>
                    <a:pt x="1064" y="2406"/>
                  </a:cubicBezTo>
                  <a:cubicBezTo>
                    <a:pt x="1051" y="2393"/>
                    <a:pt x="1048" y="2370"/>
                    <a:pt x="1028" y="2367"/>
                  </a:cubicBezTo>
                  <a:cubicBezTo>
                    <a:pt x="1008" y="2363"/>
                    <a:pt x="986" y="2365"/>
                    <a:pt x="966" y="2361"/>
                  </a:cubicBezTo>
                  <a:cubicBezTo>
                    <a:pt x="952" y="2358"/>
                    <a:pt x="922" y="2354"/>
                    <a:pt x="932" y="2335"/>
                  </a:cubicBezTo>
                  <a:cubicBezTo>
                    <a:pt x="936" y="2327"/>
                    <a:pt x="941" y="2321"/>
                    <a:pt x="943" y="2314"/>
                  </a:cubicBezTo>
                  <a:cubicBezTo>
                    <a:pt x="947" y="2301"/>
                    <a:pt x="939" y="2288"/>
                    <a:pt x="942" y="2275"/>
                  </a:cubicBezTo>
                  <a:cubicBezTo>
                    <a:pt x="944" y="2267"/>
                    <a:pt x="952" y="2260"/>
                    <a:pt x="958" y="2254"/>
                  </a:cubicBezTo>
                  <a:cubicBezTo>
                    <a:pt x="966" y="2247"/>
                    <a:pt x="970" y="2237"/>
                    <a:pt x="973" y="2227"/>
                  </a:cubicBezTo>
                  <a:cubicBezTo>
                    <a:pt x="975" y="2220"/>
                    <a:pt x="978" y="2211"/>
                    <a:pt x="984" y="2206"/>
                  </a:cubicBezTo>
                  <a:cubicBezTo>
                    <a:pt x="994" y="2199"/>
                    <a:pt x="1007" y="2195"/>
                    <a:pt x="1010" y="2181"/>
                  </a:cubicBezTo>
                  <a:cubicBezTo>
                    <a:pt x="1015" y="2158"/>
                    <a:pt x="988" y="2149"/>
                    <a:pt x="1011" y="2131"/>
                  </a:cubicBezTo>
                  <a:cubicBezTo>
                    <a:pt x="1027" y="2119"/>
                    <a:pt x="1048" y="2093"/>
                    <a:pt x="1049" y="2073"/>
                  </a:cubicBezTo>
                  <a:cubicBezTo>
                    <a:pt x="1051" y="2052"/>
                    <a:pt x="1045" y="2034"/>
                    <a:pt x="1028" y="2022"/>
                  </a:cubicBezTo>
                  <a:cubicBezTo>
                    <a:pt x="1008" y="2008"/>
                    <a:pt x="993" y="1984"/>
                    <a:pt x="978" y="1965"/>
                  </a:cubicBezTo>
                  <a:cubicBezTo>
                    <a:pt x="967" y="1948"/>
                    <a:pt x="959" y="1924"/>
                    <a:pt x="956" y="1905"/>
                  </a:cubicBezTo>
                  <a:cubicBezTo>
                    <a:pt x="952" y="1874"/>
                    <a:pt x="937" y="1878"/>
                    <a:pt x="913" y="1873"/>
                  </a:cubicBezTo>
                  <a:cubicBezTo>
                    <a:pt x="933" y="1849"/>
                    <a:pt x="857" y="1829"/>
                    <a:pt x="843" y="1822"/>
                  </a:cubicBezTo>
                  <a:cubicBezTo>
                    <a:pt x="860" y="1817"/>
                    <a:pt x="877" y="1810"/>
                    <a:pt x="893" y="1804"/>
                  </a:cubicBezTo>
                  <a:cubicBezTo>
                    <a:pt x="911" y="1796"/>
                    <a:pt x="916" y="1787"/>
                    <a:pt x="913" y="1767"/>
                  </a:cubicBezTo>
                  <a:cubicBezTo>
                    <a:pt x="910" y="1747"/>
                    <a:pt x="915" y="1734"/>
                    <a:pt x="916" y="1714"/>
                  </a:cubicBezTo>
                  <a:cubicBezTo>
                    <a:pt x="918" y="1694"/>
                    <a:pt x="897" y="1683"/>
                    <a:pt x="895" y="1664"/>
                  </a:cubicBezTo>
                  <a:cubicBezTo>
                    <a:pt x="895" y="1654"/>
                    <a:pt x="896" y="1645"/>
                    <a:pt x="895" y="1636"/>
                  </a:cubicBezTo>
                  <a:cubicBezTo>
                    <a:pt x="901" y="1632"/>
                    <a:pt x="908" y="1631"/>
                    <a:pt x="916" y="1629"/>
                  </a:cubicBezTo>
                  <a:cubicBezTo>
                    <a:pt x="930" y="1625"/>
                    <a:pt x="943" y="1619"/>
                    <a:pt x="941" y="1601"/>
                  </a:cubicBezTo>
                  <a:cubicBezTo>
                    <a:pt x="938" y="1582"/>
                    <a:pt x="940" y="1565"/>
                    <a:pt x="924" y="1551"/>
                  </a:cubicBezTo>
                  <a:cubicBezTo>
                    <a:pt x="909" y="1537"/>
                    <a:pt x="891" y="1527"/>
                    <a:pt x="875" y="1513"/>
                  </a:cubicBezTo>
                  <a:cubicBezTo>
                    <a:pt x="908" y="1517"/>
                    <a:pt x="956" y="1542"/>
                    <a:pt x="990" y="1532"/>
                  </a:cubicBezTo>
                  <a:cubicBezTo>
                    <a:pt x="1011" y="1526"/>
                    <a:pt x="980" y="1491"/>
                    <a:pt x="974" y="1483"/>
                  </a:cubicBezTo>
                  <a:cubicBezTo>
                    <a:pt x="965" y="1472"/>
                    <a:pt x="969" y="1467"/>
                    <a:pt x="963" y="1456"/>
                  </a:cubicBezTo>
                  <a:cubicBezTo>
                    <a:pt x="958" y="1443"/>
                    <a:pt x="946" y="1435"/>
                    <a:pt x="939" y="1424"/>
                  </a:cubicBezTo>
                  <a:cubicBezTo>
                    <a:pt x="955" y="1427"/>
                    <a:pt x="1032" y="1455"/>
                    <a:pt x="1030" y="1419"/>
                  </a:cubicBezTo>
                  <a:cubicBezTo>
                    <a:pt x="1029" y="1411"/>
                    <a:pt x="1026" y="1404"/>
                    <a:pt x="1023" y="1397"/>
                  </a:cubicBezTo>
                  <a:cubicBezTo>
                    <a:pt x="1019" y="1387"/>
                    <a:pt x="1025" y="1376"/>
                    <a:pt x="1026" y="1365"/>
                  </a:cubicBezTo>
                  <a:cubicBezTo>
                    <a:pt x="1028" y="1349"/>
                    <a:pt x="1031" y="1323"/>
                    <a:pt x="1041" y="1309"/>
                  </a:cubicBezTo>
                  <a:cubicBezTo>
                    <a:pt x="1062" y="1279"/>
                    <a:pt x="1097" y="1259"/>
                    <a:pt x="1098" y="1218"/>
                  </a:cubicBezTo>
                  <a:cubicBezTo>
                    <a:pt x="1099" y="1190"/>
                    <a:pt x="1092" y="1168"/>
                    <a:pt x="1078" y="1145"/>
                  </a:cubicBezTo>
                  <a:cubicBezTo>
                    <a:pt x="1092" y="1148"/>
                    <a:pt x="1106" y="1150"/>
                    <a:pt x="1120" y="1155"/>
                  </a:cubicBezTo>
                  <a:cubicBezTo>
                    <a:pt x="1133" y="1159"/>
                    <a:pt x="1153" y="1165"/>
                    <a:pt x="1164" y="1154"/>
                  </a:cubicBezTo>
                  <a:cubicBezTo>
                    <a:pt x="1173" y="1146"/>
                    <a:pt x="1176" y="1133"/>
                    <a:pt x="1179" y="1122"/>
                  </a:cubicBezTo>
                  <a:cubicBezTo>
                    <a:pt x="1184" y="1103"/>
                    <a:pt x="1178" y="1093"/>
                    <a:pt x="1172" y="1076"/>
                  </a:cubicBezTo>
                  <a:cubicBezTo>
                    <a:pt x="1186" y="1076"/>
                    <a:pt x="1205" y="1080"/>
                    <a:pt x="1219" y="1076"/>
                  </a:cubicBezTo>
                  <a:cubicBezTo>
                    <a:pt x="1247" y="1067"/>
                    <a:pt x="1226" y="1038"/>
                    <a:pt x="1220" y="1023"/>
                  </a:cubicBezTo>
                  <a:cubicBezTo>
                    <a:pt x="1239" y="1026"/>
                    <a:pt x="1293" y="1041"/>
                    <a:pt x="1280" y="1003"/>
                  </a:cubicBezTo>
                  <a:cubicBezTo>
                    <a:pt x="1272" y="982"/>
                    <a:pt x="1255" y="967"/>
                    <a:pt x="1246" y="946"/>
                  </a:cubicBezTo>
                  <a:cubicBezTo>
                    <a:pt x="1251" y="937"/>
                    <a:pt x="1250" y="926"/>
                    <a:pt x="1253" y="917"/>
                  </a:cubicBezTo>
                  <a:cubicBezTo>
                    <a:pt x="1258" y="906"/>
                    <a:pt x="1263" y="893"/>
                    <a:pt x="1268" y="882"/>
                  </a:cubicBezTo>
                  <a:cubicBezTo>
                    <a:pt x="1285" y="892"/>
                    <a:pt x="1300" y="904"/>
                    <a:pt x="1317" y="914"/>
                  </a:cubicBezTo>
                  <a:cubicBezTo>
                    <a:pt x="1321" y="916"/>
                    <a:pt x="1324" y="918"/>
                    <a:pt x="1328" y="920"/>
                  </a:cubicBezTo>
                  <a:cubicBezTo>
                    <a:pt x="1337" y="924"/>
                    <a:pt x="1333" y="927"/>
                    <a:pt x="1333" y="936"/>
                  </a:cubicBezTo>
                  <a:cubicBezTo>
                    <a:pt x="1334" y="951"/>
                    <a:pt x="1332" y="957"/>
                    <a:pt x="1321" y="968"/>
                  </a:cubicBezTo>
                  <a:cubicBezTo>
                    <a:pt x="1314" y="975"/>
                    <a:pt x="1307" y="983"/>
                    <a:pt x="1304" y="994"/>
                  </a:cubicBezTo>
                  <a:cubicBezTo>
                    <a:pt x="1301" y="1005"/>
                    <a:pt x="1308" y="1020"/>
                    <a:pt x="1301" y="1029"/>
                  </a:cubicBezTo>
                  <a:cubicBezTo>
                    <a:pt x="1288" y="1047"/>
                    <a:pt x="1266" y="1059"/>
                    <a:pt x="1286" y="1082"/>
                  </a:cubicBezTo>
                  <a:cubicBezTo>
                    <a:pt x="1292" y="1089"/>
                    <a:pt x="1302" y="1092"/>
                    <a:pt x="1306" y="1101"/>
                  </a:cubicBezTo>
                  <a:cubicBezTo>
                    <a:pt x="1310" y="1110"/>
                    <a:pt x="1310" y="1120"/>
                    <a:pt x="1314" y="1129"/>
                  </a:cubicBezTo>
                  <a:cubicBezTo>
                    <a:pt x="1323" y="1146"/>
                    <a:pt x="1346" y="1158"/>
                    <a:pt x="1347" y="1177"/>
                  </a:cubicBezTo>
                  <a:cubicBezTo>
                    <a:pt x="1348" y="1196"/>
                    <a:pt x="1338" y="1214"/>
                    <a:pt x="1321" y="1223"/>
                  </a:cubicBezTo>
                  <a:cubicBezTo>
                    <a:pt x="1313" y="1228"/>
                    <a:pt x="1303" y="1229"/>
                    <a:pt x="1295" y="1234"/>
                  </a:cubicBezTo>
                  <a:cubicBezTo>
                    <a:pt x="1285" y="1241"/>
                    <a:pt x="1283" y="1252"/>
                    <a:pt x="1279" y="1263"/>
                  </a:cubicBezTo>
                  <a:cubicBezTo>
                    <a:pt x="1274" y="1281"/>
                    <a:pt x="1256" y="1297"/>
                    <a:pt x="1245" y="1312"/>
                  </a:cubicBezTo>
                  <a:cubicBezTo>
                    <a:pt x="1231" y="1332"/>
                    <a:pt x="1212" y="1348"/>
                    <a:pt x="1203" y="1371"/>
                  </a:cubicBezTo>
                  <a:cubicBezTo>
                    <a:pt x="1199" y="1380"/>
                    <a:pt x="1194" y="1393"/>
                    <a:pt x="1198" y="1403"/>
                  </a:cubicBezTo>
                  <a:cubicBezTo>
                    <a:pt x="1202" y="1412"/>
                    <a:pt x="1212" y="1417"/>
                    <a:pt x="1217" y="1426"/>
                  </a:cubicBezTo>
                  <a:cubicBezTo>
                    <a:pt x="1223" y="1433"/>
                    <a:pt x="1219" y="1445"/>
                    <a:pt x="1219" y="1453"/>
                  </a:cubicBezTo>
                  <a:cubicBezTo>
                    <a:pt x="1219" y="1464"/>
                    <a:pt x="1223" y="1475"/>
                    <a:pt x="1223" y="1487"/>
                  </a:cubicBezTo>
                  <a:cubicBezTo>
                    <a:pt x="1223" y="1510"/>
                    <a:pt x="1245" y="1520"/>
                    <a:pt x="1265" y="1525"/>
                  </a:cubicBezTo>
                  <a:cubicBezTo>
                    <a:pt x="1273" y="1528"/>
                    <a:pt x="1304" y="1517"/>
                    <a:pt x="1303" y="1532"/>
                  </a:cubicBezTo>
                  <a:cubicBezTo>
                    <a:pt x="1303" y="1541"/>
                    <a:pt x="1297" y="1549"/>
                    <a:pt x="1295" y="1558"/>
                  </a:cubicBezTo>
                  <a:cubicBezTo>
                    <a:pt x="1292" y="1570"/>
                    <a:pt x="1302" y="1587"/>
                    <a:pt x="1305" y="1600"/>
                  </a:cubicBezTo>
                  <a:cubicBezTo>
                    <a:pt x="1309" y="1618"/>
                    <a:pt x="1315" y="1631"/>
                    <a:pt x="1331" y="1643"/>
                  </a:cubicBezTo>
                  <a:cubicBezTo>
                    <a:pt x="1331" y="1642"/>
                    <a:pt x="1322" y="1634"/>
                    <a:pt x="1321" y="1632"/>
                  </a:cubicBezTo>
                  <a:cubicBezTo>
                    <a:pt x="1313" y="1624"/>
                    <a:pt x="1309" y="1613"/>
                    <a:pt x="1307" y="1602"/>
                  </a:cubicBezTo>
                  <a:cubicBezTo>
                    <a:pt x="1305" y="1591"/>
                    <a:pt x="1300" y="1581"/>
                    <a:pt x="1298" y="1570"/>
                  </a:cubicBezTo>
                  <a:cubicBezTo>
                    <a:pt x="1296" y="1558"/>
                    <a:pt x="1301" y="1550"/>
                    <a:pt x="1305" y="1539"/>
                  </a:cubicBezTo>
                  <a:cubicBezTo>
                    <a:pt x="1315" y="1512"/>
                    <a:pt x="1282" y="1524"/>
                    <a:pt x="1269" y="1521"/>
                  </a:cubicBezTo>
                  <a:cubicBezTo>
                    <a:pt x="1249" y="1517"/>
                    <a:pt x="1228" y="1506"/>
                    <a:pt x="1230" y="1484"/>
                  </a:cubicBezTo>
                  <a:cubicBezTo>
                    <a:pt x="1231" y="1472"/>
                    <a:pt x="1226" y="1462"/>
                    <a:pt x="1226" y="1451"/>
                  </a:cubicBezTo>
                  <a:cubicBezTo>
                    <a:pt x="1226" y="1442"/>
                    <a:pt x="1229" y="1432"/>
                    <a:pt x="1225" y="1423"/>
                  </a:cubicBezTo>
                  <a:cubicBezTo>
                    <a:pt x="1221" y="1413"/>
                    <a:pt x="1210" y="1408"/>
                    <a:pt x="1208" y="1398"/>
                  </a:cubicBezTo>
                  <a:cubicBezTo>
                    <a:pt x="1205" y="1388"/>
                    <a:pt x="1214" y="1371"/>
                    <a:pt x="1219" y="1362"/>
                  </a:cubicBezTo>
                  <a:cubicBezTo>
                    <a:pt x="1224" y="1352"/>
                    <a:pt x="1235" y="1346"/>
                    <a:pt x="1242" y="1337"/>
                  </a:cubicBezTo>
                  <a:cubicBezTo>
                    <a:pt x="1250" y="1328"/>
                    <a:pt x="1257" y="1318"/>
                    <a:pt x="1265" y="1309"/>
                  </a:cubicBezTo>
                  <a:cubicBezTo>
                    <a:pt x="1272" y="1300"/>
                    <a:pt x="1282" y="1292"/>
                    <a:pt x="1288" y="1282"/>
                  </a:cubicBezTo>
                  <a:cubicBezTo>
                    <a:pt x="1294" y="1273"/>
                    <a:pt x="1293" y="1255"/>
                    <a:pt x="1302" y="1248"/>
                  </a:cubicBezTo>
                  <a:cubicBezTo>
                    <a:pt x="1309" y="1243"/>
                    <a:pt x="1320" y="1243"/>
                    <a:pt x="1328" y="1239"/>
                  </a:cubicBezTo>
                  <a:cubicBezTo>
                    <a:pt x="1337" y="1234"/>
                    <a:pt x="1346" y="1228"/>
                    <a:pt x="1352" y="1220"/>
                  </a:cubicBezTo>
                  <a:cubicBezTo>
                    <a:pt x="1367" y="1202"/>
                    <a:pt x="1372" y="1178"/>
                    <a:pt x="1360" y="1157"/>
                  </a:cubicBezTo>
                  <a:cubicBezTo>
                    <a:pt x="1349" y="1138"/>
                    <a:pt x="1331" y="1127"/>
                    <a:pt x="1328" y="1104"/>
                  </a:cubicBezTo>
                  <a:cubicBezTo>
                    <a:pt x="1327" y="1094"/>
                    <a:pt x="1323" y="1086"/>
                    <a:pt x="1316" y="1078"/>
                  </a:cubicBezTo>
                  <a:cubicBezTo>
                    <a:pt x="1312" y="1073"/>
                    <a:pt x="1297" y="1066"/>
                    <a:pt x="1303" y="1060"/>
                  </a:cubicBezTo>
                  <a:cubicBezTo>
                    <a:pt x="1314" y="1047"/>
                    <a:pt x="1327" y="1041"/>
                    <a:pt x="1328" y="1021"/>
                  </a:cubicBezTo>
                  <a:cubicBezTo>
                    <a:pt x="1329" y="1012"/>
                    <a:pt x="1325" y="1001"/>
                    <a:pt x="1332" y="994"/>
                  </a:cubicBezTo>
                  <a:cubicBezTo>
                    <a:pt x="1341" y="984"/>
                    <a:pt x="1353" y="976"/>
                    <a:pt x="1358" y="963"/>
                  </a:cubicBezTo>
                  <a:cubicBezTo>
                    <a:pt x="1362" y="952"/>
                    <a:pt x="1360" y="942"/>
                    <a:pt x="1360" y="931"/>
                  </a:cubicBezTo>
                  <a:cubicBezTo>
                    <a:pt x="1361" y="922"/>
                    <a:pt x="1367" y="918"/>
                    <a:pt x="1367" y="909"/>
                  </a:cubicBezTo>
                  <a:cubicBezTo>
                    <a:pt x="1367" y="886"/>
                    <a:pt x="1351" y="866"/>
                    <a:pt x="1343" y="846"/>
                  </a:cubicBezTo>
                  <a:cubicBezTo>
                    <a:pt x="1353" y="853"/>
                    <a:pt x="1404" y="890"/>
                    <a:pt x="1410" y="861"/>
                  </a:cubicBezTo>
                  <a:cubicBezTo>
                    <a:pt x="1415" y="839"/>
                    <a:pt x="1401" y="811"/>
                    <a:pt x="1394" y="790"/>
                  </a:cubicBezTo>
                  <a:cubicBezTo>
                    <a:pt x="1412" y="796"/>
                    <a:pt x="1430" y="792"/>
                    <a:pt x="1448" y="793"/>
                  </a:cubicBezTo>
                  <a:cubicBezTo>
                    <a:pt x="1460" y="793"/>
                    <a:pt x="1462" y="791"/>
                    <a:pt x="1472" y="798"/>
                  </a:cubicBezTo>
                  <a:cubicBezTo>
                    <a:pt x="1480" y="803"/>
                    <a:pt x="1487" y="809"/>
                    <a:pt x="1495" y="813"/>
                  </a:cubicBezTo>
                  <a:cubicBezTo>
                    <a:pt x="1511" y="821"/>
                    <a:pt x="1531" y="817"/>
                    <a:pt x="1530" y="795"/>
                  </a:cubicBezTo>
                  <a:cubicBezTo>
                    <a:pt x="1529" y="774"/>
                    <a:pt x="1517" y="754"/>
                    <a:pt x="1510" y="735"/>
                  </a:cubicBezTo>
                  <a:cubicBezTo>
                    <a:pt x="1523" y="740"/>
                    <a:pt x="1538" y="749"/>
                    <a:pt x="1552" y="746"/>
                  </a:cubicBezTo>
                  <a:cubicBezTo>
                    <a:pt x="1566" y="742"/>
                    <a:pt x="1577" y="731"/>
                    <a:pt x="1587" y="722"/>
                  </a:cubicBezTo>
                  <a:cubicBezTo>
                    <a:pt x="1597" y="713"/>
                    <a:pt x="1609" y="706"/>
                    <a:pt x="1617" y="696"/>
                  </a:cubicBezTo>
                  <a:cubicBezTo>
                    <a:pt x="1627" y="682"/>
                    <a:pt x="1619" y="667"/>
                    <a:pt x="1614" y="653"/>
                  </a:cubicBezTo>
                  <a:cubicBezTo>
                    <a:pt x="1634" y="656"/>
                    <a:pt x="1663" y="651"/>
                    <a:pt x="1679" y="637"/>
                  </a:cubicBezTo>
                  <a:cubicBezTo>
                    <a:pt x="1693" y="624"/>
                    <a:pt x="1686" y="601"/>
                    <a:pt x="1684" y="585"/>
                  </a:cubicBezTo>
                  <a:cubicBezTo>
                    <a:pt x="1682" y="564"/>
                    <a:pt x="1728" y="558"/>
                    <a:pt x="1741" y="549"/>
                  </a:cubicBezTo>
                  <a:cubicBezTo>
                    <a:pt x="1747" y="545"/>
                    <a:pt x="1767" y="509"/>
                    <a:pt x="1754" y="504"/>
                  </a:cubicBezTo>
                  <a:cubicBezTo>
                    <a:pt x="1777" y="507"/>
                    <a:pt x="1794" y="465"/>
                    <a:pt x="1815" y="473"/>
                  </a:cubicBezTo>
                  <a:cubicBezTo>
                    <a:pt x="1839" y="481"/>
                    <a:pt x="1868" y="501"/>
                    <a:pt x="1882" y="467"/>
                  </a:cubicBezTo>
                  <a:cubicBezTo>
                    <a:pt x="1888" y="451"/>
                    <a:pt x="1888" y="451"/>
                    <a:pt x="1904" y="455"/>
                  </a:cubicBezTo>
                  <a:cubicBezTo>
                    <a:pt x="1914" y="458"/>
                    <a:pt x="1927" y="458"/>
                    <a:pt x="1936" y="452"/>
                  </a:cubicBezTo>
                  <a:cubicBezTo>
                    <a:pt x="1961" y="434"/>
                    <a:pt x="1929" y="388"/>
                    <a:pt x="1919" y="370"/>
                  </a:cubicBezTo>
                  <a:cubicBezTo>
                    <a:pt x="1933" y="375"/>
                    <a:pt x="1950" y="384"/>
                    <a:pt x="1964" y="378"/>
                  </a:cubicBezTo>
                  <a:cubicBezTo>
                    <a:pt x="1975" y="373"/>
                    <a:pt x="1987" y="362"/>
                    <a:pt x="1996" y="353"/>
                  </a:cubicBezTo>
                  <a:cubicBezTo>
                    <a:pt x="2007" y="343"/>
                    <a:pt x="2010" y="330"/>
                    <a:pt x="2005" y="315"/>
                  </a:cubicBezTo>
                  <a:cubicBezTo>
                    <a:pt x="2003" y="309"/>
                    <a:pt x="2000" y="303"/>
                    <a:pt x="1998" y="297"/>
                  </a:cubicBezTo>
                  <a:cubicBezTo>
                    <a:pt x="1994" y="286"/>
                    <a:pt x="1993" y="285"/>
                    <a:pt x="2004" y="282"/>
                  </a:cubicBezTo>
                  <a:cubicBezTo>
                    <a:pt x="2035" y="275"/>
                    <a:pt x="2040" y="243"/>
                    <a:pt x="2066" y="229"/>
                  </a:cubicBezTo>
                  <a:cubicBezTo>
                    <a:pt x="2099" y="210"/>
                    <a:pt x="2086" y="187"/>
                    <a:pt x="2077" y="157"/>
                  </a:cubicBezTo>
                  <a:cubicBezTo>
                    <a:pt x="2084" y="159"/>
                    <a:pt x="2092" y="159"/>
                    <a:pt x="2099" y="158"/>
                  </a:cubicBezTo>
                  <a:cubicBezTo>
                    <a:pt x="2110" y="156"/>
                    <a:pt x="2116" y="159"/>
                    <a:pt x="2125" y="165"/>
                  </a:cubicBezTo>
                  <a:cubicBezTo>
                    <a:pt x="2139" y="173"/>
                    <a:pt x="2154" y="183"/>
                    <a:pt x="2169" y="188"/>
                  </a:cubicBezTo>
                  <a:cubicBezTo>
                    <a:pt x="2208" y="201"/>
                    <a:pt x="2207" y="161"/>
                    <a:pt x="2197" y="137"/>
                  </a:cubicBezTo>
                  <a:cubicBezTo>
                    <a:pt x="2211" y="143"/>
                    <a:pt x="2230" y="152"/>
                    <a:pt x="2243" y="140"/>
                  </a:cubicBezTo>
                  <a:cubicBezTo>
                    <a:pt x="2256" y="127"/>
                    <a:pt x="2248" y="111"/>
                    <a:pt x="2249" y="96"/>
                  </a:cubicBezTo>
                  <a:cubicBezTo>
                    <a:pt x="2249" y="95"/>
                    <a:pt x="2248" y="112"/>
                    <a:pt x="2249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97" name="PA-组合 404">
            <a:extLst>
              <a:ext uri="{FF2B5EF4-FFF2-40B4-BE49-F238E27FC236}">
                <a16:creationId xmlns="" xmlns:a16="http://schemas.microsoft.com/office/drawing/2014/main" id="{D1BB0720-9613-4FA7-8A3B-35BFF2CC2D60}"/>
              </a:ext>
            </a:extLst>
          </p:cNvPr>
          <p:cNvGrpSpPr>
            <a:grpSpLocks/>
          </p:cNvGrpSpPr>
          <p:nvPr>
            <p:custDataLst>
              <p:tags r:id="rId47"/>
            </p:custDataLst>
          </p:nvPr>
        </p:nvGrpSpPr>
        <p:grpSpPr bwMode="auto">
          <a:xfrm rot="9485169" flipH="1">
            <a:off x="12503785" y="-1852295"/>
            <a:ext cx="3890963" cy="2424113"/>
            <a:chOff x="527" y="0"/>
            <a:chExt cx="5500" cy="3392"/>
          </a:xfrm>
        </p:grpSpPr>
        <p:grpSp>
          <p:nvGrpSpPr>
            <p:cNvPr id="298" name="Group 405">
              <a:extLst>
                <a:ext uri="{FF2B5EF4-FFF2-40B4-BE49-F238E27FC236}">
                  <a16:creationId xmlns="" xmlns:a16="http://schemas.microsoft.com/office/drawing/2014/main" id="{9F191807-BBE7-4B00-AA5A-1539B1E061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4" y="454"/>
              <a:ext cx="4083" cy="2938"/>
              <a:chOff x="555" y="2018"/>
              <a:chExt cx="3577" cy="2967"/>
            </a:xfrm>
          </p:grpSpPr>
          <p:grpSp>
            <p:nvGrpSpPr>
              <p:cNvPr id="325" name="Group 406">
                <a:extLst>
                  <a:ext uri="{FF2B5EF4-FFF2-40B4-BE49-F238E27FC236}">
                    <a16:creationId xmlns="" xmlns:a16="http://schemas.microsoft.com/office/drawing/2014/main" id="{23497040-34CA-48C9-8399-C85C19A11C7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332" name="PA-任意多边形 407">
                  <a:extLst>
                    <a:ext uri="{FF2B5EF4-FFF2-40B4-BE49-F238E27FC236}">
                      <a16:creationId xmlns="" xmlns:a16="http://schemas.microsoft.com/office/drawing/2014/main" id="{4FDEDA13-9864-400D-9F82-D67737C5DE6A}"/>
                    </a:ext>
                  </a:extLst>
                </p:cNvPr>
                <p:cNvSpPr>
                  <a:spLocks/>
                </p:cNvSpPr>
                <p:nvPr>
                  <p:custDataLst>
                    <p:tags r:id="rId299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3" name="PA-任意多边形 408">
                  <a:extLst>
                    <a:ext uri="{FF2B5EF4-FFF2-40B4-BE49-F238E27FC236}">
                      <a16:creationId xmlns="" xmlns:a16="http://schemas.microsoft.com/office/drawing/2014/main" id="{9C62B763-136F-48C3-B574-69F1ADE559B1}"/>
                    </a:ext>
                  </a:extLst>
                </p:cNvPr>
                <p:cNvSpPr>
                  <a:spLocks/>
                </p:cNvSpPr>
                <p:nvPr>
                  <p:custDataLst>
                    <p:tags r:id="rId300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4" name="PA-任意多边形 409">
                  <a:extLst>
                    <a:ext uri="{FF2B5EF4-FFF2-40B4-BE49-F238E27FC236}">
                      <a16:creationId xmlns="" xmlns:a16="http://schemas.microsoft.com/office/drawing/2014/main" id="{86FCBDCF-1892-4232-BD5C-2B44D2C6FA15}"/>
                    </a:ext>
                  </a:extLst>
                </p:cNvPr>
                <p:cNvSpPr>
                  <a:spLocks/>
                </p:cNvSpPr>
                <p:nvPr>
                  <p:custDataLst>
                    <p:tags r:id="rId301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5" name="PA-任意多边形 410">
                  <a:extLst>
                    <a:ext uri="{FF2B5EF4-FFF2-40B4-BE49-F238E27FC236}">
                      <a16:creationId xmlns="" xmlns:a16="http://schemas.microsoft.com/office/drawing/2014/main" id="{7F8C832D-D60C-4503-96D9-27E99029FDED}"/>
                    </a:ext>
                  </a:extLst>
                </p:cNvPr>
                <p:cNvSpPr>
                  <a:spLocks/>
                </p:cNvSpPr>
                <p:nvPr>
                  <p:custDataLst>
                    <p:tags r:id="rId302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6" name="PA-任意多边形 411">
                  <a:extLst>
                    <a:ext uri="{FF2B5EF4-FFF2-40B4-BE49-F238E27FC236}">
                      <a16:creationId xmlns="" xmlns:a16="http://schemas.microsoft.com/office/drawing/2014/main" id="{51239026-DC40-4E0F-80F1-3C2E24D8469D}"/>
                    </a:ext>
                  </a:extLst>
                </p:cNvPr>
                <p:cNvSpPr>
                  <a:spLocks/>
                </p:cNvSpPr>
                <p:nvPr>
                  <p:custDataLst>
                    <p:tags r:id="rId303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26" name="Group 412">
                <a:extLst>
                  <a:ext uri="{FF2B5EF4-FFF2-40B4-BE49-F238E27FC236}">
                    <a16:creationId xmlns="" xmlns:a16="http://schemas.microsoft.com/office/drawing/2014/main" id="{638ACB9B-0CF1-4EF3-9186-AEF799609EF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327" name="PA-任意多边形 413">
                  <a:extLst>
                    <a:ext uri="{FF2B5EF4-FFF2-40B4-BE49-F238E27FC236}">
                      <a16:creationId xmlns="" xmlns:a16="http://schemas.microsoft.com/office/drawing/2014/main" id="{8CEB0357-17AF-4792-97D8-8AAB631CD07D}"/>
                    </a:ext>
                  </a:extLst>
                </p:cNvPr>
                <p:cNvSpPr>
                  <a:spLocks/>
                </p:cNvSpPr>
                <p:nvPr>
                  <p:custDataLst>
                    <p:tags r:id="rId294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8" name="PA-任意多边形 414">
                  <a:extLst>
                    <a:ext uri="{FF2B5EF4-FFF2-40B4-BE49-F238E27FC236}">
                      <a16:creationId xmlns="" xmlns:a16="http://schemas.microsoft.com/office/drawing/2014/main" id="{1685F374-820C-4483-80AC-0AE687AFE935}"/>
                    </a:ext>
                  </a:extLst>
                </p:cNvPr>
                <p:cNvSpPr>
                  <a:spLocks/>
                </p:cNvSpPr>
                <p:nvPr>
                  <p:custDataLst>
                    <p:tags r:id="rId295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9" name="PA-任意多边形 415">
                  <a:extLst>
                    <a:ext uri="{FF2B5EF4-FFF2-40B4-BE49-F238E27FC236}">
                      <a16:creationId xmlns="" xmlns:a16="http://schemas.microsoft.com/office/drawing/2014/main" id="{55680B53-2DE2-4754-AB18-99210AD2E2C5}"/>
                    </a:ext>
                  </a:extLst>
                </p:cNvPr>
                <p:cNvSpPr>
                  <a:spLocks/>
                </p:cNvSpPr>
                <p:nvPr>
                  <p:custDataLst>
                    <p:tags r:id="rId296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0" name="PA-任意多边形 416">
                  <a:extLst>
                    <a:ext uri="{FF2B5EF4-FFF2-40B4-BE49-F238E27FC236}">
                      <a16:creationId xmlns="" xmlns:a16="http://schemas.microsoft.com/office/drawing/2014/main" id="{AABC4A67-E599-4DD9-982A-B5C6B89A5373}"/>
                    </a:ext>
                  </a:extLst>
                </p:cNvPr>
                <p:cNvSpPr>
                  <a:spLocks/>
                </p:cNvSpPr>
                <p:nvPr>
                  <p:custDataLst>
                    <p:tags r:id="rId297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1" name="PA-任意多边形 417">
                  <a:extLst>
                    <a:ext uri="{FF2B5EF4-FFF2-40B4-BE49-F238E27FC236}">
                      <a16:creationId xmlns="" xmlns:a16="http://schemas.microsoft.com/office/drawing/2014/main" id="{AA6107E5-4780-435D-A6FE-8423EC0A5629}"/>
                    </a:ext>
                  </a:extLst>
                </p:cNvPr>
                <p:cNvSpPr>
                  <a:spLocks/>
                </p:cNvSpPr>
                <p:nvPr>
                  <p:custDataLst>
                    <p:tags r:id="rId298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299" name="Group 418">
              <a:extLst>
                <a:ext uri="{FF2B5EF4-FFF2-40B4-BE49-F238E27FC236}">
                  <a16:creationId xmlns="" xmlns:a16="http://schemas.microsoft.com/office/drawing/2014/main" id="{0B6A7FAF-8763-4AE5-A25A-981CB5D1C32D}"/>
                </a:ext>
              </a:extLst>
            </p:cNvPr>
            <p:cNvGrpSpPr>
              <a:grpSpLocks/>
            </p:cNvGrpSpPr>
            <p:nvPr/>
          </p:nvGrpSpPr>
          <p:grpSpPr bwMode="auto">
            <a:xfrm rot="8783530">
              <a:off x="1491" y="0"/>
              <a:ext cx="4083" cy="2938"/>
              <a:chOff x="555" y="2018"/>
              <a:chExt cx="3577" cy="2967"/>
            </a:xfrm>
          </p:grpSpPr>
          <p:grpSp>
            <p:nvGrpSpPr>
              <p:cNvPr id="313" name="Group 419">
                <a:extLst>
                  <a:ext uri="{FF2B5EF4-FFF2-40B4-BE49-F238E27FC236}">
                    <a16:creationId xmlns="" xmlns:a16="http://schemas.microsoft.com/office/drawing/2014/main" id="{1D7578CE-CE3C-4FDC-9807-7DE5938BA1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320" name="PA-任意多边形 420">
                  <a:extLst>
                    <a:ext uri="{FF2B5EF4-FFF2-40B4-BE49-F238E27FC236}">
                      <a16:creationId xmlns="" xmlns:a16="http://schemas.microsoft.com/office/drawing/2014/main" id="{57B7B4D8-62C4-4EE1-8518-467002FDF61B}"/>
                    </a:ext>
                  </a:extLst>
                </p:cNvPr>
                <p:cNvSpPr>
                  <a:spLocks/>
                </p:cNvSpPr>
                <p:nvPr>
                  <p:custDataLst>
                    <p:tags r:id="rId289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1" name="PA-任意多边形 421">
                  <a:extLst>
                    <a:ext uri="{FF2B5EF4-FFF2-40B4-BE49-F238E27FC236}">
                      <a16:creationId xmlns="" xmlns:a16="http://schemas.microsoft.com/office/drawing/2014/main" id="{17C324D0-1913-4F38-8445-55EC1127A62A}"/>
                    </a:ext>
                  </a:extLst>
                </p:cNvPr>
                <p:cNvSpPr>
                  <a:spLocks/>
                </p:cNvSpPr>
                <p:nvPr>
                  <p:custDataLst>
                    <p:tags r:id="rId290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2" name="PA-任意多边形 422">
                  <a:extLst>
                    <a:ext uri="{FF2B5EF4-FFF2-40B4-BE49-F238E27FC236}">
                      <a16:creationId xmlns="" xmlns:a16="http://schemas.microsoft.com/office/drawing/2014/main" id="{3108E030-D1E4-4984-82E0-61B0ED0F8B17}"/>
                    </a:ext>
                  </a:extLst>
                </p:cNvPr>
                <p:cNvSpPr>
                  <a:spLocks/>
                </p:cNvSpPr>
                <p:nvPr>
                  <p:custDataLst>
                    <p:tags r:id="rId291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3" name="PA-任意多边形 423">
                  <a:extLst>
                    <a:ext uri="{FF2B5EF4-FFF2-40B4-BE49-F238E27FC236}">
                      <a16:creationId xmlns="" xmlns:a16="http://schemas.microsoft.com/office/drawing/2014/main" id="{43FDA008-5A24-4AFA-832D-D6F57BA3E554}"/>
                    </a:ext>
                  </a:extLst>
                </p:cNvPr>
                <p:cNvSpPr>
                  <a:spLocks/>
                </p:cNvSpPr>
                <p:nvPr>
                  <p:custDataLst>
                    <p:tags r:id="rId292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4" name="PA-任意多边形 424">
                  <a:extLst>
                    <a:ext uri="{FF2B5EF4-FFF2-40B4-BE49-F238E27FC236}">
                      <a16:creationId xmlns="" xmlns:a16="http://schemas.microsoft.com/office/drawing/2014/main" id="{F2188760-465D-49EA-B762-AFDD648D5E67}"/>
                    </a:ext>
                  </a:extLst>
                </p:cNvPr>
                <p:cNvSpPr>
                  <a:spLocks/>
                </p:cNvSpPr>
                <p:nvPr>
                  <p:custDataLst>
                    <p:tags r:id="rId293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14" name="Group 425">
                <a:extLst>
                  <a:ext uri="{FF2B5EF4-FFF2-40B4-BE49-F238E27FC236}">
                    <a16:creationId xmlns="" xmlns:a16="http://schemas.microsoft.com/office/drawing/2014/main" id="{0E632FE8-0973-40B9-A958-9FC6095A6A9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315" name="PA-任意多边形 426">
                  <a:extLst>
                    <a:ext uri="{FF2B5EF4-FFF2-40B4-BE49-F238E27FC236}">
                      <a16:creationId xmlns="" xmlns:a16="http://schemas.microsoft.com/office/drawing/2014/main" id="{E87EC24D-108C-44C8-948C-72BAD35DC1C6}"/>
                    </a:ext>
                  </a:extLst>
                </p:cNvPr>
                <p:cNvSpPr>
                  <a:spLocks/>
                </p:cNvSpPr>
                <p:nvPr>
                  <p:custDataLst>
                    <p:tags r:id="rId284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6" name="PA-任意多边形 427">
                  <a:extLst>
                    <a:ext uri="{FF2B5EF4-FFF2-40B4-BE49-F238E27FC236}">
                      <a16:creationId xmlns="" xmlns:a16="http://schemas.microsoft.com/office/drawing/2014/main" id="{F06331BE-0440-4E16-BC0F-465BCBC60510}"/>
                    </a:ext>
                  </a:extLst>
                </p:cNvPr>
                <p:cNvSpPr>
                  <a:spLocks/>
                </p:cNvSpPr>
                <p:nvPr>
                  <p:custDataLst>
                    <p:tags r:id="rId285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7" name="PA-任意多边形 428">
                  <a:extLst>
                    <a:ext uri="{FF2B5EF4-FFF2-40B4-BE49-F238E27FC236}">
                      <a16:creationId xmlns="" xmlns:a16="http://schemas.microsoft.com/office/drawing/2014/main" id="{D173EC49-E707-4491-B76D-6E3B0A0A90A9}"/>
                    </a:ext>
                  </a:extLst>
                </p:cNvPr>
                <p:cNvSpPr>
                  <a:spLocks/>
                </p:cNvSpPr>
                <p:nvPr>
                  <p:custDataLst>
                    <p:tags r:id="rId286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8" name="PA-任意多边形 429">
                  <a:extLst>
                    <a:ext uri="{FF2B5EF4-FFF2-40B4-BE49-F238E27FC236}">
                      <a16:creationId xmlns="" xmlns:a16="http://schemas.microsoft.com/office/drawing/2014/main" id="{1BAA14C1-C0D7-4F74-9E29-0C54BBF30921}"/>
                    </a:ext>
                  </a:extLst>
                </p:cNvPr>
                <p:cNvSpPr>
                  <a:spLocks/>
                </p:cNvSpPr>
                <p:nvPr>
                  <p:custDataLst>
                    <p:tags r:id="rId287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9" name="PA-任意多边形 430">
                  <a:extLst>
                    <a:ext uri="{FF2B5EF4-FFF2-40B4-BE49-F238E27FC236}">
                      <a16:creationId xmlns="" xmlns:a16="http://schemas.microsoft.com/office/drawing/2014/main" id="{1B47055E-D918-43DE-B7CF-0ED7E9B14E47}"/>
                    </a:ext>
                  </a:extLst>
                </p:cNvPr>
                <p:cNvSpPr>
                  <a:spLocks/>
                </p:cNvSpPr>
                <p:nvPr>
                  <p:custDataLst>
                    <p:tags r:id="rId288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00" name="Group 431">
              <a:extLst>
                <a:ext uri="{FF2B5EF4-FFF2-40B4-BE49-F238E27FC236}">
                  <a16:creationId xmlns="" xmlns:a16="http://schemas.microsoft.com/office/drawing/2014/main" id="{5215F988-6748-42B0-8658-39C1828B05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7" y="1304"/>
              <a:ext cx="4083" cy="1804"/>
              <a:chOff x="555" y="2018"/>
              <a:chExt cx="3577" cy="2967"/>
            </a:xfrm>
          </p:grpSpPr>
          <p:grpSp>
            <p:nvGrpSpPr>
              <p:cNvPr id="301" name="Group 432">
                <a:extLst>
                  <a:ext uri="{FF2B5EF4-FFF2-40B4-BE49-F238E27FC236}">
                    <a16:creationId xmlns="" xmlns:a16="http://schemas.microsoft.com/office/drawing/2014/main" id="{BE5A2EB5-B364-4EBF-B6FE-68699987B20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308" name="PA-任意多边形 433">
                  <a:extLst>
                    <a:ext uri="{FF2B5EF4-FFF2-40B4-BE49-F238E27FC236}">
                      <a16:creationId xmlns="" xmlns:a16="http://schemas.microsoft.com/office/drawing/2014/main" id="{672C9F96-3701-4C85-8878-EF31F980C920}"/>
                    </a:ext>
                  </a:extLst>
                </p:cNvPr>
                <p:cNvSpPr>
                  <a:spLocks/>
                </p:cNvSpPr>
                <p:nvPr>
                  <p:custDataLst>
                    <p:tags r:id="rId279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09" name="PA-任意多边形 434">
                  <a:extLst>
                    <a:ext uri="{FF2B5EF4-FFF2-40B4-BE49-F238E27FC236}">
                      <a16:creationId xmlns="" xmlns:a16="http://schemas.microsoft.com/office/drawing/2014/main" id="{FFB1DE73-08E6-4A2A-BEBA-71704377721C}"/>
                    </a:ext>
                  </a:extLst>
                </p:cNvPr>
                <p:cNvSpPr>
                  <a:spLocks/>
                </p:cNvSpPr>
                <p:nvPr>
                  <p:custDataLst>
                    <p:tags r:id="rId280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0" name="PA-任意多边形 435">
                  <a:extLst>
                    <a:ext uri="{FF2B5EF4-FFF2-40B4-BE49-F238E27FC236}">
                      <a16:creationId xmlns="" xmlns:a16="http://schemas.microsoft.com/office/drawing/2014/main" id="{058688DA-B797-4793-BFD5-7FFCFC9589B8}"/>
                    </a:ext>
                  </a:extLst>
                </p:cNvPr>
                <p:cNvSpPr>
                  <a:spLocks/>
                </p:cNvSpPr>
                <p:nvPr>
                  <p:custDataLst>
                    <p:tags r:id="rId281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1" name="PA-任意多边形 436">
                  <a:extLst>
                    <a:ext uri="{FF2B5EF4-FFF2-40B4-BE49-F238E27FC236}">
                      <a16:creationId xmlns="" xmlns:a16="http://schemas.microsoft.com/office/drawing/2014/main" id="{3A59EC5E-E36A-483F-9332-FC2D7A191015}"/>
                    </a:ext>
                  </a:extLst>
                </p:cNvPr>
                <p:cNvSpPr>
                  <a:spLocks/>
                </p:cNvSpPr>
                <p:nvPr>
                  <p:custDataLst>
                    <p:tags r:id="rId282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2" name="PA-任意多边形 437">
                  <a:extLst>
                    <a:ext uri="{FF2B5EF4-FFF2-40B4-BE49-F238E27FC236}">
                      <a16:creationId xmlns="" xmlns:a16="http://schemas.microsoft.com/office/drawing/2014/main" id="{EADF2B29-45A1-44EE-A81D-456492F0A187}"/>
                    </a:ext>
                  </a:extLst>
                </p:cNvPr>
                <p:cNvSpPr>
                  <a:spLocks/>
                </p:cNvSpPr>
                <p:nvPr>
                  <p:custDataLst>
                    <p:tags r:id="rId283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02" name="Group 438">
                <a:extLst>
                  <a:ext uri="{FF2B5EF4-FFF2-40B4-BE49-F238E27FC236}">
                    <a16:creationId xmlns="" xmlns:a16="http://schemas.microsoft.com/office/drawing/2014/main" id="{59DCC216-A26A-4D11-B7D3-C8E8B58C13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303" name="PA-任意多边形 439">
                  <a:extLst>
                    <a:ext uri="{FF2B5EF4-FFF2-40B4-BE49-F238E27FC236}">
                      <a16:creationId xmlns="" xmlns:a16="http://schemas.microsoft.com/office/drawing/2014/main" id="{889AA398-3502-42CA-87C2-0BAE6ACFC9E4}"/>
                    </a:ext>
                  </a:extLst>
                </p:cNvPr>
                <p:cNvSpPr>
                  <a:spLocks/>
                </p:cNvSpPr>
                <p:nvPr>
                  <p:custDataLst>
                    <p:tags r:id="rId274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04" name="PA-任意多边形 440">
                  <a:extLst>
                    <a:ext uri="{FF2B5EF4-FFF2-40B4-BE49-F238E27FC236}">
                      <a16:creationId xmlns="" xmlns:a16="http://schemas.microsoft.com/office/drawing/2014/main" id="{0AF1A420-B110-40BB-A811-BA3E2EDAE790}"/>
                    </a:ext>
                  </a:extLst>
                </p:cNvPr>
                <p:cNvSpPr>
                  <a:spLocks/>
                </p:cNvSpPr>
                <p:nvPr>
                  <p:custDataLst>
                    <p:tags r:id="rId275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05" name="PA-任意多边形 441">
                  <a:extLst>
                    <a:ext uri="{FF2B5EF4-FFF2-40B4-BE49-F238E27FC236}">
                      <a16:creationId xmlns="" xmlns:a16="http://schemas.microsoft.com/office/drawing/2014/main" id="{2028A410-1188-4634-8720-5C528C50EB83}"/>
                    </a:ext>
                  </a:extLst>
                </p:cNvPr>
                <p:cNvSpPr>
                  <a:spLocks/>
                </p:cNvSpPr>
                <p:nvPr>
                  <p:custDataLst>
                    <p:tags r:id="rId276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06" name="PA-任意多边形 442">
                  <a:extLst>
                    <a:ext uri="{FF2B5EF4-FFF2-40B4-BE49-F238E27FC236}">
                      <a16:creationId xmlns="" xmlns:a16="http://schemas.microsoft.com/office/drawing/2014/main" id="{BBD73364-16A8-4D6F-AAA7-99BC7B04E52A}"/>
                    </a:ext>
                  </a:extLst>
                </p:cNvPr>
                <p:cNvSpPr>
                  <a:spLocks/>
                </p:cNvSpPr>
                <p:nvPr>
                  <p:custDataLst>
                    <p:tags r:id="rId277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07" name="PA-任意多边形 443">
                  <a:extLst>
                    <a:ext uri="{FF2B5EF4-FFF2-40B4-BE49-F238E27FC236}">
                      <a16:creationId xmlns="" xmlns:a16="http://schemas.microsoft.com/office/drawing/2014/main" id="{20C01F16-E8D5-4730-9BAC-F427F2C76A4A}"/>
                    </a:ext>
                  </a:extLst>
                </p:cNvPr>
                <p:cNvSpPr>
                  <a:spLocks/>
                </p:cNvSpPr>
                <p:nvPr>
                  <p:custDataLst>
                    <p:tags r:id="rId278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37" name="PA-组合 444">
            <a:extLst>
              <a:ext uri="{FF2B5EF4-FFF2-40B4-BE49-F238E27FC236}">
                <a16:creationId xmlns="" xmlns:a16="http://schemas.microsoft.com/office/drawing/2014/main" id="{CA8050BD-8EF5-48F0-A06A-79B5EFCAAC78}"/>
              </a:ext>
            </a:extLst>
          </p:cNvPr>
          <p:cNvGrpSpPr>
            <a:grpSpLocks/>
          </p:cNvGrpSpPr>
          <p:nvPr>
            <p:custDataLst>
              <p:tags r:id="rId48"/>
            </p:custDataLst>
          </p:nvPr>
        </p:nvGrpSpPr>
        <p:grpSpPr bwMode="auto">
          <a:xfrm rot="86812" flipH="1">
            <a:off x="16572548" y="-1923733"/>
            <a:ext cx="4967287" cy="2730501"/>
            <a:chOff x="527" y="0"/>
            <a:chExt cx="5500" cy="3392"/>
          </a:xfrm>
        </p:grpSpPr>
        <p:grpSp>
          <p:nvGrpSpPr>
            <p:cNvPr id="338" name="Group 445">
              <a:extLst>
                <a:ext uri="{FF2B5EF4-FFF2-40B4-BE49-F238E27FC236}">
                  <a16:creationId xmlns="" xmlns:a16="http://schemas.microsoft.com/office/drawing/2014/main" id="{6A5A5A09-F55F-48FB-A842-EAF013D320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4" y="454"/>
              <a:ext cx="4083" cy="2938"/>
              <a:chOff x="555" y="2018"/>
              <a:chExt cx="3577" cy="2967"/>
            </a:xfrm>
          </p:grpSpPr>
          <p:grpSp>
            <p:nvGrpSpPr>
              <p:cNvPr id="365" name="Group 446">
                <a:extLst>
                  <a:ext uri="{FF2B5EF4-FFF2-40B4-BE49-F238E27FC236}">
                    <a16:creationId xmlns="" xmlns:a16="http://schemas.microsoft.com/office/drawing/2014/main" id="{68910ED4-769C-4553-B05F-A69A73B158F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372" name="PA-任意多边形 447">
                  <a:extLst>
                    <a:ext uri="{FF2B5EF4-FFF2-40B4-BE49-F238E27FC236}">
                      <a16:creationId xmlns="" xmlns:a16="http://schemas.microsoft.com/office/drawing/2014/main" id="{A15BBA1A-99D5-4954-B4CD-62EE4F3F8F90}"/>
                    </a:ext>
                  </a:extLst>
                </p:cNvPr>
                <p:cNvSpPr>
                  <a:spLocks/>
                </p:cNvSpPr>
                <p:nvPr>
                  <p:custDataLst>
                    <p:tags r:id="rId269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3" name="PA-任意多边形 448">
                  <a:extLst>
                    <a:ext uri="{FF2B5EF4-FFF2-40B4-BE49-F238E27FC236}">
                      <a16:creationId xmlns="" xmlns:a16="http://schemas.microsoft.com/office/drawing/2014/main" id="{63336D0C-08FD-4CFC-AEC1-E837E5667579}"/>
                    </a:ext>
                  </a:extLst>
                </p:cNvPr>
                <p:cNvSpPr>
                  <a:spLocks/>
                </p:cNvSpPr>
                <p:nvPr>
                  <p:custDataLst>
                    <p:tags r:id="rId270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4" name="PA-任意多边形 449">
                  <a:extLst>
                    <a:ext uri="{FF2B5EF4-FFF2-40B4-BE49-F238E27FC236}">
                      <a16:creationId xmlns="" xmlns:a16="http://schemas.microsoft.com/office/drawing/2014/main" id="{47A39A6A-C17B-4277-9D10-B8E2BE7921D0}"/>
                    </a:ext>
                  </a:extLst>
                </p:cNvPr>
                <p:cNvSpPr>
                  <a:spLocks/>
                </p:cNvSpPr>
                <p:nvPr>
                  <p:custDataLst>
                    <p:tags r:id="rId271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5" name="PA-任意多边形 450">
                  <a:extLst>
                    <a:ext uri="{FF2B5EF4-FFF2-40B4-BE49-F238E27FC236}">
                      <a16:creationId xmlns="" xmlns:a16="http://schemas.microsoft.com/office/drawing/2014/main" id="{A5E4A128-BAEF-4AFB-85B7-06B0EC0AA6B6}"/>
                    </a:ext>
                  </a:extLst>
                </p:cNvPr>
                <p:cNvSpPr>
                  <a:spLocks/>
                </p:cNvSpPr>
                <p:nvPr>
                  <p:custDataLst>
                    <p:tags r:id="rId272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6" name="PA-任意多边形 451">
                  <a:extLst>
                    <a:ext uri="{FF2B5EF4-FFF2-40B4-BE49-F238E27FC236}">
                      <a16:creationId xmlns="" xmlns:a16="http://schemas.microsoft.com/office/drawing/2014/main" id="{7A6AF6A3-511E-4A66-BACC-0D85FE3E305B}"/>
                    </a:ext>
                  </a:extLst>
                </p:cNvPr>
                <p:cNvSpPr>
                  <a:spLocks/>
                </p:cNvSpPr>
                <p:nvPr>
                  <p:custDataLst>
                    <p:tags r:id="rId273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66" name="Group 452">
                <a:extLst>
                  <a:ext uri="{FF2B5EF4-FFF2-40B4-BE49-F238E27FC236}">
                    <a16:creationId xmlns="" xmlns:a16="http://schemas.microsoft.com/office/drawing/2014/main" id="{36709599-3956-45BE-9D8E-9181F1A2952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367" name="PA-任意多边形 453">
                  <a:extLst>
                    <a:ext uri="{FF2B5EF4-FFF2-40B4-BE49-F238E27FC236}">
                      <a16:creationId xmlns="" xmlns:a16="http://schemas.microsoft.com/office/drawing/2014/main" id="{6CC3BE49-6B91-4A19-A549-8F6891BAFE06}"/>
                    </a:ext>
                  </a:extLst>
                </p:cNvPr>
                <p:cNvSpPr>
                  <a:spLocks/>
                </p:cNvSpPr>
                <p:nvPr>
                  <p:custDataLst>
                    <p:tags r:id="rId264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8" name="PA-任意多边形 454">
                  <a:extLst>
                    <a:ext uri="{FF2B5EF4-FFF2-40B4-BE49-F238E27FC236}">
                      <a16:creationId xmlns="" xmlns:a16="http://schemas.microsoft.com/office/drawing/2014/main" id="{A306292B-AF1A-46DD-925B-16C6D52452C7}"/>
                    </a:ext>
                  </a:extLst>
                </p:cNvPr>
                <p:cNvSpPr>
                  <a:spLocks/>
                </p:cNvSpPr>
                <p:nvPr>
                  <p:custDataLst>
                    <p:tags r:id="rId265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9" name="PA-任意多边形 455">
                  <a:extLst>
                    <a:ext uri="{FF2B5EF4-FFF2-40B4-BE49-F238E27FC236}">
                      <a16:creationId xmlns="" xmlns:a16="http://schemas.microsoft.com/office/drawing/2014/main" id="{7E62FE2C-C95D-4437-8B45-516178A7B418}"/>
                    </a:ext>
                  </a:extLst>
                </p:cNvPr>
                <p:cNvSpPr>
                  <a:spLocks/>
                </p:cNvSpPr>
                <p:nvPr>
                  <p:custDataLst>
                    <p:tags r:id="rId266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0" name="PA-任意多边形 456">
                  <a:extLst>
                    <a:ext uri="{FF2B5EF4-FFF2-40B4-BE49-F238E27FC236}">
                      <a16:creationId xmlns="" xmlns:a16="http://schemas.microsoft.com/office/drawing/2014/main" id="{78084AB3-0C52-4896-B7E1-B577960A1BBC}"/>
                    </a:ext>
                  </a:extLst>
                </p:cNvPr>
                <p:cNvSpPr>
                  <a:spLocks/>
                </p:cNvSpPr>
                <p:nvPr>
                  <p:custDataLst>
                    <p:tags r:id="rId267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1" name="PA-任意多边形 457">
                  <a:extLst>
                    <a:ext uri="{FF2B5EF4-FFF2-40B4-BE49-F238E27FC236}">
                      <a16:creationId xmlns="" xmlns:a16="http://schemas.microsoft.com/office/drawing/2014/main" id="{05F61356-3EA7-42B9-B421-BBA12580CB9D}"/>
                    </a:ext>
                  </a:extLst>
                </p:cNvPr>
                <p:cNvSpPr>
                  <a:spLocks/>
                </p:cNvSpPr>
                <p:nvPr>
                  <p:custDataLst>
                    <p:tags r:id="rId268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39" name="Group 458">
              <a:extLst>
                <a:ext uri="{FF2B5EF4-FFF2-40B4-BE49-F238E27FC236}">
                  <a16:creationId xmlns="" xmlns:a16="http://schemas.microsoft.com/office/drawing/2014/main" id="{EC153FA6-7D83-49C3-AFA3-6C38D23F8B5B}"/>
                </a:ext>
              </a:extLst>
            </p:cNvPr>
            <p:cNvGrpSpPr>
              <a:grpSpLocks/>
            </p:cNvGrpSpPr>
            <p:nvPr/>
          </p:nvGrpSpPr>
          <p:grpSpPr bwMode="auto">
            <a:xfrm rot="8783530">
              <a:off x="1491" y="0"/>
              <a:ext cx="4083" cy="2938"/>
              <a:chOff x="555" y="2018"/>
              <a:chExt cx="3577" cy="2967"/>
            </a:xfrm>
          </p:grpSpPr>
          <p:grpSp>
            <p:nvGrpSpPr>
              <p:cNvPr id="353" name="Group 459">
                <a:extLst>
                  <a:ext uri="{FF2B5EF4-FFF2-40B4-BE49-F238E27FC236}">
                    <a16:creationId xmlns="" xmlns:a16="http://schemas.microsoft.com/office/drawing/2014/main" id="{03F3E24A-3642-476E-A4E0-1588EDF18F5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360" name="PA-任意多边形 460">
                  <a:extLst>
                    <a:ext uri="{FF2B5EF4-FFF2-40B4-BE49-F238E27FC236}">
                      <a16:creationId xmlns="" xmlns:a16="http://schemas.microsoft.com/office/drawing/2014/main" id="{3CC033D9-BDF8-4CA7-B070-20F049E1F593}"/>
                    </a:ext>
                  </a:extLst>
                </p:cNvPr>
                <p:cNvSpPr>
                  <a:spLocks/>
                </p:cNvSpPr>
                <p:nvPr>
                  <p:custDataLst>
                    <p:tags r:id="rId259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1" name="PA-任意多边形 461">
                  <a:extLst>
                    <a:ext uri="{FF2B5EF4-FFF2-40B4-BE49-F238E27FC236}">
                      <a16:creationId xmlns="" xmlns:a16="http://schemas.microsoft.com/office/drawing/2014/main" id="{F6F12685-50F1-4024-B636-F6762E2D492D}"/>
                    </a:ext>
                  </a:extLst>
                </p:cNvPr>
                <p:cNvSpPr>
                  <a:spLocks/>
                </p:cNvSpPr>
                <p:nvPr>
                  <p:custDataLst>
                    <p:tags r:id="rId260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2" name="PA-任意多边形 462">
                  <a:extLst>
                    <a:ext uri="{FF2B5EF4-FFF2-40B4-BE49-F238E27FC236}">
                      <a16:creationId xmlns="" xmlns:a16="http://schemas.microsoft.com/office/drawing/2014/main" id="{F849B3F0-F0DD-4A2F-80D5-4E692D259204}"/>
                    </a:ext>
                  </a:extLst>
                </p:cNvPr>
                <p:cNvSpPr>
                  <a:spLocks/>
                </p:cNvSpPr>
                <p:nvPr>
                  <p:custDataLst>
                    <p:tags r:id="rId261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3" name="PA-任意多边形 463">
                  <a:extLst>
                    <a:ext uri="{FF2B5EF4-FFF2-40B4-BE49-F238E27FC236}">
                      <a16:creationId xmlns="" xmlns:a16="http://schemas.microsoft.com/office/drawing/2014/main" id="{C3112239-157E-46D2-B986-5DB745BCF979}"/>
                    </a:ext>
                  </a:extLst>
                </p:cNvPr>
                <p:cNvSpPr>
                  <a:spLocks/>
                </p:cNvSpPr>
                <p:nvPr>
                  <p:custDataLst>
                    <p:tags r:id="rId262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4" name="PA-任意多边形 464">
                  <a:extLst>
                    <a:ext uri="{FF2B5EF4-FFF2-40B4-BE49-F238E27FC236}">
                      <a16:creationId xmlns="" xmlns:a16="http://schemas.microsoft.com/office/drawing/2014/main" id="{03B45CC0-BFF5-4977-A79B-D71D79BDB1CF}"/>
                    </a:ext>
                  </a:extLst>
                </p:cNvPr>
                <p:cNvSpPr>
                  <a:spLocks/>
                </p:cNvSpPr>
                <p:nvPr>
                  <p:custDataLst>
                    <p:tags r:id="rId263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54" name="Group 465">
                <a:extLst>
                  <a:ext uri="{FF2B5EF4-FFF2-40B4-BE49-F238E27FC236}">
                    <a16:creationId xmlns="" xmlns:a16="http://schemas.microsoft.com/office/drawing/2014/main" id="{5536676B-BB98-46DB-9897-64A4FC3580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355" name="PA-任意多边形 466">
                  <a:extLst>
                    <a:ext uri="{FF2B5EF4-FFF2-40B4-BE49-F238E27FC236}">
                      <a16:creationId xmlns="" xmlns:a16="http://schemas.microsoft.com/office/drawing/2014/main" id="{FB4BE63C-F1D2-40DB-9B9D-C933850D06E5}"/>
                    </a:ext>
                  </a:extLst>
                </p:cNvPr>
                <p:cNvSpPr>
                  <a:spLocks/>
                </p:cNvSpPr>
                <p:nvPr>
                  <p:custDataLst>
                    <p:tags r:id="rId254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6" name="PA-任意多边形 467">
                  <a:extLst>
                    <a:ext uri="{FF2B5EF4-FFF2-40B4-BE49-F238E27FC236}">
                      <a16:creationId xmlns="" xmlns:a16="http://schemas.microsoft.com/office/drawing/2014/main" id="{048EC6AA-6E4D-40D8-8FFF-CE1AB3FE425E}"/>
                    </a:ext>
                  </a:extLst>
                </p:cNvPr>
                <p:cNvSpPr>
                  <a:spLocks/>
                </p:cNvSpPr>
                <p:nvPr>
                  <p:custDataLst>
                    <p:tags r:id="rId255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7" name="PA-任意多边形 468">
                  <a:extLst>
                    <a:ext uri="{FF2B5EF4-FFF2-40B4-BE49-F238E27FC236}">
                      <a16:creationId xmlns="" xmlns:a16="http://schemas.microsoft.com/office/drawing/2014/main" id="{F2272CC4-89BF-4CA7-A4FC-16A4D91B6B1A}"/>
                    </a:ext>
                  </a:extLst>
                </p:cNvPr>
                <p:cNvSpPr>
                  <a:spLocks/>
                </p:cNvSpPr>
                <p:nvPr>
                  <p:custDataLst>
                    <p:tags r:id="rId256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8" name="PA-任意多边形 469">
                  <a:extLst>
                    <a:ext uri="{FF2B5EF4-FFF2-40B4-BE49-F238E27FC236}">
                      <a16:creationId xmlns="" xmlns:a16="http://schemas.microsoft.com/office/drawing/2014/main" id="{5EE20FF6-0F29-4446-98D3-1DB952966AB1}"/>
                    </a:ext>
                  </a:extLst>
                </p:cNvPr>
                <p:cNvSpPr>
                  <a:spLocks/>
                </p:cNvSpPr>
                <p:nvPr>
                  <p:custDataLst>
                    <p:tags r:id="rId257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9" name="PA-任意多边形 470">
                  <a:extLst>
                    <a:ext uri="{FF2B5EF4-FFF2-40B4-BE49-F238E27FC236}">
                      <a16:creationId xmlns="" xmlns:a16="http://schemas.microsoft.com/office/drawing/2014/main" id="{46FED914-CD8C-4BAB-BF2C-9303BF83D440}"/>
                    </a:ext>
                  </a:extLst>
                </p:cNvPr>
                <p:cNvSpPr>
                  <a:spLocks/>
                </p:cNvSpPr>
                <p:nvPr>
                  <p:custDataLst>
                    <p:tags r:id="rId258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340" name="Group 471">
              <a:extLst>
                <a:ext uri="{FF2B5EF4-FFF2-40B4-BE49-F238E27FC236}">
                  <a16:creationId xmlns="" xmlns:a16="http://schemas.microsoft.com/office/drawing/2014/main" id="{84C78840-BCD4-4F3E-9842-928314EEF1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7" y="1304"/>
              <a:ext cx="4083" cy="1804"/>
              <a:chOff x="555" y="2018"/>
              <a:chExt cx="3577" cy="2967"/>
            </a:xfrm>
          </p:grpSpPr>
          <p:grpSp>
            <p:nvGrpSpPr>
              <p:cNvPr id="341" name="Group 472">
                <a:extLst>
                  <a:ext uri="{FF2B5EF4-FFF2-40B4-BE49-F238E27FC236}">
                    <a16:creationId xmlns="" xmlns:a16="http://schemas.microsoft.com/office/drawing/2014/main" id="{4C0281C3-0323-40CA-9C7A-A16129B25C7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1944081">
                <a:off x="1491" y="2160"/>
                <a:ext cx="2641" cy="2825"/>
                <a:chOff x="0" y="-586"/>
                <a:chExt cx="4906" cy="4906"/>
              </a:xfrm>
            </p:grpSpPr>
            <p:sp>
              <p:nvSpPr>
                <p:cNvPr id="348" name="PA-任意多边形 473">
                  <a:extLst>
                    <a:ext uri="{FF2B5EF4-FFF2-40B4-BE49-F238E27FC236}">
                      <a16:creationId xmlns="" xmlns:a16="http://schemas.microsoft.com/office/drawing/2014/main" id="{1041F5BB-03CF-4C46-9CB8-EFE4E33E4562}"/>
                    </a:ext>
                  </a:extLst>
                </p:cNvPr>
                <p:cNvSpPr>
                  <a:spLocks/>
                </p:cNvSpPr>
                <p:nvPr>
                  <p:custDataLst>
                    <p:tags r:id="rId249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49" name="PA-任意多边形 474">
                  <a:extLst>
                    <a:ext uri="{FF2B5EF4-FFF2-40B4-BE49-F238E27FC236}">
                      <a16:creationId xmlns="" xmlns:a16="http://schemas.microsoft.com/office/drawing/2014/main" id="{33F9AEA7-5131-4671-8318-C2973ED3E14B}"/>
                    </a:ext>
                  </a:extLst>
                </p:cNvPr>
                <p:cNvSpPr>
                  <a:spLocks/>
                </p:cNvSpPr>
                <p:nvPr>
                  <p:custDataLst>
                    <p:tags r:id="rId250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0" name="PA-任意多边形 475">
                  <a:extLst>
                    <a:ext uri="{FF2B5EF4-FFF2-40B4-BE49-F238E27FC236}">
                      <a16:creationId xmlns="" xmlns:a16="http://schemas.microsoft.com/office/drawing/2014/main" id="{24AE4D71-2044-409D-AA54-A0C2FA76709B}"/>
                    </a:ext>
                  </a:extLst>
                </p:cNvPr>
                <p:cNvSpPr>
                  <a:spLocks/>
                </p:cNvSpPr>
                <p:nvPr>
                  <p:custDataLst>
                    <p:tags r:id="rId251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1" name="PA-任意多边形 476">
                  <a:extLst>
                    <a:ext uri="{FF2B5EF4-FFF2-40B4-BE49-F238E27FC236}">
                      <a16:creationId xmlns="" xmlns:a16="http://schemas.microsoft.com/office/drawing/2014/main" id="{4A4810CD-0F32-482F-909F-EAF771A28506}"/>
                    </a:ext>
                  </a:extLst>
                </p:cNvPr>
                <p:cNvSpPr>
                  <a:spLocks/>
                </p:cNvSpPr>
                <p:nvPr>
                  <p:custDataLst>
                    <p:tags r:id="rId252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2" name="PA-任意多边形 477">
                  <a:extLst>
                    <a:ext uri="{FF2B5EF4-FFF2-40B4-BE49-F238E27FC236}">
                      <a16:creationId xmlns="" xmlns:a16="http://schemas.microsoft.com/office/drawing/2014/main" id="{189AD1E2-9EE6-4AFB-AEE0-417E221CDE75}"/>
                    </a:ext>
                  </a:extLst>
                </p:cNvPr>
                <p:cNvSpPr>
                  <a:spLocks/>
                </p:cNvSpPr>
                <p:nvPr>
                  <p:custDataLst>
                    <p:tags r:id="rId253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42" name="Group 478">
                <a:extLst>
                  <a:ext uri="{FF2B5EF4-FFF2-40B4-BE49-F238E27FC236}">
                    <a16:creationId xmlns="" xmlns:a16="http://schemas.microsoft.com/office/drawing/2014/main" id="{5C0F1CF6-3543-4814-B484-5A78050952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3855785">
                <a:off x="647" y="1926"/>
                <a:ext cx="2641" cy="2825"/>
                <a:chOff x="0" y="-586"/>
                <a:chExt cx="4906" cy="4906"/>
              </a:xfrm>
            </p:grpSpPr>
            <p:sp>
              <p:nvSpPr>
                <p:cNvPr id="343" name="PA-任意多边形 479">
                  <a:extLst>
                    <a:ext uri="{FF2B5EF4-FFF2-40B4-BE49-F238E27FC236}">
                      <a16:creationId xmlns="" xmlns:a16="http://schemas.microsoft.com/office/drawing/2014/main" id="{DF313799-B192-4C25-8D88-D1BEF576CD83}"/>
                    </a:ext>
                  </a:extLst>
                </p:cNvPr>
                <p:cNvSpPr>
                  <a:spLocks/>
                </p:cNvSpPr>
                <p:nvPr>
                  <p:custDataLst>
                    <p:tags r:id="rId244"/>
                  </p:custDataLst>
                </p:nvPr>
              </p:nvSpPr>
              <p:spPr bwMode="auto">
                <a:xfrm rot="-7741826">
                  <a:off x="1406" y="487"/>
                  <a:ext cx="1020" cy="19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67676">
                        <a:alpha val="26999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44" name="PA-任意多边形 480">
                  <a:extLst>
                    <a:ext uri="{FF2B5EF4-FFF2-40B4-BE49-F238E27FC236}">
                      <a16:creationId xmlns="" xmlns:a16="http://schemas.microsoft.com/office/drawing/2014/main" id="{19BC36F6-A49B-4585-B226-37D579CE3F10}"/>
                    </a:ext>
                  </a:extLst>
                </p:cNvPr>
                <p:cNvSpPr>
                  <a:spLocks/>
                </p:cNvSpPr>
                <p:nvPr>
                  <p:custDataLst>
                    <p:tags r:id="rId245"/>
                  </p:custDataLst>
                </p:nvPr>
              </p:nvSpPr>
              <p:spPr bwMode="auto">
                <a:xfrm>
                  <a:off x="0" y="-335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45" name="PA-任意多边形 481">
                  <a:extLst>
                    <a:ext uri="{FF2B5EF4-FFF2-40B4-BE49-F238E27FC236}">
                      <a16:creationId xmlns="" xmlns:a16="http://schemas.microsoft.com/office/drawing/2014/main" id="{2F0C6F02-86AF-47A3-BB81-47928608A3D3}"/>
                    </a:ext>
                  </a:extLst>
                </p:cNvPr>
                <p:cNvSpPr>
                  <a:spLocks/>
                </p:cNvSpPr>
                <p:nvPr>
                  <p:custDataLst>
                    <p:tags r:id="rId246"/>
                  </p:custDataLst>
                </p:nvPr>
              </p:nvSpPr>
              <p:spPr bwMode="auto">
                <a:xfrm rot="-8960012">
                  <a:off x="1774" y="1026"/>
                  <a:ext cx="2621" cy="223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46" name="PA-任意多边形 482">
                  <a:extLst>
                    <a:ext uri="{FF2B5EF4-FFF2-40B4-BE49-F238E27FC236}">
                      <a16:creationId xmlns="" xmlns:a16="http://schemas.microsoft.com/office/drawing/2014/main" id="{A38A49F4-901B-43C3-AAE2-D628B6FC8414}"/>
                    </a:ext>
                  </a:extLst>
                </p:cNvPr>
                <p:cNvSpPr>
                  <a:spLocks/>
                </p:cNvSpPr>
                <p:nvPr>
                  <p:custDataLst>
                    <p:tags r:id="rId247"/>
                  </p:custDataLst>
                </p:nvPr>
              </p:nvSpPr>
              <p:spPr bwMode="auto">
                <a:xfrm rot="1361296">
                  <a:off x="329" y="828"/>
                  <a:ext cx="3375" cy="214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47" name="PA-任意多边形 483">
                  <a:extLst>
                    <a:ext uri="{FF2B5EF4-FFF2-40B4-BE49-F238E27FC236}">
                      <a16:creationId xmlns="" xmlns:a16="http://schemas.microsoft.com/office/drawing/2014/main" id="{74242399-F5B5-4CDF-8B6B-C28FCCDD7FD2}"/>
                    </a:ext>
                  </a:extLst>
                </p:cNvPr>
                <p:cNvSpPr>
                  <a:spLocks/>
                </p:cNvSpPr>
                <p:nvPr>
                  <p:custDataLst>
                    <p:tags r:id="rId248"/>
                  </p:custDataLst>
                </p:nvPr>
              </p:nvSpPr>
              <p:spPr bwMode="auto">
                <a:xfrm rot="4849818">
                  <a:off x="11" y="128"/>
                  <a:ext cx="4906" cy="347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B3B3B">
                        <a:alpha val="62000"/>
                      </a:srgbClr>
                    </a:gs>
                    <a:gs pos="100000">
                      <a:schemeClr val="bg2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华文中宋" panose="02010600040101010101" pitchFamily="2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377" name="PA-椭圆 398">
            <a:extLst>
              <a:ext uri="{FF2B5EF4-FFF2-40B4-BE49-F238E27FC236}">
                <a16:creationId xmlns="" xmlns:a16="http://schemas.microsoft.com/office/drawing/2014/main" id="{55BB20A8-A6F1-4DA2-8286-51F701246F94}"/>
              </a:ext>
            </a:extLst>
          </p:cNvPr>
          <p:cNvSpPr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-7885113" y="-6284913"/>
            <a:ext cx="8496301" cy="84343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tx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8" name="PA-文本框 1">
            <a:extLst>
              <a:ext uri="{FF2B5EF4-FFF2-40B4-BE49-F238E27FC236}">
                <a16:creationId xmlns="" xmlns:a16="http://schemas.microsoft.com/office/drawing/2014/main" id="{FDB87F57-6373-463F-9D51-7BD760154EA7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4308231" y="6119336"/>
            <a:ext cx="35755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雷雨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杨任东竹石体-Medium" panose="02000000000000000000" pitchFamily="2" charset="-122"/>
              <a:ea typeface="杨任东竹石体-Medium" panose="020000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均取自天好作品之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19—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随机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)</a:t>
            </a:r>
          </a:p>
        </p:txBody>
      </p:sp>
      <p:grpSp>
        <p:nvGrpSpPr>
          <p:cNvPr id="379" name="PA-组合 139">
            <a:extLst>
              <a:ext uri="{FF2B5EF4-FFF2-40B4-BE49-F238E27FC236}">
                <a16:creationId xmlns="" xmlns:a16="http://schemas.microsoft.com/office/drawing/2014/main" id="{F37DBF4B-D7A1-4363-A7E3-A350D9A071EB}"/>
              </a:ext>
            </a:extLst>
          </p:cNvPr>
          <p:cNvGrpSpPr/>
          <p:nvPr>
            <p:custDataLst>
              <p:tags r:id="rId51"/>
            </p:custDataLst>
          </p:nvPr>
        </p:nvGrpSpPr>
        <p:grpSpPr>
          <a:xfrm>
            <a:off x="11474007" y="-2476315"/>
            <a:ext cx="419417" cy="476162"/>
            <a:chOff x="15162554" y="-95249"/>
            <a:chExt cx="858583" cy="974724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380" name="PA-任意多边形 5">
              <a:extLst>
                <a:ext uri="{FF2B5EF4-FFF2-40B4-BE49-F238E27FC236}">
                  <a16:creationId xmlns="" xmlns:a16="http://schemas.microsoft.com/office/drawing/2014/main" id="{4B88423F-821B-4412-B54E-F6E89006EC07}"/>
                </a:ext>
              </a:extLst>
            </p:cNvPr>
            <p:cNvSpPr>
              <a:spLocks/>
            </p:cNvSpPr>
            <p:nvPr>
              <p:custDataLst>
                <p:tags r:id="rId227"/>
              </p:custDataLst>
            </p:nvPr>
          </p:nvSpPr>
          <p:spPr bwMode="auto">
            <a:xfrm>
              <a:off x="15616222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1" name="PA-任意多边形 6">
              <a:extLst>
                <a:ext uri="{FF2B5EF4-FFF2-40B4-BE49-F238E27FC236}">
                  <a16:creationId xmlns="" xmlns:a16="http://schemas.microsoft.com/office/drawing/2014/main" id="{E4C9BBF4-1E62-4F5D-A401-F49401D11E39}"/>
                </a:ext>
              </a:extLst>
            </p:cNvPr>
            <p:cNvSpPr>
              <a:spLocks/>
            </p:cNvSpPr>
            <p:nvPr>
              <p:custDataLst>
                <p:tags r:id="rId228"/>
              </p:custDataLst>
            </p:nvPr>
          </p:nvSpPr>
          <p:spPr bwMode="auto">
            <a:xfrm>
              <a:off x="15667022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2" name="PA-任意多边形 7">
              <a:extLst>
                <a:ext uri="{FF2B5EF4-FFF2-40B4-BE49-F238E27FC236}">
                  <a16:creationId xmlns="" xmlns:a16="http://schemas.microsoft.com/office/drawing/2014/main" id="{E3C2057E-F5A3-4812-89C7-F11E7FDC3539}"/>
                </a:ext>
              </a:extLst>
            </p:cNvPr>
            <p:cNvSpPr>
              <a:spLocks/>
            </p:cNvSpPr>
            <p:nvPr>
              <p:custDataLst>
                <p:tags r:id="rId229"/>
              </p:custDataLst>
            </p:nvPr>
          </p:nvSpPr>
          <p:spPr bwMode="auto">
            <a:xfrm>
              <a:off x="15666321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3" name="PA-任意多边形 8">
              <a:extLst>
                <a:ext uri="{FF2B5EF4-FFF2-40B4-BE49-F238E27FC236}">
                  <a16:creationId xmlns="" xmlns:a16="http://schemas.microsoft.com/office/drawing/2014/main" id="{C3CA6A5D-F362-4F8F-8505-FEDB5E998074}"/>
                </a:ext>
              </a:extLst>
            </p:cNvPr>
            <p:cNvSpPr>
              <a:spLocks/>
            </p:cNvSpPr>
            <p:nvPr>
              <p:custDataLst>
                <p:tags r:id="rId230"/>
              </p:custDataLst>
            </p:nvPr>
          </p:nvSpPr>
          <p:spPr bwMode="auto">
            <a:xfrm>
              <a:off x="15373334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4" name="PA-任意多边形 9">
              <a:extLst>
                <a:ext uri="{FF2B5EF4-FFF2-40B4-BE49-F238E27FC236}">
                  <a16:creationId xmlns="" xmlns:a16="http://schemas.microsoft.com/office/drawing/2014/main" id="{77DA298D-0154-4273-B640-D82CB3B9E5F7}"/>
                </a:ext>
              </a:extLst>
            </p:cNvPr>
            <p:cNvSpPr>
              <a:spLocks/>
            </p:cNvSpPr>
            <p:nvPr>
              <p:custDataLst>
                <p:tags r:id="rId231"/>
              </p:custDataLst>
            </p:nvPr>
          </p:nvSpPr>
          <p:spPr bwMode="auto">
            <a:xfrm>
              <a:off x="15424134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5" name="PA-任意多边形 10">
              <a:extLst>
                <a:ext uri="{FF2B5EF4-FFF2-40B4-BE49-F238E27FC236}">
                  <a16:creationId xmlns="" xmlns:a16="http://schemas.microsoft.com/office/drawing/2014/main" id="{A5654142-1A47-4242-BEAA-C510FCC6BB59}"/>
                </a:ext>
              </a:extLst>
            </p:cNvPr>
            <p:cNvSpPr>
              <a:spLocks/>
            </p:cNvSpPr>
            <p:nvPr>
              <p:custDataLst>
                <p:tags r:id="rId232"/>
              </p:custDataLst>
            </p:nvPr>
          </p:nvSpPr>
          <p:spPr bwMode="auto">
            <a:xfrm>
              <a:off x="15384540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6" name="PA-任意多边形 11">
              <a:extLst>
                <a:ext uri="{FF2B5EF4-FFF2-40B4-BE49-F238E27FC236}">
                  <a16:creationId xmlns="" xmlns:a16="http://schemas.microsoft.com/office/drawing/2014/main" id="{9543E192-8ED2-4915-AA20-26821BD3B0DB}"/>
                </a:ext>
              </a:extLst>
            </p:cNvPr>
            <p:cNvSpPr>
              <a:spLocks/>
            </p:cNvSpPr>
            <p:nvPr>
              <p:custDataLst>
                <p:tags r:id="rId233"/>
              </p:custDataLst>
            </p:nvPr>
          </p:nvSpPr>
          <p:spPr bwMode="auto">
            <a:xfrm>
              <a:off x="15426215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7" name="PA-任意多边形 12">
              <a:extLst>
                <a:ext uri="{FF2B5EF4-FFF2-40B4-BE49-F238E27FC236}">
                  <a16:creationId xmlns="" xmlns:a16="http://schemas.microsoft.com/office/drawing/2014/main" id="{56EB2BE2-01AB-42D8-AF60-D72FBBE83027}"/>
                </a:ext>
              </a:extLst>
            </p:cNvPr>
            <p:cNvSpPr>
              <a:spLocks/>
            </p:cNvSpPr>
            <p:nvPr>
              <p:custDataLst>
                <p:tags r:id="rId234"/>
              </p:custDataLst>
            </p:nvPr>
          </p:nvSpPr>
          <p:spPr bwMode="auto">
            <a:xfrm>
              <a:off x="15373334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8" name="PA-任意多边形 13">
              <a:extLst>
                <a:ext uri="{FF2B5EF4-FFF2-40B4-BE49-F238E27FC236}">
                  <a16:creationId xmlns="" xmlns:a16="http://schemas.microsoft.com/office/drawing/2014/main" id="{0BBC61CA-A4A8-4069-9B0B-74BDB14DA807}"/>
                </a:ext>
              </a:extLst>
            </p:cNvPr>
            <p:cNvSpPr>
              <a:spLocks/>
            </p:cNvSpPr>
            <p:nvPr>
              <p:custDataLst>
                <p:tags r:id="rId235"/>
              </p:custDataLst>
            </p:nvPr>
          </p:nvSpPr>
          <p:spPr bwMode="auto">
            <a:xfrm>
              <a:off x="15384540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9" name="PA-任意多边形 14">
              <a:extLst>
                <a:ext uri="{FF2B5EF4-FFF2-40B4-BE49-F238E27FC236}">
                  <a16:creationId xmlns="" xmlns:a16="http://schemas.microsoft.com/office/drawing/2014/main" id="{DC33C5F2-EFCC-48F4-BEE9-30D19D21B3F4}"/>
                </a:ext>
              </a:extLst>
            </p:cNvPr>
            <p:cNvSpPr>
              <a:spLocks/>
            </p:cNvSpPr>
            <p:nvPr>
              <p:custDataLst>
                <p:tags r:id="rId236"/>
              </p:custDataLst>
            </p:nvPr>
          </p:nvSpPr>
          <p:spPr bwMode="auto">
            <a:xfrm>
              <a:off x="15667022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0" name="PA-任意多边形 15">
              <a:extLst>
                <a:ext uri="{FF2B5EF4-FFF2-40B4-BE49-F238E27FC236}">
                  <a16:creationId xmlns="" xmlns:a16="http://schemas.microsoft.com/office/drawing/2014/main" id="{FED235D6-2165-4D84-BC8F-12DF9496B6BF}"/>
                </a:ext>
              </a:extLst>
            </p:cNvPr>
            <p:cNvSpPr>
              <a:spLocks/>
            </p:cNvSpPr>
            <p:nvPr>
              <p:custDataLst>
                <p:tags r:id="rId237"/>
              </p:custDataLst>
            </p:nvPr>
          </p:nvSpPr>
          <p:spPr bwMode="auto">
            <a:xfrm>
              <a:off x="15618303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1" name="PA-任意多边形 16">
              <a:extLst>
                <a:ext uri="{FF2B5EF4-FFF2-40B4-BE49-F238E27FC236}">
                  <a16:creationId xmlns="" xmlns:a16="http://schemas.microsoft.com/office/drawing/2014/main" id="{C4D2DDBD-3297-4D67-AD8A-B397B0151146}"/>
                </a:ext>
              </a:extLst>
            </p:cNvPr>
            <p:cNvSpPr>
              <a:spLocks/>
            </p:cNvSpPr>
            <p:nvPr>
              <p:custDataLst>
                <p:tags r:id="rId238"/>
              </p:custDataLst>
            </p:nvPr>
          </p:nvSpPr>
          <p:spPr bwMode="auto">
            <a:xfrm>
              <a:off x="15666321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2" name="PA-任意多边形 17">
              <a:extLst>
                <a:ext uri="{FF2B5EF4-FFF2-40B4-BE49-F238E27FC236}">
                  <a16:creationId xmlns="" xmlns:a16="http://schemas.microsoft.com/office/drawing/2014/main" id="{4D18A974-84DB-4C5A-9E48-FA795166504E}"/>
                </a:ext>
              </a:extLst>
            </p:cNvPr>
            <p:cNvSpPr>
              <a:spLocks/>
            </p:cNvSpPr>
            <p:nvPr>
              <p:custDataLst>
                <p:tags r:id="rId239"/>
              </p:custDataLst>
            </p:nvPr>
          </p:nvSpPr>
          <p:spPr bwMode="auto">
            <a:xfrm>
              <a:off x="15842733" y="286544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3" name="PA-任意多边形 18">
              <a:extLst>
                <a:ext uri="{FF2B5EF4-FFF2-40B4-BE49-F238E27FC236}">
                  <a16:creationId xmlns="" xmlns:a16="http://schemas.microsoft.com/office/drawing/2014/main" id="{922AEEF1-21B7-4FFE-9C7D-25F21778DB6F}"/>
                </a:ext>
              </a:extLst>
            </p:cNvPr>
            <p:cNvSpPr>
              <a:spLocks/>
            </p:cNvSpPr>
            <p:nvPr>
              <p:custDataLst>
                <p:tags r:id="rId240"/>
              </p:custDataLst>
            </p:nvPr>
          </p:nvSpPr>
          <p:spPr bwMode="auto">
            <a:xfrm>
              <a:off x="15842733" y="357981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4" name="PA-任意多边形 19">
              <a:extLst>
                <a:ext uri="{FF2B5EF4-FFF2-40B4-BE49-F238E27FC236}">
                  <a16:creationId xmlns="" xmlns:a16="http://schemas.microsoft.com/office/drawing/2014/main" id="{7D070892-412F-42AC-BB15-12ADB4D6DA3A}"/>
                </a:ext>
              </a:extLst>
            </p:cNvPr>
            <p:cNvSpPr>
              <a:spLocks/>
            </p:cNvSpPr>
            <p:nvPr>
              <p:custDataLst>
                <p:tags r:id="rId241"/>
              </p:custDataLst>
            </p:nvPr>
          </p:nvSpPr>
          <p:spPr bwMode="auto">
            <a:xfrm>
              <a:off x="15846337" y="292100"/>
              <a:ext cx="174800" cy="2000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5" name="PA-任意多边形 20">
              <a:extLst>
                <a:ext uri="{FF2B5EF4-FFF2-40B4-BE49-F238E27FC236}">
                  <a16:creationId xmlns="" xmlns:a16="http://schemas.microsoft.com/office/drawing/2014/main" id="{1334707A-6B8E-4D0F-9EA1-92672EA58AA2}"/>
                </a:ext>
              </a:extLst>
            </p:cNvPr>
            <p:cNvSpPr>
              <a:spLocks/>
            </p:cNvSpPr>
            <p:nvPr>
              <p:custDataLst>
                <p:tags r:id="rId242"/>
              </p:custDataLst>
            </p:nvPr>
          </p:nvSpPr>
          <p:spPr bwMode="auto">
            <a:xfrm>
              <a:off x="15167987" y="196850"/>
              <a:ext cx="344051" cy="393699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6" name="PA-任意多边形 21">
              <a:extLst>
                <a:ext uri="{FF2B5EF4-FFF2-40B4-BE49-F238E27FC236}">
                  <a16:creationId xmlns="" xmlns:a16="http://schemas.microsoft.com/office/drawing/2014/main" id="{D2582984-2095-4F65-94F4-A804FB4D2C72}"/>
                </a:ext>
              </a:extLst>
            </p:cNvPr>
            <p:cNvSpPr>
              <a:spLocks noEditPoints="1"/>
            </p:cNvSpPr>
            <p:nvPr>
              <p:custDataLst>
                <p:tags r:id="rId243"/>
              </p:custDataLst>
            </p:nvPr>
          </p:nvSpPr>
          <p:spPr bwMode="auto">
            <a:xfrm>
              <a:off x="15162554" y="-95249"/>
              <a:ext cx="851804" cy="974724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97" name="PA-组合 157">
            <a:extLst>
              <a:ext uri="{FF2B5EF4-FFF2-40B4-BE49-F238E27FC236}">
                <a16:creationId xmlns="" xmlns:a16="http://schemas.microsoft.com/office/drawing/2014/main" id="{BFB94FDC-7666-408B-9A09-5A230E90C149}"/>
              </a:ext>
            </a:extLst>
          </p:cNvPr>
          <p:cNvGrpSpPr/>
          <p:nvPr>
            <p:custDataLst>
              <p:tags r:id="rId52"/>
            </p:custDataLst>
          </p:nvPr>
        </p:nvGrpSpPr>
        <p:grpSpPr>
          <a:xfrm>
            <a:off x="11164393" y="-909323"/>
            <a:ext cx="256301" cy="293300"/>
            <a:chOff x="12181236" y="-3108325"/>
            <a:chExt cx="862902" cy="987425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398" name="PA-任意多边形 64">
              <a:extLst>
                <a:ext uri="{FF2B5EF4-FFF2-40B4-BE49-F238E27FC236}">
                  <a16:creationId xmlns="" xmlns:a16="http://schemas.microsoft.com/office/drawing/2014/main" id="{6595B720-5649-4EC9-987B-F9D3AA69CC05}"/>
                </a:ext>
              </a:extLst>
            </p:cNvPr>
            <p:cNvSpPr>
              <a:spLocks/>
            </p:cNvSpPr>
            <p:nvPr>
              <p:custDataLst>
                <p:tags r:id="rId224"/>
              </p:custDataLst>
            </p:nvPr>
          </p:nvSpPr>
          <p:spPr bwMode="auto">
            <a:xfrm>
              <a:off x="12367324" y="-2708275"/>
              <a:ext cx="163701" cy="1873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9" name="PA-任意多边形 65">
              <a:extLst>
                <a:ext uri="{FF2B5EF4-FFF2-40B4-BE49-F238E27FC236}">
                  <a16:creationId xmlns="" xmlns:a16="http://schemas.microsoft.com/office/drawing/2014/main" id="{9325F269-91BA-4988-A158-21F6D7E21C7E}"/>
                </a:ext>
              </a:extLst>
            </p:cNvPr>
            <p:cNvSpPr>
              <a:spLocks/>
            </p:cNvSpPr>
            <p:nvPr>
              <p:custDataLst>
                <p:tags r:id="rId225"/>
              </p:custDataLst>
            </p:nvPr>
          </p:nvSpPr>
          <p:spPr bwMode="auto">
            <a:xfrm>
              <a:off x="12686211" y="-2706688"/>
              <a:ext cx="160927" cy="1841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0" name="PA-任意多边形 66">
              <a:extLst>
                <a:ext uri="{FF2B5EF4-FFF2-40B4-BE49-F238E27FC236}">
                  <a16:creationId xmlns="" xmlns:a16="http://schemas.microsoft.com/office/drawing/2014/main" id="{F43FC2EC-39C6-4602-B667-FDF1F99C7598}"/>
                </a:ext>
              </a:extLst>
            </p:cNvPr>
            <p:cNvSpPr>
              <a:spLocks noEditPoints="1"/>
            </p:cNvSpPr>
            <p:nvPr>
              <p:custDataLst>
                <p:tags r:id="rId226"/>
              </p:custDataLst>
            </p:nvPr>
          </p:nvSpPr>
          <p:spPr bwMode="auto">
            <a:xfrm>
              <a:off x="12181236" y="-3108325"/>
              <a:ext cx="862902" cy="9874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01" name="PA-组合 167">
            <a:extLst>
              <a:ext uri="{FF2B5EF4-FFF2-40B4-BE49-F238E27FC236}">
                <a16:creationId xmlns="" xmlns:a16="http://schemas.microsoft.com/office/drawing/2014/main" id="{62669458-0CB3-4BD1-B296-3D727C8B07B2}"/>
              </a:ext>
            </a:extLst>
          </p:cNvPr>
          <p:cNvGrpSpPr/>
          <p:nvPr>
            <p:custDataLst>
              <p:tags r:id="rId53"/>
            </p:custDataLst>
          </p:nvPr>
        </p:nvGrpSpPr>
        <p:grpSpPr>
          <a:xfrm rot="1371392">
            <a:off x="13623335" y="179341"/>
            <a:ext cx="465981" cy="533223"/>
            <a:chOff x="12181236" y="-3108325"/>
            <a:chExt cx="862902" cy="987425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02" name="PA-任意多边形 64">
              <a:extLst>
                <a:ext uri="{FF2B5EF4-FFF2-40B4-BE49-F238E27FC236}">
                  <a16:creationId xmlns="" xmlns:a16="http://schemas.microsoft.com/office/drawing/2014/main" id="{34989E7C-C45F-4B3C-AD89-5AC54932592A}"/>
                </a:ext>
              </a:extLst>
            </p:cNvPr>
            <p:cNvSpPr>
              <a:spLocks/>
            </p:cNvSpPr>
            <p:nvPr>
              <p:custDataLst>
                <p:tags r:id="rId221"/>
              </p:custDataLst>
            </p:nvPr>
          </p:nvSpPr>
          <p:spPr bwMode="auto">
            <a:xfrm>
              <a:off x="12367324" y="-2708275"/>
              <a:ext cx="163701" cy="1873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3" name="PA-任意多边形 65">
              <a:extLst>
                <a:ext uri="{FF2B5EF4-FFF2-40B4-BE49-F238E27FC236}">
                  <a16:creationId xmlns="" xmlns:a16="http://schemas.microsoft.com/office/drawing/2014/main" id="{1FC53021-DE07-4F1F-A6C0-86F53469E249}"/>
                </a:ext>
              </a:extLst>
            </p:cNvPr>
            <p:cNvSpPr>
              <a:spLocks/>
            </p:cNvSpPr>
            <p:nvPr>
              <p:custDataLst>
                <p:tags r:id="rId222"/>
              </p:custDataLst>
            </p:nvPr>
          </p:nvSpPr>
          <p:spPr bwMode="auto">
            <a:xfrm>
              <a:off x="12686211" y="-2706688"/>
              <a:ext cx="160927" cy="1841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4" name="PA-任意多边形 66">
              <a:extLst>
                <a:ext uri="{FF2B5EF4-FFF2-40B4-BE49-F238E27FC236}">
                  <a16:creationId xmlns="" xmlns:a16="http://schemas.microsoft.com/office/drawing/2014/main" id="{53CF3CCB-9A77-4106-9742-7BC12FF1A893}"/>
                </a:ext>
              </a:extLst>
            </p:cNvPr>
            <p:cNvSpPr>
              <a:spLocks noEditPoints="1"/>
            </p:cNvSpPr>
            <p:nvPr>
              <p:custDataLst>
                <p:tags r:id="rId223"/>
              </p:custDataLst>
            </p:nvPr>
          </p:nvSpPr>
          <p:spPr bwMode="auto">
            <a:xfrm>
              <a:off x="12181236" y="-3108325"/>
              <a:ext cx="862902" cy="9874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05" name="PA-组合 199">
            <a:extLst>
              <a:ext uri="{FF2B5EF4-FFF2-40B4-BE49-F238E27FC236}">
                <a16:creationId xmlns="" xmlns:a16="http://schemas.microsoft.com/office/drawing/2014/main" id="{B12BA0CA-B065-49B8-8642-B541988AE9CC}"/>
              </a:ext>
            </a:extLst>
          </p:cNvPr>
          <p:cNvGrpSpPr/>
          <p:nvPr>
            <p:custDataLst>
              <p:tags r:id="rId54"/>
            </p:custDataLst>
          </p:nvPr>
        </p:nvGrpSpPr>
        <p:grpSpPr>
          <a:xfrm>
            <a:off x="12269028" y="-1034124"/>
            <a:ext cx="431603" cy="493887"/>
            <a:chOff x="15152528" y="-4594225"/>
            <a:chExt cx="844868" cy="966787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prstClr val="black">
                <a:alpha val="30000"/>
              </a:prstClr>
            </a:outerShdw>
          </a:effectLst>
        </p:grpSpPr>
        <p:sp>
          <p:nvSpPr>
            <p:cNvPr id="406" name="PA-任意多边形 68">
              <a:extLst>
                <a:ext uri="{FF2B5EF4-FFF2-40B4-BE49-F238E27FC236}">
                  <a16:creationId xmlns="" xmlns:a16="http://schemas.microsoft.com/office/drawing/2014/main" id="{98BC4A33-CAC8-45D8-9BC3-459020B3996B}"/>
                </a:ext>
              </a:extLst>
            </p:cNvPr>
            <p:cNvSpPr>
              <a:spLocks noEditPoints="1"/>
            </p:cNvSpPr>
            <p:nvPr>
              <p:custDataLst>
                <p:tags r:id="rId218"/>
              </p:custDataLst>
            </p:nvPr>
          </p:nvSpPr>
          <p:spPr bwMode="auto">
            <a:xfrm>
              <a:off x="15152528" y="-4594225"/>
              <a:ext cx="844868" cy="966787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7" name="PA-任意多边形 69">
              <a:extLst>
                <a:ext uri="{FF2B5EF4-FFF2-40B4-BE49-F238E27FC236}">
                  <a16:creationId xmlns="" xmlns:a16="http://schemas.microsoft.com/office/drawing/2014/main" id="{133A4959-50F5-4377-8ADF-A983CFF49863}"/>
                </a:ext>
              </a:extLst>
            </p:cNvPr>
            <p:cNvSpPr>
              <a:spLocks noEditPoints="1"/>
            </p:cNvSpPr>
            <p:nvPr>
              <p:custDataLst>
                <p:tags r:id="rId219"/>
              </p:custDataLst>
            </p:nvPr>
          </p:nvSpPr>
          <p:spPr bwMode="auto">
            <a:xfrm>
              <a:off x="15473989" y="-4234656"/>
              <a:ext cx="206708" cy="236538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8" name="PA-任意多边形 70">
              <a:extLst>
                <a:ext uri="{FF2B5EF4-FFF2-40B4-BE49-F238E27FC236}">
                  <a16:creationId xmlns="" xmlns:a16="http://schemas.microsoft.com/office/drawing/2014/main" id="{AAB7AFCA-70C5-45C3-9569-4E6EB0131B36}"/>
                </a:ext>
              </a:extLst>
            </p:cNvPr>
            <p:cNvSpPr>
              <a:spLocks noEditPoints="1"/>
            </p:cNvSpPr>
            <p:nvPr>
              <p:custDataLst>
                <p:tags r:id="rId220"/>
              </p:custDataLst>
            </p:nvPr>
          </p:nvSpPr>
          <p:spPr bwMode="auto">
            <a:xfrm>
              <a:off x="15503023" y="-4198938"/>
              <a:ext cx="147054" cy="1682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09" name="PA-组合 209">
            <a:extLst>
              <a:ext uri="{FF2B5EF4-FFF2-40B4-BE49-F238E27FC236}">
                <a16:creationId xmlns="" xmlns:a16="http://schemas.microsoft.com/office/drawing/2014/main" id="{2CB9ED31-D871-4EBC-A782-33D4CBD8975E}"/>
              </a:ext>
            </a:extLst>
          </p:cNvPr>
          <p:cNvGrpSpPr/>
          <p:nvPr>
            <p:custDataLst>
              <p:tags r:id="rId55"/>
            </p:custDataLst>
          </p:nvPr>
        </p:nvGrpSpPr>
        <p:grpSpPr>
          <a:xfrm>
            <a:off x="11642633" y="-975887"/>
            <a:ext cx="331971" cy="379877"/>
            <a:chOff x="15152528" y="-4594225"/>
            <a:chExt cx="844868" cy="966787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10" name="PA-任意多边形 68">
              <a:extLst>
                <a:ext uri="{FF2B5EF4-FFF2-40B4-BE49-F238E27FC236}">
                  <a16:creationId xmlns="" xmlns:a16="http://schemas.microsoft.com/office/drawing/2014/main" id="{BA53C15A-9A01-4605-8443-AEEB3BECCE61}"/>
                </a:ext>
              </a:extLst>
            </p:cNvPr>
            <p:cNvSpPr>
              <a:spLocks noEditPoints="1"/>
            </p:cNvSpPr>
            <p:nvPr>
              <p:custDataLst>
                <p:tags r:id="rId215"/>
              </p:custDataLst>
            </p:nvPr>
          </p:nvSpPr>
          <p:spPr bwMode="auto">
            <a:xfrm>
              <a:off x="15152528" y="-4594225"/>
              <a:ext cx="844868" cy="966787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1" name="PA-任意多边形 69">
              <a:extLst>
                <a:ext uri="{FF2B5EF4-FFF2-40B4-BE49-F238E27FC236}">
                  <a16:creationId xmlns="" xmlns:a16="http://schemas.microsoft.com/office/drawing/2014/main" id="{10B55943-9812-4861-9C7D-EEA794B7C958}"/>
                </a:ext>
              </a:extLst>
            </p:cNvPr>
            <p:cNvSpPr>
              <a:spLocks noEditPoints="1"/>
            </p:cNvSpPr>
            <p:nvPr>
              <p:custDataLst>
                <p:tags r:id="rId216"/>
              </p:custDataLst>
            </p:nvPr>
          </p:nvSpPr>
          <p:spPr bwMode="auto">
            <a:xfrm>
              <a:off x="15473989" y="-4234656"/>
              <a:ext cx="206708" cy="236538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2" name="PA-任意多边形 70">
              <a:extLst>
                <a:ext uri="{FF2B5EF4-FFF2-40B4-BE49-F238E27FC236}">
                  <a16:creationId xmlns="" xmlns:a16="http://schemas.microsoft.com/office/drawing/2014/main" id="{CF8F3D50-33B5-485D-8051-5C9219F70048}"/>
                </a:ext>
              </a:extLst>
            </p:cNvPr>
            <p:cNvSpPr>
              <a:spLocks noEditPoints="1"/>
            </p:cNvSpPr>
            <p:nvPr>
              <p:custDataLst>
                <p:tags r:id="rId217"/>
              </p:custDataLst>
            </p:nvPr>
          </p:nvSpPr>
          <p:spPr bwMode="auto">
            <a:xfrm>
              <a:off x="15503023" y="-4198938"/>
              <a:ext cx="147054" cy="1682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13" name="PA-组合 213">
            <a:extLst>
              <a:ext uri="{FF2B5EF4-FFF2-40B4-BE49-F238E27FC236}">
                <a16:creationId xmlns="" xmlns:a16="http://schemas.microsoft.com/office/drawing/2014/main" id="{82C03DAC-6C27-48A6-9E3E-A9C601073DBC}"/>
              </a:ext>
            </a:extLst>
          </p:cNvPr>
          <p:cNvGrpSpPr/>
          <p:nvPr>
            <p:custDataLst>
              <p:tags r:id="rId56"/>
            </p:custDataLst>
          </p:nvPr>
        </p:nvGrpSpPr>
        <p:grpSpPr>
          <a:xfrm>
            <a:off x="13679459" y="-38186"/>
            <a:ext cx="419417" cy="476162"/>
            <a:chOff x="15162554" y="-95249"/>
            <a:chExt cx="858583" cy="974724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14" name="PA-任意多边形 5">
              <a:extLst>
                <a:ext uri="{FF2B5EF4-FFF2-40B4-BE49-F238E27FC236}">
                  <a16:creationId xmlns="" xmlns:a16="http://schemas.microsoft.com/office/drawing/2014/main" id="{FB8F66D1-2CB1-494C-A4C1-C5ABC01D14DF}"/>
                </a:ext>
              </a:extLst>
            </p:cNvPr>
            <p:cNvSpPr>
              <a:spLocks/>
            </p:cNvSpPr>
            <p:nvPr>
              <p:custDataLst>
                <p:tags r:id="rId198"/>
              </p:custDataLst>
            </p:nvPr>
          </p:nvSpPr>
          <p:spPr bwMode="auto">
            <a:xfrm>
              <a:off x="15616222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5" name="PA-任意多边形 6">
              <a:extLst>
                <a:ext uri="{FF2B5EF4-FFF2-40B4-BE49-F238E27FC236}">
                  <a16:creationId xmlns="" xmlns:a16="http://schemas.microsoft.com/office/drawing/2014/main" id="{52403FDD-5450-4400-AB1C-BAD1803F303D}"/>
                </a:ext>
              </a:extLst>
            </p:cNvPr>
            <p:cNvSpPr>
              <a:spLocks/>
            </p:cNvSpPr>
            <p:nvPr>
              <p:custDataLst>
                <p:tags r:id="rId199"/>
              </p:custDataLst>
            </p:nvPr>
          </p:nvSpPr>
          <p:spPr bwMode="auto">
            <a:xfrm>
              <a:off x="15667022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6" name="PA-任意多边形 7">
              <a:extLst>
                <a:ext uri="{FF2B5EF4-FFF2-40B4-BE49-F238E27FC236}">
                  <a16:creationId xmlns="" xmlns:a16="http://schemas.microsoft.com/office/drawing/2014/main" id="{CA94C2DB-8EA6-4D6A-A4E3-626469E94255}"/>
                </a:ext>
              </a:extLst>
            </p:cNvPr>
            <p:cNvSpPr>
              <a:spLocks/>
            </p:cNvSpPr>
            <p:nvPr>
              <p:custDataLst>
                <p:tags r:id="rId200"/>
              </p:custDataLst>
            </p:nvPr>
          </p:nvSpPr>
          <p:spPr bwMode="auto">
            <a:xfrm>
              <a:off x="15666321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7" name="PA-任意多边形 8">
              <a:extLst>
                <a:ext uri="{FF2B5EF4-FFF2-40B4-BE49-F238E27FC236}">
                  <a16:creationId xmlns="" xmlns:a16="http://schemas.microsoft.com/office/drawing/2014/main" id="{4462056C-5B7E-456D-81C7-5C9703BA4D53}"/>
                </a:ext>
              </a:extLst>
            </p:cNvPr>
            <p:cNvSpPr>
              <a:spLocks/>
            </p:cNvSpPr>
            <p:nvPr>
              <p:custDataLst>
                <p:tags r:id="rId201"/>
              </p:custDataLst>
            </p:nvPr>
          </p:nvSpPr>
          <p:spPr bwMode="auto">
            <a:xfrm>
              <a:off x="15373334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8" name="PA-任意多边形 9">
              <a:extLst>
                <a:ext uri="{FF2B5EF4-FFF2-40B4-BE49-F238E27FC236}">
                  <a16:creationId xmlns="" xmlns:a16="http://schemas.microsoft.com/office/drawing/2014/main" id="{BB3F9328-01A3-4486-9CD2-7495322E04B0}"/>
                </a:ext>
              </a:extLst>
            </p:cNvPr>
            <p:cNvSpPr>
              <a:spLocks/>
            </p:cNvSpPr>
            <p:nvPr>
              <p:custDataLst>
                <p:tags r:id="rId202"/>
              </p:custDataLst>
            </p:nvPr>
          </p:nvSpPr>
          <p:spPr bwMode="auto">
            <a:xfrm>
              <a:off x="15424134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9" name="PA-任意多边形 10">
              <a:extLst>
                <a:ext uri="{FF2B5EF4-FFF2-40B4-BE49-F238E27FC236}">
                  <a16:creationId xmlns="" xmlns:a16="http://schemas.microsoft.com/office/drawing/2014/main" id="{C222A981-8A7C-43B2-8939-55230BCEF546}"/>
                </a:ext>
              </a:extLst>
            </p:cNvPr>
            <p:cNvSpPr>
              <a:spLocks/>
            </p:cNvSpPr>
            <p:nvPr>
              <p:custDataLst>
                <p:tags r:id="rId203"/>
              </p:custDataLst>
            </p:nvPr>
          </p:nvSpPr>
          <p:spPr bwMode="auto">
            <a:xfrm>
              <a:off x="15384540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0" name="PA-任意多边形 11">
              <a:extLst>
                <a:ext uri="{FF2B5EF4-FFF2-40B4-BE49-F238E27FC236}">
                  <a16:creationId xmlns="" xmlns:a16="http://schemas.microsoft.com/office/drawing/2014/main" id="{88876885-7B9F-4506-B239-2748CD879E50}"/>
                </a:ext>
              </a:extLst>
            </p:cNvPr>
            <p:cNvSpPr>
              <a:spLocks/>
            </p:cNvSpPr>
            <p:nvPr>
              <p:custDataLst>
                <p:tags r:id="rId204"/>
              </p:custDataLst>
            </p:nvPr>
          </p:nvSpPr>
          <p:spPr bwMode="auto">
            <a:xfrm>
              <a:off x="15426215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1" name="PA-任意多边形 12">
              <a:extLst>
                <a:ext uri="{FF2B5EF4-FFF2-40B4-BE49-F238E27FC236}">
                  <a16:creationId xmlns="" xmlns:a16="http://schemas.microsoft.com/office/drawing/2014/main" id="{67C9B32C-8191-4410-90C9-251A8A1DFA5A}"/>
                </a:ext>
              </a:extLst>
            </p:cNvPr>
            <p:cNvSpPr>
              <a:spLocks/>
            </p:cNvSpPr>
            <p:nvPr>
              <p:custDataLst>
                <p:tags r:id="rId205"/>
              </p:custDataLst>
            </p:nvPr>
          </p:nvSpPr>
          <p:spPr bwMode="auto">
            <a:xfrm>
              <a:off x="15373334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2" name="PA-任意多边形 13">
              <a:extLst>
                <a:ext uri="{FF2B5EF4-FFF2-40B4-BE49-F238E27FC236}">
                  <a16:creationId xmlns="" xmlns:a16="http://schemas.microsoft.com/office/drawing/2014/main" id="{54EA9021-A559-464B-8B39-CDF47A2F48A6}"/>
                </a:ext>
              </a:extLst>
            </p:cNvPr>
            <p:cNvSpPr>
              <a:spLocks/>
            </p:cNvSpPr>
            <p:nvPr>
              <p:custDataLst>
                <p:tags r:id="rId206"/>
              </p:custDataLst>
            </p:nvPr>
          </p:nvSpPr>
          <p:spPr bwMode="auto">
            <a:xfrm>
              <a:off x="15384540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3" name="PA-任意多边形 14">
              <a:extLst>
                <a:ext uri="{FF2B5EF4-FFF2-40B4-BE49-F238E27FC236}">
                  <a16:creationId xmlns="" xmlns:a16="http://schemas.microsoft.com/office/drawing/2014/main" id="{CC1F6A91-85EC-4C5B-9D3D-583FBBD56426}"/>
                </a:ext>
              </a:extLst>
            </p:cNvPr>
            <p:cNvSpPr>
              <a:spLocks/>
            </p:cNvSpPr>
            <p:nvPr>
              <p:custDataLst>
                <p:tags r:id="rId207"/>
              </p:custDataLst>
            </p:nvPr>
          </p:nvSpPr>
          <p:spPr bwMode="auto">
            <a:xfrm>
              <a:off x="15667022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4" name="PA-任意多边形 15">
              <a:extLst>
                <a:ext uri="{FF2B5EF4-FFF2-40B4-BE49-F238E27FC236}">
                  <a16:creationId xmlns="" xmlns:a16="http://schemas.microsoft.com/office/drawing/2014/main" id="{0079CDC9-E1EF-4506-B235-5345EEDBFA07}"/>
                </a:ext>
              </a:extLst>
            </p:cNvPr>
            <p:cNvSpPr>
              <a:spLocks/>
            </p:cNvSpPr>
            <p:nvPr>
              <p:custDataLst>
                <p:tags r:id="rId208"/>
              </p:custDataLst>
            </p:nvPr>
          </p:nvSpPr>
          <p:spPr bwMode="auto">
            <a:xfrm>
              <a:off x="15618303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5" name="PA-任意多边形 16">
              <a:extLst>
                <a:ext uri="{FF2B5EF4-FFF2-40B4-BE49-F238E27FC236}">
                  <a16:creationId xmlns="" xmlns:a16="http://schemas.microsoft.com/office/drawing/2014/main" id="{772E9EF9-5A17-44BE-8695-2E59872DFF09}"/>
                </a:ext>
              </a:extLst>
            </p:cNvPr>
            <p:cNvSpPr>
              <a:spLocks/>
            </p:cNvSpPr>
            <p:nvPr>
              <p:custDataLst>
                <p:tags r:id="rId209"/>
              </p:custDataLst>
            </p:nvPr>
          </p:nvSpPr>
          <p:spPr bwMode="auto">
            <a:xfrm>
              <a:off x="15666321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6" name="PA-任意多边形 17">
              <a:extLst>
                <a:ext uri="{FF2B5EF4-FFF2-40B4-BE49-F238E27FC236}">
                  <a16:creationId xmlns="" xmlns:a16="http://schemas.microsoft.com/office/drawing/2014/main" id="{7B444DAD-9E4C-4904-B425-68C228780341}"/>
                </a:ext>
              </a:extLst>
            </p:cNvPr>
            <p:cNvSpPr>
              <a:spLocks/>
            </p:cNvSpPr>
            <p:nvPr>
              <p:custDataLst>
                <p:tags r:id="rId210"/>
              </p:custDataLst>
            </p:nvPr>
          </p:nvSpPr>
          <p:spPr bwMode="auto">
            <a:xfrm>
              <a:off x="15842733" y="286544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7" name="PA-任意多边形 18">
              <a:extLst>
                <a:ext uri="{FF2B5EF4-FFF2-40B4-BE49-F238E27FC236}">
                  <a16:creationId xmlns="" xmlns:a16="http://schemas.microsoft.com/office/drawing/2014/main" id="{EA31ACDC-2B18-4D84-8F66-C1428990FE16}"/>
                </a:ext>
              </a:extLst>
            </p:cNvPr>
            <p:cNvSpPr>
              <a:spLocks/>
            </p:cNvSpPr>
            <p:nvPr>
              <p:custDataLst>
                <p:tags r:id="rId211"/>
              </p:custDataLst>
            </p:nvPr>
          </p:nvSpPr>
          <p:spPr bwMode="auto">
            <a:xfrm>
              <a:off x="15842733" y="357981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8" name="PA-任意多边形 19">
              <a:extLst>
                <a:ext uri="{FF2B5EF4-FFF2-40B4-BE49-F238E27FC236}">
                  <a16:creationId xmlns="" xmlns:a16="http://schemas.microsoft.com/office/drawing/2014/main" id="{4B72A231-0A81-4EAA-9650-6104A109E093}"/>
                </a:ext>
              </a:extLst>
            </p:cNvPr>
            <p:cNvSpPr>
              <a:spLocks/>
            </p:cNvSpPr>
            <p:nvPr>
              <p:custDataLst>
                <p:tags r:id="rId212"/>
              </p:custDataLst>
            </p:nvPr>
          </p:nvSpPr>
          <p:spPr bwMode="auto">
            <a:xfrm>
              <a:off x="15846337" y="292100"/>
              <a:ext cx="174800" cy="2000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9" name="PA-任意多边形 20">
              <a:extLst>
                <a:ext uri="{FF2B5EF4-FFF2-40B4-BE49-F238E27FC236}">
                  <a16:creationId xmlns="" xmlns:a16="http://schemas.microsoft.com/office/drawing/2014/main" id="{1086F499-D3D4-44CF-A3B1-4D884671DD51}"/>
                </a:ext>
              </a:extLst>
            </p:cNvPr>
            <p:cNvSpPr>
              <a:spLocks/>
            </p:cNvSpPr>
            <p:nvPr>
              <p:custDataLst>
                <p:tags r:id="rId213"/>
              </p:custDataLst>
            </p:nvPr>
          </p:nvSpPr>
          <p:spPr bwMode="auto">
            <a:xfrm>
              <a:off x="15167987" y="196850"/>
              <a:ext cx="344051" cy="393699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0" name="PA-任意多边形 21">
              <a:extLst>
                <a:ext uri="{FF2B5EF4-FFF2-40B4-BE49-F238E27FC236}">
                  <a16:creationId xmlns="" xmlns:a16="http://schemas.microsoft.com/office/drawing/2014/main" id="{F16A92FF-7348-4D73-A600-D51787761BC3}"/>
                </a:ext>
              </a:extLst>
            </p:cNvPr>
            <p:cNvSpPr>
              <a:spLocks noEditPoints="1"/>
            </p:cNvSpPr>
            <p:nvPr>
              <p:custDataLst>
                <p:tags r:id="rId214"/>
              </p:custDataLst>
            </p:nvPr>
          </p:nvSpPr>
          <p:spPr bwMode="auto">
            <a:xfrm>
              <a:off x="15162554" y="-95249"/>
              <a:ext cx="851804" cy="974724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31" name="PA-组合 231">
            <a:extLst>
              <a:ext uri="{FF2B5EF4-FFF2-40B4-BE49-F238E27FC236}">
                <a16:creationId xmlns="" xmlns:a16="http://schemas.microsoft.com/office/drawing/2014/main" id="{4453F476-1F89-4C02-B015-4E4ADE0B0213}"/>
              </a:ext>
            </a:extLst>
          </p:cNvPr>
          <p:cNvGrpSpPr/>
          <p:nvPr>
            <p:custDataLst>
              <p:tags r:id="rId57"/>
            </p:custDataLst>
          </p:nvPr>
        </p:nvGrpSpPr>
        <p:grpSpPr>
          <a:xfrm>
            <a:off x="12507057" y="207514"/>
            <a:ext cx="256301" cy="293300"/>
            <a:chOff x="12181236" y="-3108325"/>
            <a:chExt cx="862902" cy="987425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32" name="PA-任意多边形 64">
              <a:extLst>
                <a:ext uri="{FF2B5EF4-FFF2-40B4-BE49-F238E27FC236}">
                  <a16:creationId xmlns="" xmlns:a16="http://schemas.microsoft.com/office/drawing/2014/main" id="{838FB804-9BC6-4D73-91BB-AE9E62B462F9}"/>
                </a:ext>
              </a:extLst>
            </p:cNvPr>
            <p:cNvSpPr>
              <a:spLocks/>
            </p:cNvSpPr>
            <p:nvPr>
              <p:custDataLst>
                <p:tags r:id="rId195"/>
              </p:custDataLst>
            </p:nvPr>
          </p:nvSpPr>
          <p:spPr bwMode="auto">
            <a:xfrm>
              <a:off x="12367324" y="-2708275"/>
              <a:ext cx="163701" cy="1873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3" name="PA-任意多边形 65">
              <a:extLst>
                <a:ext uri="{FF2B5EF4-FFF2-40B4-BE49-F238E27FC236}">
                  <a16:creationId xmlns="" xmlns:a16="http://schemas.microsoft.com/office/drawing/2014/main" id="{0D15476A-CDBC-4CBD-ABC6-34F40A24B2FF}"/>
                </a:ext>
              </a:extLst>
            </p:cNvPr>
            <p:cNvSpPr>
              <a:spLocks/>
            </p:cNvSpPr>
            <p:nvPr>
              <p:custDataLst>
                <p:tags r:id="rId196"/>
              </p:custDataLst>
            </p:nvPr>
          </p:nvSpPr>
          <p:spPr bwMode="auto">
            <a:xfrm>
              <a:off x="12686211" y="-2706688"/>
              <a:ext cx="160927" cy="1841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4" name="PA-任意多边形 66">
              <a:extLst>
                <a:ext uri="{FF2B5EF4-FFF2-40B4-BE49-F238E27FC236}">
                  <a16:creationId xmlns="" xmlns:a16="http://schemas.microsoft.com/office/drawing/2014/main" id="{48CF41F0-BFE1-4AC8-B59E-A82F84E3DC82}"/>
                </a:ext>
              </a:extLst>
            </p:cNvPr>
            <p:cNvSpPr>
              <a:spLocks noEditPoints="1"/>
            </p:cNvSpPr>
            <p:nvPr>
              <p:custDataLst>
                <p:tags r:id="rId197"/>
              </p:custDataLst>
            </p:nvPr>
          </p:nvSpPr>
          <p:spPr bwMode="auto">
            <a:xfrm>
              <a:off x="12181236" y="-3108325"/>
              <a:ext cx="862902" cy="9874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35" name="PA-组合 241">
            <a:extLst>
              <a:ext uri="{FF2B5EF4-FFF2-40B4-BE49-F238E27FC236}">
                <a16:creationId xmlns="" xmlns:a16="http://schemas.microsoft.com/office/drawing/2014/main" id="{A9D83D19-1389-4DB5-BB5D-D05E207B9F0B}"/>
              </a:ext>
            </a:extLst>
          </p:cNvPr>
          <p:cNvGrpSpPr/>
          <p:nvPr>
            <p:custDataLst>
              <p:tags r:id="rId58"/>
            </p:custDataLst>
          </p:nvPr>
        </p:nvGrpSpPr>
        <p:grpSpPr>
          <a:xfrm>
            <a:off x="8620267" y="-2338456"/>
            <a:ext cx="341632" cy="390929"/>
            <a:chOff x="15152528" y="-4594225"/>
            <a:chExt cx="844868" cy="966787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36" name="PA-任意多边形 68">
              <a:extLst>
                <a:ext uri="{FF2B5EF4-FFF2-40B4-BE49-F238E27FC236}">
                  <a16:creationId xmlns="" xmlns:a16="http://schemas.microsoft.com/office/drawing/2014/main" id="{65F9FA00-AC95-47F8-A9A0-362CCA25BF3B}"/>
                </a:ext>
              </a:extLst>
            </p:cNvPr>
            <p:cNvSpPr>
              <a:spLocks noEditPoints="1"/>
            </p:cNvSpPr>
            <p:nvPr>
              <p:custDataLst>
                <p:tags r:id="rId192"/>
              </p:custDataLst>
            </p:nvPr>
          </p:nvSpPr>
          <p:spPr bwMode="auto">
            <a:xfrm>
              <a:off x="15152528" y="-4594225"/>
              <a:ext cx="844868" cy="966787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7" name="PA-任意多边形 69">
              <a:extLst>
                <a:ext uri="{FF2B5EF4-FFF2-40B4-BE49-F238E27FC236}">
                  <a16:creationId xmlns="" xmlns:a16="http://schemas.microsoft.com/office/drawing/2014/main" id="{3AAC4857-CAFE-4B85-92E1-B92F0BD27BE1}"/>
                </a:ext>
              </a:extLst>
            </p:cNvPr>
            <p:cNvSpPr>
              <a:spLocks noEditPoints="1"/>
            </p:cNvSpPr>
            <p:nvPr>
              <p:custDataLst>
                <p:tags r:id="rId193"/>
              </p:custDataLst>
            </p:nvPr>
          </p:nvSpPr>
          <p:spPr bwMode="auto">
            <a:xfrm>
              <a:off x="15473989" y="-4234656"/>
              <a:ext cx="206708" cy="236538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8" name="PA-任意多边形 70">
              <a:extLst>
                <a:ext uri="{FF2B5EF4-FFF2-40B4-BE49-F238E27FC236}">
                  <a16:creationId xmlns="" xmlns:a16="http://schemas.microsoft.com/office/drawing/2014/main" id="{DE421E93-8EE2-456F-B56E-30D8A5B89AC8}"/>
                </a:ext>
              </a:extLst>
            </p:cNvPr>
            <p:cNvSpPr>
              <a:spLocks noEditPoints="1"/>
            </p:cNvSpPr>
            <p:nvPr>
              <p:custDataLst>
                <p:tags r:id="rId194"/>
              </p:custDataLst>
            </p:nvPr>
          </p:nvSpPr>
          <p:spPr bwMode="auto">
            <a:xfrm>
              <a:off x="15503023" y="-4198938"/>
              <a:ext cx="147054" cy="1682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39" name="PA-组合 245">
            <a:extLst>
              <a:ext uri="{FF2B5EF4-FFF2-40B4-BE49-F238E27FC236}">
                <a16:creationId xmlns="" xmlns:a16="http://schemas.microsoft.com/office/drawing/2014/main" id="{F3922332-CF99-4375-9231-E83BC1906A4F}"/>
              </a:ext>
            </a:extLst>
          </p:cNvPr>
          <p:cNvGrpSpPr/>
          <p:nvPr>
            <p:custDataLst>
              <p:tags r:id="rId59"/>
            </p:custDataLst>
          </p:nvPr>
        </p:nvGrpSpPr>
        <p:grpSpPr>
          <a:xfrm>
            <a:off x="11505811" y="-847627"/>
            <a:ext cx="407571" cy="462704"/>
            <a:chOff x="15162554" y="-95249"/>
            <a:chExt cx="858583" cy="974724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40" name="PA-任意多边形 5">
              <a:extLst>
                <a:ext uri="{FF2B5EF4-FFF2-40B4-BE49-F238E27FC236}">
                  <a16:creationId xmlns="" xmlns:a16="http://schemas.microsoft.com/office/drawing/2014/main" id="{68B15FB8-0573-4365-B462-2D88886559C4}"/>
                </a:ext>
              </a:extLst>
            </p:cNvPr>
            <p:cNvSpPr>
              <a:spLocks/>
            </p:cNvSpPr>
            <p:nvPr>
              <p:custDataLst>
                <p:tags r:id="rId175"/>
              </p:custDataLst>
            </p:nvPr>
          </p:nvSpPr>
          <p:spPr bwMode="auto">
            <a:xfrm>
              <a:off x="15616222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1" name="PA-任意多边形 6">
              <a:extLst>
                <a:ext uri="{FF2B5EF4-FFF2-40B4-BE49-F238E27FC236}">
                  <a16:creationId xmlns="" xmlns:a16="http://schemas.microsoft.com/office/drawing/2014/main" id="{267CEC7E-35C8-4CC9-85E2-C2C09644A340}"/>
                </a:ext>
              </a:extLst>
            </p:cNvPr>
            <p:cNvSpPr>
              <a:spLocks/>
            </p:cNvSpPr>
            <p:nvPr>
              <p:custDataLst>
                <p:tags r:id="rId176"/>
              </p:custDataLst>
            </p:nvPr>
          </p:nvSpPr>
          <p:spPr bwMode="auto">
            <a:xfrm>
              <a:off x="15667022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2" name="PA-任意多边形 7">
              <a:extLst>
                <a:ext uri="{FF2B5EF4-FFF2-40B4-BE49-F238E27FC236}">
                  <a16:creationId xmlns="" xmlns:a16="http://schemas.microsoft.com/office/drawing/2014/main" id="{40CC0869-B978-455F-94F3-6DDD5FFF0C76}"/>
                </a:ext>
              </a:extLst>
            </p:cNvPr>
            <p:cNvSpPr>
              <a:spLocks/>
            </p:cNvSpPr>
            <p:nvPr>
              <p:custDataLst>
                <p:tags r:id="rId177"/>
              </p:custDataLst>
            </p:nvPr>
          </p:nvSpPr>
          <p:spPr bwMode="auto">
            <a:xfrm>
              <a:off x="15666321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3" name="PA-任意多边形 8">
              <a:extLst>
                <a:ext uri="{FF2B5EF4-FFF2-40B4-BE49-F238E27FC236}">
                  <a16:creationId xmlns="" xmlns:a16="http://schemas.microsoft.com/office/drawing/2014/main" id="{FC4D16E1-AE4D-4707-ABB5-F31405DE0128}"/>
                </a:ext>
              </a:extLst>
            </p:cNvPr>
            <p:cNvSpPr>
              <a:spLocks/>
            </p:cNvSpPr>
            <p:nvPr>
              <p:custDataLst>
                <p:tags r:id="rId178"/>
              </p:custDataLst>
            </p:nvPr>
          </p:nvSpPr>
          <p:spPr bwMode="auto">
            <a:xfrm>
              <a:off x="15373334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4" name="PA-任意多边形 9">
              <a:extLst>
                <a:ext uri="{FF2B5EF4-FFF2-40B4-BE49-F238E27FC236}">
                  <a16:creationId xmlns="" xmlns:a16="http://schemas.microsoft.com/office/drawing/2014/main" id="{0AAA7975-5B9A-45F0-8DB0-07FFB4710293}"/>
                </a:ext>
              </a:extLst>
            </p:cNvPr>
            <p:cNvSpPr>
              <a:spLocks/>
            </p:cNvSpPr>
            <p:nvPr>
              <p:custDataLst>
                <p:tags r:id="rId179"/>
              </p:custDataLst>
            </p:nvPr>
          </p:nvSpPr>
          <p:spPr bwMode="auto">
            <a:xfrm>
              <a:off x="15424134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5" name="PA-任意多边形 10">
              <a:extLst>
                <a:ext uri="{FF2B5EF4-FFF2-40B4-BE49-F238E27FC236}">
                  <a16:creationId xmlns="" xmlns:a16="http://schemas.microsoft.com/office/drawing/2014/main" id="{538F8B86-E5F0-445D-AE47-58D8F7A44E78}"/>
                </a:ext>
              </a:extLst>
            </p:cNvPr>
            <p:cNvSpPr>
              <a:spLocks/>
            </p:cNvSpPr>
            <p:nvPr>
              <p:custDataLst>
                <p:tags r:id="rId180"/>
              </p:custDataLst>
            </p:nvPr>
          </p:nvSpPr>
          <p:spPr bwMode="auto">
            <a:xfrm>
              <a:off x="15384540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6" name="PA-任意多边形 11">
              <a:extLst>
                <a:ext uri="{FF2B5EF4-FFF2-40B4-BE49-F238E27FC236}">
                  <a16:creationId xmlns="" xmlns:a16="http://schemas.microsoft.com/office/drawing/2014/main" id="{FB1F3D32-3441-44C2-A9AE-57F110DB1B8E}"/>
                </a:ext>
              </a:extLst>
            </p:cNvPr>
            <p:cNvSpPr>
              <a:spLocks/>
            </p:cNvSpPr>
            <p:nvPr>
              <p:custDataLst>
                <p:tags r:id="rId181"/>
              </p:custDataLst>
            </p:nvPr>
          </p:nvSpPr>
          <p:spPr bwMode="auto">
            <a:xfrm>
              <a:off x="15426215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7" name="PA-任意多边形 12">
              <a:extLst>
                <a:ext uri="{FF2B5EF4-FFF2-40B4-BE49-F238E27FC236}">
                  <a16:creationId xmlns="" xmlns:a16="http://schemas.microsoft.com/office/drawing/2014/main" id="{1ED84F7F-54BE-4D29-AD51-F54B73A2124E}"/>
                </a:ext>
              </a:extLst>
            </p:cNvPr>
            <p:cNvSpPr>
              <a:spLocks/>
            </p:cNvSpPr>
            <p:nvPr>
              <p:custDataLst>
                <p:tags r:id="rId182"/>
              </p:custDataLst>
            </p:nvPr>
          </p:nvSpPr>
          <p:spPr bwMode="auto">
            <a:xfrm>
              <a:off x="15373334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8" name="PA-任意多边形 13">
              <a:extLst>
                <a:ext uri="{FF2B5EF4-FFF2-40B4-BE49-F238E27FC236}">
                  <a16:creationId xmlns="" xmlns:a16="http://schemas.microsoft.com/office/drawing/2014/main" id="{CB7B0D39-D461-4362-AE7B-82D82FCB5002}"/>
                </a:ext>
              </a:extLst>
            </p:cNvPr>
            <p:cNvSpPr>
              <a:spLocks/>
            </p:cNvSpPr>
            <p:nvPr>
              <p:custDataLst>
                <p:tags r:id="rId183"/>
              </p:custDataLst>
            </p:nvPr>
          </p:nvSpPr>
          <p:spPr bwMode="auto">
            <a:xfrm>
              <a:off x="15384540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9" name="PA-任意多边形 14">
              <a:extLst>
                <a:ext uri="{FF2B5EF4-FFF2-40B4-BE49-F238E27FC236}">
                  <a16:creationId xmlns="" xmlns:a16="http://schemas.microsoft.com/office/drawing/2014/main" id="{B67270A7-9CF2-47EC-A6B5-7A58F5A43A33}"/>
                </a:ext>
              </a:extLst>
            </p:cNvPr>
            <p:cNvSpPr>
              <a:spLocks/>
            </p:cNvSpPr>
            <p:nvPr>
              <p:custDataLst>
                <p:tags r:id="rId184"/>
              </p:custDataLst>
            </p:nvPr>
          </p:nvSpPr>
          <p:spPr bwMode="auto">
            <a:xfrm>
              <a:off x="15667022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0" name="PA-任意多边形 15">
              <a:extLst>
                <a:ext uri="{FF2B5EF4-FFF2-40B4-BE49-F238E27FC236}">
                  <a16:creationId xmlns="" xmlns:a16="http://schemas.microsoft.com/office/drawing/2014/main" id="{1AA04170-C916-4CBE-85B2-39E04F2B5FFB}"/>
                </a:ext>
              </a:extLst>
            </p:cNvPr>
            <p:cNvSpPr>
              <a:spLocks/>
            </p:cNvSpPr>
            <p:nvPr>
              <p:custDataLst>
                <p:tags r:id="rId185"/>
              </p:custDataLst>
            </p:nvPr>
          </p:nvSpPr>
          <p:spPr bwMode="auto">
            <a:xfrm>
              <a:off x="15618303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1" name="PA-任意多边形 16">
              <a:extLst>
                <a:ext uri="{FF2B5EF4-FFF2-40B4-BE49-F238E27FC236}">
                  <a16:creationId xmlns="" xmlns:a16="http://schemas.microsoft.com/office/drawing/2014/main" id="{6E3786E0-5D61-4FCA-A497-3BB3F0BA9170}"/>
                </a:ext>
              </a:extLst>
            </p:cNvPr>
            <p:cNvSpPr>
              <a:spLocks/>
            </p:cNvSpPr>
            <p:nvPr>
              <p:custDataLst>
                <p:tags r:id="rId186"/>
              </p:custDataLst>
            </p:nvPr>
          </p:nvSpPr>
          <p:spPr bwMode="auto">
            <a:xfrm>
              <a:off x="15666321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2" name="PA-任意多边形 17">
              <a:extLst>
                <a:ext uri="{FF2B5EF4-FFF2-40B4-BE49-F238E27FC236}">
                  <a16:creationId xmlns="" xmlns:a16="http://schemas.microsoft.com/office/drawing/2014/main" id="{242D05BB-9F80-4051-8568-BF24A14C1287}"/>
                </a:ext>
              </a:extLst>
            </p:cNvPr>
            <p:cNvSpPr>
              <a:spLocks/>
            </p:cNvSpPr>
            <p:nvPr>
              <p:custDataLst>
                <p:tags r:id="rId187"/>
              </p:custDataLst>
            </p:nvPr>
          </p:nvSpPr>
          <p:spPr bwMode="auto">
            <a:xfrm>
              <a:off x="15842733" y="286544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3" name="PA-任意多边形 18">
              <a:extLst>
                <a:ext uri="{FF2B5EF4-FFF2-40B4-BE49-F238E27FC236}">
                  <a16:creationId xmlns="" xmlns:a16="http://schemas.microsoft.com/office/drawing/2014/main" id="{3543109F-DB34-48B8-B826-5C66C43FD6B8}"/>
                </a:ext>
              </a:extLst>
            </p:cNvPr>
            <p:cNvSpPr>
              <a:spLocks/>
            </p:cNvSpPr>
            <p:nvPr>
              <p:custDataLst>
                <p:tags r:id="rId188"/>
              </p:custDataLst>
            </p:nvPr>
          </p:nvSpPr>
          <p:spPr bwMode="auto">
            <a:xfrm>
              <a:off x="15842733" y="357981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4" name="PA-任意多边形 19">
              <a:extLst>
                <a:ext uri="{FF2B5EF4-FFF2-40B4-BE49-F238E27FC236}">
                  <a16:creationId xmlns="" xmlns:a16="http://schemas.microsoft.com/office/drawing/2014/main" id="{4603438F-EE8B-4BEE-BC79-F4C9C3254F65}"/>
                </a:ext>
              </a:extLst>
            </p:cNvPr>
            <p:cNvSpPr>
              <a:spLocks/>
            </p:cNvSpPr>
            <p:nvPr>
              <p:custDataLst>
                <p:tags r:id="rId189"/>
              </p:custDataLst>
            </p:nvPr>
          </p:nvSpPr>
          <p:spPr bwMode="auto">
            <a:xfrm>
              <a:off x="15846337" y="292100"/>
              <a:ext cx="174800" cy="2000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5" name="PA-任意多边形 20">
              <a:extLst>
                <a:ext uri="{FF2B5EF4-FFF2-40B4-BE49-F238E27FC236}">
                  <a16:creationId xmlns="" xmlns:a16="http://schemas.microsoft.com/office/drawing/2014/main" id="{2C396B80-A3F6-4A36-9E2E-F2A806140369}"/>
                </a:ext>
              </a:extLst>
            </p:cNvPr>
            <p:cNvSpPr>
              <a:spLocks/>
            </p:cNvSpPr>
            <p:nvPr>
              <p:custDataLst>
                <p:tags r:id="rId190"/>
              </p:custDataLst>
            </p:nvPr>
          </p:nvSpPr>
          <p:spPr bwMode="auto">
            <a:xfrm>
              <a:off x="15167987" y="196850"/>
              <a:ext cx="344051" cy="393699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6" name="PA-任意多边形 21">
              <a:extLst>
                <a:ext uri="{FF2B5EF4-FFF2-40B4-BE49-F238E27FC236}">
                  <a16:creationId xmlns="" xmlns:a16="http://schemas.microsoft.com/office/drawing/2014/main" id="{B4024EE8-2072-4A04-9C2A-E5FB4A0CC03D}"/>
                </a:ext>
              </a:extLst>
            </p:cNvPr>
            <p:cNvSpPr>
              <a:spLocks noEditPoints="1"/>
            </p:cNvSpPr>
            <p:nvPr>
              <p:custDataLst>
                <p:tags r:id="rId191"/>
              </p:custDataLst>
            </p:nvPr>
          </p:nvSpPr>
          <p:spPr bwMode="auto">
            <a:xfrm>
              <a:off x="15162554" y="-95249"/>
              <a:ext cx="851804" cy="974724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57" name="PA-组合 267">
            <a:extLst>
              <a:ext uri="{FF2B5EF4-FFF2-40B4-BE49-F238E27FC236}">
                <a16:creationId xmlns="" xmlns:a16="http://schemas.microsoft.com/office/drawing/2014/main" id="{6019DB48-B69C-4283-9C96-31597CACA5CB}"/>
              </a:ext>
            </a:extLst>
          </p:cNvPr>
          <p:cNvGrpSpPr/>
          <p:nvPr>
            <p:custDataLst>
              <p:tags r:id="rId60"/>
            </p:custDataLst>
          </p:nvPr>
        </p:nvGrpSpPr>
        <p:grpSpPr>
          <a:xfrm>
            <a:off x="10863105" y="-714933"/>
            <a:ext cx="249063" cy="285000"/>
            <a:chOff x="12181236" y="-3108325"/>
            <a:chExt cx="862902" cy="987425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58" name="PA-任意多边形 64">
              <a:extLst>
                <a:ext uri="{FF2B5EF4-FFF2-40B4-BE49-F238E27FC236}">
                  <a16:creationId xmlns="" xmlns:a16="http://schemas.microsoft.com/office/drawing/2014/main" id="{D83D6C5B-B7E0-4342-BE31-11A596AFC309}"/>
                </a:ext>
              </a:extLst>
            </p:cNvPr>
            <p:cNvSpPr>
              <a:spLocks/>
            </p:cNvSpPr>
            <p:nvPr>
              <p:custDataLst>
                <p:tags r:id="rId172"/>
              </p:custDataLst>
            </p:nvPr>
          </p:nvSpPr>
          <p:spPr bwMode="auto">
            <a:xfrm>
              <a:off x="12367324" y="-2708275"/>
              <a:ext cx="163701" cy="1873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9" name="PA-任意多边形 65">
              <a:extLst>
                <a:ext uri="{FF2B5EF4-FFF2-40B4-BE49-F238E27FC236}">
                  <a16:creationId xmlns="" xmlns:a16="http://schemas.microsoft.com/office/drawing/2014/main" id="{C86F56C7-5FC9-441D-AD96-93CFF801E796}"/>
                </a:ext>
              </a:extLst>
            </p:cNvPr>
            <p:cNvSpPr>
              <a:spLocks/>
            </p:cNvSpPr>
            <p:nvPr>
              <p:custDataLst>
                <p:tags r:id="rId173"/>
              </p:custDataLst>
            </p:nvPr>
          </p:nvSpPr>
          <p:spPr bwMode="auto">
            <a:xfrm>
              <a:off x="12686211" y="-2706688"/>
              <a:ext cx="160927" cy="1841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0" name="PA-任意多边形 66">
              <a:extLst>
                <a:ext uri="{FF2B5EF4-FFF2-40B4-BE49-F238E27FC236}">
                  <a16:creationId xmlns="" xmlns:a16="http://schemas.microsoft.com/office/drawing/2014/main" id="{B93A6735-0477-4E5D-BB06-AA30A78D6B41}"/>
                </a:ext>
              </a:extLst>
            </p:cNvPr>
            <p:cNvSpPr>
              <a:spLocks noEditPoints="1"/>
            </p:cNvSpPr>
            <p:nvPr>
              <p:custDataLst>
                <p:tags r:id="rId174"/>
              </p:custDataLst>
            </p:nvPr>
          </p:nvSpPr>
          <p:spPr bwMode="auto">
            <a:xfrm>
              <a:off x="12181236" y="-3108325"/>
              <a:ext cx="862902" cy="9874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61" name="PA-组合 279">
            <a:extLst>
              <a:ext uri="{FF2B5EF4-FFF2-40B4-BE49-F238E27FC236}">
                <a16:creationId xmlns="" xmlns:a16="http://schemas.microsoft.com/office/drawing/2014/main" id="{97DB0143-1B37-4B83-8086-AE3F6039A989}"/>
              </a:ext>
            </a:extLst>
          </p:cNvPr>
          <p:cNvGrpSpPr/>
          <p:nvPr>
            <p:custDataLst>
              <p:tags r:id="rId61"/>
            </p:custDataLst>
          </p:nvPr>
        </p:nvGrpSpPr>
        <p:grpSpPr>
          <a:xfrm>
            <a:off x="9992074" y="-1056459"/>
            <a:ext cx="431603" cy="493887"/>
            <a:chOff x="15152528" y="-4594225"/>
            <a:chExt cx="844868" cy="966787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62" name="PA-任意多边形 68">
              <a:extLst>
                <a:ext uri="{FF2B5EF4-FFF2-40B4-BE49-F238E27FC236}">
                  <a16:creationId xmlns="" xmlns:a16="http://schemas.microsoft.com/office/drawing/2014/main" id="{69297231-34F3-4994-82AA-A5E6E90ADE31}"/>
                </a:ext>
              </a:extLst>
            </p:cNvPr>
            <p:cNvSpPr>
              <a:spLocks noEditPoints="1"/>
            </p:cNvSpPr>
            <p:nvPr>
              <p:custDataLst>
                <p:tags r:id="rId169"/>
              </p:custDataLst>
            </p:nvPr>
          </p:nvSpPr>
          <p:spPr bwMode="auto">
            <a:xfrm>
              <a:off x="15152528" y="-4594225"/>
              <a:ext cx="844868" cy="966787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3" name="PA-任意多边形 69">
              <a:extLst>
                <a:ext uri="{FF2B5EF4-FFF2-40B4-BE49-F238E27FC236}">
                  <a16:creationId xmlns="" xmlns:a16="http://schemas.microsoft.com/office/drawing/2014/main" id="{58BCBCC1-2CEF-4F8D-BD64-05E33C5B9B6E}"/>
                </a:ext>
              </a:extLst>
            </p:cNvPr>
            <p:cNvSpPr>
              <a:spLocks noEditPoints="1"/>
            </p:cNvSpPr>
            <p:nvPr>
              <p:custDataLst>
                <p:tags r:id="rId170"/>
              </p:custDataLst>
            </p:nvPr>
          </p:nvSpPr>
          <p:spPr bwMode="auto">
            <a:xfrm>
              <a:off x="15473989" y="-4234656"/>
              <a:ext cx="206708" cy="236538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4" name="PA-任意多边形 70">
              <a:extLst>
                <a:ext uri="{FF2B5EF4-FFF2-40B4-BE49-F238E27FC236}">
                  <a16:creationId xmlns="" xmlns:a16="http://schemas.microsoft.com/office/drawing/2014/main" id="{1DD0230E-26FB-400E-875D-639CBF2E65A1}"/>
                </a:ext>
              </a:extLst>
            </p:cNvPr>
            <p:cNvSpPr>
              <a:spLocks noEditPoints="1"/>
            </p:cNvSpPr>
            <p:nvPr>
              <p:custDataLst>
                <p:tags r:id="rId171"/>
              </p:custDataLst>
            </p:nvPr>
          </p:nvSpPr>
          <p:spPr bwMode="auto">
            <a:xfrm>
              <a:off x="15503023" y="-4198938"/>
              <a:ext cx="147054" cy="1682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65" name="PA-组合 331">
            <a:extLst>
              <a:ext uri="{FF2B5EF4-FFF2-40B4-BE49-F238E27FC236}">
                <a16:creationId xmlns="" xmlns:a16="http://schemas.microsoft.com/office/drawing/2014/main" id="{931D8E68-A293-4ECF-8904-845F8CDC3361}"/>
              </a:ext>
            </a:extLst>
          </p:cNvPr>
          <p:cNvGrpSpPr/>
          <p:nvPr>
            <p:custDataLst>
              <p:tags r:id="rId62"/>
            </p:custDataLst>
          </p:nvPr>
        </p:nvGrpSpPr>
        <p:grpSpPr>
          <a:xfrm>
            <a:off x="12985297" y="140950"/>
            <a:ext cx="331971" cy="379877"/>
            <a:chOff x="15152528" y="-4594225"/>
            <a:chExt cx="844868" cy="966787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66" name="PA-任意多边形 68">
              <a:extLst>
                <a:ext uri="{FF2B5EF4-FFF2-40B4-BE49-F238E27FC236}">
                  <a16:creationId xmlns="" xmlns:a16="http://schemas.microsoft.com/office/drawing/2014/main" id="{5428B93F-E1FB-4D6B-AC42-9161486C61E2}"/>
                </a:ext>
              </a:extLst>
            </p:cNvPr>
            <p:cNvSpPr>
              <a:spLocks noEditPoints="1"/>
            </p:cNvSpPr>
            <p:nvPr>
              <p:custDataLst>
                <p:tags r:id="rId166"/>
              </p:custDataLst>
            </p:nvPr>
          </p:nvSpPr>
          <p:spPr bwMode="auto">
            <a:xfrm>
              <a:off x="15152528" y="-4594225"/>
              <a:ext cx="844868" cy="966787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7" name="PA-任意多边形 69">
              <a:extLst>
                <a:ext uri="{FF2B5EF4-FFF2-40B4-BE49-F238E27FC236}">
                  <a16:creationId xmlns="" xmlns:a16="http://schemas.microsoft.com/office/drawing/2014/main" id="{CBA1B4A4-EAF7-4A44-AAA2-8DA10A660C52}"/>
                </a:ext>
              </a:extLst>
            </p:cNvPr>
            <p:cNvSpPr>
              <a:spLocks noEditPoints="1"/>
            </p:cNvSpPr>
            <p:nvPr>
              <p:custDataLst>
                <p:tags r:id="rId167"/>
              </p:custDataLst>
            </p:nvPr>
          </p:nvSpPr>
          <p:spPr bwMode="auto">
            <a:xfrm>
              <a:off x="15473989" y="-4234656"/>
              <a:ext cx="206708" cy="236538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8" name="PA-任意多边形 70">
              <a:extLst>
                <a:ext uri="{FF2B5EF4-FFF2-40B4-BE49-F238E27FC236}">
                  <a16:creationId xmlns="" xmlns:a16="http://schemas.microsoft.com/office/drawing/2014/main" id="{689F848A-0857-48E0-856E-DBE5DDC0022A}"/>
                </a:ext>
              </a:extLst>
            </p:cNvPr>
            <p:cNvSpPr>
              <a:spLocks noEditPoints="1"/>
            </p:cNvSpPr>
            <p:nvPr>
              <p:custDataLst>
                <p:tags r:id="rId168"/>
              </p:custDataLst>
            </p:nvPr>
          </p:nvSpPr>
          <p:spPr bwMode="auto">
            <a:xfrm>
              <a:off x="15503023" y="-4198938"/>
              <a:ext cx="147054" cy="1682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69" name="PA-任意多边形 67">
            <a:extLst>
              <a:ext uri="{FF2B5EF4-FFF2-40B4-BE49-F238E27FC236}">
                <a16:creationId xmlns="" xmlns:a16="http://schemas.microsoft.com/office/drawing/2014/main" id="{768DE3C6-F047-405A-B58E-A75E76EEDCEA}"/>
              </a:ext>
            </a:extLst>
          </p:cNvPr>
          <p:cNvSpPr>
            <a:spLocks noEditPoints="1"/>
          </p:cNvSpPr>
          <p:nvPr>
            <p:custDataLst>
              <p:tags r:id="rId63"/>
            </p:custDataLst>
          </p:nvPr>
        </p:nvSpPr>
        <p:spPr bwMode="auto">
          <a:xfrm rot="1460197">
            <a:off x="11638601" y="-682077"/>
            <a:ext cx="289185" cy="330918"/>
          </a:xfrm>
          <a:prstGeom prst="ellipse">
            <a:avLst/>
          </a:prstGeom>
          <a:blipFill>
            <a:blip r:embed="rId499"/>
            <a:stretch>
              <a:fillRect/>
            </a:stretch>
          </a:blipFill>
          <a:ln w="1270">
            <a:noFill/>
          </a:ln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70" name="PA-组合 162">
            <a:extLst>
              <a:ext uri="{FF2B5EF4-FFF2-40B4-BE49-F238E27FC236}">
                <a16:creationId xmlns="" xmlns:a16="http://schemas.microsoft.com/office/drawing/2014/main" id="{2D7EF948-029D-4C9E-9659-9EE828A9ABC4}"/>
              </a:ext>
            </a:extLst>
          </p:cNvPr>
          <p:cNvGrpSpPr/>
          <p:nvPr>
            <p:custDataLst>
              <p:tags r:id="rId64"/>
            </p:custDataLst>
          </p:nvPr>
        </p:nvGrpSpPr>
        <p:grpSpPr>
          <a:xfrm>
            <a:off x="7577696" y="-2964895"/>
            <a:ext cx="444162" cy="508256"/>
            <a:chOff x="15152528" y="-4594225"/>
            <a:chExt cx="844868" cy="966787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71" name="PA-任意多边形 68">
              <a:extLst>
                <a:ext uri="{FF2B5EF4-FFF2-40B4-BE49-F238E27FC236}">
                  <a16:creationId xmlns="" xmlns:a16="http://schemas.microsoft.com/office/drawing/2014/main" id="{879FCCF2-E332-466A-95A8-8F138C569176}"/>
                </a:ext>
              </a:extLst>
            </p:cNvPr>
            <p:cNvSpPr>
              <a:spLocks noEditPoints="1"/>
            </p:cNvSpPr>
            <p:nvPr>
              <p:custDataLst>
                <p:tags r:id="rId163"/>
              </p:custDataLst>
            </p:nvPr>
          </p:nvSpPr>
          <p:spPr bwMode="auto">
            <a:xfrm>
              <a:off x="15152528" y="-4594225"/>
              <a:ext cx="844868" cy="966787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2" name="PA-任意多边形 69">
              <a:extLst>
                <a:ext uri="{FF2B5EF4-FFF2-40B4-BE49-F238E27FC236}">
                  <a16:creationId xmlns="" xmlns:a16="http://schemas.microsoft.com/office/drawing/2014/main" id="{6E880190-F1B0-4D30-B8CE-5B5051E82F28}"/>
                </a:ext>
              </a:extLst>
            </p:cNvPr>
            <p:cNvSpPr>
              <a:spLocks noEditPoints="1"/>
            </p:cNvSpPr>
            <p:nvPr>
              <p:custDataLst>
                <p:tags r:id="rId164"/>
              </p:custDataLst>
            </p:nvPr>
          </p:nvSpPr>
          <p:spPr bwMode="auto">
            <a:xfrm>
              <a:off x="15473989" y="-4234656"/>
              <a:ext cx="206708" cy="236538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3" name="PA-任意多边形 70">
              <a:extLst>
                <a:ext uri="{FF2B5EF4-FFF2-40B4-BE49-F238E27FC236}">
                  <a16:creationId xmlns="" xmlns:a16="http://schemas.microsoft.com/office/drawing/2014/main" id="{D58213BA-704C-4909-823B-95933E77B2E4}"/>
                </a:ext>
              </a:extLst>
            </p:cNvPr>
            <p:cNvSpPr>
              <a:spLocks noEditPoints="1"/>
            </p:cNvSpPr>
            <p:nvPr>
              <p:custDataLst>
                <p:tags r:id="rId165"/>
              </p:custDataLst>
            </p:nvPr>
          </p:nvSpPr>
          <p:spPr bwMode="auto">
            <a:xfrm>
              <a:off x="15503023" y="-4198938"/>
              <a:ext cx="147054" cy="1682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74" name="PA-任意多边形 71">
            <a:extLst>
              <a:ext uri="{FF2B5EF4-FFF2-40B4-BE49-F238E27FC236}">
                <a16:creationId xmlns="" xmlns:a16="http://schemas.microsoft.com/office/drawing/2014/main" id="{B340887A-1F6F-4CDE-8BA6-6E182B32D568}"/>
              </a:ext>
            </a:extLst>
          </p:cNvPr>
          <p:cNvSpPr>
            <a:spLocks noEditPoints="1"/>
          </p:cNvSpPr>
          <p:nvPr>
            <p:custDataLst>
              <p:tags r:id="rId65"/>
            </p:custDataLst>
          </p:nvPr>
        </p:nvSpPr>
        <p:spPr bwMode="auto">
          <a:xfrm>
            <a:off x="10921363" y="-1039357"/>
            <a:ext cx="319668" cy="365801"/>
          </a:xfrm>
          <a:prstGeom prst="ellipse">
            <a:avLst/>
          </a:prstGeom>
          <a:blipFill>
            <a:blip r:embed="rId499"/>
            <a:stretch>
              <a:fillRect/>
            </a:stretch>
          </a:blipFill>
          <a:ln w="1270">
            <a:noFill/>
          </a:ln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75" name="PA-组合 172">
            <a:extLst>
              <a:ext uri="{FF2B5EF4-FFF2-40B4-BE49-F238E27FC236}">
                <a16:creationId xmlns="" xmlns:a16="http://schemas.microsoft.com/office/drawing/2014/main" id="{8FF00C05-B82B-4850-857F-B70B60F2FA84}"/>
              </a:ext>
            </a:extLst>
          </p:cNvPr>
          <p:cNvGrpSpPr/>
          <p:nvPr>
            <p:custDataLst>
              <p:tags r:id="rId66"/>
            </p:custDataLst>
          </p:nvPr>
        </p:nvGrpSpPr>
        <p:grpSpPr>
          <a:xfrm>
            <a:off x="12661264" y="1779320"/>
            <a:ext cx="341632" cy="390929"/>
            <a:chOff x="15152528" y="-4594225"/>
            <a:chExt cx="844868" cy="966787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76" name="PA-任意多边形 68">
              <a:extLst>
                <a:ext uri="{FF2B5EF4-FFF2-40B4-BE49-F238E27FC236}">
                  <a16:creationId xmlns="" xmlns:a16="http://schemas.microsoft.com/office/drawing/2014/main" id="{CA3A2B7B-2DBC-4AB6-B1DB-AD2484F6E296}"/>
                </a:ext>
              </a:extLst>
            </p:cNvPr>
            <p:cNvSpPr>
              <a:spLocks noEditPoints="1"/>
            </p:cNvSpPr>
            <p:nvPr>
              <p:custDataLst>
                <p:tags r:id="rId160"/>
              </p:custDataLst>
            </p:nvPr>
          </p:nvSpPr>
          <p:spPr bwMode="auto">
            <a:xfrm>
              <a:off x="15152528" y="-4594225"/>
              <a:ext cx="844868" cy="966787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7" name="PA-任意多边形 69">
              <a:extLst>
                <a:ext uri="{FF2B5EF4-FFF2-40B4-BE49-F238E27FC236}">
                  <a16:creationId xmlns="" xmlns:a16="http://schemas.microsoft.com/office/drawing/2014/main" id="{646D40FB-F964-4DCE-9292-5870374E7CF0}"/>
                </a:ext>
              </a:extLst>
            </p:cNvPr>
            <p:cNvSpPr>
              <a:spLocks noEditPoints="1"/>
            </p:cNvSpPr>
            <p:nvPr>
              <p:custDataLst>
                <p:tags r:id="rId161"/>
              </p:custDataLst>
            </p:nvPr>
          </p:nvSpPr>
          <p:spPr bwMode="auto">
            <a:xfrm>
              <a:off x="15473989" y="-4234656"/>
              <a:ext cx="206708" cy="236538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8" name="PA-任意多边形 70">
              <a:extLst>
                <a:ext uri="{FF2B5EF4-FFF2-40B4-BE49-F238E27FC236}">
                  <a16:creationId xmlns="" xmlns:a16="http://schemas.microsoft.com/office/drawing/2014/main" id="{325FE86B-689D-40FE-842E-3B15B880F072}"/>
                </a:ext>
              </a:extLst>
            </p:cNvPr>
            <p:cNvSpPr>
              <a:spLocks noEditPoints="1"/>
            </p:cNvSpPr>
            <p:nvPr>
              <p:custDataLst>
                <p:tags r:id="rId162"/>
              </p:custDataLst>
            </p:nvPr>
          </p:nvSpPr>
          <p:spPr bwMode="auto">
            <a:xfrm>
              <a:off x="15503023" y="-4198938"/>
              <a:ext cx="147054" cy="1682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79" name="PA-组合 176">
            <a:extLst>
              <a:ext uri="{FF2B5EF4-FFF2-40B4-BE49-F238E27FC236}">
                <a16:creationId xmlns="" xmlns:a16="http://schemas.microsoft.com/office/drawing/2014/main" id="{7D56EB19-B16F-4027-9D0F-DF2161025E76}"/>
              </a:ext>
            </a:extLst>
          </p:cNvPr>
          <p:cNvGrpSpPr/>
          <p:nvPr>
            <p:custDataLst>
              <p:tags r:id="rId67"/>
            </p:custDataLst>
          </p:nvPr>
        </p:nvGrpSpPr>
        <p:grpSpPr>
          <a:xfrm>
            <a:off x="12743694" y="-325420"/>
            <a:ext cx="407571" cy="462704"/>
            <a:chOff x="15162554" y="-95249"/>
            <a:chExt cx="858583" cy="974724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80" name="PA-任意多边形 5">
              <a:extLst>
                <a:ext uri="{FF2B5EF4-FFF2-40B4-BE49-F238E27FC236}">
                  <a16:creationId xmlns="" xmlns:a16="http://schemas.microsoft.com/office/drawing/2014/main" id="{D5750654-0D4F-44A0-B8C5-F62C35E40593}"/>
                </a:ext>
              </a:extLst>
            </p:cNvPr>
            <p:cNvSpPr>
              <a:spLocks/>
            </p:cNvSpPr>
            <p:nvPr>
              <p:custDataLst>
                <p:tags r:id="rId143"/>
              </p:custDataLst>
            </p:nvPr>
          </p:nvSpPr>
          <p:spPr bwMode="auto">
            <a:xfrm>
              <a:off x="15616222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1" name="PA-任意多边形 6">
              <a:extLst>
                <a:ext uri="{FF2B5EF4-FFF2-40B4-BE49-F238E27FC236}">
                  <a16:creationId xmlns="" xmlns:a16="http://schemas.microsoft.com/office/drawing/2014/main" id="{36038D4B-1A3D-4EB5-B10E-0419646A23DE}"/>
                </a:ext>
              </a:extLst>
            </p:cNvPr>
            <p:cNvSpPr>
              <a:spLocks/>
            </p:cNvSpPr>
            <p:nvPr>
              <p:custDataLst>
                <p:tags r:id="rId144"/>
              </p:custDataLst>
            </p:nvPr>
          </p:nvSpPr>
          <p:spPr bwMode="auto">
            <a:xfrm>
              <a:off x="15667022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2" name="PA-任意多边形 7">
              <a:extLst>
                <a:ext uri="{FF2B5EF4-FFF2-40B4-BE49-F238E27FC236}">
                  <a16:creationId xmlns="" xmlns:a16="http://schemas.microsoft.com/office/drawing/2014/main" id="{8E99394C-86B2-4FF1-86C3-1E41EFC95AA4}"/>
                </a:ext>
              </a:extLst>
            </p:cNvPr>
            <p:cNvSpPr>
              <a:spLocks/>
            </p:cNvSpPr>
            <p:nvPr>
              <p:custDataLst>
                <p:tags r:id="rId145"/>
              </p:custDataLst>
            </p:nvPr>
          </p:nvSpPr>
          <p:spPr bwMode="auto">
            <a:xfrm>
              <a:off x="15666321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3" name="PA-任意多边形 8">
              <a:extLst>
                <a:ext uri="{FF2B5EF4-FFF2-40B4-BE49-F238E27FC236}">
                  <a16:creationId xmlns="" xmlns:a16="http://schemas.microsoft.com/office/drawing/2014/main" id="{FD8BC882-3394-4C8C-B296-C1A80929D09A}"/>
                </a:ext>
              </a:extLst>
            </p:cNvPr>
            <p:cNvSpPr>
              <a:spLocks/>
            </p:cNvSpPr>
            <p:nvPr>
              <p:custDataLst>
                <p:tags r:id="rId146"/>
              </p:custDataLst>
            </p:nvPr>
          </p:nvSpPr>
          <p:spPr bwMode="auto">
            <a:xfrm>
              <a:off x="15373334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4" name="PA-任意多边形 9">
              <a:extLst>
                <a:ext uri="{FF2B5EF4-FFF2-40B4-BE49-F238E27FC236}">
                  <a16:creationId xmlns="" xmlns:a16="http://schemas.microsoft.com/office/drawing/2014/main" id="{4BA838B9-5369-4A24-B876-07C1E587EB2A}"/>
                </a:ext>
              </a:extLst>
            </p:cNvPr>
            <p:cNvSpPr>
              <a:spLocks/>
            </p:cNvSpPr>
            <p:nvPr>
              <p:custDataLst>
                <p:tags r:id="rId147"/>
              </p:custDataLst>
            </p:nvPr>
          </p:nvSpPr>
          <p:spPr bwMode="auto">
            <a:xfrm>
              <a:off x="15424134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5" name="PA-任意多边形 10">
              <a:extLst>
                <a:ext uri="{FF2B5EF4-FFF2-40B4-BE49-F238E27FC236}">
                  <a16:creationId xmlns="" xmlns:a16="http://schemas.microsoft.com/office/drawing/2014/main" id="{A51BB08C-2348-4D70-9D84-C183BCF7FCDD}"/>
                </a:ext>
              </a:extLst>
            </p:cNvPr>
            <p:cNvSpPr>
              <a:spLocks/>
            </p:cNvSpPr>
            <p:nvPr>
              <p:custDataLst>
                <p:tags r:id="rId148"/>
              </p:custDataLst>
            </p:nvPr>
          </p:nvSpPr>
          <p:spPr bwMode="auto">
            <a:xfrm>
              <a:off x="15384540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6" name="PA-任意多边形 11">
              <a:extLst>
                <a:ext uri="{FF2B5EF4-FFF2-40B4-BE49-F238E27FC236}">
                  <a16:creationId xmlns="" xmlns:a16="http://schemas.microsoft.com/office/drawing/2014/main" id="{CF2D072E-30CA-4A6B-9C80-6C82BDBAB09A}"/>
                </a:ext>
              </a:extLst>
            </p:cNvPr>
            <p:cNvSpPr>
              <a:spLocks/>
            </p:cNvSpPr>
            <p:nvPr>
              <p:custDataLst>
                <p:tags r:id="rId149"/>
              </p:custDataLst>
            </p:nvPr>
          </p:nvSpPr>
          <p:spPr bwMode="auto">
            <a:xfrm>
              <a:off x="15426215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7" name="PA-任意多边形 12">
              <a:extLst>
                <a:ext uri="{FF2B5EF4-FFF2-40B4-BE49-F238E27FC236}">
                  <a16:creationId xmlns="" xmlns:a16="http://schemas.microsoft.com/office/drawing/2014/main" id="{01AE1036-14C9-4FDE-A489-5A2992229CC2}"/>
                </a:ext>
              </a:extLst>
            </p:cNvPr>
            <p:cNvSpPr>
              <a:spLocks/>
            </p:cNvSpPr>
            <p:nvPr>
              <p:custDataLst>
                <p:tags r:id="rId150"/>
              </p:custDataLst>
            </p:nvPr>
          </p:nvSpPr>
          <p:spPr bwMode="auto">
            <a:xfrm>
              <a:off x="15373334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8" name="PA-任意多边形 13">
              <a:extLst>
                <a:ext uri="{FF2B5EF4-FFF2-40B4-BE49-F238E27FC236}">
                  <a16:creationId xmlns="" xmlns:a16="http://schemas.microsoft.com/office/drawing/2014/main" id="{AA671124-F40D-4F66-ADD2-232C32E545B9}"/>
                </a:ext>
              </a:extLst>
            </p:cNvPr>
            <p:cNvSpPr>
              <a:spLocks/>
            </p:cNvSpPr>
            <p:nvPr>
              <p:custDataLst>
                <p:tags r:id="rId151"/>
              </p:custDataLst>
            </p:nvPr>
          </p:nvSpPr>
          <p:spPr bwMode="auto">
            <a:xfrm>
              <a:off x="15384540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9" name="PA-任意多边形 14">
              <a:extLst>
                <a:ext uri="{FF2B5EF4-FFF2-40B4-BE49-F238E27FC236}">
                  <a16:creationId xmlns="" xmlns:a16="http://schemas.microsoft.com/office/drawing/2014/main" id="{5873C94C-7E3C-4953-9F00-341F53F08C90}"/>
                </a:ext>
              </a:extLst>
            </p:cNvPr>
            <p:cNvSpPr>
              <a:spLocks/>
            </p:cNvSpPr>
            <p:nvPr>
              <p:custDataLst>
                <p:tags r:id="rId152"/>
              </p:custDataLst>
            </p:nvPr>
          </p:nvSpPr>
          <p:spPr bwMode="auto">
            <a:xfrm>
              <a:off x="15667022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0" name="PA-任意多边形 15">
              <a:extLst>
                <a:ext uri="{FF2B5EF4-FFF2-40B4-BE49-F238E27FC236}">
                  <a16:creationId xmlns="" xmlns:a16="http://schemas.microsoft.com/office/drawing/2014/main" id="{66E7577E-61BF-4B5A-BD82-79EF8001C9ED}"/>
                </a:ext>
              </a:extLst>
            </p:cNvPr>
            <p:cNvSpPr>
              <a:spLocks/>
            </p:cNvSpPr>
            <p:nvPr>
              <p:custDataLst>
                <p:tags r:id="rId153"/>
              </p:custDataLst>
            </p:nvPr>
          </p:nvSpPr>
          <p:spPr bwMode="auto">
            <a:xfrm>
              <a:off x="15618303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1" name="PA-任意多边形 16">
              <a:extLst>
                <a:ext uri="{FF2B5EF4-FFF2-40B4-BE49-F238E27FC236}">
                  <a16:creationId xmlns="" xmlns:a16="http://schemas.microsoft.com/office/drawing/2014/main" id="{A76A7FC0-59A4-44EA-A2CA-AF775DCB5AD5}"/>
                </a:ext>
              </a:extLst>
            </p:cNvPr>
            <p:cNvSpPr>
              <a:spLocks/>
            </p:cNvSpPr>
            <p:nvPr>
              <p:custDataLst>
                <p:tags r:id="rId154"/>
              </p:custDataLst>
            </p:nvPr>
          </p:nvSpPr>
          <p:spPr bwMode="auto">
            <a:xfrm>
              <a:off x="15666321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2" name="PA-任意多边形 17">
              <a:extLst>
                <a:ext uri="{FF2B5EF4-FFF2-40B4-BE49-F238E27FC236}">
                  <a16:creationId xmlns="" xmlns:a16="http://schemas.microsoft.com/office/drawing/2014/main" id="{F485710B-C211-4FED-BE07-FD6A08B7BA10}"/>
                </a:ext>
              </a:extLst>
            </p:cNvPr>
            <p:cNvSpPr>
              <a:spLocks/>
            </p:cNvSpPr>
            <p:nvPr>
              <p:custDataLst>
                <p:tags r:id="rId155"/>
              </p:custDataLst>
            </p:nvPr>
          </p:nvSpPr>
          <p:spPr bwMode="auto">
            <a:xfrm>
              <a:off x="15842733" y="286544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3" name="PA-任意多边形 18">
              <a:extLst>
                <a:ext uri="{FF2B5EF4-FFF2-40B4-BE49-F238E27FC236}">
                  <a16:creationId xmlns="" xmlns:a16="http://schemas.microsoft.com/office/drawing/2014/main" id="{54611112-2158-4354-A02D-36D7833C9081}"/>
                </a:ext>
              </a:extLst>
            </p:cNvPr>
            <p:cNvSpPr>
              <a:spLocks/>
            </p:cNvSpPr>
            <p:nvPr>
              <p:custDataLst>
                <p:tags r:id="rId156"/>
              </p:custDataLst>
            </p:nvPr>
          </p:nvSpPr>
          <p:spPr bwMode="auto">
            <a:xfrm>
              <a:off x="15842733" y="357981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4" name="PA-任意多边形 19">
              <a:extLst>
                <a:ext uri="{FF2B5EF4-FFF2-40B4-BE49-F238E27FC236}">
                  <a16:creationId xmlns="" xmlns:a16="http://schemas.microsoft.com/office/drawing/2014/main" id="{8993B7EC-36C4-4F01-9C7A-A28BFE508233}"/>
                </a:ext>
              </a:extLst>
            </p:cNvPr>
            <p:cNvSpPr>
              <a:spLocks/>
            </p:cNvSpPr>
            <p:nvPr>
              <p:custDataLst>
                <p:tags r:id="rId157"/>
              </p:custDataLst>
            </p:nvPr>
          </p:nvSpPr>
          <p:spPr bwMode="auto">
            <a:xfrm>
              <a:off x="15846337" y="292100"/>
              <a:ext cx="174800" cy="2000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5" name="PA-任意多边形 20">
              <a:extLst>
                <a:ext uri="{FF2B5EF4-FFF2-40B4-BE49-F238E27FC236}">
                  <a16:creationId xmlns="" xmlns:a16="http://schemas.microsoft.com/office/drawing/2014/main" id="{F82DEE3F-6F3E-4264-A72C-4DB49CB5EBBC}"/>
                </a:ext>
              </a:extLst>
            </p:cNvPr>
            <p:cNvSpPr>
              <a:spLocks/>
            </p:cNvSpPr>
            <p:nvPr>
              <p:custDataLst>
                <p:tags r:id="rId158"/>
              </p:custDataLst>
            </p:nvPr>
          </p:nvSpPr>
          <p:spPr bwMode="auto">
            <a:xfrm>
              <a:off x="15167987" y="196850"/>
              <a:ext cx="344051" cy="393699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6" name="PA-任意多边形 21">
              <a:extLst>
                <a:ext uri="{FF2B5EF4-FFF2-40B4-BE49-F238E27FC236}">
                  <a16:creationId xmlns="" xmlns:a16="http://schemas.microsoft.com/office/drawing/2014/main" id="{870DAD04-7C1B-4489-9A36-31CBCB1F5873}"/>
                </a:ext>
              </a:extLst>
            </p:cNvPr>
            <p:cNvSpPr>
              <a:spLocks noEditPoints="1"/>
            </p:cNvSpPr>
            <p:nvPr>
              <p:custDataLst>
                <p:tags r:id="rId159"/>
              </p:custDataLst>
            </p:nvPr>
          </p:nvSpPr>
          <p:spPr bwMode="auto">
            <a:xfrm>
              <a:off x="15162554" y="-95249"/>
              <a:ext cx="851804" cy="974724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97" name="PA-组合 194">
            <a:extLst>
              <a:ext uri="{FF2B5EF4-FFF2-40B4-BE49-F238E27FC236}">
                <a16:creationId xmlns="" xmlns:a16="http://schemas.microsoft.com/office/drawing/2014/main" id="{7FC5A22A-5769-462F-83BA-9B1CBD275B1E}"/>
              </a:ext>
            </a:extLst>
          </p:cNvPr>
          <p:cNvGrpSpPr/>
          <p:nvPr>
            <p:custDataLst>
              <p:tags r:id="rId68"/>
            </p:custDataLst>
          </p:nvPr>
        </p:nvGrpSpPr>
        <p:grpSpPr>
          <a:xfrm>
            <a:off x="10404647" y="-2734551"/>
            <a:ext cx="249063" cy="285000"/>
            <a:chOff x="12181236" y="-3108325"/>
            <a:chExt cx="862902" cy="987425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498" name="PA-任意多边形 64">
              <a:extLst>
                <a:ext uri="{FF2B5EF4-FFF2-40B4-BE49-F238E27FC236}">
                  <a16:creationId xmlns="" xmlns:a16="http://schemas.microsoft.com/office/drawing/2014/main" id="{2ED8A945-1DF6-44D0-A2C7-51AA2BC0D71B}"/>
                </a:ext>
              </a:extLst>
            </p:cNvPr>
            <p:cNvSpPr>
              <a:spLocks/>
            </p:cNvSpPr>
            <p:nvPr>
              <p:custDataLst>
                <p:tags r:id="rId140"/>
              </p:custDataLst>
            </p:nvPr>
          </p:nvSpPr>
          <p:spPr bwMode="auto">
            <a:xfrm>
              <a:off x="12367324" y="-2708275"/>
              <a:ext cx="163701" cy="1873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9" name="PA-任意多边形 65">
              <a:extLst>
                <a:ext uri="{FF2B5EF4-FFF2-40B4-BE49-F238E27FC236}">
                  <a16:creationId xmlns="" xmlns:a16="http://schemas.microsoft.com/office/drawing/2014/main" id="{A83A6DEE-28CF-4F3B-B2B8-3B399DD40582}"/>
                </a:ext>
              </a:extLst>
            </p:cNvPr>
            <p:cNvSpPr>
              <a:spLocks/>
            </p:cNvSpPr>
            <p:nvPr>
              <p:custDataLst>
                <p:tags r:id="rId141"/>
              </p:custDataLst>
            </p:nvPr>
          </p:nvSpPr>
          <p:spPr bwMode="auto">
            <a:xfrm>
              <a:off x="12686211" y="-2706688"/>
              <a:ext cx="160927" cy="1841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0" name="PA-任意多边形 66">
              <a:extLst>
                <a:ext uri="{FF2B5EF4-FFF2-40B4-BE49-F238E27FC236}">
                  <a16:creationId xmlns="" xmlns:a16="http://schemas.microsoft.com/office/drawing/2014/main" id="{34277665-0DC5-4C03-80F9-2477461070DF}"/>
                </a:ext>
              </a:extLst>
            </p:cNvPr>
            <p:cNvSpPr>
              <a:spLocks noEditPoints="1"/>
            </p:cNvSpPr>
            <p:nvPr>
              <p:custDataLst>
                <p:tags r:id="rId142"/>
              </p:custDataLst>
            </p:nvPr>
          </p:nvSpPr>
          <p:spPr bwMode="auto">
            <a:xfrm>
              <a:off x="12181236" y="-3108325"/>
              <a:ext cx="862902" cy="9874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01" name="PA-任意多边形 67">
            <a:extLst>
              <a:ext uri="{FF2B5EF4-FFF2-40B4-BE49-F238E27FC236}">
                <a16:creationId xmlns="" xmlns:a16="http://schemas.microsoft.com/office/drawing/2014/main" id="{3C4B04DD-B0DE-4E15-A3F3-6CC2682F24EF}"/>
              </a:ext>
            </a:extLst>
          </p:cNvPr>
          <p:cNvSpPr>
            <a:spLocks noEditPoints="1"/>
          </p:cNvSpPr>
          <p:nvPr>
            <p:custDataLst>
              <p:tags r:id="rId69"/>
            </p:custDataLst>
          </p:nvPr>
        </p:nvSpPr>
        <p:spPr bwMode="auto">
          <a:xfrm rot="1460197">
            <a:off x="12170179" y="-449838"/>
            <a:ext cx="281006" cy="321558"/>
          </a:xfrm>
          <a:prstGeom prst="ellipse">
            <a:avLst/>
          </a:prstGeom>
          <a:blipFill>
            <a:blip r:embed="rId499"/>
            <a:stretch>
              <a:fillRect/>
            </a:stretch>
          </a:blipFill>
          <a:ln w="1270">
            <a:noFill/>
          </a:ln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2" name="PA-任意多边形 71">
            <a:extLst>
              <a:ext uri="{FF2B5EF4-FFF2-40B4-BE49-F238E27FC236}">
                <a16:creationId xmlns="" xmlns:a16="http://schemas.microsoft.com/office/drawing/2014/main" id="{ECFDA289-DEB3-444B-821C-0363E041B636}"/>
              </a:ext>
            </a:extLst>
          </p:cNvPr>
          <p:cNvSpPr>
            <a:spLocks noEditPoints="1"/>
          </p:cNvSpPr>
          <p:nvPr>
            <p:custDataLst>
              <p:tags r:id="rId70"/>
            </p:custDataLst>
          </p:nvPr>
        </p:nvSpPr>
        <p:spPr bwMode="auto">
          <a:xfrm>
            <a:off x="14431115" y="2240419"/>
            <a:ext cx="310630" cy="355458"/>
          </a:xfrm>
          <a:prstGeom prst="ellipse">
            <a:avLst/>
          </a:prstGeom>
          <a:blipFill>
            <a:blip r:embed="rId499"/>
            <a:stretch>
              <a:fillRect/>
            </a:stretch>
          </a:blipFill>
          <a:ln w="1270">
            <a:noFill/>
          </a:ln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03" name="PA-组合 204">
            <a:extLst>
              <a:ext uri="{FF2B5EF4-FFF2-40B4-BE49-F238E27FC236}">
                <a16:creationId xmlns="" xmlns:a16="http://schemas.microsoft.com/office/drawing/2014/main" id="{C811E40C-8B2F-417B-BB10-3180C9B123F3}"/>
              </a:ext>
            </a:extLst>
          </p:cNvPr>
          <p:cNvGrpSpPr/>
          <p:nvPr>
            <p:custDataLst>
              <p:tags r:id="rId71"/>
            </p:custDataLst>
          </p:nvPr>
        </p:nvGrpSpPr>
        <p:grpSpPr>
          <a:xfrm rot="1371392">
            <a:off x="13093830" y="887005"/>
            <a:ext cx="452810" cy="518142"/>
            <a:chOff x="12181236" y="-3108325"/>
            <a:chExt cx="862902" cy="987425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504" name="PA-任意多边形 64">
              <a:extLst>
                <a:ext uri="{FF2B5EF4-FFF2-40B4-BE49-F238E27FC236}">
                  <a16:creationId xmlns="" xmlns:a16="http://schemas.microsoft.com/office/drawing/2014/main" id="{08869B2A-A117-401B-8495-1D7EAC4654A5}"/>
                </a:ext>
              </a:extLst>
            </p:cNvPr>
            <p:cNvSpPr>
              <a:spLocks/>
            </p:cNvSpPr>
            <p:nvPr>
              <p:custDataLst>
                <p:tags r:id="rId137"/>
              </p:custDataLst>
            </p:nvPr>
          </p:nvSpPr>
          <p:spPr bwMode="auto">
            <a:xfrm>
              <a:off x="12367324" y="-2708275"/>
              <a:ext cx="163701" cy="1873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5" name="PA-任意多边形 65">
              <a:extLst>
                <a:ext uri="{FF2B5EF4-FFF2-40B4-BE49-F238E27FC236}">
                  <a16:creationId xmlns="" xmlns:a16="http://schemas.microsoft.com/office/drawing/2014/main" id="{C5AC0564-7F1F-4DBA-8369-1445AFEB01A5}"/>
                </a:ext>
              </a:extLst>
            </p:cNvPr>
            <p:cNvSpPr>
              <a:spLocks/>
            </p:cNvSpPr>
            <p:nvPr>
              <p:custDataLst>
                <p:tags r:id="rId138"/>
              </p:custDataLst>
            </p:nvPr>
          </p:nvSpPr>
          <p:spPr bwMode="auto">
            <a:xfrm>
              <a:off x="12686211" y="-2706688"/>
              <a:ext cx="160927" cy="1841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6" name="PA-任意多边形 66">
              <a:extLst>
                <a:ext uri="{FF2B5EF4-FFF2-40B4-BE49-F238E27FC236}">
                  <a16:creationId xmlns="" xmlns:a16="http://schemas.microsoft.com/office/drawing/2014/main" id="{DEDDC357-EEBD-4148-87A2-DA51C43EA749}"/>
                </a:ext>
              </a:extLst>
            </p:cNvPr>
            <p:cNvSpPr>
              <a:spLocks noEditPoints="1"/>
            </p:cNvSpPr>
            <p:nvPr>
              <p:custDataLst>
                <p:tags r:id="rId139"/>
              </p:custDataLst>
            </p:nvPr>
          </p:nvSpPr>
          <p:spPr bwMode="auto">
            <a:xfrm>
              <a:off x="12181236" y="-3108325"/>
              <a:ext cx="862902" cy="9874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07" name="PA-任意多边形 67">
            <a:extLst>
              <a:ext uri="{FF2B5EF4-FFF2-40B4-BE49-F238E27FC236}">
                <a16:creationId xmlns="" xmlns:a16="http://schemas.microsoft.com/office/drawing/2014/main" id="{DCEB84F0-C6DE-4264-9839-A94F68156FE9}"/>
              </a:ext>
            </a:extLst>
          </p:cNvPr>
          <p:cNvSpPr>
            <a:spLocks noEditPoints="1"/>
          </p:cNvSpPr>
          <p:nvPr>
            <p:custDataLst>
              <p:tags r:id="rId72"/>
            </p:custDataLst>
          </p:nvPr>
        </p:nvSpPr>
        <p:spPr bwMode="auto">
          <a:xfrm rot="1460197">
            <a:off x="12869845" y="-806472"/>
            <a:ext cx="240049" cy="274690"/>
          </a:xfrm>
          <a:prstGeom prst="ellipse">
            <a:avLst/>
          </a:prstGeom>
          <a:blipFill>
            <a:blip r:embed="rId499"/>
            <a:stretch>
              <a:fillRect/>
            </a:stretch>
          </a:blipFill>
          <a:ln w="1270">
            <a:noFill/>
          </a:ln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8" name="PA-任意多边形 71">
            <a:extLst>
              <a:ext uri="{FF2B5EF4-FFF2-40B4-BE49-F238E27FC236}">
                <a16:creationId xmlns="" xmlns:a16="http://schemas.microsoft.com/office/drawing/2014/main" id="{A107606F-20C8-4A68-94DB-260483A21F4D}"/>
              </a:ext>
            </a:extLst>
          </p:cNvPr>
          <p:cNvSpPr>
            <a:spLocks noEditPoints="1"/>
          </p:cNvSpPr>
          <p:nvPr>
            <p:custDataLst>
              <p:tags r:id="rId73"/>
            </p:custDataLst>
          </p:nvPr>
        </p:nvSpPr>
        <p:spPr bwMode="auto">
          <a:xfrm>
            <a:off x="13786346" y="2188547"/>
            <a:ext cx="319668" cy="365801"/>
          </a:xfrm>
          <a:prstGeom prst="ellipse">
            <a:avLst/>
          </a:prstGeom>
          <a:blipFill>
            <a:blip r:embed="rId499"/>
            <a:stretch>
              <a:fillRect/>
            </a:stretch>
          </a:blipFill>
          <a:ln w="1270">
            <a:noFill/>
          </a:ln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09" name="PA-组合 236">
            <a:extLst>
              <a:ext uri="{FF2B5EF4-FFF2-40B4-BE49-F238E27FC236}">
                <a16:creationId xmlns="" xmlns:a16="http://schemas.microsoft.com/office/drawing/2014/main" id="{49E63E75-2D8A-46E1-8336-A5FF736CD9BF}"/>
              </a:ext>
            </a:extLst>
          </p:cNvPr>
          <p:cNvGrpSpPr/>
          <p:nvPr>
            <p:custDataLst>
              <p:tags r:id="rId74"/>
            </p:custDataLst>
          </p:nvPr>
        </p:nvGrpSpPr>
        <p:grpSpPr>
          <a:xfrm rot="1371392">
            <a:off x="9593904" y="-1858070"/>
            <a:ext cx="465981" cy="533223"/>
            <a:chOff x="12181236" y="-3108325"/>
            <a:chExt cx="862902" cy="987425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510" name="PA-任意多边形 64">
              <a:extLst>
                <a:ext uri="{FF2B5EF4-FFF2-40B4-BE49-F238E27FC236}">
                  <a16:creationId xmlns="" xmlns:a16="http://schemas.microsoft.com/office/drawing/2014/main" id="{EF33ADD1-0E95-43E1-89B1-8A834BD82B0D}"/>
                </a:ext>
              </a:extLst>
            </p:cNvPr>
            <p:cNvSpPr>
              <a:spLocks/>
            </p:cNvSpPr>
            <p:nvPr>
              <p:custDataLst>
                <p:tags r:id="rId134"/>
              </p:custDataLst>
            </p:nvPr>
          </p:nvSpPr>
          <p:spPr bwMode="auto">
            <a:xfrm>
              <a:off x="12367324" y="-2708275"/>
              <a:ext cx="163701" cy="1873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1" name="PA-任意多边形 65">
              <a:extLst>
                <a:ext uri="{FF2B5EF4-FFF2-40B4-BE49-F238E27FC236}">
                  <a16:creationId xmlns="" xmlns:a16="http://schemas.microsoft.com/office/drawing/2014/main" id="{0D8EF355-5278-44F9-955E-F753C9619912}"/>
                </a:ext>
              </a:extLst>
            </p:cNvPr>
            <p:cNvSpPr>
              <a:spLocks/>
            </p:cNvSpPr>
            <p:nvPr>
              <p:custDataLst>
                <p:tags r:id="rId135"/>
              </p:custDataLst>
            </p:nvPr>
          </p:nvSpPr>
          <p:spPr bwMode="auto">
            <a:xfrm>
              <a:off x="12686211" y="-2706688"/>
              <a:ext cx="160927" cy="1841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2" name="PA-任意多边形 66">
              <a:extLst>
                <a:ext uri="{FF2B5EF4-FFF2-40B4-BE49-F238E27FC236}">
                  <a16:creationId xmlns="" xmlns:a16="http://schemas.microsoft.com/office/drawing/2014/main" id="{7F8699FA-9052-4C2D-98F0-A713815FCB05}"/>
                </a:ext>
              </a:extLst>
            </p:cNvPr>
            <p:cNvSpPr>
              <a:spLocks noEditPoints="1"/>
            </p:cNvSpPr>
            <p:nvPr>
              <p:custDataLst>
                <p:tags r:id="rId136"/>
              </p:custDataLst>
            </p:nvPr>
          </p:nvSpPr>
          <p:spPr bwMode="auto">
            <a:xfrm>
              <a:off x="12181236" y="-3108325"/>
              <a:ext cx="862902" cy="9874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13" name="PA-任意多边形 67">
            <a:extLst>
              <a:ext uri="{FF2B5EF4-FFF2-40B4-BE49-F238E27FC236}">
                <a16:creationId xmlns="" xmlns:a16="http://schemas.microsoft.com/office/drawing/2014/main" id="{BBA2F4A6-7BDA-4E8C-9448-D66100632DEA}"/>
              </a:ext>
            </a:extLst>
          </p:cNvPr>
          <p:cNvSpPr>
            <a:spLocks noEditPoints="1"/>
          </p:cNvSpPr>
          <p:nvPr>
            <p:custDataLst>
              <p:tags r:id="rId75"/>
            </p:custDataLst>
          </p:nvPr>
        </p:nvSpPr>
        <p:spPr bwMode="auto">
          <a:xfrm rot="1460197">
            <a:off x="9539597" y="-1278518"/>
            <a:ext cx="133232" cy="152461"/>
          </a:xfrm>
          <a:prstGeom prst="ellipse">
            <a:avLst/>
          </a:prstGeom>
          <a:blipFill>
            <a:blip r:embed="rId499"/>
            <a:stretch>
              <a:fillRect/>
            </a:stretch>
          </a:blipFill>
          <a:ln w="1270">
            <a:noFill/>
          </a:ln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4" name="PA-任意多边形 71">
            <a:extLst>
              <a:ext uri="{FF2B5EF4-FFF2-40B4-BE49-F238E27FC236}">
                <a16:creationId xmlns="" xmlns:a16="http://schemas.microsoft.com/office/drawing/2014/main" id="{64DCB31D-6F85-454A-86C7-12FD72195A22}"/>
              </a:ext>
            </a:extLst>
          </p:cNvPr>
          <p:cNvSpPr>
            <a:spLocks noEditPoints="1"/>
          </p:cNvSpPr>
          <p:nvPr>
            <p:custDataLst>
              <p:tags r:id="rId76"/>
            </p:custDataLst>
          </p:nvPr>
        </p:nvSpPr>
        <p:spPr bwMode="auto">
          <a:xfrm>
            <a:off x="12036685" y="-1123304"/>
            <a:ext cx="310630" cy="355458"/>
          </a:xfrm>
          <a:prstGeom prst="ellipse">
            <a:avLst/>
          </a:prstGeom>
          <a:blipFill>
            <a:blip r:embed="rId499"/>
            <a:stretch>
              <a:fillRect/>
            </a:stretch>
          </a:blipFill>
          <a:ln w="1270">
            <a:noFill/>
          </a:ln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5" name="PA-组合 323">
            <a:extLst>
              <a:ext uri="{FF2B5EF4-FFF2-40B4-BE49-F238E27FC236}">
                <a16:creationId xmlns="" xmlns:a16="http://schemas.microsoft.com/office/drawing/2014/main" id="{CF9F0773-BCC7-418A-8F27-D90BD3113068}"/>
              </a:ext>
            </a:extLst>
          </p:cNvPr>
          <p:cNvGrpSpPr/>
          <p:nvPr>
            <p:custDataLst>
              <p:tags r:id="rId77"/>
            </p:custDataLst>
          </p:nvPr>
        </p:nvGrpSpPr>
        <p:grpSpPr>
          <a:xfrm rot="1371392">
            <a:off x="9064919" y="-2926087"/>
            <a:ext cx="452810" cy="518142"/>
            <a:chOff x="12181236" y="-3108325"/>
            <a:chExt cx="862902" cy="987425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516" name="PA-任意多边形 64">
              <a:extLst>
                <a:ext uri="{FF2B5EF4-FFF2-40B4-BE49-F238E27FC236}">
                  <a16:creationId xmlns="" xmlns:a16="http://schemas.microsoft.com/office/drawing/2014/main" id="{99AD7E0A-1E4B-411A-96B9-F0D84C7E3F0C}"/>
                </a:ext>
              </a:extLst>
            </p:cNvPr>
            <p:cNvSpPr>
              <a:spLocks/>
            </p:cNvSpPr>
            <p:nvPr>
              <p:custDataLst>
                <p:tags r:id="rId131"/>
              </p:custDataLst>
            </p:nvPr>
          </p:nvSpPr>
          <p:spPr bwMode="auto">
            <a:xfrm>
              <a:off x="12367324" y="-2708275"/>
              <a:ext cx="163701" cy="1873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7" name="PA-任意多边形 65">
              <a:extLst>
                <a:ext uri="{FF2B5EF4-FFF2-40B4-BE49-F238E27FC236}">
                  <a16:creationId xmlns="" xmlns:a16="http://schemas.microsoft.com/office/drawing/2014/main" id="{82BCDD8F-9176-497A-A830-4F1D9A70AAC6}"/>
                </a:ext>
              </a:extLst>
            </p:cNvPr>
            <p:cNvSpPr>
              <a:spLocks/>
            </p:cNvSpPr>
            <p:nvPr>
              <p:custDataLst>
                <p:tags r:id="rId132"/>
              </p:custDataLst>
            </p:nvPr>
          </p:nvSpPr>
          <p:spPr bwMode="auto">
            <a:xfrm>
              <a:off x="12686211" y="-2706688"/>
              <a:ext cx="160927" cy="1841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8" name="PA-任意多边形 66">
              <a:extLst>
                <a:ext uri="{FF2B5EF4-FFF2-40B4-BE49-F238E27FC236}">
                  <a16:creationId xmlns="" xmlns:a16="http://schemas.microsoft.com/office/drawing/2014/main" id="{E25678D3-A9DA-48E7-9283-FE4528D9866E}"/>
                </a:ext>
              </a:extLst>
            </p:cNvPr>
            <p:cNvSpPr>
              <a:spLocks noEditPoints="1"/>
            </p:cNvSpPr>
            <p:nvPr>
              <p:custDataLst>
                <p:tags r:id="rId133"/>
              </p:custDataLst>
            </p:nvPr>
          </p:nvSpPr>
          <p:spPr bwMode="auto">
            <a:xfrm>
              <a:off x="12181236" y="-3108325"/>
              <a:ext cx="862902" cy="9874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19" name="PA-任意多边形 67">
            <a:extLst>
              <a:ext uri="{FF2B5EF4-FFF2-40B4-BE49-F238E27FC236}">
                <a16:creationId xmlns="" xmlns:a16="http://schemas.microsoft.com/office/drawing/2014/main" id="{31501C08-892B-43EF-B30A-9DD4A4E00415}"/>
              </a:ext>
            </a:extLst>
          </p:cNvPr>
          <p:cNvSpPr>
            <a:spLocks noEditPoints="1"/>
          </p:cNvSpPr>
          <p:nvPr>
            <p:custDataLst>
              <p:tags r:id="rId78"/>
            </p:custDataLst>
          </p:nvPr>
        </p:nvSpPr>
        <p:spPr bwMode="auto">
          <a:xfrm rot="1460197">
            <a:off x="9281794" y="-1809385"/>
            <a:ext cx="240049" cy="274690"/>
          </a:xfrm>
          <a:prstGeom prst="ellipse">
            <a:avLst/>
          </a:prstGeom>
          <a:blipFill>
            <a:blip r:embed="rId499"/>
            <a:stretch>
              <a:fillRect/>
            </a:stretch>
          </a:blipFill>
          <a:ln w="1270">
            <a:noFill/>
          </a:ln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0" name="PA-任意多边形 71">
            <a:extLst>
              <a:ext uri="{FF2B5EF4-FFF2-40B4-BE49-F238E27FC236}">
                <a16:creationId xmlns="" xmlns:a16="http://schemas.microsoft.com/office/drawing/2014/main" id="{800B1641-0980-4E0F-A3F0-2499C69287C2}"/>
              </a:ext>
            </a:extLst>
          </p:cNvPr>
          <p:cNvSpPr>
            <a:spLocks noEditPoints="1"/>
          </p:cNvSpPr>
          <p:nvPr>
            <p:custDataLst>
              <p:tags r:id="rId79"/>
            </p:custDataLst>
          </p:nvPr>
        </p:nvSpPr>
        <p:spPr bwMode="auto">
          <a:xfrm>
            <a:off x="15081328" y="2517738"/>
            <a:ext cx="310630" cy="355458"/>
          </a:xfrm>
          <a:prstGeom prst="ellipse">
            <a:avLst/>
          </a:prstGeom>
          <a:blipFill>
            <a:blip r:embed="rId499"/>
            <a:stretch>
              <a:fillRect/>
            </a:stretch>
          </a:blipFill>
          <a:ln w="1270">
            <a:noFill/>
          </a:ln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21" name="PA-组合 336">
            <a:extLst>
              <a:ext uri="{FF2B5EF4-FFF2-40B4-BE49-F238E27FC236}">
                <a16:creationId xmlns="" xmlns:a16="http://schemas.microsoft.com/office/drawing/2014/main" id="{37EE2E36-C048-4110-BDF6-FCE8D55044BD}"/>
              </a:ext>
            </a:extLst>
          </p:cNvPr>
          <p:cNvGrpSpPr/>
          <p:nvPr>
            <p:custDataLst>
              <p:tags r:id="rId80"/>
            </p:custDataLst>
          </p:nvPr>
        </p:nvGrpSpPr>
        <p:grpSpPr>
          <a:xfrm>
            <a:off x="12384284" y="-790008"/>
            <a:ext cx="331971" cy="379877"/>
            <a:chOff x="15152528" y="-4594225"/>
            <a:chExt cx="844868" cy="966787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522" name="PA-任意多边形 68">
              <a:extLst>
                <a:ext uri="{FF2B5EF4-FFF2-40B4-BE49-F238E27FC236}">
                  <a16:creationId xmlns="" xmlns:a16="http://schemas.microsoft.com/office/drawing/2014/main" id="{2BD1BFA7-5034-4898-A03E-A7453C2454EA}"/>
                </a:ext>
              </a:extLst>
            </p:cNvPr>
            <p:cNvSpPr>
              <a:spLocks noEditPoints="1"/>
            </p:cNvSpPr>
            <p:nvPr>
              <p:custDataLst>
                <p:tags r:id="rId128"/>
              </p:custDataLst>
            </p:nvPr>
          </p:nvSpPr>
          <p:spPr bwMode="auto">
            <a:xfrm>
              <a:off x="15152528" y="-4594225"/>
              <a:ext cx="844868" cy="966787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3" name="PA-任意多边形 69">
              <a:extLst>
                <a:ext uri="{FF2B5EF4-FFF2-40B4-BE49-F238E27FC236}">
                  <a16:creationId xmlns="" xmlns:a16="http://schemas.microsoft.com/office/drawing/2014/main" id="{BF81B333-B6C0-4534-B455-E904F5651917}"/>
                </a:ext>
              </a:extLst>
            </p:cNvPr>
            <p:cNvSpPr>
              <a:spLocks noEditPoints="1"/>
            </p:cNvSpPr>
            <p:nvPr>
              <p:custDataLst>
                <p:tags r:id="rId129"/>
              </p:custDataLst>
            </p:nvPr>
          </p:nvSpPr>
          <p:spPr bwMode="auto">
            <a:xfrm>
              <a:off x="15473989" y="-4234656"/>
              <a:ext cx="206708" cy="236538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4" name="PA-任意多边形 70">
              <a:extLst>
                <a:ext uri="{FF2B5EF4-FFF2-40B4-BE49-F238E27FC236}">
                  <a16:creationId xmlns="" xmlns:a16="http://schemas.microsoft.com/office/drawing/2014/main" id="{232D0891-8F62-4284-9626-41ADBA6E857C}"/>
                </a:ext>
              </a:extLst>
            </p:cNvPr>
            <p:cNvSpPr>
              <a:spLocks noEditPoints="1"/>
            </p:cNvSpPr>
            <p:nvPr>
              <p:custDataLst>
                <p:tags r:id="rId130"/>
              </p:custDataLst>
            </p:nvPr>
          </p:nvSpPr>
          <p:spPr bwMode="auto">
            <a:xfrm>
              <a:off x="15503023" y="-4198938"/>
              <a:ext cx="147054" cy="1682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25" name="PA-组合 340">
            <a:extLst>
              <a:ext uri="{FF2B5EF4-FFF2-40B4-BE49-F238E27FC236}">
                <a16:creationId xmlns="" xmlns:a16="http://schemas.microsoft.com/office/drawing/2014/main" id="{A99F9FB1-2FEE-4E9C-A150-7BABF4B235CD}"/>
              </a:ext>
            </a:extLst>
          </p:cNvPr>
          <p:cNvGrpSpPr/>
          <p:nvPr>
            <p:custDataLst>
              <p:tags r:id="rId81"/>
            </p:custDataLst>
          </p:nvPr>
        </p:nvGrpSpPr>
        <p:grpSpPr>
          <a:xfrm>
            <a:off x="12504385" y="-236161"/>
            <a:ext cx="419417" cy="476162"/>
            <a:chOff x="15162554" y="-95249"/>
            <a:chExt cx="858583" cy="974724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526" name="PA-任意多边形 5">
              <a:extLst>
                <a:ext uri="{FF2B5EF4-FFF2-40B4-BE49-F238E27FC236}">
                  <a16:creationId xmlns="" xmlns:a16="http://schemas.microsoft.com/office/drawing/2014/main" id="{409A4820-D0C0-4F56-9508-1EACAFEE54D7}"/>
                </a:ext>
              </a:extLst>
            </p:cNvPr>
            <p:cNvSpPr>
              <a:spLocks/>
            </p:cNvSpPr>
            <p:nvPr>
              <p:custDataLst>
                <p:tags r:id="rId111"/>
              </p:custDataLst>
            </p:nvPr>
          </p:nvSpPr>
          <p:spPr bwMode="auto">
            <a:xfrm>
              <a:off x="15616222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7" name="PA-任意多边形 6">
              <a:extLst>
                <a:ext uri="{FF2B5EF4-FFF2-40B4-BE49-F238E27FC236}">
                  <a16:creationId xmlns="" xmlns:a16="http://schemas.microsoft.com/office/drawing/2014/main" id="{22B53478-EF4D-4F08-834B-243738D3273D}"/>
                </a:ext>
              </a:extLst>
            </p:cNvPr>
            <p:cNvSpPr>
              <a:spLocks/>
            </p:cNvSpPr>
            <p:nvPr>
              <p:custDataLst>
                <p:tags r:id="rId112"/>
              </p:custDataLst>
            </p:nvPr>
          </p:nvSpPr>
          <p:spPr bwMode="auto">
            <a:xfrm>
              <a:off x="15667022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8" name="PA-任意多边形 7">
              <a:extLst>
                <a:ext uri="{FF2B5EF4-FFF2-40B4-BE49-F238E27FC236}">
                  <a16:creationId xmlns="" xmlns:a16="http://schemas.microsoft.com/office/drawing/2014/main" id="{DEDEA225-B30F-44A4-AB36-DEC006C1C0CE}"/>
                </a:ext>
              </a:extLst>
            </p:cNvPr>
            <p:cNvSpPr>
              <a:spLocks/>
            </p:cNvSpPr>
            <p:nvPr>
              <p:custDataLst>
                <p:tags r:id="rId113"/>
              </p:custDataLst>
            </p:nvPr>
          </p:nvSpPr>
          <p:spPr bwMode="auto">
            <a:xfrm>
              <a:off x="15666321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9" name="PA-任意多边形 8">
              <a:extLst>
                <a:ext uri="{FF2B5EF4-FFF2-40B4-BE49-F238E27FC236}">
                  <a16:creationId xmlns="" xmlns:a16="http://schemas.microsoft.com/office/drawing/2014/main" id="{C5F29F7F-EB04-48DD-B615-253A17B5F1DE}"/>
                </a:ext>
              </a:extLst>
            </p:cNvPr>
            <p:cNvSpPr>
              <a:spLocks/>
            </p:cNvSpPr>
            <p:nvPr>
              <p:custDataLst>
                <p:tags r:id="rId114"/>
              </p:custDataLst>
            </p:nvPr>
          </p:nvSpPr>
          <p:spPr bwMode="auto">
            <a:xfrm>
              <a:off x="15373334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0" name="PA-任意多边形 9">
              <a:extLst>
                <a:ext uri="{FF2B5EF4-FFF2-40B4-BE49-F238E27FC236}">
                  <a16:creationId xmlns="" xmlns:a16="http://schemas.microsoft.com/office/drawing/2014/main" id="{F23E85D8-AAEA-4E9A-BFC9-80C986725C80}"/>
                </a:ext>
              </a:extLst>
            </p:cNvPr>
            <p:cNvSpPr>
              <a:spLocks/>
            </p:cNvSpPr>
            <p:nvPr>
              <p:custDataLst>
                <p:tags r:id="rId115"/>
              </p:custDataLst>
            </p:nvPr>
          </p:nvSpPr>
          <p:spPr bwMode="auto">
            <a:xfrm>
              <a:off x="15424134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1" name="PA-任意多边形 10">
              <a:extLst>
                <a:ext uri="{FF2B5EF4-FFF2-40B4-BE49-F238E27FC236}">
                  <a16:creationId xmlns="" xmlns:a16="http://schemas.microsoft.com/office/drawing/2014/main" id="{779717E9-43A3-4198-821B-9E60179EB255}"/>
                </a:ext>
              </a:extLst>
            </p:cNvPr>
            <p:cNvSpPr>
              <a:spLocks/>
            </p:cNvSpPr>
            <p:nvPr>
              <p:custDataLst>
                <p:tags r:id="rId116"/>
              </p:custDataLst>
            </p:nvPr>
          </p:nvSpPr>
          <p:spPr bwMode="auto">
            <a:xfrm>
              <a:off x="15384540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2" name="PA-任意多边形 11">
              <a:extLst>
                <a:ext uri="{FF2B5EF4-FFF2-40B4-BE49-F238E27FC236}">
                  <a16:creationId xmlns="" xmlns:a16="http://schemas.microsoft.com/office/drawing/2014/main" id="{42F76B7D-CD8A-4B25-B91B-D5B9AED7FC6C}"/>
                </a:ext>
              </a:extLst>
            </p:cNvPr>
            <p:cNvSpPr>
              <a:spLocks/>
            </p:cNvSpPr>
            <p:nvPr>
              <p:custDataLst>
                <p:tags r:id="rId117"/>
              </p:custDataLst>
            </p:nvPr>
          </p:nvSpPr>
          <p:spPr bwMode="auto">
            <a:xfrm>
              <a:off x="15426215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3" name="PA-任意多边形 12">
              <a:extLst>
                <a:ext uri="{FF2B5EF4-FFF2-40B4-BE49-F238E27FC236}">
                  <a16:creationId xmlns="" xmlns:a16="http://schemas.microsoft.com/office/drawing/2014/main" id="{6A9786BD-D535-485C-86E1-D62B95CF6360}"/>
                </a:ext>
              </a:extLst>
            </p:cNvPr>
            <p:cNvSpPr>
              <a:spLocks/>
            </p:cNvSpPr>
            <p:nvPr>
              <p:custDataLst>
                <p:tags r:id="rId118"/>
              </p:custDataLst>
            </p:nvPr>
          </p:nvSpPr>
          <p:spPr bwMode="auto">
            <a:xfrm>
              <a:off x="15373334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4" name="PA-任意多边形 13">
              <a:extLst>
                <a:ext uri="{FF2B5EF4-FFF2-40B4-BE49-F238E27FC236}">
                  <a16:creationId xmlns="" xmlns:a16="http://schemas.microsoft.com/office/drawing/2014/main" id="{CCB4921C-37FD-4CF3-A2D9-085A0F3E52F0}"/>
                </a:ext>
              </a:extLst>
            </p:cNvPr>
            <p:cNvSpPr>
              <a:spLocks/>
            </p:cNvSpPr>
            <p:nvPr>
              <p:custDataLst>
                <p:tags r:id="rId119"/>
              </p:custDataLst>
            </p:nvPr>
          </p:nvSpPr>
          <p:spPr bwMode="auto">
            <a:xfrm>
              <a:off x="15384540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5" name="PA-任意多边形 14">
              <a:extLst>
                <a:ext uri="{FF2B5EF4-FFF2-40B4-BE49-F238E27FC236}">
                  <a16:creationId xmlns="" xmlns:a16="http://schemas.microsoft.com/office/drawing/2014/main" id="{CB228271-35C5-4048-A762-9338ADC3413C}"/>
                </a:ext>
              </a:extLst>
            </p:cNvPr>
            <p:cNvSpPr>
              <a:spLocks/>
            </p:cNvSpPr>
            <p:nvPr>
              <p:custDataLst>
                <p:tags r:id="rId120"/>
              </p:custDataLst>
            </p:nvPr>
          </p:nvSpPr>
          <p:spPr bwMode="auto">
            <a:xfrm>
              <a:off x="15667022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6" name="PA-任意多边形 15">
              <a:extLst>
                <a:ext uri="{FF2B5EF4-FFF2-40B4-BE49-F238E27FC236}">
                  <a16:creationId xmlns="" xmlns:a16="http://schemas.microsoft.com/office/drawing/2014/main" id="{0BE5C46C-6600-42D3-B1E2-0CDDAAD87C15}"/>
                </a:ext>
              </a:extLst>
            </p:cNvPr>
            <p:cNvSpPr>
              <a:spLocks/>
            </p:cNvSpPr>
            <p:nvPr>
              <p:custDataLst>
                <p:tags r:id="rId121"/>
              </p:custDataLst>
            </p:nvPr>
          </p:nvSpPr>
          <p:spPr bwMode="auto">
            <a:xfrm>
              <a:off x="15618303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7" name="PA-任意多边形 16">
              <a:extLst>
                <a:ext uri="{FF2B5EF4-FFF2-40B4-BE49-F238E27FC236}">
                  <a16:creationId xmlns="" xmlns:a16="http://schemas.microsoft.com/office/drawing/2014/main" id="{D6C07707-81CC-4A47-9656-0F68B7715A10}"/>
                </a:ext>
              </a:extLst>
            </p:cNvPr>
            <p:cNvSpPr>
              <a:spLocks/>
            </p:cNvSpPr>
            <p:nvPr>
              <p:custDataLst>
                <p:tags r:id="rId122"/>
              </p:custDataLst>
            </p:nvPr>
          </p:nvSpPr>
          <p:spPr bwMode="auto">
            <a:xfrm>
              <a:off x="15666321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8" name="PA-任意多边形 17">
              <a:extLst>
                <a:ext uri="{FF2B5EF4-FFF2-40B4-BE49-F238E27FC236}">
                  <a16:creationId xmlns="" xmlns:a16="http://schemas.microsoft.com/office/drawing/2014/main" id="{D47312D3-6C22-4417-AD8F-A421B482C453}"/>
                </a:ext>
              </a:extLst>
            </p:cNvPr>
            <p:cNvSpPr>
              <a:spLocks/>
            </p:cNvSpPr>
            <p:nvPr>
              <p:custDataLst>
                <p:tags r:id="rId123"/>
              </p:custDataLst>
            </p:nvPr>
          </p:nvSpPr>
          <p:spPr bwMode="auto">
            <a:xfrm>
              <a:off x="15842733" y="286544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9" name="PA-任意多边形 18">
              <a:extLst>
                <a:ext uri="{FF2B5EF4-FFF2-40B4-BE49-F238E27FC236}">
                  <a16:creationId xmlns="" xmlns:a16="http://schemas.microsoft.com/office/drawing/2014/main" id="{8C8909F8-ADFA-4ADF-91A3-FD5A94E61677}"/>
                </a:ext>
              </a:extLst>
            </p:cNvPr>
            <p:cNvSpPr>
              <a:spLocks/>
            </p:cNvSpPr>
            <p:nvPr>
              <p:custDataLst>
                <p:tags r:id="rId124"/>
              </p:custDataLst>
            </p:nvPr>
          </p:nvSpPr>
          <p:spPr bwMode="auto">
            <a:xfrm>
              <a:off x="15842733" y="357981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0" name="PA-任意多边形 19">
              <a:extLst>
                <a:ext uri="{FF2B5EF4-FFF2-40B4-BE49-F238E27FC236}">
                  <a16:creationId xmlns="" xmlns:a16="http://schemas.microsoft.com/office/drawing/2014/main" id="{43B3A72B-C1E5-4903-9878-5BA6E8E763E6}"/>
                </a:ext>
              </a:extLst>
            </p:cNvPr>
            <p:cNvSpPr>
              <a:spLocks/>
            </p:cNvSpPr>
            <p:nvPr>
              <p:custDataLst>
                <p:tags r:id="rId125"/>
              </p:custDataLst>
            </p:nvPr>
          </p:nvSpPr>
          <p:spPr bwMode="auto">
            <a:xfrm>
              <a:off x="15846337" y="292100"/>
              <a:ext cx="174800" cy="2000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1" name="PA-任意多边形 20">
              <a:extLst>
                <a:ext uri="{FF2B5EF4-FFF2-40B4-BE49-F238E27FC236}">
                  <a16:creationId xmlns="" xmlns:a16="http://schemas.microsoft.com/office/drawing/2014/main" id="{636CA342-CF41-4B49-A205-816E5EE6F24C}"/>
                </a:ext>
              </a:extLst>
            </p:cNvPr>
            <p:cNvSpPr>
              <a:spLocks/>
            </p:cNvSpPr>
            <p:nvPr>
              <p:custDataLst>
                <p:tags r:id="rId126"/>
              </p:custDataLst>
            </p:nvPr>
          </p:nvSpPr>
          <p:spPr bwMode="auto">
            <a:xfrm>
              <a:off x="15167987" y="196850"/>
              <a:ext cx="344051" cy="393699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2" name="PA-任意多边形 21">
              <a:extLst>
                <a:ext uri="{FF2B5EF4-FFF2-40B4-BE49-F238E27FC236}">
                  <a16:creationId xmlns="" xmlns:a16="http://schemas.microsoft.com/office/drawing/2014/main" id="{FA6AF957-98D7-4C2C-9BF0-4B10649C6EE8}"/>
                </a:ext>
              </a:extLst>
            </p:cNvPr>
            <p:cNvSpPr>
              <a:spLocks noEditPoints="1"/>
            </p:cNvSpPr>
            <p:nvPr>
              <p:custDataLst>
                <p:tags r:id="rId127"/>
              </p:custDataLst>
            </p:nvPr>
          </p:nvSpPr>
          <p:spPr bwMode="auto">
            <a:xfrm>
              <a:off x="15162554" y="-95249"/>
              <a:ext cx="851804" cy="974724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43" name="PA-组合 358">
            <a:extLst>
              <a:ext uri="{FF2B5EF4-FFF2-40B4-BE49-F238E27FC236}">
                <a16:creationId xmlns="" xmlns:a16="http://schemas.microsoft.com/office/drawing/2014/main" id="{8B6308CC-5554-42FE-BD96-E1BA7C04DAEB}"/>
              </a:ext>
            </a:extLst>
          </p:cNvPr>
          <p:cNvGrpSpPr/>
          <p:nvPr>
            <p:custDataLst>
              <p:tags r:id="rId82"/>
            </p:custDataLst>
          </p:nvPr>
        </p:nvGrpSpPr>
        <p:grpSpPr>
          <a:xfrm>
            <a:off x="14167702" y="2081452"/>
            <a:ext cx="407571" cy="462704"/>
            <a:chOff x="15162554" y="-95249"/>
            <a:chExt cx="858583" cy="974724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544" name="PA-任意多边形 5">
              <a:extLst>
                <a:ext uri="{FF2B5EF4-FFF2-40B4-BE49-F238E27FC236}">
                  <a16:creationId xmlns="" xmlns:a16="http://schemas.microsoft.com/office/drawing/2014/main" id="{AE77DC30-5401-4E66-BC7E-13DC3E43F02F}"/>
                </a:ext>
              </a:extLst>
            </p:cNvPr>
            <p:cNvSpPr>
              <a:spLocks/>
            </p:cNvSpPr>
            <p:nvPr>
              <p:custDataLst>
                <p:tags r:id="rId94"/>
              </p:custDataLst>
            </p:nvPr>
          </p:nvSpPr>
          <p:spPr bwMode="auto">
            <a:xfrm>
              <a:off x="15616222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5" name="PA-任意多边形 6">
              <a:extLst>
                <a:ext uri="{FF2B5EF4-FFF2-40B4-BE49-F238E27FC236}">
                  <a16:creationId xmlns="" xmlns:a16="http://schemas.microsoft.com/office/drawing/2014/main" id="{DC41FF9F-B129-4665-ABF5-0C0B214FB813}"/>
                </a:ext>
              </a:extLst>
            </p:cNvPr>
            <p:cNvSpPr>
              <a:spLocks/>
            </p:cNvSpPr>
            <p:nvPr>
              <p:custDataLst>
                <p:tags r:id="rId95"/>
              </p:custDataLst>
            </p:nvPr>
          </p:nvSpPr>
          <p:spPr bwMode="auto">
            <a:xfrm>
              <a:off x="15667022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6" name="PA-任意多边形 7">
              <a:extLst>
                <a:ext uri="{FF2B5EF4-FFF2-40B4-BE49-F238E27FC236}">
                  <a16:creationId xmlns="" xmlns:a16="http://schemas.microsoft.com/office/drawing/2014/main" id="{9AE7EFDA-414B-4B55-9405-F42A728A57B8}"/>
                </a:ext>
              </a:extLst>
            </p:cNvPr>
            <p:cNvSpPr>
              <a:spLocks/>
            </p:cNvSpPr>
            <p:nvPr>
              <p:custDataLst>
                <p:tags r:id="rId96"/>
              </p:custDataLst>
            </p:nvPr>
          </p:nvSpPr>
          <p:spPr bwMode="auto">
            <a:xfrm>
              <a:off x="15666321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7" name="PA-任意多边形 8">
              <a:extLst>
                <a:ext uri="{FF2B5EF4-FFF2-40B4-BE49-F238E27FC236}">
                  <a16:creationId xmlns="" xmlns:a16="http://schemas.microsoft.com/office/drawing/2014/main" id="{132D87AA-B4A1-4AEA-B2F4-71091BC34CD5}"/>
                </a:ext>
              </a:extLst>
            </p:cNvPr>
            <p:cNvSpPr>
              <a:spLocks/>
            </p:cNvSpPr>
            <p:nvPr>
              <p:custDataLst>
                <p:tags r:id="rId97"/>
              </p:custDataLst>
            </p:nvPr>
          </p:nvSpPr>
          <p:spPr bwMode="auto">
            <a:xfrm>
              <a:off x="15373334" y="1031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8" name="PA-任意多边形 9">
              <a:extLst>
                <a:ext uri="{FF2B5EF4-FFF2-40B4-BE49-F238E27FC236}">
                  <a16:creationId xmlns="" xmlns:a16="http://schemas.microsoft.com/office/drawing/2014/main" id="{FEC12CF4-9856-44B5-902F-8768A04D52FD}"/>
                </a:ext>
              </a:extLst>
            </p:cNvPr>
            <p:cNvSpPr>
              <a:spLocks/>
            </p:cNvSpPr>
            <p:nvPr>
              <p:custDataLst>
                <p:tags r:id="rId98"/>
              </p:custDataLst>
            </p:nvPr>
          </p:nvSpPr>
          <p:spPr bwMode="auto">
            <a:xfrm>
              <a:off x="15424134" y="523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9" name="PA-任意多边形 10">
              <a:extLst>
                <a:ext uri="{FF2B5EF4-FFF2-40B4-BE49-F238E27FC236}">
                  <a16:creationId xmlns="" xmlns:a16="http://schemas.microsoft.com/office/drawing/2014/main" id="{78B4068D-989B-41CB-8FFF-8A15C5FDC850}"/>
                </a:ext>
              </a:extLst>
            </p:cNvPr>
            <p:cNvSpPr>
              <a:spLocks/>
            </p:cNvSpPr>
            <p:nvPr>
              <p:custDataLst>
                <p:tags r:id="rId99"/>
              </p:custDataLst>
            </p:nvPr>
          </p:nvSpPr>
          <p:spPr bwMode="auto">
            <a:xfrm>
              <a:off x="15384540" y="63500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0" name="PA-任意多边形 11">
              <a:extLst>
                <a:ext uri="{FF2B5EF4-FFF2-40B4-BE49-F238E27FC236}">
                  <a16:creationId xmlns="" xmlns:a16="http://schemas.microsoft.com/office/drawing/2014/main" id="{594A57A4-D6DC-4CEB-BFD5-C72721C186F3}"/>
                </a:ext>
              </a:extLst>
            </p:cNvPr>
            <p:cNvSpPr>
              <a:spLocks/>
            </p:cNvSpPr>
            <p:nvPr>
              <p:custDataLst>
                <p:tags r:id="rId100"/>
              </p:custDataLst>
            </p:nvPr>
          </p:nvSpPr>
          <p:spPr bwMode="auto">
            <a:xfrm>
              <a:off x="15426215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1" name="PA-任意多边形 12">
              <a:extLst>
                <a:ext uri="{FF2B5EF4-FFF2-40B4-BE49-F238E27FC236}">
                  <a16:creationId xmlns="" xmlns:a16="http://schemas.microsoft.com/office/drawing/2014/main" id="{3F0F906D-C8C4-44CC-A9E8-1F81A1C29B51}"/>
                </a:ext>
              </a:extLst>
            </p:cNvPr>
            <p:cNvSpPr>
              <a:spLocks/>
            </p:cNvSpPr>
            <p:nvPr>
              <p:custDataLst>
                <p:tags r:id="rId101"/>
              </p:custDataLst>
            </p:nvPr>
          </p:nvSpPr>
          <p:spPr bwMode="auto">
            <a:xfrm>
              <a:off x="15373334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2" name="PA-任意多边形 13">
              <a:extLst>
                <a:ext uri="{FF2B5EF4-FFF2-40B4-BE49-F238E27FC236}">
                  <a16:creationId xmlns="" xmlns:a16="http://schemas.microsoft.com/office/drawing/2014/main" id="{D326C32D-8403-4DE0-8AED-F3D13A167432}"/>
                </a:ext>
              </a:extLst>
            </p:cNvPr>
            <p:cNvSpPr>
              <a:spLocks/>
            </p:cNvSpPr>
            <p:nvPr>
              <p:custDataLst>
                <p:tags r:id="rId102"/>
              </p:custDataLst>
            </p:nvPr>
          </p:nvSpPr>
          <p:spPr bwMode="auto">
            <a:xfrm>
              <a:off x="15384540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3" name="PA-任意多边形 14">
              <a:extLst>
                <a:ext uri="{FF2B5EF4-FFF2-40B4-BE49-F238E27FC236}">
                  <a16:creationId xmlns="" xmlns:a16="http://schemas.microsoft.com/office/drawing/2014/main" id="{FE1C5834-C1EE-4993-860F-8E3BCF4F7D8C}"/>
                </a:ext>
              </a:extLst>
            </p:cNvPr>
            <p:cNvSpPr>
              <a:spLocks/>
            </p:cNvSpPr>
            <p:nvPr>
              <p:custDataLst>
                <p:tags r:id="rId103"/>
              </p:custDataLst>
            </p:nvPr>
          </p:nvSpPr>
          <p:spPr bwMode="auto">
            <a:xfrm>
              <a:off x="15667022" y="534988"/>
              <a:ext cx="131794" cy="150813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4" name="PA-任意多边形 15">
              <a:extLst>
                <a:ext uri="{FF2B5EF4-FFF2-40B4-BE49-F238E27FC236}">
                  <a16:creationId xmlns="" xmlns:a16="http://schemas.microsoft.com/office/drawing/2014/main" id="{D7AC9D66-DA8F-42B8-98D5-5C896F0EA3C4}"/>
                </a:ext>
              </a:extLst>
            </p:cNvPr>
            <p:cNvSpPr>
              <a:spLocks/>
            </p:cNvSpPr>
            <p:nvPr>
              <p:custDataLst>
                <p:tags r:id="rId104"/>
              </p:custDataLst>
            </p:nvPr>
          </p:nvSpPr>
          <p:spPr bwMode="auto">
            <a:xfrm>
              <a:off x="15618303" y="585788"/>
              <a:ext cx="127631" cy="1460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5" name="PA-任意多边形 16">
              <a:extLst>
                <a:ext uri="{FF2B5EF4-FFF2-40B4-BE49-F238E27FC236}">
                  <a16:creationId xmlns="" xmlns:a16="http://schemas.microsoft.com/office/drawing/2014/main" id="{AA54296A-F639-4A88-B369-45804319EE17}"/>
                </a:ext>
              </a:extLst>
            </p:cNvPr>
            <p:cNvSpPr>
              <a:spLocks/>
            </p:cNvSpPr>
            <p:nvPr>
              <p:custDataLst>
                <p:tags r:id="rId105"/>
              </p:custDataLst>
            </p:nvPr>
          </p:nvSpPr>
          <p:spPr bwMode="auto">
            <a:xfrm>
              <a:off x="15666321" y="585788"/>
              <a:ext cx="122082" cy="13970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6" name="PA-任意多边形 17">
              <a:extLst>
                <a:ext uri="{FF2B5EF4-FFF2-40B4-BE49-F238E27FC236}">
                  <a16:creationId xmlns="" xmlns:a16="http://schemas.microsoft.com/office/drawing/2014/main" id="{A222518A-E98D-439A-801E-6ABA54F4B818}"/>
                </a:ext>
              </a:extLst>
            </p:cNvPr>
            <p:cNvSpPr>
              <a:spLocks/>
            </p:cNvSpPr>
            <p:nvPr>
              <p:custDataLst>
                <p:tags r:id="rId106"/>
              </p:custDataLst>
            </p:nvPr>
          </p:nvSpPr>
          <p:spPr bwMode="auto">
            <a:xfrm>
              <a:off x="15842733" y="286544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7" name="PA-任意多边形 18">
              <a:extLst>
                <a:ext uri="{FF2B5EF4-FFF2-40B4-BE49-F238E27FC236}">
                  <a16:creationId xmlns="" xmlns:a16="http://schemas.microsoft.com/office/drawing/2014/main" id="{601E5A99-522E-4F49-9AB9-6DE522ECDB81}"/>
                </a:ext>
              </a:extLst>
            </p:cNvPr>
            <p:cNvSpPr>
              <a:spLocks/>
            </p:cNvSpPr>
            <p:nvPr>
              <p:custDataLst>
                <p:tags r:id="rId107"/>
              </p:custDataLst>
            </p:nvPr>
          </p:nvSpPr>
          <p:spPr bwMode="auto">
            <a:xfrm>
              <a:off x="15842733" y="357981"/>
              <a:ext cx="124857" cy="14287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8" name="PA-任意多边形 19">
              <a:extLst>
                <a:ext uri="{FF2B5EF4-FFF2-40B4-BE49-F238E27FC236}">
                  <a16:creationId xmlns="" xmlns:a16="http://schemas.microsoft.com/office/drawing/2014/main" id="{0F7513AC-BDA2-47A1-97A8-7109381710BE}"/>
                </a:ext>
              </a:extLst>
            </p:cNvPr>
            <p:cNvSpPr>
              <a:spLocks/>
            </p:cNvSpPr>
            <p:nvPr>
              <p:custDataLst>
                <p:tags r:id="rId108"/>
              </p:custDataLst>
            </p:nvPr>
          </p:nvSpPr>
          <p:spPr bwMode="auto">
            <a:xfrm>
              <a:off x="15846337" y="292100"/>
              <a:ext cx="174800" cy="2000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9" name="PA-任意多边形 20">
              <a:extLst>
                <a:ext uri="{FF2B5EF4-FFF2-40B4-BE49-F238E27FC236}">
                  <a16:creationId xmlns="" xmlns:a16="http://schemas.microsoft.com/office/drawing/2014/main" id="{1D5A1E46-0399-4E58-8AD6-B8A0F57313E9}"/>
                </a:ext>
              </a:extLst>
            </p:cNvPr>
            <p:cNvSpPr>
              <a:spLocks/>
            </p:cNvSpPr>
            <p:nvPr>
              <p:custDataLst>
                <p:tags r:id="rId109"/>
              </p:custDataLst>
            </p:nvPr>
          </p:nvSpPr>
          <p:spPr bwMode="auto">
            <a:xfrm>
              <a:off x="15167987" y="196850"/>
              <a:ext cx="344051" cy="393699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0" name="PA-任意多边形 21">
              <a:extLst>
                <a:ext uri="{FF2B5EF4-FFF2-40B4-BE49-F238E27FC236}">
                  <a16:creationId xmlns="" xmlns:a16="http://schemas.microsoft.com/office/drawing/2014/main" id="{A26E15D0-9BB1-4028-A64C-7FA7D2AB26F4}"/>
                </a:ext>
              </a:extLst>
            </p:cNvPr>
            <p:cNvSpPr>
              <a:spLocks noEditPoints="1"/>
            </p:cNvSpPr>
            <p:nvPr>
              <p:custDataLst>
                <p:tags r:id="rId110"/>
              </p:custDataLst>
            </p:nvPr>
          </p:nvSpPr>
          <p:spPr bwMode="auto">
            <a:xfrm>
              <a:off x="15162554" y="-95249"/>
              <a:ext cx="851804" cy="974724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61" name="PA-组合 376">
            <a:extLst>
              <a:ext uri="{FF2B5EF4-FFF2-40B4-BE49-F238E27FC236}">
                <a16:creationId xmlns="" xmlns:a16="http://schemas.microsoft.com/office/drawing/2014/main" id="{BD6825A2-24F9-4706-BB18-156AC2FD4335}"/>
              </a:ext>
            </a:extLst>
          </p:cNvPr>
          <p:cNvGrpSpPr/>
          <p:nvPr>
            <p:custDataLst>
              <p:tags r:id="rId83"/>
            </p:custDataLst>
          </p:nvPr>
        </p:nvGrpSpPr>
        <p:grpSpPr>
          <a:xfrm rot="1371392">
            <a:off x="14686887" y="3169928"/>
            <a:ext cx="452810" cy="518142"/>
            <a:chOff x="12181236" y="-3108325"/>
            <a:chExt cx="862902" cy="987425"/>
          </a:xfrm>
          <a:blipFill>
            <a:blip r:embed="rId499"/>
            <a:stretch>
              <a:fillRect/>
            </a:stretch>
          </a:blipFill>
          <a:effectLst>
            <a:outerShdw blurRad="101600" dist="635000" sx="90000" sy="90000" algn="ctr" rotWithShape="0">
              <a:schemeClr val="bg1">
                <a:alpha val="30000"/>
              </a:schemeClr>
            </a:outerShdw>
          </a:effectLst>
        </p:grpSpPr>
        <p:sp>
          <p:nvSpPr>
            <p:cNvPr id="562" name="PA-任意多边形 64">
              <a:extLst>
                <a:ext uri="{FF2B5EF4-FFF2-40B4-BE49-F238E27FC236}">
                  <a16:creationId xmlns="" xmlns:a16="http://schemas.microsoft.com/office/drawing/2014/main" id="{46F45B68-4C38-45EA-9871-11D699C9C368}"/>
                </a:ext>
              </a:extLst>
            </p:cNvPr>
            <p:cNvSpPr>
              <a:spLocks/>
            </p:cNvSpPr>
            <p:nvPr>
              <p:custDataLst>
                <p:tags r:id="rId91"/>
              </p:custDataLst>
            </p:nvPr>
          </p:nvSpPr>
          <p:spPr bwMode="auto">
            <a:xfrm>
              <a:off x="12367324" y="-2708275"/>
              <a:ext cx="163701" cy="1873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3" name="PA-任意多边形 65">
              <a:extLst>
                <a:ext uri="{FF2B5EF4-FFF2-40B4-BE49-F238E27FC236}">
                  <a16:creationId xmlns="" xmlns:a16="http://schemas.microsoft.com/office/drawing/2014/main" id="{B3D4A468-87D6-43A0-A957-B3DDE4CE948D}"/>
                </a:ext>
              </a:extLst>
            </p:cNvPr>
            <p:cNvSpPr>
              <a:spLocks/>
            </p:cNvSpPr>
            <p:nvPr>
              <p:custDataLst>
                <p:tags r:id="rId92"/>
              </p:custDataLst>
            </p:nvPr>
          </p:nvSpPr>
          <p:spPr bwMode="auto">
            <a:xfrm>
              <a:off x="12686211" y="-2706688"/>
              <a:ext cx="160927" cy="184150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4" name="PA-任意多边形 66">
              <a:extLst>
                <a:ext uri="{FF2B5EF4-FFF2-40B4-BE49-F238E27FC236}">
                  <a16:creationId xmlns="" xmlns:a16="http://schemas.microsoft.com/office/drawing/2014/main" id="{687D0274-548D-4D74-AD5C-98384CA00C17}"/>
                </a:ext>
              </a:extLst>
            </p:cNvPr>
            <p:cNvSpPr>
              <a:spLocks noEditPoints="1"/>
            </p:cNvSpPr>
            <p:nvPr>
              <p:custDataLst>
                <p:tags r:id="rId93"/>
              </p:custDataLst>
            </p:nvPr>
          </p:nvSpPr>
          <p:spPr bwMode="auto">
            <a:xfrm>
              <a:off x="12181236" y="-3108325"/>
              <a:ext cx="862902" cy="987425"/>
            </a:xfrm>
            <a:prstGeom prst="ellipse">
              <a:avLst/>
            </a:prstGeom>
            <a:grpFill/>
            <a:ln w="127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65" name="PA-文本框 1">
            <a:extLst>
              <a:ext uri="{FF2B5EF4-FFF2-40B4-BE49-F238E27FC236}">
                <a16:creationId xmlns="" xmlns:a16="http://schemas.microsoft.com/office/drawing/2014/main" id="{0F597362-3220-4B2B-A7CB-16AF778FCB83}"/>
              </a:ext>
            </a:extLst>
          </p:cNvPr>
          <p:cNvSpPr txBox="1"/>
          <p:nvPr>
            <p:custDataLst>
              <p:tags r:id="rId84"/>
            </p:custDataLst>
          </p:nvPr>
        </p:nvSpPr>
        <p:spPr>
          <a:xfrm>
            <a:off x="5029200" y="633478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凛冬</a:t>
            </a:r>
          </a:p>
        </p:txBody>
      </p:sp>
      <p:sp>
        <p:nvSpPr>
          <p:cNvPr id="566" name="矩形 565">
            <a:extLst>
              <a:ext uri="{FF2B5EF4-FFF2-40B4-BE49-F238E27FC236}">
                <a16:creationId xmlns="" xmlns:a16="http://schemas.microsoft.com/office/drawing/2014/main" id="{1BB82AF3-97CB-4D59-A48F-28BE30F9095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500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7" name="雷适度关闭(Thunder moderately close_爱给网_aigei_com">
            <a:hlinkClick r:id="" action="ppaction://media"/>
            <a:extLst>
              <a:ext uri="{FF2B5EF4-FFF2-40B4-BE49-F238E27FC236}">
                <a16:creationId xmlns="" xmlns:a16="http://schemas.microsoft.com/office/drawing/2014/main" id="{039E1D22-3014-4AF3-9396-B58A1823973B}"/>
              </a:ext>
            </a:extLst>
          </p:cNvPr>
          <p:cNvPicPr>
            <a:picLocks noChangeAspect="1"/>
          </p:cNvPicPr>
          <p:nvPr>
            <a:audioFile r:link="rId86"/>
            <p:extLst>
              <p:ext uri="{DAA4B4D4-6D71-4841-9C94-3DE7FCFB9230}">
                <p14:media xmlns:p14="http://schemas.microsoft.com/office/powerpoint/2010/main" r:embed="rId85"/>
              </p:ext>
            </p:extLst>
          </p:nvPr>
        </p:nvPicPr>
        <p:blipFill>
          <a:blip r:embed="rId501"/>
          <a:stretch>
            <a:fillRect/>
          </a:stretch>
        </p:blipFill>
        <p:spPr>
          <a:xfrm>
            <a:off x="31750" y="-5486400"/>
            <a:ext cx="487363" cy="487362"/>
          </a:xfrm>
          <a:prstGeom prst="rect">
            <a:avLst/>
          </a:prstGeom>
        </p:spPr>
      </p:pic>
      <p:pic>
        <p:nvPicPr>
          <p:cNvPr id="567" name="打雷01_爱给网_aigei_com">
            <a:hlinkClick r:id="" action="ppaction://media"/>
            <a:extLst>
              <a:ext uri="{FF2B5EF4-FFF2-40B4-BE49-F238E27FC236}">
                <a16:creationId xmlns="" xmlns:a16="http://schemas.microsoft.com/office/drawing/2014/main" id="{C0183092-E24D-4FF3-A606-419775E42EAD}"/>
              </a:ext>
            </a:extLst>
          </p:cNvPr>
          <p:cNvPicPr>
            <a:picLocks noChangeAspect="1"/>
          </p:cNvPicPr>
          <p:nvPr>
            <a:audioFile r:link="rId88"/>
            <p:extLst>
              <p:ext uri="{DAA4B4D4-6D71-4841-9C94-3DE7FCFB9230}">
                <p14:media xmlns:p14="http://schemas.microsoft.com/office/powerpoint/2010/main" r:embed="rId87"/>
              </p:ext>
            </p:extLst>
          </p:nvPr>
        </p:nvPicPr>
        <p:blipFill>
          <a:blip r:embed="rId501"/>
          <a:stretch>
            <a:fillRect/>
          </a:stretch>
        </p:blipFill>
        <p:spPr>
          <a:xfrm>
            <a:off x="2470785" y="-5729605"/>
            <a:ext cx="487363" cy="487362"/>
          </a:xfrm>
          <a:prstGeom prst="rect">
            <a:avLst/>
          </a:prstGeom>
        </p:spPr>
      </p:pic>
      <p:pic>
        <p:nvPicPr>
          <p:cNvPr id="569" name="打雷01_爱给网_aigei_com">
            <a:hlinkClick r:id="" action="ppaction://media"/>
            <a:extLst>
              <a:ext uri="{FF2B5EF4-FFF2-40B4-BE49-F238E27FC236}">
                <a16:creationId xmlns="" xmlns:a16="http://schemas.microsoft.com/office/drawing/2014/main" id="{3E23DA15-0AD6-4C0F-9CF7-C5363993F587}"/>
              </a:ext>
            </a:extLst>
          </p:cNvPr>
          <p:cNvPicPr>
            <a:picLocks noChangeAspect="1"/>
          </p:cNvPicPr>
          <p:nvPr>
            <a:audioFile r:link="rId88"/>
            <p:extLst>
              <p:ext uri="{DAA4B4D4-6D71-4841-9C94-3DE7FCFB9230}">
                <p14:media xmlns:p14="http://schemas.microsoft.com/office/powerpoint/2010/main" r:embed="rId87"/>
              </p:ext>
            </p:extLst>
          </p:nvPr>
        </p:nvPicPr>
        <p:blipFill>
          <a:blip r:embed="rId501"/>
          <a:stretch>
            <a:fillRect/>
          </a:stretch>
        </p:blipFill>
        <p:spPr>
          <a:xfrm>
            <a:off x="2623185" y="-5577205"/>
            <a:ext cx="487363" cy="487362"/>
          </a:xfrm>
          <a:prstGeom prst="rect">
            <a:avLst/>
          </a:prstGeom>
        </p:spPr>
      </p:pic>
      <p:pic>
        <p:nvPicPr>
          <p:cNvPr id="570" name="006-雨02(006-Rain02)_爱给网_aigei_com">
            <a:hlinkClick r:id="" action="ppaction://media"/>
            <a:extLst>
              <a:ext uri="{FF2B5EF4-FFF2-40B4-BE49-F238E27FC236}">
                <a16:creationId xmlns="" xmlns:a16="http://schemas.microsoft.com/office/drawing/2014/main" id="{70DBB122-B04E-4028-9144-04F040FE171D}"/>
              </a:ext>
            </a:extLst>
          </p:cNvPr>
          <p:cNvPicPr>
            <a:picLocks noChangeAspect="1"/>
          </p:cNvPicPr>
          <p:nvPr>
            <a:audioFile r:link="rId90"/>
            <p:extLst>
              <p:ext uri="{DAA4B4D4-6D71-4841-9C94-3DE7FCFB9230}">
                <p14:media xmlns:p14="http://schemas.microsoft.com/office/powerpoint/2010/main" r:embed="rId89">
                  <p14:fade out="5000"/>
                </p14:media>
              </p:ext>
            </p:extLst>
          </p:nvPr>
        </p:nvPicPr>
        <p:blipFill>
          <a:blip r:embed="rId501"/>
          <a:stretch>
            <a:fillRect/>
          </a:stretch>
        </p:blipFill>
        <p:spPr>
          <a:xfrm>
            <a:off x="3872230" y="-490601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56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3500">
        <p:fade/>
      </p:transition>
    </mc:Choice>
    <mc:Fallback xmlns="">
      <p:transition spd="med" advClick="0" advTm="23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5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0" dur="1" fill="hold">
                                          <p:stCondLst>
                                            <p:cond delay="4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2" dur="4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3" dur="1653" fill="hold">
                                          <p:stCondLst>
                                            <p:cond delay="4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4" dur="1653" fill="hold">
                                          <p:stCondLst>
                                            <p:cond delay="41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5" dur="4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6" dur="206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8" dur="1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0" dur="4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21" dur="1727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22" dur="1727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23" dur="4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4" dur="21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repeatCount="6000" fill="hold" grpId="0" nodeType="withEffect">
                                  <p:stCondLst>
                                    <p:cond delay="1127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26" dur="1" fill="hold">
                                          <p:stCondLst>
                                            <p:cond delay="3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8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29" dur="1263" fill="hold">
                                          <p:stCondLst>
                                            <p:cond delay="3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30" dur="1263" fill="hold">
                                          <p:stCondLst>
                                            <p:cond delay="3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31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32" dur="15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34" dur="1" fill="hold">
                                          <p:stCondLst>
                                            <p:cond delay="3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36" dur="3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37" dur="1283" fill="hold">
                                          <p:stCondLst>
                                            <p:cond delay="3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38" dur="1283" fill="hold">
                                          <p:stCondLst>
                                            <p:cond delay="3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39" dur="3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0" dur="16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repeatCount="5000" fill="hold" grpId="0" nodeType="withEffect">
                                  <p:stCondLst>
                                    <p:cond delay="751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42" dur="1" fill="hold">
                                          <p:stCondLst>
                                            <p:cond delay="5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44" dur="5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45" dur="2040" fill="hold">
                                          <p:stCondLst>
                                            <p:cond delay="5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46" dur="2040" fill="hold">
                                          <p:stCondLst>
                                            <p:cond delay="5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47" dur="5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48" dur="25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repeatCount="6000" fill="hold" grpId="0" nodeType="withEffect">
                                  <p:stCondLst>
                                    <p:cond delay="2094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50" dur="1" fill="hold">
                                          <p:stCondLst>
                                            <p:cond delay="20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52" dur="20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53" dur="822" fill="hold">
                                          <p:stCondLst>
                                            <p:cond delay="20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54" dur="822" fill="hold">
                                          <p:stCondLst>
                                            <p:cond delay="20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55" dur="20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56" dur="10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repeatCount="6000" fill="hold" grpId="0" nodeType="withEffect">
                                  <p:stCondLst>
                                    <p:cond delay="161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58" dur="1" fill="hold">
                                          <p:stCondLst>
                                            <p:cond delay="5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60" dur="5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61" dur="2017" fill="hold">
                                          <p:stCondLst>
                                            <p:cond delay="5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62" dur="2017" fill="hold">
                                          <p:stCondLst>
                                            <p:cond delay="5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63" dur="5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64" dur="25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repeatCount="5000" fill="hold" grpId="0" nodeType="withEffect">
                                  <p:stCondLst>
                                    <p:cond delay="1733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66" dur="1" fill="hold">
                                          <p:stCondLst>
                                            <p:cond delay="52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68" dur="5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69" dur="2103" fill="hold">
                                          <p:stCondLst>
                                            <p:cond delay="52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70" dur="2103" fill="hold">
                                          <p:stCondLst>
                                            <p:cond delay="52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71" dur="5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72" dur="26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entr" presetSubtype="0" repeatCount="6000" fill="hold" grpId="0" nodeType="withEffect">
                                  <p:stCondLst>
                                    <p:cond delay="514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74" dur="1" fill="hold">
                                          <p:stCondLst>
                                            <p:cond delay="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76" dur="4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77" dur="1934" fill="hold">
                                          <p:stCondLst>
                                            <p:cond delay="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78" dur="1934" fill="hold">
                                          <p:stCondLst>
                                            <p:cond delay="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79" dur="4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0" dur="2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entr" presetSubtype="0" repeatCount="6000" fill="hold" grpId="0" nodeType="withEffect">
                                  <p:stCondLst>
                                    <p:cond delay="246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82" dur="1" fill="hold">
                                          <p:stCondLst>
                                            <p:cond delay="21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84" dur="2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85" dur="873" fill="hold">
                                          <p:stCondLst>
                                            <p:cond delay="21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86" dur="873" fill="hold">
                                          <p:stCondLst>
                                            <p:cond delay="21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87" dur="2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88" dur="10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entr" presetSubtype="0" repeatCount="6000" fill="hold" grpId="0" nodeType="withEffect">
                                  <p:stCondLst>
                                    <p:cond delay="2135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90" dur="1" fill="hold">
                                          <p:stCondLst>
                                            <p:cond delay="3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92" dur="36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93" dur="1462" fill="hold">
                                          <p:stCondLst>
                                            <p:cond delay="3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94" dur="1462" fill="hold">
                                          <p:stCondLst>
                                            <p:cond delay="3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95" dur="36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96" dur="18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entr" presetSubtype="0" repeatCount="5000" fill="hold" grpId="0" nodeType="withEffect">
                                  <p:stCondLst>
                                    <p:cond delay="1272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98" dur="1" fill="hold">
                                          <p:stCondLst>
                                            <p:cond delay="54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00" dur="5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01" dur="2180" fill="hold">
                                          <p:stCondLst>
                                            <p:cond delay="54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02" dur="2180" fill="hold">
                                          <p:stCondLst>
                                            <p:cond delay="54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03" dur="5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04" dur="27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0" presetClass="entr" presetSubtype="0" repeatCount="5000" fill="hold" grpId="0" nodeType="withEffect">
                                  <p:stCondLst>
                                    <p:cond delay="1260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06" dur="1" fill="hold">
                                          <p:stCondLst>
                                            <p:cond delay="51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08" dur="5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09" dur="2065" fill="hold">
                                          <p:stCondLst>
                                            <p:cond delay="51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10" dur="2065" fill="hold">
                                          <p:stCondLst>
                                            <p:cond delay="51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11" dur="5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12" dur="258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entr" presetSubtype="0" repeatCount="6000" fill="hold" grpId="0" nodeType="withEffect">
                                  <p:stCondLst>
                                    <p:cond delay="662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1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16" dur="3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17" dur="1398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18" dur="1398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19" dur="3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0" dur="17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entr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22" dur="1" fill="hold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24" dur="58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25" dur="2339" fill="hold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26" dur="2339" fill="hold">
                                          <p:stCondLst>
                                            <p:cond delay="58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27" dur="58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28" dur="29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0" presetClass="entr" presetSubtype="0" repeatCount="5000" fill="hold" grpId="0" nodeType="withEffect">
                                  <p:stCondLst>
                                    <p:cond delay="1060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30" dur="1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32" dur="5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33" dur="2194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34" dur="2194" fill="hold">
                                          <p:stCondLst>
                                            <p:cond delay="5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35" dur="5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36" dur="274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0" presetClass="entr" presetSubtype="0" repeatCount="6000" fill="hold" grpId="0" nodeType="withEffect">
                                  <p:stCondLst>
                                    <p:cond delay="1460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38" dur="1" fill="hold">
                                          <p:stCondLst>
                                            <p:cond delay="22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40" dur="2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41" dur="890" fill="hold">
                                          <p:stCondLst>
                                            <p:cond delay="22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42" dur="890" fill="hold">
                                          <p:stCondLst>
                                            <p:cond delay="22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43" dur="2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44" dur="11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0" presetClass="entr" presetSubtype="0" repeatCount="4000" fill="hold" grpId="0" nodeType="withEffect">
                                  <p:stCondLst>
                                    <p:cond delay="2118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46" dur="1" fill="hold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48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49" dur="2319" fill="hold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50" dur="2319" fill="hold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51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52" dur="28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0" presetClass="entr" presetSubtype="0" repeatCount="6000" fill="hold" grpId="0" nodeType="withEffect">
                                  <p:stCondLst>
                                    <p:cond delay="1881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54" dur="1" fill="hold">
                                          <p:stCondLst>
                                            <p:cond delay="34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56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57" dur="1382" fill="hold">
                                          <p:stCondLst>
                                            <p:cond delay="34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58" dur="1382" fill="hold">
                                          <p:stCondLst>
                                            <p:cond delay="34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59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60" dur="17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0" presetClass="entr" presetSubtype="0" repeatCount="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62" dur="1" fill="hold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64" dur="4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65" dur="1640" fill="hold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66" dur="1640" fill="hold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67" dur="4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68" dur="20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0" presetClass="entr" presetSubtype="0" repeatCount="5000" fill="hold" grpId="0" nodeType="withEffect">
                                  <p:stCondLst>
                                    <p:cond delay="1007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70" dur="1" fill="hold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72" dur="5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73" dur="2027" fill="hold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74" dur="2027" fill="hold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75" dur="5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76" dur="25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0" presetClass="entr" presetSubtype="0" repeatCount="6000" fill="hold" grpId="0" nodeType="withEffect">
                                  <p:stCondLst>
                                    <p:cond delay="2125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78" dur="1" fill="hold">
                                          <p:stCondLst>
                                            <p:cond delay="2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80" dur="2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81" dur="886" fill="hold">
                                          <p:stCondLst>
                                            <p:cond delay="2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82" dur="886" fill="hold">
                                          <p:stCondLst>
                                            <p:cond delay="2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83" dur="2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84" dur="11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0" presetClass="entr" presetSubtype="0" repeatCount="6000" fill="hold" grpId="0" nodeType="withEffect">
                                  <p:stCondLst>
                                    <p:cond delay="668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86" dur="1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88" dur="4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89" dur="1748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90" dur="1748" fill="hold">
                                          <p:stCondLst>
                                            <p:cond delay="43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91" dur="4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192" dur="218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0" presetClass="entr" presetSubtype="0" repeatCount="6000" fill="hold" grpId="0" nodeType="withEffect">
                                  <p:stCondLst>
                                    <p:cond delay="1411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194" dur="1" fill="hold">
                                          <p:stCondLst>
                                            <p:cond delay="3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196" dur="3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197" dur="1550" fill="hold">
                                          <p:stCondLst>
                                            <p:cond delay="3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198" dur="1550" fill="hold">
                                          <p:stCondLst>
                                            <p:cond delay="3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199" dur="3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00" dur="19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0" presetClass="entr" presetSubtype="0" repeatCount="6000" fill="hold" grpId="0" nodeType="withEffect">
                                  <p:stCondLst>
                                    <p:cond delay="884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202" dur="1" fill="hold">
                                          <p:stCondLst>
                                            <p:cond delay="31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04" dur="3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205" dur="1277" fill="hold">
                                          <p:stCondLst>
                                            <p:cond delay="31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206" dur="1277" fill="hold">
                                          <p:stCondLst>
                                            <p:cond delay="31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207" dur="3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08" dur="159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entr" presetSubtype="0" repeatCount="6000" fill="hold" grpId="0" nodeType="withEffect">
                                  <p:stCondLst>
                                    <p:cond delay="918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210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12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213" dur="1796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214" dur="1796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215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16" dur="22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0" presetClass="entr" presetSubtype="0" repeatCount="6000" fill="hold" grpId="0" nodeType="withEffect">
                                  <p:stCondLst>
                                    <p:cond delay="766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218" dur="1" fill="hold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20" dur="4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221" dur="1837" fill="hold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222" dur="1837" fill="hold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223" dur="4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24" dur="229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0" presetClass="entr" presetSubtype="0" repeatCount="6000" fill="hold" grpId="0" nodeType="withEffect">
                                  <p:stCondLst>
                                    <p:cond delay="437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226" dur="1" fill="hold">
                                          <p:stCondLst>
                                            <p:cond delay="30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28" dur="30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229" dur="1222" fill="hold">
                                          <p:stCondLst>
                                            <p:cond delay="30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230" dur="1222" fill="hold">
                                          <p:stCondLst>
                                            <p:cond delay="30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231" dur="30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32" dur="15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0" presetClass="entr" presetSubtype="0" repeatCount="6000" fill="hold" grpId="0" nodeType="withEffect">
                                  <p:stCondLst>
                                    <p:cond delay="592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234" dur="1" fill="hold">
                                          <p:stCondLst>
                                            <p:cond delay="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36" dur="3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237" dur="1247" fill="hold">
                                          <p:stCondLst>
                                            <p:cond delay="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238" dur="1247" fill="hold">
                                          <p:stCondLst>
                                            <p:cond delay="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239" dur="3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40" dur="15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0" presetClass="entr" presetSubtype="0" repeatCount="5000" fill="hold" grpId="0" nodeType="withEffect">
                                  <p:stCondLst>
                                    <p:cond delay="186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242" dur="1" fill="hold">
                                          <p:stCondLst>
                                            <p:cond delay="5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44" dur="5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245" dur="2128" fill="hold">
                                          <p:stCondLst>
                                            <p:cond delay="5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246" dur="2128" fill="hold">
                                          <p:stCondLst>
                                            <p:cond delay="5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247" dur="5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48" dur="26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0" presetClass="entr" presetSubtype="0" repeatCount="6000" fill="hold" grpId="0" nodeType="withEffect">
                                  <p:stCondLst>
                                    <p:cond delay="109"/>
                                  </p:stCondLst>
                                  <p:childTnLst>
                                    <p:anim from="1" to="0" calcmode="lin" valueType="num">
                                      <p:cBhvr additive="base" accumulate="none">
                                        <p:cTn id="250" dur="1" fill="hold">
                                          <p:stCondLst>
                                            <p:cond delay="43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fill.opacity</p:attrName>
                                        </p:attrNameLst>
                                      </p:cBhvr>
                                    </p:anim>
                                    <p:set>
                                      <p:cBhvr additive="base" accumulate="none"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 accumulate="none">
                                        <p:cTn id="252" dur="4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" y="100000"/>
                                      <p:to x="1000" y="10000"/>
                                    </p:animScale>
                                    <p:animScale>
                                      <p:cBhvr additive="base" accumulate="none">
                                        <p:cTn id="253" dur="1743" fill="hold">
                                          <p:stCondLst>
                                            <p:cond delay="43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0" y="0"/>
                                      <p:to x="150000" y="150000"/>
                                    </p:animScale>
                                    <p:animEffect transition="out" filter="fade">
                                      <p:cBhvr additive="base" accumulate="none">
                                        <p:cTn id="254" dur="1743" fill="hold">
                                          <p:stCondLst>
                                            <p:cond delay="43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from="0" to="0" calcmode="lin" valueType="num">
                                      <p:cBhvr additive="base" accumulate="none">
                                        <p:cTn id="255" dur="4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 additive="base" accumulate="none">
                                        <p:cTn id="256" dur="21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((1-min(floor($*10)%10,1))*rand(1) + min(floor($*10)%10,1)*ppt_x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6" presetClass="emph" presetSubtype="0" repeatCount="indefinite" accel="44000" decel="56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58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6" presetClass="emph" presetSubtype="0" repeatCount="indefinite" accel="48000" decel="52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60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2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3)-0.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rand(0.3)-0.1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0" presetClass="entr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C 0.03997 -0.01574 0.07995 -0.03148 0.12135 -0.02662 C 0.16458 -0.02176 0.21602 0.02662 0.2513 0.02894 C 0.28893 0.03102 0.30716 -0.0118 0.34128 -0.01342 C 0.37526 -0.01481 0.42565 0.01598 0.45612 0.01991 C 0.48685 0.02408 0.50586 0.0176 0.525 0.01111 " pathEditMode="relative" rAng="0" ptsTypes="AAAAAA">
                                      <p:cBhvr from="" to="">
                                        <p:cTn id="267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50" y="69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0" presetClass="entr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7.40741E-7 C 0.04024 -0.01574 0.08034 -0.03148 0.12162 -0.02662 C 0.16459 -0.02176 0.21602 0.02662 0.25131 0.02894 C 0.28894 0.03102 0.30717 -0.0118 0.34128 -0.01343 C 0.37527 -0.01481 0.42566 0.01597 0.45612 0.01991 C 0.48685 0.02407 0.50586 0.01759 0.52501 0.01111 " pathEditMode="relative" rAng="0" ptsTypes="AAAAAA">
                                      <p:cBhvr from="" to="">
                                        <p:cTn id="26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50" y="69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0" presetClass="entr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C 0.04023 -0.01574 0.08033 -0.03148 0.12161 -0.02662 C 0.16458 -0.02176 0.21601 0.02662 0.2513 0.02894 C 0.28893 0.03102 0.30716 -0.0118 0.34127 -0.01343 C 0.37526 -0.01481 0.42565 0.01597 0.45612 0.01991 C 0.48684 0.02407 0.50585 0.01759 0.525 0.01111 " pathEditMode="relative" rAng="0" ptsTypes="AAAAAA">
                                      <p:cBhvr from="" to="">
                                        <p:cTn id="271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50" y="69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0" presetClass="entr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C 0.04023 -0.01574 0.08033 -0.03148 0.12161 -0.02662 C 0.16458 -0.02176 0.21601 0.02662 0.2513 0.02894 C 0.28893 0.03102 0.30716 -0.0118 0.34127 -0.01343 C 0.37526 -0.01481 0.42565 0.01597 0.45612 0.01991 C 0.48684 0.02407 0.50585 0.01759 0.525 0.01111 " pathEditMode="relative" rAng="0" ptsTypes="AAAAAA">
                                      <p:cBhvr from="" to="">
                                        <p:cTn id="273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50" y="69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2" presetClass="entr" presetSubtype="8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5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8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41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41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5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5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47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47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8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46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46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68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68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8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39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39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6" presetClass="emph" presetSubtype="0" repeatCount="200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307" dur="100" fill="hold"/>
                                        <p:tgtEl>
                                          <p:spTgt spid="285"/>
                                        </p:tgtEl>
                                      </p:cBhvr>
                                      <p:by x="1500000" y="1500000"/>
                                    </p:animScale>
                                  </p:childTnLst>
                                </p:cTn>
                              </p:par>
                              <p:par>
                                <p:cTn id="308" presetID="6" presetClass="emph" presetSubtype="0" repeatCount="2000" autoRev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09" dur="100" fill="hold"/>
                                        <p:tgtEl>
                                          <p:spTgt spid="285"/>
                                        </p:tgtEl>
                                      </p:cBhvr>
                                      <p:by x="1500000" y="1500000"/>
                                    </p:animScale>
                                  </p:childTnLst>
                                </p:cTn>
                              </p:par>
                              <p:par>
                                <p:cTn id="310" presetID="6" presetClass="emph" presetSubtype="0" repeatCount="5000" autoRev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311" dur="100" fill="hold"/>
                                        <p:tgtEl>
                                          <p:spTgt spid="285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0"/>
                                            </p:cond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2" presetID="6" presetClass="emph" presetSubtype="0" repeatCount="2000" autoRev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313" dur="100" fill="hold"/>
                                        <p:tgtEl>
                                          <p:spTgt spid="288"/>
                                        </p:tgtEl>
                                      </p:cBhvr>
                                      <p:by x="1500000" y="150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2"/>
                                            </p:cond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4" presetID="11" presetClass="entr" presetSubtype="0" repeatCount="2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15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4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6" presetID="1" presetClass="mediacall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7" dur="1" fill="hold"/>
                                        <p:tgtEl>
                                          <p:spTgt spid="5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8" presetID="11" presetClass="entr" presetSubtype="0" repeatCount="2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9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8"/>
                                            </p:cond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0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1" dur="1" fill="hold"/>
                                        <p:tgtEl>
                                          <p:spTgt spid="5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grpId="1" nodeType="withEffect">
                                  <p:stCondLst>
                                    <p:cond delay="1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6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37" presetClass="path" presetSubtype="0" repeatCount="2000" accel="50000" decel="5000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2.08333E-7 -3.33333E-6 C -0.26419 0.37593 -1.10169 0.91574 -1.36576 1.29167 " pathEditMode="relative" rAng="0" ptsTypes="AA">
                                      <p:cBhvr>
                                        <p:cTn id="329" dur="5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294" y="64583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8" presetClass="emph" presetSubtype="0" repeatCount="2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331" dur="5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2" presetID="6" presetClass="emph" presetSubtype="0" repeatCount="2000" fill="hold" grpId="2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333" dur="5000" fill="hold"/>
                                        <p:tgtEl>
                                          <p:spTgt spid="508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4" presetID="37" presetClass="path" presetSubtype="0" repeatCount="2000" accel="50000" decel="5000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Motion origin="layout" path="M -3.95833E-6 -2.96296E-6 C -0.34036 0.31412 -0.51992 0.51135 -0.89414 1.25093 " pathEditMode="relative" rAng="0" ptsTypes="AA">
                                      <p:cBhvr>
                                        <p:cTn id="335" dur="5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14" y="62546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8" presetClass="emph" presetSubtype="0" repeatCount="200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Rot by="21600000">
                                      <p:cBhvr>
                                        <p:cTn id="337" dur="5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8" presetID="6" presetClass="emph" presetSubtype="0" repeatCount="200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Scale>
                                      <p:cBhvr>
                                        <p:cTn id="339" dur="5000" fill="hold"/>
                                        <p:tgtEl>
                                          <p:spTgt spid="475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0" presetID="37" presetClass="path" presetSubtype="0" repeatCount="200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00013 4.81481E-6 C -0.39128 0.57314 -0.85599 0.53495 -1.28581 0.92754 " pathEditMode="relative" rAng="0" ptsTypes="AA">
                                      <p:cBhvr>
                                        <p:cTn id="341" dur="5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84" y="46366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8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343" dur="5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4" presetID="6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345" dur="5000" fill="hold"/>
                                        <p:tgtEl>
                                          <p:spTgt spid="439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6" presetID="37" presetClass="path" presetSubtype="0" repeatCount="200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8.33333E-7 -1.11111E-6 C -0.4582 0.01852 -0.70195 1.40278 -1.23594 1.48704 " pathEditMode="relative" rAng="0" ptsTypes="AA">
                                      <p:cBhvr>
                                        <p:cTn id="347" dur="5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797" y="74352"/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6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349" dur="5000" fill="hold"/>
                                        <p:tgtEl>
                                          <p:spTgt spid="515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0" presetID="8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351" dur="5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2" presetID="37" presetClass="path" presetSubtype="0" repeatCount="200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00026 0.00023 C -0.14791 0.27569 -1.0181 1.03866 -1.15507 1.15185 " pathEditMode="relative" rAng="0" ptsTypes="AA">
                                      <p:cBhvr>
                                        <p:cTn id="353" dur="6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747" y="57569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355" dur="6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6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357" dur="6000" fill="hold"/>
                                        <p:tgtEl>
                                          <p:spTgt spid="435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8" presetID="37" presetClass="path" presetSubtype="0" repeatCount="2000" accel="50000" decel="50000" fill="hold" nodeType="withEffect">
                                  <p:stCondLst>
                                    <p:cond delay="14550"/>
                                  </p:stCondLst>
                                  <p:childTnLst>
                                    <p:animMotion origin="layout" path="M -0.00026 -1.11111E-6 C -0.09192 0.24236 -0.88411 1.01158 -1.3332 0.85718 " pathEditMode="relative" rAng="0" ptsTypes="AA">
                                      <p:cBhvr>
                                        <p:cTn id="359" dur="5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641" y="43866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8" presetClass="emph" presetSubtype="0" repeatCount="2000" fill="hold" nodeType="withEffect">
                                  <p:stCondLst>
                                    <p:cond delay="14550"/>
                                  </p:stCondLst>
                                  <p:childTnLst>
                                    <p:animRot by="21600000">
                                      <p:cBhvr>
                                        <p:cTn id="361" dur="5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2" presetID="6" presetClass="emph" presetSubtype="0" repeatCount="2000" fill="hold" nodeType="withEffect">
                                  <p:stCondLst>
                                    <p:cond delay="14550"/>
                                  </p:stCondLst>
                                  <p:childTnLst>
                                    <p:animScale>
                                      <p:cBhvr>
                                        <p:cTn id="363" dur="5000" fill="hold"/>
                                        <p:tgtEl>
                                          <p:spTgt spid="470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4" presetID="37" presetClass="path" presetSubtype="0" repeatCount="2000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-0.00026 -3.7037E-7 C -0.40182 0.83819 -0.99089 0.60764 -1.36875 1.32431 " pathEditMode="relative" rAng="0" ptsTypes="AA">
                                      <p:cBhvr>
                                        <p:cTn id="365" dur="4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424" y="66204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6" presetClass="emph" presetSubtype="0" repeatCount="2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Scale>
                                      <p:cBhvr>
                                        <p:cTn id="367" dur="4000" fill="hold"/>
                                        <p:tgtEl>
                                          <p:spTgt spid="431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8" presetID="8" presetClass="emph" presetSubtype="0" repeatCount="2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Rot by="21600000">
                                      <p:cBhvr>
                                        <p:cTn id="369" dur="4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0" presetID="37" presetClass="path" presetSubtype="0" repeatCount="2000" accel="50000" decel="5000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-0.00013 0.00023 C -0.38503 0.95833 -0.79649 0.52755 -1.18281 1.02176 " pathEditMode="relative" rAng="0" ptsTypes="AA">
                                      <p:cBhvr>
                                        <p:cTn id="371" dur="40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141" y="51065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6" presetClass="emph" presetSubtype="0" repeatCount="200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Scale>
                                      <p:cBhvr>
                                        <p:cTn id="373" dur="4000" fill="hold"/>
                                        <p:tgtEl>
                                          <p:spTgt spid="525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4" presetID="8" presetClass="emph" presetSubtype="0" repeatCount="200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Rot by="21600000">
                                      <p:cBhvr>
                                        <p:cTn id="375" dur="40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6" presetID="37" presetClass="path" presetSubtype="0" repeatCount="2000" accel="50000" decel="50000" fill="hold" nodeType="withEffect">
                                  <p:stCondLst>
                                    <p:cond delay="15050"/>
                                  </p:stCondLst>
                                  <p:childTnLst>
                                    <p:animMotion origin="layout" path="M -0.00039 0.00023 C -0.56393 0.14699 -0.69453 1.4456 -0.96888 1.4037 " pathEditMode="relative" rAng="0" ptsTypes="AA">
                                      <p:cBhvr>
                                        <p:cTn id="377" dur="4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24" y="70208"/>
                                    </p:animMotion>
                                  </p:childTnLst>
                                </p:cTn>
                              </p:par>
                              <p:par>
                                <p:cTn id="378" presetID="8" presetClass="emph" presetSubtype="0" repeatCount="2000" fill="hold" nodeType="withEffect">
                                  <p:stCondLst>
                                    <p:cond delay="15050"/>
                                  </p:stCondLst>
                                  <p:childTnLst>
                                    <p:animRot by="21600000">
                                      <p:cBhvr>
                                        <p:cTn id="379" dur="4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0" presetID="6" presetClass="emph" presetSubtype="0" repeatCount="2000" fill="hold" nodeType="withEffect">
                                  <p:stCondLst>
                                    <p:cond delay="15050"/>
                                  </p:stCondLst>
                                  <p:childTnLst>
                                    <p:animScale>
                                      <p:cBhvr>
                                        <p:cTn id="381" dur="4000" fill="hold"/>
                                        <p:tgtEl>
                                          <p:spTgt spid="503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2" presetID="37" presetClass="path" presetSubtype="0" repeatCount="2000" accel="50000" decel="50000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-0.00026 -1.48148E-6 C -0.06393 0.25162 -0.80924 0.99167 -1.00846 1.52454 " pathEditMode="relative" rAng="0" ptsTypes="AA">
                                      <p:cBhvr>
                                        <p:cTn id="383" dur="4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417" y="76227"/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6" presetClass="emph" presetSubtype="0" repeatCount="2000" fill="hold" grpId="1" nodeType="withEffect">
                                  <p:stCondLst>
                                    <p:cond delay="12750"/>
                                  </p:stCondLst>
                                  <p:childTnLst>
                                    <p:animScale>
                                      <p:cBhvr>
                                        <p:cTn id="385" dur="4000" fill="hold"/>
                                        <p:tgtEl>
                                          <p:spTgt spid="474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6" presetID="8" presetClass="emph" presetSubtype="0" repeatCount="2000" fill="hold" grpId="2" nodeType="withEffect">
                                  <p:stCondLst>
                                    <p:cond delay="12750"/>
                                  </p:stCondLst>
                                  <p:childTnLst>
                                    <p:animRot by="21600000">
                                      <p:cBhvr>
                                        <p:cTn id="387" dur="4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8" presetID="37" presetClass="path" presetSubtype="0" repeatCount="2000" accel="50000" decel="5000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00026 0.00023 C -0.25546 0.59537 -1.03684 1.06967 -1.1888 1.2162 " pathEditMode="relative" rAng="0" ptsTypes="AA">
                                      <p:cBhvr>
                                        <p:cTn id="389" dur="5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27" y="60787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8" presetClass="emph" presetSubtype="0" repeatCount="2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391" dur="5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2" presetID="6" presetClass="emph" presetSubtype="0" repeatCount="2000" fill="hold" grpId="2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393" dur="5500" fill="hold"/>
                                        <p:tgtEl>
                                          <p:spTgt spid="502"/>
                                        </p:tgtEl>
                                      </p:cBhvr>
                                      <p:by x="250000" y="2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4" presetID="37" presetClass="path" presetSubtype="0" repeatCount="200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00026 1.85185E-6 C -0.19102 0.50764 -0.85977 0.94977 -1.0017 1.35833 " pathEditMode="relative" rAng="0" ptsTypes="AA">
                                      <p:cBhvr>
                                        <p:cTn id="395" dur="4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78" y="67917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6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397" dur="4500" fill="hold"/>
                                        <p:tgtEl>
                                          <p:spTgt spid="465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399" dur="4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37" presetClass="path" presetSubtype="0" repeatCount="2000" accel="50000" decel="50000" fill="hold" nodeType="withEffect">
                                  <p:stCondLst>
                                    <p:cond delay="14550"/>
                                  </p:stCondLst>
                                  <p:childTnLst>
                                    <p:animMotion origin="layout" path="M -0.00026 0.00023 C -0.56381 0.14699 -0.98972 1.1831 -1.26407 1.1412 " pathEditMode="relative" rAng="0" ptsTypes="AA">
                                      <p:cBhvr>
                                        <p:cTn id="401" dur="45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90" y="57106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8" presetClass="emph" presetSubtype="0" repeatCount="2000" fill="hold" nodeType="withEffect">
                                  <p:stCondLst>
                                    <p:cond delay="14550"/>
                                  </p:stCondLst>
                                  <p:childTnLst>
                                    <p:animRot by="21600000">
                                      <p:cBhvr>
                                        <p:cTn id="403" dur="45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4" presetID="6" presetClass="emph" presetSubtype="0" repeatCount="2000" fill="hold" nodeType="withEffect">
                                  <p:stCondLst>
                                    <p:cond delay="14550"/>
                                  </p:stCondLst>
                                  <p:childTnLst>
                                    <p:animScale>
                                      <p:cBhvr>
                                        <p:cTn id="405" dur="4500" fill="hold"/>
                                        <p:tgtEl>
                                          <p:spTgt spid="543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6" presetID="37" presetClass="path" presetSubtype="0" repeatCount="2000" accel="50000" decel="5000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-0.00013 0.00023 C -0.40195 0.72106 -0.83463 0.61736 -1.26094 0.87454 " pathEditMode="relative" rAng="0" ptsTypes="AA">
                                      <p:cBhvr>
                                        <p:cTn id="407" dur="4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47" y="43704"/>
                                    </p:animMotion>
                                  </p:childTnLst>
                                </p:cTn>
                              </p:par>
                              <p:par>
                                <p:cTn id="408" presetID="6" presetClass="emph" presetSubtype="0" repeatCount="200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animScale>
                                      <p:cBhvr>
                                        <p:cTn id="409" dur="4500" fill="hold"/>
                                        <p:tgtEl>
                                          <p:spTgt spid="513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0" presetID="8" presetClass="emph" presetSubtype="0" repeatCount="2000" fill="hold" grpId="2" nodeType="withEffect">
                                  <p:stCondLst>
                                    <p:cond delay="13000"/>
                                  </p:stCondLst>
                                  <p:childTnLst>
                                    <p:animRot by="21600000">
                                      <p:cBhvr>
                                        <p:cTn id="411" dur="4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2" presetID="37" presetClass="path" presetSubtype="0" repeatCount="2000" accel="50000" decel="50000" fill="hold" nodeType="withEffect">
                                  <p:stCondLst>
                                    <p:cond delay="13250"/>
                                  </p:stCondLst>
                                  <p:childTnLst>
                                    <p:animMotion origin="layout" path="M 0.13503 0.43564 C -0.3543 0.63634 -0.5431 1.13727 -1.11172 1.45486 " pathEditMode="relative" rAng="0" ptsTypes="AA">
                                      <p:cBhvr>
                                        <p:cTn id="413" dur="4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344" y="50949"/>
                                    </p:animMotion>
                                  </p:childTnLst>
                                </p:cTn>
                              </p:par>
                              <p:par>
                                <p:cTn id="414" presetID="6" presetClass="emph" presetSubtype="0" repeatCount="2000" fill="hold" nodeType="withEffect">
                                  <p:stCondLst>
                                    <p:cond delay="13250"/>
                                  </p:stCondLst>
                                  <p:childTnLst>
                                    <p:animScale>
                                      <p:cBhvr>
                                        <p:cTn id="415" dur="4500" fill="hold"/>
                                        <p:tgtEl>
                                          <p:spTgt spid="409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6" presetID="8" presetClass="emph" presetSubtype="0" repeatCount="2000" fill="hold" nodeType="withEffect">
                                  <p:stCondLst>
                                    <p:cond delay="13250"/>
                                  </p:stCondLst>
                                  <p:childTnLst>
                                    <p:animRot by="21600000">
                                      <p:cBhvr>
                                        <p:cTn id="417" dur="4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37" presetClass="path" presetSubtype="0" repeatCount="2000" accel="50000" decel="5000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animMotion origin="layout" path="M 0.12227 0.3912 C -0.0927 0.50601 -0.23958 0.70092 -0.36328 1.00879 C -0.52591 1.42222 -0.81875 1.65995 -0.99622 1.61342 " pathEditMode="relative" rAng="0" ptsTypes="AAA">
                                      <p:cBhvr>
                                        <p:cTn id="419" dur="4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24" y="61389"/>
                                    </p:animMotion>
                                  </p:childTnLst>
                                </p:cTn>
                              </p:par>
                              <p:par>
                                <p:cTn id="420" presetID="6" presetClass="emph" presetSubtype="0" repeatCount="200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Scale>
                                      <p:cBhvr>
                                        <p:cTn id="421" dur="4500" fill="hold"/>
                                        <p:tgtEl>
                                          <p:spTgt spid="507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2" presetID="8" presetClass="emph" presetSubtype="0" repeatCount="2000" fill="hold" grpId="2" nodeType="withEffect">
                                  <p:stCondLst>
                                    <p:cond delay="13500"/>
                                  </p:stCondLst>
                                  <p:childTnLst>
                                    <p:animRot by="21600000">
                                      <p:cBhvr>
                                        <p:cTn id="423" dur="4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4" presetID="37" presetClass="path" presetSubtype="0" repeatCount="200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00026 0.00023 C -0.36797 0.70926 -0.81992 0.89606 -1.22969 1.34421 " pathEditMode="relative" rAng="0" ptsTypes="AA">
                                      <p:cBhvr>
                                        <p:cTn id="425" dur="4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471" y="67199"/>
                                    </p:animMotion>
                                  </p:childTnLst>
                                </p:cTn>
                              </p:par>
                              <p:par>
                                <p:cTn id="426" presetID="8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427" dur="4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6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429" dur="4000" fill="hold"/>
                                        <p:tgtEl>
                                          <p:spTgt spid="401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0" presetID="37" presetClass="path" presetSubtype="0" repeatCount="2000" accel="50000" decel="5000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0.14727 0.43125 C -0.2375 1.38935 -0.76615 1.04189 -1.15247 1.53634 " pathEditMode="relative" rAng="0" ptsTypes="AA">
                                      <p:cBhvr>
                                        <p:cTn id="431" dur="4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87" y="55255"/>
                                    </p:animMotion>
                                  </p:childTnLst>
                                </p:cTn>
                              </p:par>
                              <p:par>
                                <p:cTn id="432" presetID="6" presetClass="emph" presetSubtype="0" repeatCount="200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Scale>
                                      <p:cBhvr>
                                        <p:cTn id="433" dur="4000" fill="hold"/>
                                        <p:tgtEl>
                                          <p:spTgt spid="509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4" presetID="8" presetClass="emph" presetSubtype="0" repeatCount="200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Rot by="21600000">
                                      <p:cBhvr>
                                        <p:cTn id="435" dur="4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37" presetClass="path" presetSubtype="0" repeatCount="2000" accel="50000" decel="5000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Motion origin="layout" path="M -0.00026 3.33333E-6 C -0.3763 0.2949 -0.74453 1.12361 -1.12031 1.41921 " pathEditMode="relative" rAng="0" ptsTypes="AA">
                                      <p:cBhvr>
                                        <p:cTn id="437" dur="4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3" y="70949"/>
                                    </p:animMotion>
                                  </p:childTnLst>
                                </p:cTn>
                              </p:par>
                              <p:par>
                                <p:cTn id="438" presetID="6" presetClass="emph" presetSubtype="0" repeatCount="200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Scale>
                                      <p:cBhvr>
                                        <p:cTn id="439" dur="4000" fill="hold"/>
                                        <p:tgtEl>
                                          <p:spTgt spid="457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0" presetID="8" presetClass="emph" presetSubtype="0" repeatCount="200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Rot by="21600000">
                                      <p:cBhvr>
                                        <p:cTn id="441" dur="4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2" presetID="37" presetClass="path" presetSubtype="0" repeatCount="2000" accel="50000" decel="50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0.11003 0.23102 C -0.23034 0.54514 -0.40989 0.74236 -0.78411 1.48194 " pathEditMode="relative" rAng="0" ptsTypes="AA">
                                      <p:cBhvr>
                                        <p:cTn id="443" dur="4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14" y="62546"/>
                                    </p:animMotion>
                                  </p:childTnLst>
                                </p:cTn>
                              </p:par>
                              <p:par>
                                <p:cTn id="444" presetID="8" presetClass="emph" presetSubtype="0" repeatCount="2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Rot by="21600000">
                                      <p:cBhvr>
                                        <p:cTn id="445" dur="4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6" presetID="6" presetClass="emph" presetSubtype="0" repeatCount="200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Scale>
                                      <p:cBhvr>
                                        <p:cTn id="447" dur="4000" fill="hold"/>
                                        <p:tgtEl>
                                          <p:spTgt spid="413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8" presetID="37" presetClass="path" presetSubtype="0" repeatCount="2000" accel="50000" decel="5000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00026 2.96296E-6 C -0.19102 0.50764 -0.85977 0.94977 -1.00169 1.35833 " pathEditMode="relative" rAng="0" ptsTypes="AA">
                                      <p:cBhvr>
                                        <p:cTn id="449" dur="40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78" y="67917"/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6" presetClass="emph" presetSubtype="0" repeatCount="2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451" dur="4000" fill="hold"/>
                                        <p:tgtEl>
                                          <p:spTgt spid="514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2" presetID="8" presetClass="emph" presetSubtype="0" repeatCount="2000" fill="hold" grpId="2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453" dur="40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4" presetID="37" presetClass="path" presetSubtype="0" repeatCount="200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00026 0.00023 C -0.25547 0.59537 -1.37591 0.87801 -1.52787 1.02476 " pathEditMode="relative" rAng="0" ptsTypes="AA">
                                      <p:cBhvr>
                                        <p:cTn id="455" dur="36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380" y="51227"/>
                                    </p:animMotion>
                                  </p:childTnLst>
                                </p:cTn>
                              </p:par>
                              <p:par>
                                <p:cTn id="456" presetID="8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457" dur="36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6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459" dur="3600" fill="hold"/>
                                        <p:tgtEl>
                                          <p:spTgt spid="461"/>
                                        </p:tgtEl>
                                      </p:cBhvr>
                                      <p:by x="250000" y="2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0" presetID="37" presetClass="path" presetSubtype="0" repeatCount="200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3.125E-6 -1.38778E-17 C -0.2642 0.37593 -1.1017 0.91574 -1.36576 1.29167 " pathEditMode="relative" rAng="0" ptsTypes="AA">
                                      <p:cBhvr>
                                        <p:cTn id="461" dur="35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294" y="64583"/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8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463" dur="35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6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465" dur="3500" fill="hold"/>
                                        <p:tgtEl>
                                          <p:spTgt spid="521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6" presetID="37" presetClass="path" presetSubtype="0" repeatCount="200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12774 -0.31967 C -0.27513 -0.04421 -1.42201 0.65209 -1.55912 0.76528 " pathEditMode="relative" rAng="0" ptsTypes="AA">
                                      <p:cBhvr>
                                        <p:cTn id="467" dur="5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576" y="54236"/>
                                    </p:animMotion>
                                  </p:childTnLst>
                                </p:cTn>
                              </p:par>
                              <p:par>
                                <p:cTn id="468" presetID="8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469" dur="5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0" presetID="6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471" dur="5500" fill="hold"/>
                                        <p:tgtEl>
                                          <p:spTgt spid="479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2" presetID="37" presetClass="path" presetSubtype="0" repeatCount="2000" accel="50000" decel="5000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00026 0.00023 C -0.25547 0.59537 -1.21497 1.13078 -1.36693 1.27754 " pathEditMode="relative" rAng="0" ptsTypes="AA">
                                      <p:cBhvr>
                                        <p:cTn id="473" dur="5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333" y="63866"/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8" presetClass="emph" presetSubtype="0" repeatCount="2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475" dur="5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6" presetClass="emph" presetSubtype="0" repeatCount="2000" fill="hold" grpId="2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477" dur="5500" fill="hold"/>
                                        <p:tgtEl>
                                          <p:spTgt spid="520"/>
                                        </p:tgtEl>
                                      </p:cBhvr>
                                      <p:by x="250000" y="2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8" presetID="37" presetClass="path" presetSubtype="0" repeatCount="2000" accel="50000" decel="5000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Motion origin="layout" path="M -0.00026 0.00023 C -0.25547 0.59537 -1.13685 1.23912 -1.2888 1.38588 " pathEditMode="relative" rAng="0" ptsTypes="AA">
                                      <p:cBhvr>
                                        <p:cTn id="479" dur="5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27" y="69282"/>
                                    </p:animMotion>
                                  </p:childTnLst>
                                </p:cTn>
                              </p:par>
                              <p:par>
                                <p:cTn id="480" presetID="8" presetClass="emph" presetSubtype="0" repeatCount="200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Rot by="21600000">
                                      <p:cBhvr>
                                        <p:cTn id="481" dur="5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6" presetClass="emph" presetSubtype="0" repeatCount="200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Scale>
                                      <p:cBhvr>
                                        <p:cTn id="483" dur="5500" fill="hold"/>
                                        <p:tgtEl>
                                          <p:spTgt spid="405"/>
                                        </p:tgtEl>
                                      </p:cBhvr>
                                      <p:by x="250000" y="2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4" presetID="37" presetClass="path" presetSubtype="0" repeatCount="2000" accel="50000" decel="5000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00026 0.00023 C -0.25546 0.59537 -1.37747 0.77523 -1.52942 0.92199 " pathEditMode="relative" rAng="0" ptsTypes="AA">
                                      <p:cBhvr>
                                        <p:cTn id="485" dur="5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58" y="46088"/>
                                    </p:animMotion>
                                  </p:childTnLst>
                                </p:cTn>
                              </p:par>
                              <p:par>
                                <p:cTn id="486" presetID="8" presetClass="emph" presetSubtype="0" repeatCount="2000" fill="hold" grpId="1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487" dur="5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6" presetClass="emph" presetSubtype="0" repeatCount="2000" fill="hold" grpId="2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489" dur="5500" fill="hold"/>
                                        <p:tgtEl>
                                          <p:spTgt spid="519"/>
                                        </p:tgtEl>
                                      </p:cBhvr>
                                      <p:by x="250000" y="2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0" presetID="37" presetClass="path" presetSubtype="0" repeatCount="200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00026 0.00023 C -0.14778 0.27569 -1.0289 1.30255 -1.16601 1.41574 " pathEditMode="relative" rAng="0" ptsTypes="AA">
                                      <p:cBhvr>
                                        <p:cTn id="491" dur="5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94" y="70764"/>
                                    </p:animMotion>
                                  </p:childTnLst>
                                </p:cTn>
                              </p:par>
                              <p:par>
                                <p:cTn id="492" presetID="8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493" dur="5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6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495" dur="5500" fill="hold"/>
                                        <p:tgtEl>
                                          <p:spTgt spid="397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6" presetID="37" presetClass="path" presetSubtype="0" repeatCount="2000" accel="50000" decel="5000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-0.00026 1.48148E-6 C -0.40183 0.83819 -0.99089 0.60764 -1.36875 1.3243 " pathEditMode="relative" rAng="0" ptsTypes="AA">
                                      <p:cBhvr>
                                        <p:cTn id="497" dur="4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424" y="66204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6" presetClass="emph" presetSubtype="0" repeatCount="200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animScale>
                                      <p:cBhvr>
                                        <p:cTn id="499" dur="4000" fill="hold"/>
                                        <p:tgtEl>
                                          <p:spTgt spid="469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0" presetID="8" presetClass="emph" presetSubtype="0" repeatCount="2000" fill="hold" grpId="2" nodeType="withEffect">
                                  <p:stCondLst>
                                    <p:cond delay="13000"/>
                                  </p:stCondLst>
                                  <p:childTnLst>
                                    <p:animRot by="21600000">
                                      <p:cBhvr>
                                        <p:cTn id="501" dur="40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2" presetID="37" presetClass="path" presetSubtype="0" repeatCount="2000" accel="50000" decel="5000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Motion origin="layout" path="M -0.08867 -0.00995 C -0.65221 0.13681 -1.07812 1.17292 -1.35247 1.13102 " pathEditMode="relative" rAng="0" ptsTypes="AA">
                                      <p:cBhvr>
                                        <p:cTn id="503" dur="4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90" y="57106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8" presetClass="emph" presetSubtype="0" repeatCount="200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Rot by="21600000">
                                      <p:cBhvr>
                                        <p:cTn id="505" dur="4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6" presetID="6" presetClass="emph" presetSubtype="0" repeatCount="200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Scale>
                                      <p:cBhvr>
                                        <p:cTn id="507" dur="4500" fill="hold"/>
                                        <p:tgtEl>
                                          <p:spTgt spid="379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8" presetID="37" presetClass="path" presetSubtype="0" repeatCount="2000" accel="50000" decel="50000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-0.00013 0.00023 C -0.38529 0.9581 -0.8793 0.59699 -1.26563 1.09144 " pathEditMode="relative" rAng="0" ptsTypes="AA">
                                      <p:cBhvr>
                                        <p:cTn id="509" dur="40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281" y="54560"/>
                                    </p:animMotion>
                                  </p:childTnLst>
                                </p:cTn>
                              </p:par>
                              <p:par>
                                <p:cTn id="510" presetID="6" presetClass="emph" presetSubtype="0" repeatCount="2000" fill="hold" grpId="1" nodeType="withEffect">
                                  <p:stCondLst>
                                    <p:cond delay="12750"/>
                                  </p:stCondLst>
                                  <p:childTnLst>
                                    <p:animScale>
                                      <p:cBhvr>
                                        <p:cTn id="511" dur="4000" fill="hold"/>
                                        <p:tgtEl>
                                          <p:spTgt spid="501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2" presetID="8" presetClass="emph" presetSubtype="0" repeatCount="2000" fill="hold" grpId="2" nodeType="withEffect">
                                  <p:stCondLst>
                                    <p:cond delay="12750"/>
                                  </p:stCondLst>
                                  <p:childTnLst>
                                    <p:animRot by="21600000">
                                      <p:cBhvr>
                                        <p:cTn id="513" dur="40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4" presetID="37" presetClass="path" presetSubtype="0" repeatCount="200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12604 -0.28866 C -0.26055 0.06019 -1.30651 0.94167 -1.43164 1.08519 " pathEditMode="relative" rAng="0" ptsTypes="AA">
                                      <p:cBhvr>
                                        <p:cTn id="515" dur="5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86" y="68681"/>
                                    </p:animMotion>
                                  </p:childTnLst>
                                </p:cTn>
                              </p:par>
                              <p:par>
                                <p:cTn id="516" presetID="8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Rot by="21600000">
                                      <p:cBhvr>
                                        <p:cTn id="517" dur="5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8" presetID="6" presetClass="emph" presetSubtype="0" repeatCount="2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Scale>
                                      <p:cBhvr>
                                        <p:cTn id="519" dur="5500" fill="hold"/>
                                        <p:tgtEl>
                                          <p:spTgt spid="497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0" presetID="37" presetClass="path" presetSubtype="0" repeatCount="2000" accel="50000" decel="5000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Motion origin="layout" path="M -0.00026 0.00023 C -0.5638 0.14699 -0.98972 1.1831 -1.26407 1.1412 " pathEditMode="relative" rAng="0" ptsTypes="AA">
                                      <p:cBhvr>
                                        <p:cTn id="521" dur="4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90" y="57106"/>
                                    </p:animMotion>
                                  </p:childTnLst>
                                </p:cTn>
                              </p:par>
                              <p:par>
                                <p:cTn id="522" presetID="8" presetClass="emph" presetSubtype="0" repeatCount="200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Rot by="21600000">
                                      <p:cBhvr>
                                        <p:cTn id="523" dur="4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4" presetID="6" presetClass="emph" presetSubtype="0" repeatCount="200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Scale>
                                      <p:cBhvr>
                                        <p:cTn id="525" dur="4500" fill="hold"/>
                                        <p:tgtEl>
                                          <p:spTgt spid="561"/>
                                        </p:tgtEl>
                                      </p:cBhvr>
                                      <p:by x="150000" y="150000"/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6" presetID="10" presetClass="entr" presetSubtype="0" fill="hold" grpId="0" nodeType="withEffect">
                                  <p:stCondLst>
                                    <p:cond delay="140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10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10" presetClass="exit" presetSubtype="0" fill="hold" grpId="1" nodeType="withEffect">
                                  <p:stCondLst>
                                    <p:cond delay="20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30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0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50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>
                <p:cTn id="5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7"/>
                </p:tgtEl>
              </p:cMediaNode>
            </p:audio>
            <p:audio>
              <p:cMediaNode>
                <p:cTn id="5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9"/>
                </p:tgtEl>
              </p:cMediaNode>
            </p:audio>
            <p:audio>
              <p:cMediaNode>
                <p:cTn id="5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0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3" grpId="1" animBg="1" autoUpdateAnimBg="0"/>
      <p:bldP spid="34" grpId="0" animBg="1"/>
      <p:bldP spid="34" grpId="1" animBg="1" autoUpdateAnimBg="0"/>
      <p:bldP spid="35" grpId="0" animBg="1" autoUpdateAnimBg="0"/>
      <p:bldP spid="36" grpId="0" animBg="1"/>
      <p:bldP spid="36" grpId="1" animBg="1" autoUpdateAnimBg="0"/>
      <p:bldP spid="378" grpId="0"/>
      <p:bldP spid="378" grpId="1"/>
      <p:bldP spid="469" grpId="0" animBg="1"/>
      <p:bldP spid="469" grpId="1" animBg="1"/>
      <p:bldP spid="469" grpId="2" animBg="1"/>
      <p:bldP spid="474" grpId="0" animBg="1"/>
      <p:bldP spid="474" grpId="1" animBg="1"/>
      <p:bldP spid="474" grpId="2" animBg="1"/>
      <p:bldP spid="501" grpId="0" animBg="1"/>
      <p:bldP spid="501" grpId="1" animBg="1"/>
      <p:bldP spid="501" grpId="2" animBg="1"/>
      <p:bldP spid="502" grpId="0" animBg="1"/>
      <p:bldP spid="502" grpId="1" animBg="1"/>
      <p:bldP spid="502" grpId="2" animBg="1"/>
      <p:bldP spid="507" grpId="0" animBg="1"/>
      <p:bldP spid="507" grpId="1" animBg="1"/>
      <p:bldP spid="507" grpId="2" animBg="1"/>
      <p:bldP spid="508" grpId="0" animBg="1"/>
      <p:bldP spid="508" grpId="1" animBg="1"/>
      <p:bldP spid="508" grpId="2" animBg="1"/>
      <p:bldP spid="513" grpId="0" animBg="1" autoUpdateAnimBg="0"/>
      <p:bldP spid="513" grpId="1" animBg="1" autoUpdateAnimBg="0"/>
      <p:bldP spid="513" grpId="2" animBg="1" autoUpdateAnimBg="0"/>
      <p:bldP spid="514" grpId="0" animBg="1" autoUpdateAnimBg="0"/>
      <p:bldP spid="514" grpId="1" animBg="1" autoUpdateAnimBg="0"/>
      <p:bldP spid="514" grpId="2" animBg="1" autoUpdateAnimBg="0"/>
      <p:bldP spid="519" grpId="0" animBg="1"/>
      <p:bldP spid="519" grpId="1" animBg="1"/>
      <p:bldP spid="519" grpId="2" animBg="1"/>
      <p:bldP spid="520" grpId="0" animBg="1" autoUpdateAnimBg="0"/>
      <p:bldP spid="520" grpId="1" animBg="1" autoUpdateAnimBg="0"/>
      <p:bldP spid="520" grpId="2" animBg="1" autoUpdateAnimBg="0"/>
      <p:bldP spid="565" grpId="0"/>
      <p:bldP spid="565" grpId="1"/>
      <p:bldP spid="5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alpha val="80000"/>
              </a:schemeClr>
            </a:gs>
            <a:gs pos="100000">
              <a:schemeClr val="tx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">
            <a:extLst>
              <a:ext uri="{FF2B5EF4-FFF2-40B4-BE49-F238E27FC236}">
                <a16:creationId xmlns="" xmlns:a16="http://schemas.microsoft.com/office/drawing/2014/main" id="{FDCDDD2F-B594-478E-8EB3-E3847888382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1038263" y="3207750"/>
            <a:ext cx="1469755" cy="1507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</p:txBody>
      </p:sp>
      <p:sp>
        <p:nvSpPr>
          <p:cNvPr id="3" name="PA-椭圆 5">
            <a:extLst>
              <a:ext uri="{FF2B5EF4-FFF2-40B4-BE49-F238E27FC236}">
                <a16:creationId xmlns="" xmlns:a16="http://schemas.microsoft.com/office/drawing/2014/main" id="{202640D0-8B0D-44FD-ACE2-E6D63CAF071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474316" y="2596896"/>
            <a:ext cx="1196418" cy="1196418"/>
          </a:xfrm>
          <a:prstGeom prst="ellipse">
            <a:avLst/>
          </a:prstGeom>
          <a:gradFill flip="none" rotWithShape="1">
            <a:gsLst>
              <a:gs pos="34000">
                <a:schemeClr val="bg1">
                  <a:alpha val="5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PA-椭圆 4">
            <a:extLst>
              <a:ext uri="{FF2B5EF4-FFF2-40B4-BE49-F238E27FC236}">
                <a16:creationId xmlns="" xmlns:a16="http://schemas.microsoft.com/office/drawing/2014/main" id="{6D1860B5-D5A2-4BB9-BD93-7F83394D821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053272" y="3017940"/>
            <a:ext cx="354330" cy="354330"/>
          </a:xfrm>
          <a:prstGeom prst="ellipse">
            <a:avLst/>
          </a:prstGeom>
          <a:gradFill flip="none" rotWithShape="1">
            <a:gsLst>
              <a:gs pos="22000">
                <a:srgbClr val="FFC000">
                  <a:alpha val="75000"/>
                </a:srgbClr>
              </a:gs>
              <a:gs pos="100000">
                <a:srgbClr val="FFFF00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-椭圆 3">
            <a:extLst>
              <a:ext uri="{FF2B5EF4-FFF2-40B4-BE49-F238E27FC236}">
                <a16:creationId xmlns="" xmlns:a16="http://schemas.microsoft.com/office/drawing/2014/main" id="{7EB7542E-A4D9-48CC-AB10-6697F533D81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-1241867" y="2829345"/>
            <a:ext cx="731520" cy="731520"/>
          </a:xfrm>
          <a:prstGeom prst="ellipse">
            <a:avLst/>
          </a:prstGeom>
          <a:gradFill flip="none" rotWithShape="1">
            <a:gsLst>
              <a:gs pos="34000">
                <a:schemeClr val="bg1">
                  <a:lumMod val="75000"/>
                  <a:alpha val="75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PA-文本框 1">
            <a:extLst>
              <a:ext uri="{FF2B5EF4-FFF2-40B4-BE49-F238E27FC236}">
                <a16:creationId xmlns="" xmlns:a16="http://schemas.microsoft.com/office/drawing/2014/main" id="{89D124F4-8497-4CF0-9C72-638643E052D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29200" y="633478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寻觅</a:t>
            </a:r>
          </a:p>
        </p:txBody>
      </p:sp>
      <p:pic>
        <p:nvPicPr>
          <p:cNvPr id="6" name="水滴6_爱给网_aigei_com">
            <a:hlinkClick r:id="" action="ppaction://media"/>
            <a:extLst>
              <a:ext uri="{FF2B5EF4-FFF2-40B4-BE49-F238E27FC236}">
                <a16:creationId xmlns="" xmlns:a16="http://schemas.microsoft.com/office/drawing/2014/main" id="{0E4AED63-03D6-4ECB-9F8E-3C286056A217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>
                  <p14:fade out="3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51755" y="-130937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4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4500"/>
    </mc:Choice>
    <mc:Fallback xmlns="">
      <p:transition spd="slow" advClick="0" advTm="14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44000" decel="56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48000" decel="52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3)-0.1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rand(0.3)-0.1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0" presetClass="entr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0.06010417 -0.02537037 0.1202083 -0.05074074 0.17375 -0.04 C 0.2272917 -0.02925926 0.273125 0.05185185 0.32125 0.06444447 C 0.369375 0.07703707 0.4159375 0.05629629 0.4625 0.03555555" pathEditMode="relative">
                                      <p:cBhvr from="" to="">
                                        <p:cTn id="17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entr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0.06010417 -0.02537037 0.1202083 -0.05074074 0.17375 -0.04 C 0.2272917 -0.02925926 0.273125 0.05185185 0.32125 0.06444447 C 0.369375 0.07703707 0.4159375 0.05629629 0.4625 0.03555555" pathEditMode="relative">
                                      <p:cBhvr from="" to="">
                                        <p:cTn id="1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entr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0.06010417 -0.02537037 0.1202083 -0.05074074 0.17375 -0.04 C 0.2272917 -0.02925926 0.273125 0.05185185 0.32125 0.06444447 C 0.369375 0.07703707 0.4159375 0.05629629 0.4625 0.03555555" pathEditMode="relative">
                                      <p:cBhvr from="" to="">
                                        <p:cTn id="21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entr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0.06010417 -0.02537037 0.1202083 -0.05074074 0.17375 -0.04 C 0.2272917 -0.02925926 0.273125 0.05185185 0.32125 0.06444447 C 0.369375 0.07703707 0.4159375 0.05629629 0.4625 0.03555555" pathEditMode="relative">
                                      <p:cBhvr from="" to="">
                                        <p:cTn id="23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entr" presetSubtype="0" accel="50000" decel="5000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0.4625 0.03565 C 0.51523 0.0257 0.56796 0.01598 0.57382 0.03773 C 0.57968 0.05973 0.51901 0.14283 0.49752 0.1669 C 0.47617 0.19074 0.46093 0.18635 0.44557 0.18195 " pathEditMode="relative" rAng="0" ptsTypes="AAAA">
                                      <p:cBhvr from="" to=""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" y="692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entr" presetSubtype="0" accel="50000" decel="5000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0.4625 0.03565 C 0.51524 0.02569 0.56797 0.01597 0.57383 0.03773 C 0.57969 0.05972 0.51901 0.14282 0.49753 0.1669 C 0.47617 0.19074 0.46094 0.18634 0.44557 0.18194 " pathEditMode="relative" rAng="0" ptsTypes="AAAA">
                                      <p:cBhvr from="" to=""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" y="692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entr" presetSubtype="0" accel="50000" decel="5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0.46237 0.03565 C 0.51511 0.02569 0.56784 0.01597 0.5737 0.03773 C 0.57956 0.05972 0.51888 0.14282 0.4974 0.1669 C 0.47604 0.19074 0.46081 0.18634 0.44544 0.18194 " pathEditMode="relative" rAng="0" ptsTypes="AAAA">
                                      <p:cBhvr from="" to=""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" y="692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entr" presetSubtype="0" accel="50000" decel="5000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0.46237 0.03565 C 0.51511 0.02569 0.56784 0.01597 0.5737 0.03773 C 0.57956 0.05972 0.51888 0.14282 0.4974 0.1669 C 0.47604 0.19074 0.46081 0.18634 0.44544 0.18194 " pathEditMode="relative" rAng="0" ptsTypes="AAAA">
                                      <p:cBhvr from="" to=""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" y="692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entr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0.44557 0.18195 C 0.42695 0.18125 0.4082 0.18079 0.40143 0.15834 C 0.39466 0.13588 0.37708 0.07755 0.40469 0.04723 C 0.43242 0.01667 0.50794 -0.0324 0.56719 -0.02407 C 0.62656 -0.01551 0.6556 0.08635 0.76055 0.09746 C 0.86549 0.10857 0.95104 -0.19189 1.19674 0.0426 " pathEditMode="relative" rAng="0" ptsTypes="AAAAAA">
                                      <p:cBhvr from="" to="">
                                        <p:cTn id="33" dur="5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53" y="-1145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entr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0.44558 0.18194 C 0.42696 0.18125 0.40821 0.18079 0.40144 0.15833 C 0.39466 0.13588 0.37709 0.07755 0.40469 0.04722 C 0.43243 0.01667 0.50795 -0.03241 0.56719 -0.02407 C 0.62657 -0.01551 0.6556 0.08634 0.76055 0.09745 C 0.8655 0.10857 0.95104 -0.1919 1.19675 0.04259 " pathEditMode="relative" rAng="0" ptsTypes="AAAAAA">
                                      <p:cBhvr from="" to="">
                                        <p:cTn id="35" dur="5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53" y="-1145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entr" presetSubtype="0" fill="hold" grpId="2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0.44545 0.18194 C 0.42683 0.18125 0.40808 0.18079 0.40131 0.15833 C 0.39453 0.13588 0.37696 0.07755 0.40456 0.04722 C 0.4323 0.01667 0.50782 -0.03241 0.56706 -0.02407 C 0.62644 -0.01551 0.65547 0.08634 0.76042 0.09745 C 0.86537 0.10857 0.95092 -0.1919 1.19662 0.04259 " pathEditMode="relative" rAng="0" ptsTypes="AAAAAA">
                                      <p:cBhvr from="" to="">
                                        <p:cTn id="37" dur="5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53" y="-1145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entr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0.44545 0.18194 C 0.42683 0.18125 0.40808 0.18079 0.40131 0.15833 C 0.39453 0.13588 0.37696 0.07755 0.40456 0.04722 C 0.4323 0.01667 0.50782 -0.03241 0.56706 -0.02407 C 0.62644 -0.01551 0.65547 0.08634 0.76042 0.09745 C 0.86537 0.10857 0.95092 -0.1919 1.19662 0.04259 " pathEditMode="relative" rAng="0" ptsTypes="AAAAAA">
                                      <p:cBhvr from="" to="">
                                        <p:cTn id="39" dur="5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53" y="-1145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12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2" grpId="1" animBg="1" autoUpdateAnimBg="0"/>
      <p:bldP spid="2" grpId="2" animBg="1" autoUpdateAnimBg="0"/>
      <p:bldP spid="2" grpId="3" animBg="1" autoUpdateAnimBg="0"/>
      <p:bldP spid="3" grpId="0" animBg="1"/>
      <p:bldP spid="3" grpId="1" animBg="1" autoUpdateAnimBg="0"/>
      <p:bldP spid="3" grpId="2" animBg="1" autoUpdateAnimBg="0"/>
      <p:bldP spid="3" grpId="3" animBg="1" autoUpdateAnimBg="0"/>
      <p:bldP spid="4" grpId="0" animBg="1" autoUpdateAnimBg="0"/>
      <p:bldP spid="4" grpId="1" animBg="1" autoUpdateAnimBg="0"/>
      <p:bldP spid="4" grpId="2" animBg="1" autoUpdateAnimBg="0"/>
      <p:bldP spid="5" grpId="0" animBg="1"/>
      <p:bldP spid="5" grpId="1" animBg="1" autoUpdateAnimBg="0"/>
      <p:bldP spid="5" grpId="2" animBg="1" autoUpdateAnimBg="0"/>
      <p:bldP spid="5" grpId="3" animBg="1" autoUpdateAnimBg="0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alpha val="80000"/>
              </a:schemeClr>
            </a:gs>
            <a:gs pos="100000">
              <a:schemeClr val="tx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圆角矩形 1">
            <a:extLst>
              <a:ext uri="{FF2B5EF4-FFF2-40B4-BE49-F238E27FC236}">
                <a16:creationId xmlns="" xmlns:a16="http://schemas.microsoft.com/office/drawing/2014/main" id="{F586F8E8-6271-4D8F-B4E5-FC663E18C72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192000" y="0"/>
            <a:ext cx="20497800" cy="6858000"/>
          </a:xfrm>
          <a:prstGeom prst="roundRect">
            <a:avLst>
              <a:gd name="adj" fmla="val 44444"/>
            </a:avLst>
          </a:prstGeom>
          <a:gradFill flip="none" rotWithShape="1">
            <a:gsLst>
              <a:gs pos="800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PA-椭圆 2">
            <a:extLst>
              <a:ext uri="{FF2B5EF4-FFF2-40B4-BE49-F238E27FC236}">
                <a16:creationId xmlns="" xmlns:a16="http://schemas.microsoft.com/office/drawing/2014/main" id="{2DDA0504-B178-48AE-B796-D0D1A8D6AEA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5971520" y="-5410200"/>
            <a:ext cx="17678400" cy="1767840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PA-椭圆 3">
            <a:extLst>
              <a:ext uri="{FF2B5EF4-FFF2-40B4-BE49-F238E27FC236}">
                <a16:creationId xmlns="" xmlns:a16="http://schemas.microsoft.com/office/drawing/2014/main" id="{02882D34-34F6-4606-98C6-87A167821A6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9202400" y="-2179320"/>
            <a:ext cx="11216640" cy="11216640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-文本框 2">
            <a:extLst>
              <a:ext uri="{FF2B5EF4-FFF2-40B4-BE49-F238E27FC236}">
                <a16:creationId xmlns="" xmlns:a16="http://schemas.microsoft.com/office/drawing/2014/main" id="{386CA3A0-8B8E-40EB-8A0E-077450615D3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-1038263" y="3207750"/>
            <a:ext cx="1469755" cy="1507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</p:txBody>
      </p:sp>
      <p:sp>
        <p:nvSpPr>
          <p:cNvPr id="6" name="PA-椭圆 5">
            <a:extLst>
              <a:ext uri="{FF2B5EF4-FFF2-40B4-BE49-F238E27FC236}">
                <a16:creationId xmlns="" xmlns:a16="http://schemas.microsoft.com/office/drawing/2014/main" id="{2C9024F0-166E-4114-9BD6-53624F9D07C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-1474316" y="2596896"/>
            <a:ext cx="1196418" cy="1196418"/>
          </a:xfrm>
          <a:prstGeom prst="ellipse">
            <a:avLst/>
          </a:prstGeom>
          <a:gradFill flip="none" rotWithShape="1">
            <a:gsLst>
              <a:gs pos="34000">
                <a:schemeClr val="bg1">
                  <a:alpha val="5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PA-椭圆 4">
            <a:extLst>
              <a:ext uri="{FF2B5EF4-FFF2-40B4-BE49-F238E27FC236}">
                <a16:creationId xmlns="" xmlns:a16="http://schemas.microsoft.com/office/drawing/2014/main" id="{926895DB-313D-45EF-85BE-B71077C338D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-1053272" y="3017940"/>
            <a:ext cx="354330" cy="354330"/>
          </a:xfrm>
          <a:prstGeom prst="ellipse">
            <a:avLst/>
          </a:prstGeom>
          <a:gradFill flip="none" rotWithShape="1">
            <a:gsLst>
              <a:gs pos="22000">
                <a:srgbClr val="FFC000">
                  <a:alpha val="75000"/>
                </a:srgbClr>
              </a:gs>
              <a:gs pos="100000">
                <a:srgbClr val="FFFF00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PA-椭圆 3">
            <a:extLst>
              <a:ext uri="{FF2B5EF4-FFF2-40B4-BE49-F238E27FC236}">
                <a16:creationId xmlns="" xmlns:a16="http://schemas.microsoft.com/office/drawing/2014/main" id="{9438CD58-0B7C-4E18-92C8-F73DD9CE15F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-1241867" y="2829345"/>
            <a:ext cx="731520" cy="731520"/>
          </a:xfrm>
          <a:prstGeom prst="ellipse">
            <a:avLst/>
          </a:prstGeom>
          <a:gradFill flip="none" rotWithShape="1">
            <a:gsLst>
              <a:gs pos="34000">
                <a:schemeClr val="bg1">
                  <a:lumMod val="75000"/>
                  <a:alpha val="75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PA-文本框 8">
            <a:extLst>
              <a:ext uri="{FF2B5EF4-FFF2-40B4-BE49-F238E27FC236}">
                <a16:creationId xmlns="" xmlns:a16="http://schemas.microsoft.com/office/drawing/2014/main" id="{8D31CEF3-596D-4898-B629-2655731B71FC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243701" y="2592408"/>
            <a:ext cx="1221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829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5E-6 0 L -1.003 0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5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00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3.95833E-6 0 L -1.03503 0 " pathEditMode="relative" rAng="0" ptsTypes="AA">
                                      <p:cBhvr>
                                        <p:cTn id="8" dur="8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75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100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3.95833E-6 0 L -1.03503 0 " pathEditMode="relative" rAng="0" ptsTypes="AA">
                                      <p:cBhvr>
                                        <p:cTn id="10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758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44000" decel="56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ccel="48000" decel="52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3)-0.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rand(0.3)-0.1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0.28489 -0.00255 " pathEditMode="relative" rAng="0" ptsTypes="AA">
                                      <p:cBhvr>
                                        <p:cTn id="25" dur="7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45" y="-1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7.40741E-7 L 0.28438 -0.00255 " pathEditMode="relative" rAng="0" ptsTypes="AA">
                                      <p:cBhvr>
                                        <p:cTn id="27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13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08333E-7 -3.7037E-6 L 0.28607 -0.00208 " pathEditMode="relative" rAng="0" ptsTypes="AA">
                                      <p:cBhvr>
                                        <p:cTn id="29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97" y="-1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0.28554 -0.00255 " pathEditMode="relative" rAng="0" ptsTypes="AA">
                                      <p:cBhvr>
                                        <p:cTn id="31" dur="7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71" y="-13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xit" presetSubtype="0" fill="hold" grpId="1" nodeType="withEffect">
                                  <p:stCondLst>
                                    <p:cond delay="1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path" presetSubtype="0" accel="100000" fill="hold" grpId="2" nodeType="withEffect">
                                  <p:stCondLst>
                                    <p:cond delay="14750"/>
                                  </p:stCondLst>
                                  <p:childTnLst>
                                    <p:animMotion origin="layout" path="M 0.28489 -0.00255 L 1.14804 -0.00255 " pathEditMode="relative" rAng="0" ptsTypes="AA">
                                      <p:cBhvr>
                                        <p:cTn id="4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8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100000" fill="hold" grpId="2" nodeType="withEffect">
                                  <p:stCondLst>
                                    <p:cond delay="14750"/>
                                  </p:stCondLst>
                                  <p:childTnLst>
                                    <p:animMotion origin="layout" path="M 0.28502 -0.00255 L 1.14558 -0.00255 " pathEditMode="relative" rAng="0" ptsTypes="AA">
                                      <p:cBhvr>
                                        <p:cTn id="4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100000" fill="hold" grpId="2" nodeType="withEffect">
                                  <p:stCondLst>
                                    <p:cond delay="14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28607 -0.00208 L 1.14492 0.00348 " pathEditMode="relative" rAng="0" ptsTypes="AA">
                                      <p:cBhvr>
                                        <p:cTn id="4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43" y="27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100000" fill="hold" grpId="1" nodeType="withEffect">
                                  <p:stCondLst>
                                    <p:cond delay="14750"/>
                                  </p:stCondLst>
                                  <p:childTnLst>
                                    <p:animMotion origin="layout" path="M 0.28489 -0.00255 L 1.14544 -0.00255 " pathEditMode="relative" rAng="0" ptsTypes="AA">
                                      <p:cBhvr>
                                        <p:cTn id="4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" grpId="1" animBg="1"/>
      <p:bldP spid="4" grpId="0" animBg="1"/>
      <p:bldP spid="4" grpId="1" animBg="1"/>
      <p:bldP spid="5" grpId="0"/>
      <p:bldP spid="5" grpId="1"/>
      <p:bldP spid="5" grpId="2"/>
      <p:bldP spid="6" grpId="0" animBg="1"/>
      <p:bldP spid="6" grpId="1" animBg="1"/>
      <p:bldP spid="6" grpId="2" animBg="1"/>
      <p:bldP spid="7" grpId="0" animBg="1"/>
      <p:bldP spid="7" grpId="1" animBg="1"/>
      <p:bldP spid="8" grpId="0" animBg="1"/>
      <p:bldP spid="8" grpId="1" animBg="1"/>
      <p:bldP spid="8" grpId="2" animBg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2">
            <a:extLst>
              <a:ext uri="{FF2B5EF4-FFF2-40B4-BE49-F238E27FC236}">
                <a16:creationId xmlns="" xmlns:a16="http://schemas.microsoft.com/office/drawing/2014/main" id="{FA36DA53-7569-4DAC-BA76-6C179422CFA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1038263" y="3207750"/>
            <a:ext cx="1469755" cy="1507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alpha val="30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</a:t>
            </a:r>
          </a:p>
        </p:txBody>
      </p:sp>
      <p:sp>
        <p:nvSpPr>
          <p:cNvPr id="5" name="PA-椭圆 5">
            <a:extLst>
              <a:ext uri="{FF2B5EF4-FFF2-40B4-BE49-F238E27FC236}">
                <a16:creationId xmlns="" xmlns:a16="http://schemas.microsoft.com/office/drawing/2014/main" id="{B2DA7C9C-9CAF-4696-A0B3-5653FD1735D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474316" y="2596896"/>
            <a:ext cx="1196418" cy="1196418"/>
          </a:xfrm>
          <a:prstGeom prst="ellipse">
            <a:avLst/>
          </a:prstGeom>
          <a:gradFill flip="none" rotWithShape="1">
            <a:gsLst>
              <a:gs pos="34000">
                <a:schemeClr val="bg1">
                  <a:alpha val="5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PA-椭圆 4">
            <a:extLst>
              <a:ext uri="{FF2B5EF4-FFF2-40B4-BE49-F238E27FC236}">
                <a16:creationId xmlns="" xmlns:a16="http://schemas.microsoft.com/office/drawing/2014/main" id="{955ACFB0-5988-4700-96BD-E770CD091B1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-1053272" y="3017940"/>
            <a:ext cx="354330" cy="354330"/>
          </a:xfrm>
          <a:prstGeom prst="ellipse">
            <a:avLst/>
          </a:prstGeom>
          <a:gradFill flip="none" rotWithShape="1">
            <a:gsLst>
              <a:gs pos="22000">
                <a:srgbClr val="FFC000">
                  <a:alpha val="75000"/>
                </a:srgbClr>
              </a:gs>
              <a:gs pos="100000">
                <a:srgbClr val="FFFF00">
                  <a:alpha val="5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PA-椭圆 3">
            <a:extLst>
              <a:ext uri="{FF2B5EF4-FFF2-40B4-BE49-F238E27FC236}">
                <a16:creationId xmlns="" xmlns:a16="http://schemas.microsoft.com/office/drawing/2014/main" id="{A66D707C-D125-4F4B-B894-851D5685A40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-1241867" y="2829345"/>
            <a:ext cx="731520" cy="731520"/>
          </a:xfrm>
          <a:prstGeom prst="ellipse">
            <a:avLst/>
          </a:prstGeom>
          <a:gradFill flip="none" rotWithShape="1">
            <a:gsLst>
              <a:gs pos="34000">
                <a:schemeClr val="bg1">
                  <a:alpha val="75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PA-文本框 13">
            <a:extLst>
              <a:ext uri="{FF2B5EF4-FFF2-40B4-BE49-F238E27FC236}">
                <a16:creationId xmlns="" xmlns:a16="http://schemas.microsoft.com/office/drawing/2014/main" id="{83419BF1-92DD-4C06-848C-4F63D4476AF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668269" y="2474709"/>
            <a:ext cx="677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Hi~</a:t>
            </a:r>
            <a:endParaRPr lang="zh-CN" altLang="en-US" sz="1600" dirty="0"/>
          </a:p>
        </p:txBody>
      </p:sp>
      <p:sp>
        <p:nvSpPr>
          <p:cNvPr id="16" name="PA-文本框 15">
            <a:extLst>
              <a:ext uri="{FF2B5EF4-FFF2-40B4-BE49-F238E27FC236}">
                <a16:creationId xmlns="" xmlns:a16="http://schemas.microsoft.com/office/drawing/2014/main" id="{4194E030-F3C6-42DA-AA79-E30AA44A7B7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557779" y="2691879"/>
            <a:ext cx="6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Hi</a:t>
            </a:r>
            <a:endParaRPr lang="zh-CN" altLang="en-US" dirty="0"/>
          </a:p>
        </p:txBody>
      </p:sp>
      <p:sp>
        <p:nvSpPr>
          <p:cNvPr id="17" name="PA-文本框 13">
            <a:extLst>
              <a:ext uri="{FF2B5EF4-FFF2-40B4-BE49-F238E27FC236}">
                <a16:creationId xmlns="" xmlns:a16="http://schemas.microsoft.com/office/drawing/2014/main" id="{DC2864D0-49A5-46DE-9396-4E9E6A1E65E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741607" y="2306319"/>
            <a:ext cx="1231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Hello~</a:t>
            </a:r>
            <a:endParaRPr lang="zh-CN" altLang="en-US" sz="1600" dirty="0"/>
          </a:p>
        </p:txBody>
      </p:sp>
      <p:sp>
        <p:nvSpPr>
          <p:cNvPr id="18" name="PA-文本框 15">
            <a:extLst>
              <a:ext uri="{FF2B5EF4-FFF2-40B4-BE49-F238E27FC236}">
                <a16:creationId xmlns="" xmlns:a16="http://schemas.microsoft.com/office/drawing/2014/main" id="{3BB2CC23-FE5E-4100-B667-5B548BD6F5F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631117" y="2553468"/>
            <a:ext cx="891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Hello</a:t>
            </a:r>
            <a:endParaRPr lang="zh-CN" altLang="en-US" dirty="0"/>
          </a:p>
        </p:txBody>
      </p:sp>
      <p:pic>
        <p:nvPicPr>
          <p:cNvPr id="72" name="PA-图片 71">
            <a:extLst>
              <a:ext uri="{FF2B5EF4-FFF2-40B4-BE49-F238E27FC236}">
                <a16:creationId xmlns="" xmlns:a16="http://schemas.microsoft.com/office/drawing/2014/main" id="{7E428D33-2822-410A-B612-3181FA0EE873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5"/>
          <a:stretch>
            <a:fillRect/>
          </a:stretch>
        </p:blipFill>
        <p:spPr>
          <a:xfrm>
            <a:off x="9442621" y="876971"/>
            <a:ext cx="1902117" cy="1194920"/>
          </a:xfrm>
          <a:prstGeom prst="rect">
            <a:avLst/>
          </a:prstGeom>
        </p:spPr>
      </p:pic>
      <p:pic>
        <p:nvPicPr>
          <p:cNvPr id="73" name="PA-图片 72">
            <a:extLst>
              <a:ext uri="{FF2B5EF4-FFF2-40B4-BE49-F238E27FC236}">
                <a16:creationId xmlns="" xmlns:a16="http://schemas.microsoft.com/office/drawing/2014/main" id="{7F1F4766-1E39-4ECC-B9C6-2A05C3193848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5"/>
          <a:stretch>
            <a:fillRect/>
          </a:stretch>
        </p:blipFill>
        <p:spPr>
          <a:xfrm>
            <a:off x="10793120" y="4232618"/>
            <a:ext cx="1005577" cy="631709"/>
          </a:xfrm>
          <a:prstGeom prst="rect">
            <a:avLst/>
          </a:prstGeom>
        </p:spPr>
      </p:pic>
      <p:pic>
        <p:nvPicPr>
          <p:cNvPr id="74" name="PA-图片 73">
            <a:extLst>
              <a:ext uri="{FF2B5EF4-FFF2-40B4-BE49-F238E27FC236}">
                <a16:creationId xmlns="" xmlns:a16="http://schemas.microsoft.com/office/drawing/2014/main" id="{9E95282E-2A5B-44FC-AFCE-C316D620A64D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6"/>
          <a:stretch>
            <a:fillRect/>
          </a:stretch>
        </p:blipFill>
        <p:spPr>
          <a:xfrm>
            <a:off x="8975680" y="4727391"/>
            <a:ext cx="1683266" cy="1054059"/>
          </a:xfrm>
          <a:prstGeom prst="rect">
            <a:avLst/>
          </a:prstGeom>
        </p:spPr>
      </p:pic>
      <p:pic>
        <p:nvPicPr>
          <p:cNvPr id="75" name="PA-图片 74">
            <a:extLst>
              <a:ext uri="{FF2B5EF4-FFF2-40B4-BE49-F238E27FC236}">
                <a16:creationId xmlns="" xmlns:a16="http://schemas.microsoft.com/office/drawing/2014/main" id="{195A9290-4F7D-4BF5-9C77-E41EDD15CDD2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7"/>
          <a:stretch>
            <a:fillRect/>
          </a:stretch>
        </p:blipFill>
        <p:spPr>
          <a:xfrm>
            <a:off x="6613662" y="1512941"/>
            <a:ext cx="1473044" cy="925374"/>
          </a:xfrm>
          <a:prstGeom prst="rect">
            <a:avLst/>
          </a:prstGeom>
        </p:spPr>
      </p:pic>
      <p:pic>
        <p:nvPicPr>
          <p:cNvPr id="76" name="PA-图片 75">
            <a:extLst>
              <a:ext uri="{FF2B5EF4-FFF2-40B4-BE49-F238E27FC236}">
                <a16:creationId xmlns="" xmlns:a16="http://schemas.microsoft.com/office/drawing/2014/main" id="{4BA10F33-E69F-4268-80ED-2A56B08C2EA1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8"/>
          <a:stretch>
            <a:fillRect/>
          </a:stretch>
        </p:blipFill>
        <p:spPr>
          <a:xfrm>
            <a:off x="5369169" y="4163511"/>
            <a:ext cx="1677889" cy="1054059"/>
          </a:xfrm>
          <a:prstGeom prst="rect">
            <a:avLst/>
          </a:prstGeom>
        </p:spPr>
      </p:pic>
      <p:pic>
        <p:nvPicPr>
          <p:cNvPr id="77" name="PA-图片 76">
            <a:extLst>
              <a:ext uri="{FF2B5EF4-FFF2-40B4-BE49-F238E27FC236}">
                <a16:creationId xmlns="" xmlns:a16="http://schemas.microsoft.com/office/drawing/2014/main" id="{007C2DFF-39A2-48F6-9AE5-1525FE814097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5"/>
          <a:stretch>
            <a:fillRect/>
          </a:stretch>
        </p:blipFill>
        <p:spPr>
          <a:xfrm>
            <a:off x="6714663" y="5307037"/>
            <a:ext cx="1473044" cy="925374"/>
          </a:xfrm>
          <a:prstGeom prst="rect">
            <a:avLst/>
          </a:prstGeom>
        </p:spPr>
      </p:pic>
      <p:pic>
        <p:nvPicPr>
          <p:cNvPr id="78" name="PA-图片 77">
            <a:extLst>
              <a:ext uri="{FF2B5EF4-FFF2-40B4-BE49-F238E27FC236}">
                <a16:creationId xmlns="" xmlns:a16="http://schemas.microsoft.com/office/drawing/2014/main" id="{6F87B974-BF0B-47A6-A698-7F38CD170BA4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5"/>
          <a:stretch>
            <a:fillRect/>
          </a:stretch>
        </p:blipFill>
        <p:spPr>
          <a:xfrm>
            <a:off x="1883582" y="5128261"/>
            <a:ext cx="1005577" cy="631709"/>
          </a:xfrm>
          <a:prstGeom prst="rect">
            <a:avLst/>
          </a:prstGeom>
        </p:spPr>
      </p:pic>
      <p:pic>
        <p:nvPicPr>
          <p:cNvPr id="79" name="PA-图片 78">
            <a:extLst>
              <a:ext uri="{FF2B5EF4-FFF2-40B4-BE49-F238E27FC236}">
                <a16:creationId xmlns="" xmlns:a16="http://schemas.microsoft.com/office/drawing/2014/main" id="{717E6B8C-7E2D-44BD-BB3D-958E223E2686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9"/>
          <a:stretch>
            <a:fillRect/>
          </a:stretch>
        </p:blipFill>
        <p:spPr>
          <a:xfrm>
            <a:off x="755823" y="3699295"/>
            <a:ext cx="1473044" cy="925374"/>
          </a:xfrm>
          <a:prstGeom prst="rect">
            <a:avLst/>
          </a:prstGeom>
        </p:spPr>
      </p:pic>
      <p:pic>
        <p:nvPicPr>
          <p:cNvPr id="80" name="PA-图片 79">
            <a:extLst>
              <a:ext uri="{FF2B5EF4-FFF2-40B4-BE49-F238E27FC236}">
                <a16:creationId xmlns="" xmlns:a16="http://schemas.microsoft.com/office/drawing/2014/main" id="{2E59E1C4-C730-470A-8A66-A16501A7EE90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60"/>
          <a:stretch>
            <a:fillRect/>
          </a:stretch>
        </p:blipFill>
        <p:spPr>
          <a:xfrm>
            <a:off x="2571539" y="1504709"/>
            <a:ext cx="1008800" cy="634932"/>
          </a:xfrm>
          <a:prstGeom prst="rect">
            <a:avLst/>
          </a:prstGeom>
        </p:spPr>
      </p:pic>
      <p:pic>
        <p:nvPicPr>
          <p:cNvPr id="81" name="PA-图片 80">
            <a:extLst>
              <a:ext uri="{FF2B5EF4-FFF2-40B4-BE49-F238E27FC236}">
                <a16:creationId xmlns="" xmlns:a16="http://schemas.microsoft.com/office/drawing/2014/main" id="{65CCD3C7-8C72-443B-862D-DE01E2CE7CFF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59"/>
          <a:stretch>
            <a:fillRect/>
          </a:stretch>
        </p:blipFill>
        <p:spPr>
          <a:xfrm>
            <a:off x="390062" y="1508839"/>
            <a:ext cx="1005577" cy="631709"/>
          </a:xfrm>
          <a:prstGeom prst="rect">
            <a:avLst/>
          </a:prstGeom>
        </p:spPr>
      </p:pic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673B7467-EE30-4A44-8544-B3125DBCB7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PA-文本框 1">
            <a:extLst>
              <a:ext uri="{FF2B5EF4-FFF2-40B4-BE49-F238E27FC236}">
                <a16:creationId xmlns="" xmlns:a16="http://schemas.microsoft.com/office/drawing/2014/main" id="{39B7811E-4797-4BF2-BA44-A0B02A0E1C78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305779" y="3243329"/>
            <a:ext cx="103295" cy="52406"/>
          </a:xfrm>
          <a:custGeom>
            <a:avLst/>
            <a:gdLst/>
            <a:ahLst/>
            <a:cxnLst/>
            <a:rect l="l" t="t" r="r" b="b"/>
            <a:pathLst>
              <a:path w="103295" h="52406">
                <a:moveTo>
                  <a:pt x="52546" y="0"/>
                </a:moveTo>
                <a:cubicBezTo>
                  <a:pt x="66015" y="13125"/>
                  <a:pt x="80818" y="25089"/>
                  <a:pt x="96957" y="35893"/>
                </a:cubicBezTo>
                <a:lnTo>
                  <a:pt x="103295" y="39391"/>
                </a:lnTo>
                <a:lnTo>
                  <a:pt x="92925" y="52406"/>
                </a:lnTo>
                <a:lnTo>
                  <a:pt x="12418" y="52406"/>
                </a:lnTo>
                <a:lnTo>
                  <a:pt x="0" y="45876"/>
                </a:lnTo>
                <a:cubicBezTo>
                  <a:pt x="23478" y="28296"/>
                  <a:pt x="40993" y="13004"/>
                  <a:pt x="5254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8" name="PA-文本框 2">
            <a:extLst>
              <a:ext uri="{FF2B5EF4-FFF2-40B4-BE49-F238E27FC236}">
                <a16:creationId xmlns="" xmlns:a16="http://schemas.microsoft.com/office/drawing/2014/main" id="{84CE77C5-4950-421A-9EF7-84CD6E97BC65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7734537" y="3043694"/>
            <a:ext cx="164808" cy="423268"/>
          </a:xfrm>
          <a:custGeom>
            <a:avLst/>
            <a:gdLst/>
            <a:ahLst/>
            <a:cxnLst/>
            <a:rect l="l" t="t" r="r" b="b"/>
            <a:pathLst>
              <a:path w="164808" h="423268">
                <a:moveTo>
                  <a:pt x="115695" y="0"/>
                </a:moveTo>
                <a:lnTo>
                  <a:pt x="164808" y="33236"/>
                </a:lnTo>
                <a:lnTo>
                  <a:pt x="147535" y="42919"/>
                </a:lnTo>
                <a:cubicBezTo>
                  <a:pt x="132206" y="71438"/>
                  <a:pt x="116374" y="99613"/>
                  <a:pt x="100040" y="127444"/>
                </a:cubicBezTo>
                <a:lnTo>
                  <a:pt x="124541" y="142680"/>
                </a:lnTo>
                <a:lnTo>
                  <a:pt x="112290" y="153814"/>
                </a:lnTo>
                <a:lnTo>
                  <a:pt x="112290" y="335394"/>
                </a:lnTo>
                <a:cubicBezTo>
                  <a:pt x="112290" y="361830"/>
                  <a:pt x="112876" y="384451"/>
                  <a:pt x="114048" y="403260"/>
                </a:cubicBezTo>
                <a:lnTo>
                  <a:pt x="75316" y="423268"/>
                </a:lnTo>
                <a:cubicBezTo>
                  <a:pt x="76469" y="365857"/>
                  <a:pt x="77046" y="328371"/>
                  <a:pt x="77046" y="310809"/>
                </a:cubicBezTo>
                <a:lnTo>
                  <a:pt x="77046" y="156437"/>
                </a:lnTo>
                <a:cubicBezTo>
                  <a:pt x="58833" y="191524"/>
                  <a:pt x="36881" y="220778"/>
                  <a:pt x="11190" y="244199"/>
                </a:cubicBezTo>
                <a:lnTo>
                  <a:pt x="0" y="237112"/>
                </a:lnTo>
                <a:cubicBezTo>
                  <a:pt x="36388" y="183701"/>
                  <a:pt x="62726" y="138039"/>
                  <a:pt x="79013" y="100125"/>
                </a:cubicBezTo>
                <a:cubicBezTo>
                  <a:pt x="95301" y="62211"/>
                  <a:pt x="107528" y="28836"/>
                  <a:pt x="1156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9" name="PA-文本框 3">
            <a:extLst>
              <a:ext uri="{FF2B5EF4-FFF2-40B4-BE49-F238E27FC236}">
                <a16:creationId xmlns="" xmlns:a16="http://schemas.microsoft.com/office/drawing/2014/main" id="{49EC30AF-345A-4355-A454-FCC24E3A3F1C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9574620" y="3043694"/>
            <a:ext cx="418718" cy="425054"/>
          </a:xfrm>
          <a:custGeom>
            <a:avLst/>
            <a:gdLst/>
            <a:ahLst/>
            <a:cxnLst/>
            <a:rect l="l" t="t" r="r" b="b"/>
            <a:pathLst>
              <a:path w="418718" h="425054">
                <a:moveTo>
                  <a:pt x="271713" y="0"/>
                </a:moveTo>
                <a:lnTo>
                  <a:pt x="315413" y="33766"/>
                </a:lnTo>
                <a:cubicBezTo>
                  <a:pt x="304567" y="38938"/>
                  <a:pt x="293726" y="47235"/>
                  <a:pt x="282889" y="58657"/>
                </a:cubicBezTo>
                <a:cubicBezTo>
                  <a:pt x="272053" y="70080"/>
                  <a:pt x="260123" y="82144"/>
                  <a:pt x="247101" y="94850"/>
                </a:cubicBezTo>
                <a:lnTo>
                  <a:pt x="308855" y="94850"/>
                </a:lnTo>
                <a:lnTo>
                  <a:pt x="324928" y="77326"/>
                </a:lnTo>
                <a:lnTo>
                  <a:pt x="359168" y="104366"/>
                </a:lnTo>
                <a:lnTo>
                  <a:pt x="343430" y="118682"/>
                </a:lnTo>
                <a:cubicBezTo>
                  <a:pt x="343430" y="189580"/>
                  <a:pt x="344006" y="236851"/>
                  <a:pt x="345160" y="260496"/>
                </a:cubicBezTo>
                <a:lnTo>
                  <a:pt x="309943" y="272858"/>
                </a:lnTo>
                <a:lnTo>
                  <a:pt x="309943" y="253604"/>
                </a:lnTo>
                <a:lnTo>
                  <a:pt x="220842" y="253604"/>
                </a:lnTo>
                <a:lnTo>
                  <a:pt x="220842" y="298447"/>
                </a:lnTo>
                <a:lnTo>
                  <a:pt x="344016" y="298447"/>
                </a:lnTo>
                <a:lnTo>
                  <a:pt x="374767" y="268645"/>
                </a:lnTo>
                <a:lnTo>
                  <a:pt x="418718" y="317897"/>
                </a:lnTo>
                <a:lnTo>
                  <a:pt x="220842" y="317897"/>
                </a:lnTo>
                <a:cubicBezTo>
                  <a:pt x="220842" y="362918"/>
                  <a:pt x="221428" y="393893"/>
                  <a:pt x="222600" y="410822"/>
                </a:cubicBezTo>
                <a:lnTo>
                  <a:pt x="183868" y="425054"/>
                </a:lnTo>
                <a:cubicBezTo>
                  <a:pt x="185040" y="380498"/>
                  <a:pt x="185626" y="344779"/>
                  <a:pt x="185626" y="317897"/>
                </a:cubicBezTo>
                <a:lnTo>
                  <a:pt x="42890" y="317897"/>
                </a:lnTo>
                <a:lnTo>
                  <a:pt x="17412" y="321385"/>
                </a:lnTo>
                <a:lnTo>
                  <a:pt x="0" y="298447"/>
                </a:lnTo>
                <a:lnTo>
                  <a:pt x="185626" y="298447"/>
                </a:lnTo>
                <a:lnTo>
                  <a:pt x="185626" y="253604"/>
                </a:lnTo>
                <a:lnTo>
                  <a:pt x="101770" y="253604"/>
                </a:lnTo>
                <a:lnTo>
                  <a:pt x="101770" y="272914"/>
                </a:lnTo>
                <a:lnTo>
                  <a:pt x="64796" y="285137"/>
                </a:lnTo>
                <a:cubicBezTo>
                  <a:pt x="65968" y="248785"/>
                  <a:pt x="66554" y="214201"/>
                  <a:pt x="66554" y="181385"/>
                </a:cubicBezTo>
                <a:cubicBezTo>
                  <a:pt x="66554" y="148568"/>
                  <a:pt x="65968" y="113882"/>
                  <a:pt x="64796" y="77326"/>
                </a:cubicBezTo>
                <a:lnTo>
                  <a:pt x="99872" y="94850"/>
                </a:lnTo>
                <a:lnTo>
                  <a:pt x="160532" y="94850"/>
                </a:lnTo>
                <a:lnTo>
                  <a:pt x="155927" y="93518"/>
                </a:lnTo>
                <a:cubicBezTo>
                  <a:pt x="150820" y="90462"/>
                  <a:pt x="146237" y="82823"/>
                  <a:pt x="142177" y="70601"/>
                </a:cubicBezTo>
                <a:cubicBezTo>
                  <a:pt x="135442" y="53709"/>
                  <a:pt x="123657" y="35189"/>
                  <a:pt x="106821" y="15041"/>
                </a:cubicBezTo>
                <a:lnTo>
                  <a:pt x="113630" y="3489"/>
                </a:lnTo>
                <a:cubicBezTo>
                  <a:pt x="133814" y="14800"/>
                  <a:pt x="150311" y="25659"/>
                  <a:pt x="163120" y="36068"/>
                </a:cubicBezTo>
                <a:cubicBezTo>
                  <a:pt x="175928" y="46477"/>
                  <a:pt x="182002" y="56378"/>
                  <a:pt x="181342" y="65773"/>
                </a:cubicBezTo>
                <a:cubicBezTo>
                  <a:pt x="180682" y="75168"/>
                  <a:pt x="177830" y="82395"/>
                  <a:pt x="172789" y="87456"/>
                </a:cubicBezTo>
                <a:cubicBezTo>
                  <a:pt x="170268" y="89986"/>
                  <a:pt x="168042" y="91883"/>
                  <a:pt x="166112" y="93148"/>
                </a:cubicBezTo>
                <a:lnTo>
                  <a:pt x="161713" y="94850"/>
                </a:lnTo>
                <a:lnTo>
                  <a:pt x="227706" y="94850"/>
                </a:lnTo>
                <a:cubicBezTo>
                  <a:pt x="234999" y="83353"/>
                  <a:pt x="242961" y="68657"/>
                  <a:pt x="251593" y="50760"/>
                </a:cubicBezTo>
                <a:cubicBezTo>
                  <a:pt x="260225" y="32864"/>
                  <a:pt x="266932" y="15944"/>
                  <a:pt x="271713" y="0"/>
                </a:cubicBezTo>
                <a:close/>
                <a:moveTo>
                  <a:pt x="101770" y="114300"/>
                </a:moveTo>
                <a:lnTo>
                  <a:pt x="101770" y="162744"/>
                </a:lnTo>
                <a:lnTo>
                  <a:pt x="185626" y="162744"/>
                </a:lnTo>
                <a:lnTo>
                  <a:pt x="185626" y="114300"/>
                </a:lnTo>
                <a:lnTo>
                  <a:pt x="101770" y="114300"/>
                </a:lnTo>
                <a:close/>
                <a:moveTo>
                  <a:pt x="220842" y="114300"/>
                </a:moveTo>
                <a:lnTo>
                  <a:pt x="220842" y="162744"/>
                </a:lnTo>
                <a:lnTo>
                  <a:pt x="309943" y="162744"/>
                </a:lnTo>
                <a:lnTo>
                  <a:pt x="309943" y="114300"/>
                </a:lnTo>
                <a:lnTo>
                  <a:pt x="220842" y="114300"/>
                </a:lnTo>
                <a:close/>
                <a:moveTo>
                  <a:pt x="101770" y="182166"/>
                </a:moveTo>
                <a:lnTo>
                  <a:pt x="101770" y="234182"/>
                </a:lnTo>
                <a:lnTo>
                  <a:pt x="185626" y="234182"/>
                </a:lnTo>
                <a:lnTo>
                  <a:pt x="185626" y="182166"/>
                </a:lnTo>
                <a:lnTo>
                  <a:pt x="101770" y="182166"/>
                </a:lnTo>
                <a:close/>
                <a:moveTo>
                  <a:pt x="220842" y="182166"/>
                </a:moveTo>
                <a:lnTo>
                  <a:pt x="220842" y="234182"/>
                </a:lnTo>
                <a:lnTo>
                  <a:pt x="309943" y="234182"/>
                </a:lnTo>
                <a:lnTo>
                  <a:pt x="309943" y="182166"/>
                </a:lnTo>
                <a:lnTo>
                  <a:pt x="220842" y="182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0" name="PA-文本框 4">
            <a:extLst>
              <a:ext uri="{FF2B5EF4-FFF2-40B4-BE49-F238E27FC236}">
                <a16:creationId xmlns="" xmlns:a16="http://schemas.microsoft.com/office/drawing/2014/main" id="{8C688CA4-308F-4CBF-B791-BA0846ABB838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099154" y="3045480"/>
            <a:ext cx="301377" cy="187412"/>
          </a:xfrm>
          <a:custGeom>
            <a:avLst/>
            <a:gdLst/>
            <a:ahLst/>
            <a:cxnLst/>
            <a:rect l="l" t="t" r="r" b="b"/>
            <a:pathLst>
              <a:path w="301377" h="187412">
                <a:moveTo>
                  <a:pt x="127806" y="0"/>
                </a:moveTo>
                <a:lnTo>
                  <a:pt x="178817" y="22352"/>
                </a:lnTo>
                <a:lnTo>
                  <a:pt x="164808" y="37366"/>
                </a:lnTo>
                <a:lnTo>
                  <a:pt x="164808" y="60945"/>
                </a:lnTo>
                <a:lnTo>
                  <a:pt x="228628" y="60945"/>
                </a:lnTo>
                <a:lnTo>
                  <a:pt x="256114" y="36389"/>
                </a:lnTo>
                <a:lnTo>
                  <a:pt x="290884" y="80368"/>
                </a:lnTo>
                <a:lnTo>
                  <a:pt x="164808" y="80368"/>
                </a:lnTo>
                <a:lnTo>
                  <a:pt x="164808" y="109138"/>
                </a:lnTo>
                <a:lnTo>
                  <a:pt x="207559" y="109138"/>
                </a:lnTo>
                <a:lnTo>
                  <a:pt x="233344" y="86339"/>
                </a:lnTo>
                <a:lnTo>
                  <a:pt x="266356" y="128588"/>
                </a:lnTo>
                <a:lnTo>
                  <a:pt x="164808" y="128588"/>
                </a:lnTo>
                <a:lnTo>
                  <a:pt x="164808" y="162716"/>
                </a:lnTo>
                <a:lnTo>
                  <a:pt x="239148" y="162716"/>
                </a:lnTo>
                <a:lnTo>
                  <a:pt x="266607" y="138187"/>
                </a:lnTo>
                <a:lnTo>
                  <a:pt x="301377" y="182166"/>
                </a:lnTo>
                <a:lnTo>
                  <a:pt x="54387" y="182166"/>
                </a:lnTo>
                <a:cubicBezTo>
                  <a:pt x="45532" y="182166"/>
                  <a:pt x="33877" y="183915"/>
                  <a:pt x="19422" y="187412"/>
                </a:cubicBezTo>
                <a:lnTo>
                  <a:pt x="0" y="162716"/>
                </a:lnTo>
                <a:lnTo>
                  <a:pt x="129564" y="162716"/>
                </a:lnTo>
                <a:lnTo>
                  <a:pt x="129564" y="128588"/>
                </a:lnTo>
                <a:lnTo>
                  <a:pt x="94655" y="128588"/>
                </a:lnTo>
                <a:cubicBezTo>
                  <a:pt x="85799" y="128588"/>
                  <a:pt x="74154" y="130337"/>
                  <a:pt x="59717" y="133834"/>
                </a:cubicBezTo>
                <a:lnTo>
                  <a:pt x="40267" y="109138"/>
                </a:lnTo>
                <a:lnTo>
                  <a:pt x="129564" y="109138"/>
                </a:lnTo>
                <a:lnTo>
                  <a:pt x="129564" y="80368"/>
                </a:lnTo>
                <a:lnTo>
                  <a:pt x="68396" y="80368"/>
                </a:lnTo>
                <a:cubicBezTo>
                  <a:pt x="59540" y="80368"/>
                  <a:pt x="47885" y="82126"/>
                  <a:pt x="33430" y="85642"/>
                </a:cubicBezTo>
                <a:lnTo>
                  <a:pt x="14008" y="60945"/>
                </a:lnTo>
                <a:lnTo>
                  <a:pt x="129564" y="60945"/>
                </a:lnTo>
                <a:cubicBezTo>
                  <a:pt x="129564" y="39254"/>
                  <a:pt x="128978" y="18939"/>
                  <a:pt x="1278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1" name="PA-文本框 5">
            <a:extLst>
              <a:ext uri="{FF2B5EF4-FFF2-40B4-BE49-F238E27FC236}">
                <a16:creationId xmlns="" xmlns:a16="http://schemas.microsoft.com/office/drawing/2014/main" id="{5FA0C648-7226-47CB-90E3-2ED69F091FE6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2668994" y="3047266"/>
            <a:ext cx="199830" cy="417938"/>
          </a:xfrm>
          <a:custGeom>
            <a:avLst/>
            <a:gdLst/>
            <a:ahLst/>
            <a:cxnLst/>
            <a:rect l="l" t="t" r="r" b="b"/>
            <a:pathLst>
              <a:path w="199830" h="417938">
                <a:moveTo>
                  <a:pt x="85809" y="0"/>
                </a:moveTo>
                <a:lnTo>
                  <a:pt x="138550" y="24557"/>
                </a:lnTo>
                <a:lnTo>
                  <a:pt x="122784" y="39626"/>
                </a:lnTo>
                <a:lnTo>
                  <a:pt x="122784" y="102022"/>
                </a:lnTo>
                <a:lnTo>
                  <a:pt x="142652" y="102022"/>
                </a:lnTo>
                <a:lnTo>
                  <a:pt x="164641" y="80981"/>
                </a:lnTo>
                <a:lnTo>
                  <a:pt x="199830" y="121444"/>
                </a:lnTo>
                <a:lnTo>
                  <a:pt x="122784" y="121444"/>
                </a:lnTo>
                <a:lnTo>
                  <a:pt x="122784" y="184426"/>
                </a:lnTo>
                <a:lnTo>
                  <a:pt x="180826" y="154596"/>
                </a:lnTo>
                <a:lnTo>
                  <a:pt x="187580" y="167041"/>
                </a:lnTo>
                <a:lnTo>
                  <a:pt x="122784" y="210211"/>
                </a:lnTo>
                <a:lnTo>
                  <a:pt x="122784" y="362211"/>
                </a:lnTo>
                <a:cubicBezTo>
                  <a:pt x="121426" y="387772"/>
                  <a:pt x="104431" y="406348"/>
                  <a:pt x="71801" y="417938"/>
                </a:cubicBezTo>
                <a:cubicBezTo>
                  <a:pt x="72973" y="401697"/>
                  <a:pt x="56044" y="387763"/>
                  <a:pt x="21013" y="376136"/>
                </a:cubicBezTo>
                <a:lnTo>
                  <a:pt x="21013" y="358109"/>
                </a:lnTo>
                <a:cubicBezTo>
                  <a:pt x="42705" y="362871"/>
                  <a:pt x="59220" y="365522"/>
                  <a:pt x="70559" y="366062"/>
                </a:cubicBezTo>
                <a:cubicBezTo>
                  <a:pt x="81898" y="366601"/>
                  <a:pt x="87567" y="361057"/>
                  <a:pt x="87567" y="349430"/>
                </a:cubicBezTo>
                <a:lnTo>
                  <a:pt x="87567" y="224945"/>
                </a:lnTo>
                <a:cubicBezTo>
                  <a:pt x="57448" y="245148"/>
                  <a:pt x="38407" y="260357"/>
                  <a:pt x="30445" y="270570"/>
                </a:cubicBezTo>
                <a:lnTo>
                  <a:pt x="0" y="233595"/>
                </a:lnTo>
                <a:cubicBezTo>
                  <a:pt x="17246" y="229131"/>
                  <a:pt x="46435" y="217429"/>
                  <a:pt x="87567" y="198491"/>
                </a:cubicBezTo>
                <a:lnTo>
                  <a:pt x="87567" y="121444"/>
                </a:lnTo>
                <a:lnTo>
                  <a:pt x="66638" y="121444"/>
                </a:lnTo>
                <a:cubicBezTo>
                  <a:pt x="51960" y="121444"/>
                  <a:pt x="37394" y="123202"/>
                  <a:pt x="22939" y="126718"/>
                </a:cubicBezTo>
                <a:lnTo>
                  <a:pt x="3517" y="102022"/>
                </a:lnTo>
                <a:lnTo>
                  <a:pt x="87567" y="102022"/>
                </a:lnTo>
                <a:cubicBezTo>
                  <a:pt x="87567" y="58899"/>
                  <a:pt x="86981" y="24892"/>
                  <a:pt x="85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2" name="PA-文本框 6">
            <a:extLst>
              <a:ext uri="{FF2B5EF4-FFF2-40B4-BE49-F238E27FC236}">
                <a16:creationId xmlns="" xmlns:a16="http://schemas.microsoft.com/office/drawing/2014/main" id="{68F53BD6-B081-44EB-A8E0-1B113A778EA4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3635708" y="3047266"/>
            <a:ext cx="369689" cy="416124"/>
          </a:xfrm>
          <a:custGeom>
            <a:avLst/>
            <a:gdLst/>
            <a:ahLst/>
            <a:cxnLst/>
            <a:rect l="l" t="t" r="r" b="b"/>
            <a:pathLst>
              <a:path w="369689" h="416124">
                <a:moveTo>
                  <a:pt x="63429" y="0"/>
                </a:moveTo>
                <a:lnTo>
                  <a:pt x="112291" y="27431"/>
                </a:lnTo>
                <a:cubicBezTo>
                  <a:pt x="99660" y="35319"/>
                  <a:pt x="83902" y="57197"/>
                  <a:pt x="65020" y="93064"/>
                </a:cubicBezTo>
                <a:lnTo>
                  <a:pt x="114635" y="93064"/>
                </a:lnTo>
                <a:lnTo>
                  <a:pt x="134895" y="73782"/>
                </a:lnTo>
                <a:lnTo>
                  <a:pt x="166567" y="106626"/>
                </a:lnTo>
                <a:lnTo>
                  <a:pt x="149070" y="120412"/>
                </a:lnTo>
                <a:cubicBezTo>
                  <a:pt x="149070" y="137485"/>
                  <a:pt x="149080" y="153820"/>
                  <a:pt x="149098" y="169417"/>
                </a:cubicBezTo>
                <a:lnTo>
                  <a:pt x="149131" y="187530"/>
                </a:lnTo>
                <a:lnTo>
                  <a:pt x="160891" y="168135"/>
                </a:lnTo>
                <a:cubicBezTo>
                  <a:pt x="176956" y="140575"/>
                  <a:pt x="189345" y="115877"/>
                  <a:pt x="198058" y="94041"/>
                </a:cubicBezTo>
                <a:cubicBezTo>
                  <a:pt x="209676" y="64927"/>
                  <a:pt x="218815" y="34166"/>
                  <a:pt x="225475" y="1758"/>
                </a:cubicBezTo>
                <a:lnTo>
                  <a:pt x="273389" y="30668"/>
                </a:lnTo>
                <a:cubicBezTo>
                  <a:pt x="263212" y="38556"/>
                  <a:pt x="248618" y="61141"/>
                  <a:pt x="229605" y="98422"/>
                </a:cubicBezTo>
                <a:lnTo>
                  <a:pt x="316028" y="98422"/>
                </a:lnTo>
                <a:lnTo>
                  <a:pt x="338017" y="77382"/>
                </a:lnTo>
                <a:lnTo>
                  <a:pt x="369689" y="110087"/>
                </a:lnTo>
                <a:lnTo>
                  <a:pt x="353783" y="124039"/>
                </a:lnTo>
                <a:cubicBezTo>
                  <a:pt x="351477" y="259696"/>
                  <a:pt x="348212" y="336891"/>
                  <a:pt x="343989" y="355625"/>
                </a:cubicBezTo>
                <a:cubicBezTo>
                  <a:pt x="339766" y="374359"/>
                  <a:pt x="333501" y="387567"/>
                  <a:pt x="325195" y="395251"/>
                </a:cubicBezTo>
                <a:cubicBezTo>
                  <a:pt x="316888" y="402934"/>
                  <a:pt x="302484" y="409892"/>
                  <a:pt x="281983" y="416124"/>
                </a:cubicBezTo>
                <a:cubicBezTo>
                  <a:pt x="275621" y="396758"/>
                  <a:pt x="255761" y="382293"/>
                  <a:pt x="222406" y="372731"/>
                </a:cubicBezTo>
                <a:lnTo>
                  <a:pt x="222406" y="354537"/>
                </a:lnTo>
                <a:cubicBezTo>
                  <a:pt x="255427" y="361569"/>
                  <a:pt x="277472" y="365085"/>
                  <a:pt x="288541" y="365085"/>
                </a:cubicBezTo>
                <a:cubicBezTo>
                  <a:pt x="299610" y="365085"/>
                  <a:pt x="306530" y="355662"/>
                  <a:pt x="309302" y="336817"/>
                </a:cubicBezTo>
                <a:cubicBezTo>
                  <a:pt x="312075" y="317972"/>
                  <a:pt x="314623" y="244990"/>
                  <a:pt x="316948" y="117872"/>
                </a:cubicBezTo>
                <a:lnTo>
                  <a:pt x="223717" y="117872"/>
                </a:lnTo>
                <a:cubicBezTo>
                  <a:pt x="203476" y="150484"/>
                  <a:pt x="180520" y="179087"/>
                  <a:pt x="154847" y="203681"/>
                </a:cubicBezTo>
                <a:lnTo>
                  <a:pt x="149153" y="200121"/>
                </a:lnTo>
                <a:lnTo>
                  <a:pt x="149179" y="213992"/>
                </a:lnTo>
                <a:cubicBezTo>
                  <a:pt x="149395" y="298712"/>
                  <a:pt x="149935" y="356853"/>
                  <a:pt x="150801" y="388414"/>
                </a:cubicBezTo>
                <a:lnTo>
                  <a:pt x="115584" y="404683"/>
                </a:lnTo>
                <a:lnTo>
                  <a:pt x="115584" y="367903"/>
                </a:lnTo>
                <a:lnTo>
                  <a:pt x="35245" y="367903"/>
                </a:lnTo>
                <a:lnTo>
                  <a:pt x="35245" y="396088"/>
                </a:lnTo>
                <a:lnTo>
                  <a:pt x="0" y="412636"/>
                </a:lnTo>
                <a:cubicBezTo>
                  <a:pt x="1173" y="354072"/>
                  <a:pt x="1759" y="297615"/>
                  <a:pt x="1759" y="243265"/>
                </a:cubicBezTo>
                <a:cubicBezTo>
                  <a:pt x="1759" y="188914"/>
                  <a:pt x="1173" y="132997"/>
                  <a:pt x="0" y="75512"/>
                </a:cubicBezTo>
                <a:lnTo>
                  <a:pt x="33403" y="93064"/>
                </a:lnTo>
                <a:lnTo>
                  <a:pt x="44705" y="93064"/>
                </a:lnTo>
                <a:cubicBezTo>
                  <a:pt x="55793" y="55299"/>
                  <a:pt x="62034" y="24278"/>
                  <a:pt x="63429" y="0"/>
                </a:cubicBezTo>
                <a:close/>
                <a:moveTo>
                  <a:pt x="35245" y="112514"/>
                </a:moveTo>
                <a:lnTo>
                  <a:pt x="35245" y="216322"/>
                </a:lnTo>
                <a:lnTo>
                  <a:pt x="115584" y="216322"/>
                </a:lnTo>
                <a:lnTo>
                  <a:pt x="115584" y="112514"/>
                </a:lnTo>
                <a:lnTo>
                  <a:pt x="35245" y="112514"/>
                </a:lnTo>
                <a:close/>
                <a:moveTo>
                  <a:pt x="35245" y="235744"/>
                </a:moveTo>
                <a:lnTo>
                  <a:pt x="35245" y="348481"/>
                </a:lnTo>
                <a:lnTo>
                  <a:pt x="115584" y="348481"/>
                </a:lnTo>
                <a:lnTo>
                  <a:pt x="115584" y="235744"/>
                </a:lnTo>
                <a:lnTo>
                  <a:pt x="35245" y="2357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3" name="PA-文本框 7">
            <a:extLst>
              <a:ext uri="{FF2B5EF4-FFF2-40B4-BE49-F238E27FC236}">
                <a16:creationId xmlns="" xmlns:a16="http://schemas.microsoft.com/office/drawing/2014/main" id="{0A5B4299-2FFC-453B-8652-69283C1E7F29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4211012" y="3047266"/>
            <a:ext cx="278634" cy="421482"/>
          </a:xfrm>
          <a:custGeom>
            <a:avLst/>
            <a:gdLst/>
            <a:ahLst/>
            <a:cxnLst/>
            <a:rect l="l" t="t" r="r" b="b"/>
            <a:pathLst>
              <a:path w="278634" h="421482">
                <a:moveTo>
                  <a:pt x="95910" y="0"/>
                </a:moveTo>
                <a:lnTo>
                  <a:pt x="140280" y="24752"/>
                </a:lnTo>
                <a:lnTo>
                  <a:pt x="125071" y="38565"/>
                </a:lnTo>
                <a:cubicBezTo>
                  <a:pt x="123211" y="42286"/>
                  <a:pt x="118941" y="49746"/>
                  <a:pt x="112263" y="60945"/>
                </a:cubicBezTo>
                <a:lnTo>
                  <a:pt x="192881" y="60945"/>
                </a:lnTo>
                <a:lnTo>
                  <a:pt x="207196" y="41635"/>
                </a:lnTo>
                <a:lnTo>
                  <a:pt x="241855" y="70573"/>
                </a:lnTo>
                <a:lnTo>
                  <a:pt x="224916" y="85586"/>
                </a:lnTo>
                <a:cubicBezTo>
                  <a:pt x="207634" y="117881"/>
                  <a:pt x="188184" y="147126"/>
                  <a:pt x="166566" y="173320"/>
                </a:cubicBezTo>
                <a:cubicBezTo>
                  <a:pt x="197690" y="199235"/>
                  <a:pt x="235046" y="217048"/>
                  <a:pt x="278634" y="226759"/>
                </a:cubicBezTo>
                <a:lnTo>
                  <a:pt x="278634" y="241241"/>
                </a:lnTo>
                <a:cubicBezTo>
                  <a:pt x="262170" y="242525"/>
                  <a:pt x="250673" y="249073"/>
                  <a:pt x="244143" y="260887"/>
                </a:cubicBezTo>
                <a:lnTo>
                  <a:pt x="215077" y="244845"/>
                </a:lnTo>
                <a:lnTo>
                  <a:pt x="233093" y="259659"/>
                </a:lnTo>
                <a:lnTo>
                  <a:pt x="220842" y="271937"/>
                </a:lnTo>
                <a:cubicBezTo>
                  <a:pt x="220842" y="321925"/>
                  <a:pt x="221428" y="364694"/>
                  <a:pt x="222600" y="400246"/>
                </a:cubicBezTo>
                <a:lnTo>
                  <a:pt x="187356" y="414477"/>
                </a:lnTo>
                <a:lnTo>
                  <a:pt x="187356" y="380405"/>
                </a:lnTo>
                <a:lnTo>
                  <a:pt x="105258" y="380405"/>
                </a:lnTo>
                <a:lnTo>
                  <a:pt x="105258" y="404962"/>
                </a:lnTo>
                <a:lnTo>
                  <a:pt x="70042" y="421482"/>
                </a:lnTo>
                <a:cubicBezTo>
                  <a:pt x="71214" y="380628"/>
                  <a:pt x="71800" y="324697"/>
                  <a:pt x="71800" y="253687"/>
                </a:cubicBezTo>
                <a:cubicBezTo>
                  <a:pt x="60750" y="264961"/>
                  <a:pt x="38053" y="276030"/>
                  <a:pt x="3711" y="286894"/>
                </a:cubicBezTo>
                <a:lnTo>
                  <a:pt x="0" y="275007"/>
                </a:lnTo>
                <a:cubicBezTo>
                  <a:pt x="48667" y="249873"/>
                  <a:pt x="90692" y="216043"/>
                  <a:pt x="126076" y="173515"/>
                </a:cubicBezTo>
                <a:cubicBezTo>
                  <a:pt x="111230" y="152810"/>
                  <a:pt x="99389" y="129425"/>
                  <a:pt x="90552" y="103361"/>
                </a:cubicBezTo>
                <a:cubicBezTo>
                  <a:pt x="76376" y="135620"/>
                  <a:pt x="58182" y="163581"/>
                  <a:pt x="35970" y="187245"/>
                </a:cubicBezTo>
                <a:lnTo>
                  <a:pt x="24501" y="180352"/>
                </a:lnTo>
                <a:cubicBezTo>
                  <a:pt x="58415" y="122644"/>
                  <a:pt x="82218" y="62527"/>
                  <a:pt x="95910" y="0"/>
                </a:cubicBezTo>
                <a:close/>
                <a:moveTo>
                  <a:pt x="106710" y="80368"/>
                </a:moveTo>
                <a:lnTo>
                  <a:pt x="101770" y="89520"/>
                </a:lnTo>
                <a:cubicBezTo>
                  <a:pt x="113063" y="112738"/>
                  <a:pt x="127425" y="134132"/>
                  <a:pt x="144856" y="153703"/>
                </a:cubicBezTo>
                <a:cubicBezTo>
                  <a:pt x="159367" y="133164"/>
                  <a:pt x="174119" y="108719"/>
                  <a:pt x="189114" y="80368"/>
                </a:cubicBezTo>
                <a:lnTo>
                  <a:pt x="106710" y="80368"/>
                </a:lnTo>
                <a:close/>
                <a:moveTo>
                  <a:pt x="147312" y="196063"/>
                </a:moveTo>
                <a:cubicBezTo>
                  <a:pt x="135759" y="209067"/>
                  <a:pt x="118244" y="224359"/>
                  <a:pt x="94766" y="241939"/>
                </a:cubicBezTo>
                <a:lnTo>
                  <a:pt x="107184" y="248469"/>
                </a:lnTo>
                <a:lnTo>
                  <a:pt x="187691" y="248469"/>
                </a:lnTo>
                <a:lnTo>
                  <a:pt x="198061" y="235454"/>
                </a:lnTo>
                <a:lnTo>
                  <a:pt x="191723" y="231956"/>
                </a:lnTo>
                <a:cubicBezTo>
                  <a:pt x="175584" y="221152"/>
                  <a:pt x="160781" y="209188"/>
                  <a:pt x="147312" y="196063"/>
                </a:cubicBezTo>
                <a:close/>
                <a:moveTo>
                  <a:pt x="105258" y="267891"/>
                </a:moveTo>
                <a:lnTo>
                  <a:pt x="105258" y="360983"/>
                </a:lnTo>
                <a:lnTo>
                  <a:pt x="187356" y="360983"/>
                </a:lnTo>
                <a:lnTo>
                  <a:pt x="187356" y="267891"/>
                </a:lnTo>
                <a:lnTo>
                  <a:pt x="105258" y="2678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" name="PA-文本框 8">
            <a:extLst>
              <a:ext uri="{FF2B5EF4-FFF2-40B4-BE49-F238E27FC236}">
                <a16:creationId xmlns="" xmlns:a16="http://schemas.microsoft.com/office/drawing/2014/main" id="{36CC8451-9723-4515-8C01-8117919BE2B6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5444286" y="3047266"/>
            <a:ext cx="411687" cy="407110"/>
          </a:xfrm>
          <a:custGeom>
            <a:avLst/>
            <a:gdLst/>
            <a:ahLst/>
            <a:cxnLst/>
            <a:rect l="l" t="t" r="r" b="b"/>
            <a:pathLst>
              <a:path w="411687" h="407110">
                <a:moveTo>
                  <a:pt x="115556" y="0"/>
                </a:moveTo>
                <a:lnTo>
                  <a:pt x="166539" y="24194"/>
                </a:lnTo>
                <a:lnTo>
                  <a:pt x="152531" y="40882"/>
                </a:lnTo>
                <a:lnTo>
                  <a:pt x="152531" y="182222"/>
                </a:lnTo>
                <a:cubicBezTo>
                  <a:pt x="152531" y="190286"/>
                  <a:pt x="152677" y="199293"/>
                  <a:pt x="152970" y="209241"/>
                </a:cubicBezTo>
                <a:lnTo>
                  <a:pt x="153384" y="219480"/>
                </a:lnTo>
                <a:lnTo>
                  <a:pt x="208837" y="191054"/>
                </a:lnTo>
                <a:cubicBezTo>
                  <a:pt x="226059" y="180840"/>
                  <a:pt x="240497" y="170669"/>
                  <a:pt x="252152" y="160539"/>
                </a:cubicBezTo>
                <a:cubicBezTo>
                  <a:pt x="229103" y="131723"/>
                  <a:pt x="211615" y="97259"/>
                  <a:pt x="199691" y="57150"/>
                </a:cubicBezTo>
                <a:lnTo>
                  <a:pt x="187747" y="62397"/>
                </a:lnTo>
                <a:lnTo>
                  <a:pt x="168102" y="37700"/>
                </a:lnTo>
                <a:lnTo>
                  <a:pt x="324762" y="37700"/>
                </a:lnTo>
                <a:lnTo>
                  <a:pt x="344826" y="18418"/>
                </a:lnTo>
                <a:lnTo>
                  <a:pt x="378424" y="51513"/>
                </a:lnTo>
                <a:lnTo>
                  <a:pt x="359672" y="64266"/>
                </a:lnTo>
                <a:cubicBezTo>
                  <a:pt x="337626" y="108357"/>
                  <a:pt x="315274" y="140448"/>
                  <a:pt x="292615" y="160539"/>
                </a:cubicBezTo>
                <a:cubicBezTo>
                  <a:pt x="308540" y="170139"/>
                  <a:pt x="325055" y="178073"/>
                  <a:pt x="342161" y="184343"/>
                </a:cubicBezTo>
                <a:cubicBezTo>
                  <a:pt x="359267" y="190612"/>
                  <a:pt x="381866" y="195663"/>
                  <a:pt x="409957" y="199495"/>
                </a:cubicBezTo>
                <a:lnTo>
                  <a:pt x="409957" y="212304"/>
                </a:lnTo>
                <a:cubicBezTo>
                  <a:pt x="392135" y="214871"/>
                  <a:pt x="379410" y="222098"/>
                  <a:pt x="371782" y="233986"/>
                </a:cubicBezTo>
                <a:cubicBezTo>
                  <a:pt x="338370" y="221968"/>
                  <a:pt x="315711" y="212387"/>
                  <a:pt x="303805" y="205244"/>
                </a:cubicBezTo>
                <a:cubicBezTo>
                  <a:pt x="291899" y="198100"/>
                  <a:pt x="281044" y="190175"/>
                  <a:pt x="271240" y="181468"/>
                </a:cubicBezTo>
                <a:cubicBezTo>
                  <a:pt x="256375" y="191803"/>
                  <a:pt x="239011" y="201493"/>
                  <a:pt x="219148" y="210539"/>
                </a:cubicBezTo>
                <a:lnTo>
                  <a:pt x="196187" y="219165"/>
                </a:lnTo>
                <a:lnTo>
                  <a:pt x="238339" y="238925"/>
                </a:lnTo>
                <a:lnTo>
                  <a:pt x="222573" y="252208"/>
                </a:lnTo>
                <a:lnTo>
                  <a:pt x="222573" y="289518"/>
                </a:lnTo>
                <a:lnTo>
                  <a:pt x="305479" y="289518"/>
                </a:lnTo>
                <a:lnTo>
                  <a:pt x="331013" y="264961"/>
                </a:lnTo>
                <a:lnTo>
                  <a:pt x="369662" y="308968"/>
                </a:lnTo>
                <a:lnTo>
                  <a:pt x="222573" y="308968"/>
                </a:lnTo>
                <a:lnTo>
                  <a:pt x="222573" y="382414"/>
                </a:lnTo>
                <a:lnTo>
                  <a:pt x="337012" y="382414"/>
                </a:lnTo>
                <a:lnTo>
                  <a:pt x="367764" y="352611"/>
                </a:lnTo>
                <a:lnTo>
                  <a:pt x="411687" y="401836"/>
                </a:lnTo>
                <a:lnTo>
                  <a:pt x="63122" y="401836"/>
                </a:lnTo>
                <a:cubicBezTo>
                  <a:pt x="48444" y="401836"/>
                  <a:pt x="33877" y="403594"/>
                  <a:pt x="19422" y="407110"/>
                </a:cubicBezTo>
                <a:lnTo>
                  <a:pt x="0" y="382414"/>
                </a:lnTo>
                <a:lnTo>
                  <a:pt x="187356" y="382414"/>
                </a:lnTo>
                <a:lnTo>
                  <a:pt x="187356" y="308968"/>
                </a:lnTo>
                <a:lnTo>
                  <a:pt x="106905" y="308968"/>
                </a:lnTo>
                <a:cubicBezTo>
                  <a:pt x="92209" y="308968"/>
                  <a:pt x="77642" y="310716"/>
                  <a:pt x="63206" y="314214"/>
                </a:cubicBezTo>
                <a:lnTo>
                  <a:pt x="43756" y="289518"/>
                </a:lnTo>
                <a:lnTo>
                  <a:pt x="187356" y="289518"/>
                </a:lnTo>
                <a:lnTo>
                  <a:pt x="185805" y="223065"/>
                </a:lnTo>
                <a:lnTo>
                  <a:pt x="154010" y="235010"/>
                </a:lnTo>
                <a:lnTo>
                  <a:pt x="154289" y="241911"/>
                </a:lnTo>
                <a:lnTo>
                  <a:pt x="115556" y="254106"/>
                </a:lnTo>
                <a:cubicBezTo>
                  <a:pt x="116728" y="209681"/>
                  <a:pt x="117314" y="167069"/>
                  <a:pt x="117314" y="126272"/>
                </a:cubicBezTo>
                <a:cubicBezTo>
                  <a:pt x="117314" y="85474"/>
                  <a:pt x="116728" y="43384"/>
                  <a:pt x="115556" y="0"/>
                </a:cubicBezTo>
                <a:close/>
                <a:moveTo>
                  <a:pt x="219085" y="57150"/>
                </a:moveTo>
                <a:cubicBezTo>
                  <a:pt x="232814" y="92348"/>
                  <a:pt x="250208" y="120291"/>
                  <a:pt x="271268" y="140978"/>
                </a:cubicBezTo>
                <a:cubicBezTo>
                  <a:pt x="287936" y="122691"/>
                  <a:pt x="305489" y="94748"/>
                  <a:pt x="323925" y="57150"/>
                </a:cubicBezTo>
                <a:lnTo>
                  <a:pt x="219085" y="57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5" name="PA-文本框 9">
            <a:extLst>
              <a:ext uri="{FF2B5EF4-FFF2-40B4-BE49-F238E27FC236}">
                <a16:creationId xmlns="" xmlns:a16="http://schemas.microsoft.com/office/drawing/2014/main" id="{781FDE7E-15DA-4E93-9ED5-FA13876CD00B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5899728" y="3047266"/>
            <a:ext cx="418719" cy="421482"/>
          </a:xfrm>
          <a:custGeom>
            <a:avLst/>
            <a:gdLst/>
            <a:ahLst/>
            <a:cxnLst/>
            <a:rect l="l" t="t" r="r" b="b"/>
            <a:pathLst>
              <a:path w="418719" h="421482">
                <a:moveTo>
                  <a:pt x="70043" y="0"/>
                </a:moveTo>
                <a:lnTo>
                  <a:pt x="121026" y="26371"/>
                </a:lnTo>
                <a:lnTo>
                  <a:pt x="107017" y="41272"/>
                </a:lnTo>
                <a:lnTo>
                  <a:pt x="107017" y="105566"/>
                </a:lnTo>
                <a:lnTo>
                  <a:pt x="118123" y="105566"/>
                </a:lnTo>
                <a:lnTo>
                  <a:pt x="140141" y="84525"/>
                </a:lnTo>
                <a:lnTo>
                  <a:pt x="175301" y="125016"/>
                </a:lnTo>
                <a:lnTo>
                  <a:pt x="107017" y="125016"/>
                </a:lnTo>
                <a:lnTo>
                  <a:pt x="107017" y="199746"/>
                </a:lnTo>
                <a:lnTo>
                  <a:pt x="157765" y="176583"/>
                </a:lnTo>
                <a:lnTo>
                  <a:pt x="147257" y="178482"/>
                </a:lnTo>
                <a:lnTo>
                  <a:pt x="127834" y="153786"/>
                </a:lnTo>
                <a:lnTo>
                  <a:pt x="248636" y="153786"/>
                </a:lnTo>
                <a:lnTo>
                  <a:pt x="248636" y="94655"/>
                </a:lnTo>
                <a:lnTo>
                  <a:pt x="186436" y="94655"/>
                </a:lnTo>
                <a:lnTo>
                  <a:pt x="168158" y="98171"/>
                </a:lnTo>
                <a:lnTo>
                  <a:pt x="150577" y="75233"/>
                </a:lnTo>
                <a:lnTo>
                  <a:pt x="248636" y="75233"/>
                </a:lnTo>
                <a:cubicBezTo>
                  <a:pt x="248636" y="46416"/>
                  <a:pt x="248060" y="21925"/>
                  <a:pt x="246906" y="1758"/>
                </a:cubicBezTo>
                <a:lnTo>
                  <a:pt x="301377" y="26315"/>
                </a:lnTo>
                <a:lnTo>
                  <a:pt x="283881" y="41384"/>
                </a:lnTo>
                <a:lnTo>
                  <a:pt x="283881" y="75233"/>
                </a:lnTo>
                <a:lnTo>
                  <a:pt x="333524" y="75233"/>
                </a:lnTo>
                <a:lnTo>
                  <a:pt x="355514" y="54164"/>
                </a:lnTo>
                <a:lnTo>
                  <a:pt x="390702" y="94655"/>
                </a:lnTo>
                <a:lnTo>
                  <a:pt x="283881" y="94655"/>
                </a:lnTo>
                <a:lnTo>
                  <a:pt x="283881" y="153786"/>
                </a:lnTo>
                <a:lnTo>
                  <a:pt x="358025" y="153786"/>
                </a:lnTo>
                <a:lnTo>
                  <a:pt x="381773" y="130988"/>
                </a:lnTo>
                <a:lnTo>
                  <a:pt x="418719" y="173236"/>
                </a:lnTo>
                <a:lnTo>
                  <a:pt x="299666" y="173236"/>
                </a:lnTo>
                <a:lnTo>
                  <a:pt x="341673" y="192379"/>
                </a:lnTo>
                <a:lnTo>
                  <a:pt x="324148" y="205662"/>
                </a:lnTo>
                <a:lnTo>
                  <a:pt x="324148" y="232368"/>
                </a:lnTo>
                <a:lnTo>
                  <a:pt x="352779" y="232368"/>
                </a:lnTo>
                <a:lnTo>
                  <a:pt x="376554" y="209569"/>
                </a:lnTo>
                <a:lnTo>
                  <a:pt x="413445" y="251818"/>
                </a:lnTo>
                <a:lnTo>
                  <a:pt x="324148" y="251818"/>
                </a:lnTo>
                <a:lnTo>
                  <a:pt x="324148" y="371308"/>
                </a:lnTo>
                <a:cubicBezTo>
                  <a:pt x="322790" y="394376"/>
                  <a:pt x="306958" y="411101"/>
                  <a:pt x="276653" y="421482"/>
                </a:cubicBezTo>
                <a:cubicBezTo>
                  <a:pt x="277825" y="406469"/>
                  <a:pt x="260319" y="393158"/>
                  <a:pt x="224136" y="381549"/>
                </a:cubicBezTo>
                <a:lnTo>
                  <a:pt x="224136" y="365280"/>
                </a:lnTo>
                <a:cubicBezTo>
                  <a:pt x="254701" y="369968"/>
                  <a:pt x="273142" y="372312"/>
                  <a:pt x="279458" y="372312"/>
                </a:cubicBezTo>
                <a:cubicBezTo>
                  <a:pt x="285774" y="372312"/>
                  <a:pt x="288932" y="365931"/>
                  <a:pt x="288932" y="353169"/>
                </a:cubicBezTo>
                <a:lnTo>
                  <a:pt x="288932" y="251818"/>
                </a:lnTo>
                <a:lnTo>
                  <a:pt x="192714" y="251818"/>
                </a:lnTo>
                <a:cubicBezTo>
                  <a:pt x="178017" y="251818"/>
                  <a:pt x="163451" y="253566"/>
                  <a:pt x="149015" y="257064"/>
                </a:cubicBezTo>
                <a:lnTo>
                  <a:pt x="129565" y="232368"/>
                </a:lnTo>
                <a:lnTo>
                  <a:pt x="288932" y="232368"/>
                </a:lnTo>
                <a:cubicBezTo>
                  <a:pt x="288932" y="223745"/>
                  <a:pt x="288785" y="214031"/>
                  <a:pt x="288492" y="203227"/>
                </a:cubicBezTo>
                <a:lnTo>
                  <a:pt x="287384" y="173236"/>
                </a:lnTo>
                <a:lnTo>
                  <a:pt x="190956" y="173236"/>
                </a:lnTo>
                <a:cubicBezTo>
                  <a:pt x="183617" y="173236"/>
                  <a:pt x="176306" y="173673"/>
                  <a:pt x="169023" y="174548"/>
                </a:cubicBezTo>
                <a:lnTo>
                  <a:pt x="160803" y="176034"/>
                </a:lnTo>
                <a:lnTo>
                  <a:pt x="166567" y="189979"/>
                </a:lnTo>
                <a:lnTo>
                  <a:pt x="107017" y="225670"/>
                </a:lnTo>
                <a:lnTo>
                  <a:pt x="107017" y="369717"/>
                </a:lnTo>
                <a:cubicBezTo>
                  <a:pt x="105659" y="392618"/>
                  <a:pt x="91000" y="409296"/>
                  <a:pt x="63038" y="419751"/>
                </a:cubicBezTo>
                <a:cubicBezTo>
                  <a:pt x="64210" y="404627"/>
                  <a:pt x="47867" y="390721"/>
                  <a:pt x="14009" y="378033"/>
                </a:cubicBezTo>
                <a:lnTo>
                  <a:pt x="14009" y="361960"/>
                </a:lnTo>
                <a:cubicBezTo>
                  <a:pt x="43402" y="367801"/>
                  <a:pt x="60383" y="370513"/>
                  <a:pt x="64950" y="370094"/>
                </a:cubicBezTo>
                <a:cubicBezTo>
                  <a:pt x="69517" y="369675"/>
                  <a:pt x="71801" y="363513"/>
                  <a:pt x="71801" y="351607"/>
                </a:cubicBezTo>
                <a:lnTo>
                  <a:pt x="71801" y="240125"/>
                </a:lnTo>
                <a:cubicBezTo>
                  <a:pt x="51021" y="255492"/>
                  <a:pt x="37049" y="267119"/>
                  <a:pt x="29887" y="275007"/>
                </a:cubicBezTo>
                <a:lnTo>
                  <a:pt x="1758" y="232926"/>
                </a:lnTo>
                <a:cubicBezTo>
                  <a:pt x="12641" y="232926"/>
                  <a:pt x="35989" y="225903"/>
                  <a:pt x="71801" y="211857"/>
                </a:cubicBezTo>
                <a:lnTo>
                  <a:pt x="71801" y="125016"/>
                </a:lnTo>
                <a:lnTo>
                  <a:pt x="41216" y="125016"/>
                </a:lnTo>
                <a:lnTo>
                  <a:pt x="17469" y="128504"/>
                </a:lnTo>
                <a:lnTo>
                  <a:pt x="0" y="105566"/>
                </a:lnTo>
                <a:lnTo>
                  <a:pt x="71801" y="105566"/>
                </a:lnTo>
                <a:cubicBezTo>
                  <a:pt x="71801" y="70591"/>
                  <a:pt x="71215" y="35403"/>
                  <a:pt x="70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6" name="PA-文本框 10">
            <a:extLst>
              <a:ext uri="{FF2B5EF4-FFF2-40B4-BE49-F238E27FC236}">
                <a16:creationId xmlns="" xmlns:a16="http://schemas.microsoft.com/office/drawing/2014/main" id="{B37FE30D-C02A-477F-AE19-A5BA595F5281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6825411" y="3047266"/>
            <a:ext cx="406440" cy="412552"/>
          </a:xfrm>
          <a:custGeom>
            <a:avLst/>
            <a:gdLst/>
            <a:ahLst/>
            <a:cxnLst/>
            <a:rect l="l" t="t" r="r" b="b"/>
            <a:pathLst>
              <a:path w="406440" h="412552">
                <a:moveTo>
                  <a:pt x="183840" y="0"/>
                </a:moveTo>
                <a:lnTo>
                  <a:pt x="238339" y="24529"/>
                </a:lnTo>
                <a:lnTo>
                  <a:pt x="222572" y="39654"/>
                </a:lnTo>
                <a:lnTo>
                  <a:pt x="222572" y="107352"/>
                </a:lnTo>
                <a:lnTo>
                  <a:pt x="298475" y="107352"/>
                </a:lnTo>
                <a:lnTo>
                  <a:pt x="325738" y="81065"/>
                </a:lnTo>
                <a:lnTo>
                  <a:pt x="366173" y="126802"/>
                </a:lnTo>
                <a:lnTo>
                  <a:pt x="222572" y="126802"/>
                </a:lnTo>
                <a:lnTo>
                  <a:pt x="222572" y="207392"/>
                </a:lnTo>
                <a:lnTo>
                  <a:pt x="331766" y="207392"/>
                </a:lnTo>
                <a:lnTo>
                  <a:pt x="362517" y="177589"/>
                </a:lnTo>
                <a:lnTo>
                  <a:pt x="406440" y="226814"/>
                </a:lnTo>
                <a:lnTo>
                  <a:pt x="203318" y="226814"/>
                </a:lnTo>
                <a:lnTo>
                  <a:pt x="234851" y="244646"/>
                </a:lnTo>
                <a:lnTo>
                  <a:pt x="211410" y="254189"/>
                </a:lnTo>
                <a:cubicBezTo>
                  <a:pt x="201513" y="264087"/>
                  <a:pt x="184928" y="281248"/>
                  <a:pt x="161655" y="305675"/>
                </a:cubicBezTo>
                <a:cubicBezTo>
                  <a:pt x="140298" y="329376"/>
                  <a:pt x="119165" y="345663"/>
                  <a:pt x="98254" y="354537"/>
                </a:cubicBezTo>
                <a:lnTo>
                  <a:pt x="308186" y="354676"/>
                </a:lnTo>
                <a:cubicBezTo>
                  <a:pt x="298530" y="343049"/>
                  <a:pt x="277518" y="322892"/>
                  <a:pt x="245148" y="294206"/>
                </a:cubicBezTo>
                <a:lnTo>
                  <a:pt x="254412" y="282681"/>
                </a:lnTo>
                <a:cubicBezTo>
                  <a:pt x="299860" y="305656"/>
                  <a:pt x="330142" y="324101"/>
                  <a:pt x="345258" y="338017"/>
                </a:cubicBezTo>
                <a:cubicBezTo>
                  <a:pt x="360373" y="351932"/>
                  <a:pt x="367931" y="365066"/>
                  <a:pt x="367931" y="377419"/>
                </a:cubicBezTo>
                <a:cubicBezTo>
                  <a:pt x="367931" y="381586"/>
                  <a:pt x="365866" y="388484"/>
                  <a:pt x="361736" y="398111"/>
                </a:cubicBezTo>
                <a:cubicBezTo>
                  <a:pt x="357606" y="407738"/>
                  <a:pt x="353215" y="412552"/>
                  <a:pt x="348564" y="412552"/>
                </a:cubicBezTo>
                <a:cubicBezTo>
                  <a:pt x="342779" y="412552"/>
                  <a:pt x="338119" y="409008"/>
                  <a:pt x="334584" y="401920"/>
                </a:cubicBezTo>
                <a:cubicBezTo>
                  <a:pt x="328910" y="391688"/>
                  <a:pt x="323254" y="381810"/>
                  <a:pt x="317618" y="372285"/>
                </a:cubicBezTo>
                <a:cubicBezTo>
                  <a:pt x="208173" y="379242"/>
                  <a:pt x="143665" y="385023"/>
                  <a:pt x="124094" y="389628"/>
                </a:cubicBezTo>
                <a:cubicBezTo>
                  <a:pt x="104524" y="394232"/>
                  <a:pt x="89352" y="398953"/>
                  <a:pt x="78581" y="403790"/>
                </a:cubicBezTo>
                <a:lnTo>
                  <a:pt x="52517" y="355095"/>
                </a:lnTo>
                <a:cubicBezTo>
                  <a:pt x="72702" y="353718"/>
                  <a:pt x="96194" y="338189"/>
                  <a:pt x="122992" y="308507"/>
                </a:cubicBezTo>
                <a:cubicBezTo>
                  <a:pt x="149791" y="278825"/>
                  <a:pt x="169496" y="251594"/>
                  <a:pt x="182110" y="226814"/>
                </a:cubicBezTo>
                <a:lnTo>
                  <a:pt x="63121" y="226814"/>
                </a:lnTo>
                <a:cubicBezTo>
                  <a:pt x="48443" y="226814"/>
                  <a:pt x="33877" y="228572"/>
                  <a:pt x="19422" y="232088"/>
                </a:cubicBezTo>
                <a:lnTo>
                  <a:pt x="0" y="207392"/>
                </a:lnTo>
                <a:lnTo>
                  <a:pt x="185598" y="207392"/>
                </a:lnTo>
                <a:lnTo>
                  <a:pt x="185598" y="126802"/>
                </a:lnTo>
                <a:lnTo>
                  <a:pt x="110421" y="126802"/>
                </a:lnTo>
                <a:cubicBezTo>
                  <a:pt x="95724" y="126802"/>
                  <a:pt x="81158" y="128551"/>
                  <a:pt x="66721" y="132048"/>
                </a:cubicBezTo>
                <a:lnTo>
                  <a:pt x="47271" y="107352"/>
                </a:lnTo>
                <a:lnTo>
                  <a:pt x="185598" y="107352"/>
                </a:lnTo>
                <a:cubicBezTo>
                  <a:pt x="185598" y="67671"/>
                  <a:pt x="185012" y="31887"/>
                  <a:pt x="1838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7" name="PA-文本框 11">
            <a:extLst>
              <a:ext uri="{FF2B5EF4-FFF2-40B4-BE49-F238E27FC236}">
                <a16:creationId xmlns="" xmlns:a16="http://schemas.microsoft.com/office/drawing/2014/main" id="{1A8B0588-2345-4D7B-B735-85B79275EB6E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7865887" y="3048941"/>
            <a:ext cx="285610" cy="202006"/>
          </a:xfrm>
          <a:custGeom>
            <a:avLst/>
            <a:gdLst/>
            <a:ahLst/>
            <a:cxnLst/>
            <a:rect l="l" t="t" r="r" b="b"/>
            <a:pathLst>
              <a:path w="285610" h="202006">
                <a:moveTo>
                  <a:pt x="85250" y="0"/>
                </a:moveTo>
                <a:lnTo>
                  <a:pt x="136791" y="32956"/>
                </a:lnTo>
                <a:lnTo>
                  <a:pt x="117760" y="44620"/>
                </a:lnTo>
                <a:cubicBezTo>
                  <a:pt x="107807" y="63503"/>
                  <a:pt x="97808" y="80878"/>
                  <a:pt x="87762" y="96747"/>
                </a:cubicBezTo>
                <a:lnTo>
                  <a:pt x="224665" y="96747"/>
                </a:lnTo>
                <a:lnTo>
                  <a:pt x="244785" y="73949"/>
                </a:lnTo>
                <a:lnTo>
                  <a:pt x="285610" y="119685"/>
                </a:lnTo>
                <a:cubicBezTo>
                  <a:pt x="265091" y="119685"/>
                  <a:pt x="240906" y="136615"/>
                  <a:pt x="213057" y="170473"/>
                </a:cubicBezTo>
                <a:lnTo>
                  <a:pt x="201364" y="163748"/>
                </a:lnTo>
                <a:lnTo>
                  <a:pt x="225865" y="116197"/>
                </a:lnTo>
                <a:lnTo>
                  <a:pt x="81874" y="116197"/>
                </a:lnTo>
                <a:cubicBezTo>
                  <a:pt x="60498" y="149944"/>
                  <a:pt x="36928" y="178547"/>
                  <a:pt x="11162" y="202006"/>
                </a:cubicBezTo>
                <a:lnTo>
                  <a:pt x="0" y="194862"/>
                </a:lnTo>
                <a:cubicBezTo>
                  <a:pt x="22324" y="163869"/>
                  <a:pt x="41034" y="129457"/>
                  <a:pt x="56131" y="91627"/>
                </a:cubicBezTo>
                <a:cubicBezTo>
                  <a:pt x="71228" y="53796"/>
                  <a:pt x="80934" y="23254"/>
                  <a:pt x="852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8" name="PA-文本框 12">
            <a:extLst>
              <a:ext uri="{FF2B5EF4-FFF2-40B4-BE49-F238E27FC236}">
                <a16:creationId xmlns="" xmlns:a16="http://schemas.microsoft.com/office/drawing/2014/main" id="{A78414F8-5E47-4C41-B1D1-B245857D7D66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2197024" y="3049052"/>
            <a:ext cx="425723" cy="408980"/>
          </a:xfrm>
          <a:custGeom>
            <a:avLst/>
            <a:gdLst/>
            <a:ahLst/>
            <a:cxnLst/>
            <a:rect l="l" t="t" r="r" b="b"/>
            <a:pathLst>
              <a:path w="425723" h="408980">
                <a:moveTo>
                  <a:pt x="241632" y="0"/>
                </a:moveTo>
                <a:lnTo>
                  <a:pt x="292643" y="22464"/>
                </a:lnTo>
                <a:lnTo>
                  <a:pt x="276876" y="39347"/>
                </a:lnTo>
                <a:lnTo>
                  <a:pt x="276876" y="93092"/>
                </a:lnTo>
                <a:lnTo>
                  <a:pt x="316000" y="93092"/>
                </a:lnTo>
                <a:lnTo>
                  <a:pt x="341728" y="68536"/>
                </a:lnTo>
                <a:lnTo>
                  <a:pt x="376693" y="112514"/>
                </a:lnTo>
                <a:lnTo>
                  <a:pt x="276876" y="112514"/>
                </a:lnTo>
                <a:lnTo>
                  <a:pt x="276876" y="175217"/>
                </a:lnTo>
                <a:lnTo>
                  <a:pt x="342258" y="175217"/>
                </a:lnTo>
                <a:lnTo>
                  <a:pt x="367903" y="150661"/>
                </a:lnTo>
                <a:lnTo>
                  <a:pt x="404710" y="194667"/>
                </a:lnTo>
                <a:lnTo>
                  <a:pt x="306651" y="194667"/>
                </a:lnTo>
                <a:lnTo>
                  <a:pt x="306651" y="298140"/>
                </a:lnTo>
                <a:cubicBezTo>
                  <a:pt x="305479" y="311553"/>
                  <a:pt x="311405" y="318269"/>
                  <a:pt x="324427" y="318288"/>
                </a:cubicBezTo>
                <a:lnTo>
                  <a:pt x="352137" y="318288"/>
                </a:lnTo>
                <a:cubicBezTo>
                  <a:pt x="359597" y="318269"/>
                  <a:pt x="364355" y="314111"/>
                  <a:pt x="366410" y="305814"/>
                </a:cubicBezTo>
                <a:cubicBezTo>
                  <a:pt x="368466" y="297517"/>
                  <a:pt x="370750" y="278327"/>
                  <a:pt x="373261" y="248246"/>
                </a:cubicBezTo>
                <a:lnTo>
                  <a:pt x="390702" y="248246"/>
                </a:lnTo>
                <a:cubicBezTo>
                  <a:pt x="390702" y="271593"/>
                  <a:pt x="391507" y="288099"/>
                  <a:pt x="393116" y="297763"/>
                </a:cubicBezTo>
                <a:cubicBezTo>
                  <a:pt x="394725" y="307428"/>
                  <a:pt x="400925" y="313535"/>
                  <a:pt x="411715" y="316083"/>
                </a:cubicBezTo>
                <a:cubicBezTo>
                  <a:pt x="404757" y="337515"/>
                  <a:pt x="388786" y="347644"/>
                  <a:pt x="363801" y="346472"/>
                </a:cubicBezTo>
                <a:lnTo>
                  <a:pt x="309693" y="346472"/>
                </a:lnTo>
                <a:cubicBezTo>
                  <a:pt x="284169" y="345114"/>
                  <a:pt x="271993" y="332147"/>
                  <a:pt x="273165" y="307572"/>
                </a:cubicBezTo>
                <a:lnTo>
                  <a:pt x="273165" y="194667"/>
                </a:lnTo>
                <a:lnTo>
                  <a:pt x="241548" y="194667"/>
                </a:lnTo>
                <a:cubicBezTo>
                  <a:pt x="238521" y="263198"/>
                  <a:pt x="209955" y="311980"/>
                  <a:pt x="155850" y="341014"/>
                </a:cubicBezTo>
                <a:lnTo>
                  <a:pt x="140187" y="348124"/>
                </a:lnTo>
                <a:lnTo>
                  <a:pt x="146712" y="353323"/>
                </a:lnTo>
                <a:cubicBezTo>
                  <a:pt x="164637" y="363452"/>
                  <a:pt x="198886" y="369382"/>
                  <a:pt x="249459" y="371112"/>
                </a:cubicBezTo>
                <a:cubicBezTo>
                  <a:pt x="300033" y="372843"/>
                  <a:pt x="358788" y="369587"/>
                  <a:pt x="425723" y="361346"/>
                </a:cubicBezTo>
                <a:lnTo>
                  <a:pt x="425723" y="377810"/>
                </a:lnTo>
                <a:cubicBezTo>
                  <a:pt x="401204" y="384842"/>
                  <a:pt x="388944" y="395232"/>
                  <a:pt x="388944" y="408980"/>
                </a:cubicBezTo>
                <a:cubicBezTo>
                  <a:pt x="331496" y="407808"/>
                  <a:pt x="285680" y="406631"/>
                  <a:pt x="251497" y="405450"/>
                </a:cubicBezTo>
                <a:cubicBezTo>
                  <a:pt x="217313" y="404269"/>
                  <a:pt x="189421" y="399762"/>
                  <a:pt x="167822" y="391930"/>
                </a:cubicBezTo>
                <a:cubicBezTo>
                  <a:pt x="146224" y="384098"/>
                  <a:pt x="128197" y="372926"/>
                  <a:pt x="113742" y="358416"/>
                </a:cubicBezTo>
                <a:cubicBezTo>
                  <a:pt x="100124" y="345895"/>
                  <a:pt x="91399" y="338594"/>
                  <a:pt x="87567" y="336510"/>
                </a:cubicBezTo>
                <a:cubicBezTo>
                  <a:pt x="83735" y="334426"/>
                  <a:pt x="75349" y="340063"/>
                  <a:pt x="62410" y="353421"/>
                </a:cubicBezTo>
                <a:cubicBezTo>
                  <a:pt x="49472" y="366778"/>
                  <a:pt x="39830" y="379438"/>
                  <a:pt x="33486" y="391400"/>
                </a:cubicBezTo>
                <a:lnTo>
                  <a:pt x="0" y="363969"/>
                </a:lnTo>
                <a:cubicBezTo>
                  <a:pt x="22138" y="342965"/>
                  <a:pt x="46072" y="326855"/>
                  <a:pt x="71800" y="315637"/>
                </a:cubicBezTo>
                <a:lnTo>
                  <a:pt x="71800" y="182166"/>
                </a:lnTo>
                <a:lnTo>
                  <a:pt x="54388" y="182166"/>
                </a:lnTo>
                <a:cubicBezTo>
                  <a:pt x="47858" y="182166"/>
                  <a:pt x="37375" y="183924"/>
                  <a:pt x="22938" y="187440"/>
                </a:cubicBezTo>
                <a:lnTo>
                  <a:pt x="3488" y="162744"/>
                </a:lnTo>
                <a:lnTo>
                  <a:pt x="72052" y="162744"/>
                </a:lnTo>
                <a:lnTo>
                  <a:pt x="86227" y="143433"/>
                </a:lnTo>
                <a:lnTo>
                  <a:pt x="121026" y="170501"/>
                </a:lnTo>
                <a:lnTo>
                  <a:pt x="105259" y="184761"/>
                </a:lnTo>
                <a:lnTo>
                  <a:pt x="105259" y="320297"/>
                </a:lnTo>
                <a:lnTo>
                  <a:pt x="127846" y="338292"/>
                </a:lnTo>
                <a:lnTo>
                  <a:pt x="158375" y="313868"/>
                </a:lnTo>
                <a:cubicBezTo>
                  <a:pt x="187937" y="283500"/>
                  <a:pt x="204016" y="243767"/>
                  <a:pt x="206611" y="194667"/>
                </a:cubicBezTo>
                <a:lnTo>
                  <a:pt x="173459" y="194667"/>
                </a:lnTo>
                <a:cubicBezTo>
                  <a:pt x="164604" y="194667"/>
                  <a:pt x="152958" y="196416"/>
                  <a:pt x="138522" y="199914"/>
                </a:cubicBezTo>
                <a:lnTo>
                  <a:pt x="119072" y="175217"/>
                </a:lnTo>
                <a:lnTo>
                  <a:pt x="243390" y="175217"/>
                </a:lnTo>
                <a:lnTo>
                  <a:pt x="243390" y="112514"/>
                </a:lnTo>
                <a:lnTo>
                  <a:pt x="190761" y="112514"/>
                </a:lnTo>
                <a:cubicBezTo>
                  <a:pt x="181031" y="131992"/>
                  <a:pt x="166762" y="151256"/>
                  <a:pt x="147954" y="170306"/>
                </a:cubicBezTo>
                <a:lnTo>
                  <a:pt x="136569" y="163414"/>
                </a:lnTo>
                <a:cubicBezTo>
                  <a:pt x="151879" y="135769"/>
                  <a:pt x="162711" y="109821"/>
                  <a:pt x="169064" y="85572"/>
                </a:cubicBezTo>
                <a:cubicBezTo>
                  <a:pt x="175417" y="61322"/>
                  <a:pt x="179431" y="42221"/>
                  <a:pt x="181105" y="28268"/>
                </a:cubicBezTo>
                <a:lnTo>
                  <a:pt x="226089" y="55839"/>
                </a:lnTo>
                <a:lnTo>
                  <a:pt x="210880" y="65606"/>
                </a:lnTo>
                <a:cubicBezTo>
                  <a:pt x="206620" y="76247"/>
                  <a:pt x="201765" y="85409"/>
                  <a:pt x="196314" y="93092"/>
                </a:cubicBezTo>
                <a:lnTo>
                  <a:pt x="243390" y="93092"/>
                </a:lnTo>
                <a:cubicBezTo>
                  <a:pt x="243390" y="54732"/>
                  <a:pt x="242804" y="23701"/>
                  <a:pt x="2416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9" name="PA-文本框 13">
            <a:extLst>
              <a:ext uri="{FF2B5EF4-FFF2-40B4-BE49-F238E27FC236}">
                <a16:creationId xmlns="" xmlns:a16="http://schemas.microsoft.com/office/drawing/2014/main" id="{18CB9280-EB5B-496A-9F06-3DB65EAEB700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8200499" y="3049052"/>
            <a:ext cx="411714" cy="419696"/>
          </a:xfrm>
          <a:custGeom>
            <a:avLst/>
            <a:gdLst/>
            <a:ahLst/>
            <a:cxnLst/>
            <a:rect l="l" t="t" r="r" b="b"/>
            <a:pathLst>
              <a:path w="411714" h="419696">
                <a:moveTo>
                  <a:pt x="268979" y="0"/>
                </a:moveTo>
                <a:lnTo>
                  <a:pt x="313655" y="31673"/>
                </a:lnTo>
                <a:lnTo>
                  <a:pt x="295879" y="41467"/>
                </a:lnTo>
                <a:lnTo>
                  <a:pt x="243613" y="107380"/>
                </a:lnTo>
                <a:lnTo>
                  <a:pt x="328277" y="107380"/>
                </a:lnTo>
                <a:lnTo>
                  <a:pt x="353755" y="82823"/>
                </a:lnTo>
                <a:lnTo>
                  <a:pt x="392459" y="126802"/>
                </a:lnTo>
                <a:lnTo>
                  <a:pt x="283880" y="126802"/>
                </a:lnTo>
                <a:lnTo>
                  <a:pt x="283880" y="228796"/>
                </a:lnTo>
                <a:lnTo>
                  <a:pt x="337011" y="228796"/>
                </a:lnTo>
                <a:lnTo>
                  <a:pt x="367763" y="198993"/>
                </a:lnTo>
                <a:lnTo>
                  <a:pt x="411714" y="248246"/>
                </a:lnTo>
                <a:lnTo>
                  <a:pt x="283880" y="248246"/>
                </a:lnTo>
                <a:cubicBezTo>
                  <a:pt x="283880" y="322976"/>
                  <a:pt x="284466" y="375494"/>
                  <a:pt x="285638" y="405799"/>
                </a:cubicBezTo>
                <a:lnTo>
                  <a:pt x="246905" y="417965"/>
                </a:lnTo>
                <a:cubicBezTo>
                  <a:pt x="248077" y="380572"/>
                  <a:pt x="248663" y="323999"/>
                  <a:pt x="248663" y="248246"/>
                </a:cubicBezTo>
                <a:lnTo>
                  <a:pt x="162576" y="248246"/>
                </a:lnTo>
                <a:cubicBezTo>
                  <a:pt x="155637" y="333729"/>
                  <a:pt x="104217" y="390879"/>
                  <a:pt x="8316" y="419696"/>
                </a:cubicBezTo>
                <a:lnTo>
                  <a:pt x="1758" y="408031"/>
                </a:lnTo>
                <a:cubicBezTo>
                  <a:pt x="80060" y="373633"/>
                  <a:pt x="122085" y="320371"/>
                  <a:pt x="127834" y="248246"/>
                </a:cubicBezTo>
                <a:lnTo>
                  <a:pt x="63150" y="248246"/>
                </a:lnTo>
                <a:cubicBezTo>
                  <a:pt x="48453" y="248246"/>
                  <a:pt x="33886" y="249994"/>
                  <a:pt x="19450" y="253492"/>
                </a:cubicBezTo>
                <a:lnTo>
                  <a:pt x="0" y="228796"/>
                </a:lnTo>
                <a:lnTo>
                  <a:pt x="127834" y="228796"/>
                </a:lnTo>
                <a:lnTo>
                  <a:pt x="127834" y="126802"/>
                </a:lnTo>
                <a:lnTo>
                  <a:pt x="92924" y="126802"/>
                </a:lnTo>
                <a:cubicBezTo>
                  <a:pt x="78228" y="126802"/>
                  <a:pt x="63661" y="128560"/>
                  <a:pt x="49225" y="132076"/>
                </a:cubicBezTo>
                <a:lnTo>
                  <a:pt x="29775" y="107380"/>
                </a:lnTo>
                <a:lnTo>
                  <a:pt x="225641" y="107380"/>
                </a:lnTo>
                <a:cubicBezTo>
                  <a:pt x="251482" y="55402"/>
                  <a:pt x="265927" y="19608"/>
                  <a:pt x="268979" y="0"/>
                </a:cubicBezTo>
                <a:close/>
                <a:moveTo>
                  <a:pt x="163050" y="126802"/>
                </a:moveTo>
                <a:lnTo>
                  <a:pt x="163050" y="228796"/>
                </a:lnTo>
                <a:lnTo>
                  <a:pt x="248663" y="228796"/>
                </a:lnTo>
                <a:lnTo>
                  <a:pt x="248663" y="126802"/>
                </a:lnTo>
                <a:lnTo>
                  <a:pt x="163050" y="1268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0" name="PA-文本框 14">
            <a:extLst>
              <a:ext uri="{FF2B5EF4-FFF2-40B4-BE49-F238E27FC236}">
                <a16:creationId xmlns="" xmlns:a16="http://schemas.microsoft.com/office/drawing/2014/main" id="{D0DBD42F-0C69-4F1C-A480-E5238ACE50FF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9100891" y="3049052"/>
            <a:ext cx="427481" cy="410766"/>
          </a:xfrm>
          <a:custGeom>
            <a:avLst/>
            <a:gdLst/>
            <a:ahLst/>
            <a:cxnLst/>
            <a:rect l="l" t="t" r="r" b="b"/>
            <a:pathLst>
              <a:path w="427481" h="410766">
                <a:moveTo>
                  <a:pt x="359504" y="0"/>
                </a:moveTo>
                <a:lnTo>
                  <a:pt x="392460" y="39375"/>
                </a:lnTo>
                <a:cubicBezTo>
                  <a:pt x="379977" y="41328"/>
                  <a:pt x="371084" y="42835"/>
                  <a:pt x="365782" y="43895"/>
                </a:cubicBezTo>
                <a:cubicBezTo>
                  <a:pt x="358750" y="46221"/>
                  <a:pt x="347793" y="48862"/>
                  <a:pt x="332910" y="51820"/>
                </a:cubicBezTo>
                <a:cubicBezTo>
                  <a:pt x="335198" y="95483"/>
                  <a:pt x="338389" y="136624"/>
                  <a:pt x="342482" y="175245"/>
                </a:cubicBezTo>
                <a:cubicBezTo>
                  <a:pt x="346574" y="213866"/>
                  <a:pt x="355820" y="252520"/>
                  <a:pt x="370220" y="291206"/>
                </a:cubicBezTo>
                <a:cubicBezTo>
                  <a:pt x="384618" y="329892"/>
                  <a:pt x="403706" y="356379"/>
                  <a:pt x="427481" y="370666"/>
                </a:cubicBezTo>
                <a:lnTo>
                  <a:pt x="427481" y="382693"/>
                </a:lnTo>
                <a:cubicBezTo>
                  <a:pt x="410124" y="380349"/>
                  <a:pt x="396590" y="383856"/>
                  <a:pt x="386879" y="393213"/>
                </a:cubicBezTo>
                <a:cubicBezTo>
                  <a:pt x="366229" y="369141"/>
                  <a:pt x="350295" y="338459"/>
                  <a:pt x="339077" y="301168"/>
                </a:cubicBezTo>
                <a:cubicBezTo>
                  <a:pt x="327859" y="263877"/>
                  <a:pt x="320786" y="223238"/>
                  <a:pt x="317855" y="179250"/>
                </a:cubicBezTo>
                <a:cubicBezTo>
                  <a:pt x="314925" y="135262"/>
                  <a:pt x="312939" y="93706"/>
                  <a:pt x="311898" y="54583"/>
                </a:cubicBezTo>
                <a:cubicBezTo>
                  <a:pt x="303042" y="57839"/>
                  <a:pt x="291368" y="61010"/>
                  <a:pt x="276876" y="64099"/>
                </a:cubicBezTo>
                <a:lnTo>
                  <a:pt x="276876" y="340389"/>
                </a:lnTo>
                <a:lnTo>
                  <a:pt x="297694" y="325655"/>
                </a:lnTo>
                <a:cubicBezTo>
                  <a:pt x="293470" y="318678"/>
                  <a:pt x="287043" y="307061"/>
                  <a:pt x="278411" y="290801"/>
                </a:cubicBezTo>
                <a:lnTo>
                  <a:pt x="289740" y="282485"/>
                </a:lnTo>
                <a:cubicBezTo>
                  <a:pt x="319358" y="310837"/>
                  <a:pt x="335998" y="328994"/>
                  <a:pt x="339663" y="336956"/>
                </a:cubicBezTo>
                <a:cubicBezTo>
                  <a:pt x="343328" y="344919"/>
                  <a:pt x="345160" y="351356"/>
                  <a:pt x="345160" y="356267"/>
                </a:cubicBezTo>
                <a:cubicBezTo>
                  <a:pt x="345160" y="363448"/>
                  <a:pt x="342328" y="370233"/>
                  <a:pt x="336664" y="376624"/>
                </a:cubicBezTo>
                <a:cubicBezTo>
                  <a:pt x="330998" y="383014"/>
                  <a:pt x="326213" y="386209"/>
                  <a:pt x="322306" y="386209"/>
                </a:cubicBezTo>
                <a:cubicBezTo>
                  <a:pt x="317004" y="386209"/>
                  <a:pt x="313498" y="381875"/>
                  <a:pt x="311786" y="373205"/>
                </a:cubicBezTo>
                <a:cubicBezTo>
                  <a:pt x="309498" y="362918"/>
                  <a:pt x="306893" y="352044"/>
                  <a:pt x="303972" y="340584"/>
                </a:cubicBezTo>
                <a:cubicBezTo>
                  <a:pt x="289518" y="355969"/>
                  <a:pt x="274476" y="372340"/>
                  <a:pt x="258850" y="389697"/>
                </a:cubicBezTo>
                <a:lnTo>
                  <a:pt x="236386" y="358443"/>
                </a:lnTo>
                <a:cubicBezTo>
                  <a:pt x="241055" y="351858"/>
                  <a:pt x="243390" y="344119"/>
                  <a:pt x="243390" y="335226"/>
                </a:cubicBezTo>
                <a:lnTo>
                  <a:pt x="243390" y="68619"/>
                </a:lnTo>
                <a:cubicBezTo>
                  <a:pt x="235465" y="70963"/>
                  <a:pt x="224442" y="73093"/>
                  <a:pt x="210322" y="75010"/>
                </a:cubicBezTo>
                <a:cubicBezTo>
                  <a:pt x="211438" y="180008"/>
                  <a:pt x="208741" y="247357"/>
                  <a:pt x="202230" y="277058"/>
                </a:cubicBezTo>
                <a:cubicBezTo>
                  <a:pt x="195718" y="306758"/>
                  <a:pt x="184994" y="332975"/>
                  <a:pt x="170055" y="355709"/>
                </a:cubicBezTo>
                <a:cubicBezTo>
                  <a:pt x="155116" y="378442"/>
                  <a:pt x="137732" y="396795"/>
                  <a:pt x="117900" y="410766"/>
                </a:cubicBezTo>
                <a:lnTo>
                  <a:pt x="110310" y="400469"/>
                </a:lnTo>
                <a:cubicBezTo>
                  <a:pt x="129155" y="377307"/>
                  <a:pt x="144666" y="350039"/>
                  <a:pt x="156842" y="318665"/>
                </a:cubicBezTo>
                <a:cubicBezTo>
                  <a:pt x="169018" y="287290"/>
                  <a:pt x="175399" y="246557"/>
                  <a:pt x="175985" y="196467"/>
                </a:cubicBezTo>
                <a:cubicBezTo>
                  <a:pt x="176278" y="171422"/>
                  <a:pt x="176351" y="145744"/>
                  <a:pt x="176204" y="119431"/>
                </a:cubicBezTo>
                <a:lnTo>
                  <a:pt x="175334" y="55388"/>
                </a:lnTo>
                <a:lnTo>
                  <a:pt x="160072" y="63499"/>
                </a:lnTo>
                <a:cubicBezTo>
                  <a:pt x="154812" y="67080"/>
                  <a:pt x="149954" y="71233"/>
                  <a:pt x="145498" y="75958"/>
                </a:cubicBezTo>
                <a:cubicBezTo>
                  <a:pt x="136587" y="85409"/>
                  <a:pt x="124346" y="100543"/>
                  <a:pt x="108775" y="121360"/>
                </a:cubicBezTo>
                <a:lnTo>
                  <a:pt x="122784" y="131350"/>
                </a:lnTo>
                <a:lnTo>
                  <a:pt x="108775" y="142317"/>
                </a:lnTo>
                <a:lnTo>
                  <a:pt x="108775" y="175971"/>
                </a:lnTo>
                <a:lnTo>
                  <a:pt x="168492" y="142736"/>
                </a:lnTo>
                <a:lnTo>
                  <a:pt x="175329" y="155098"/>
                </a:lnTo>
                <a:lnTo>
                  <a:pt x="108775" y="201700"/>
                </a:lnTo>
                <a:lnTo>
                  <a:pt x="108775" y="355458"/>
                </a:lnTo>
                <a:cubicBezTo>
                  <a:pt x="107417" y="377094"/>
                  <a:pt x="93558" y="393195"/>
                  <a:pt x="67196" y="403762"/>
                </a:cubicBezTo>
                <a:cubicBezTo>
                  <a:pt x="65801" y="388860"/>
                  <a:pt x="50992" y="376703"/>
                  <a:pt x="22771" y="367289"/>
                </a:cubicBezTo>
                <a:lnTo>
                  <a:pt x="22771" y="349291"/>
                </a:lnTo>
                <a:cubicBezTo>
                  <a:pt x="48760" y="353979"/>
                  <a:pt x="64010" y="356323"/>
                  <a:pt x="68522" y="356323"/>
                </a:cubicBezTo>
                <a:cubicBezTo>
                  <a:pt x="73033" y="356323"/>
                  <a:pt x="75288" y="353430"/>
                  <a:pt x="75288" y="347644"/>
                </a:cubicBezTo>
                <a:lnTo>
                  <a:pt x="75288" y="218192"/>
                </a:lnTo>
                <a:cubicBezTo>
                  <a:pt x="48909" y="237000"/>
                  <a:pt x="32854" y="250422"/>
                  <a:pt x="27124" y="258459"/>
                </a:cubicBezTo>
                <a:lnTo>
                  <a:pt x="0" y="220703"/>
                </a:lnTo>
                <a:cubicBezTo>
                  <a:pt x="12706" y="219066"/>
                  <a:pt x="37802" y="208871"/>
                  <a:pt x="75288" y="190119"/>
                </a:cubicBezTo>
                <a:cubicBezTo>
                  <a:pt x="75288" y="157637"/>
                  <a:pt x="74712" y="127834"/>
                  <a:pt x="73558" y="100710"/>
                </a:cubicBezTo>
                <a:lnTo>
                  <a:pt x="93930" y="111203"/>
                </a:lnTo>
                <a:lnTo>
                  <a:pt x="124318" y="57150"/>
                </a:lnTo>
                <a:lnTo>
                  <a:pt x="49978" y="57150"/>
                </a:lnTo>
                <a:lnTo>
                  <a:pt x="26231" y="60666"/>
                </a:lnTo>
                <a:lnTo>
                  <a:pt x="8762" y="37728"/>
                </a:lnTo>
                <a:lnTo>
                  <a:pt x="125044" y="37728"/>
                </a:lnTo>
                <a:lnTo>
                  <a:pt x="143434" y="18418"/>
                </a:lnTo>
                <a:lnTo>
                  <a:pt x="175296" y="52581"/>
                </a:lnTo>
                <a:lnTo>
                  <a:pt x="175106" y="38593"/>
                </a:lnTo>
                <a:lnTo>
                  <a:pt x="206583" y="56146"/>
                </a:lnTo>
                <a:cubicBezTo>
                  <a:pt x="240590" y="50472"/>
                  <a:pt x="269854" y="43639"/>
                  <a:pt x="294373" y="35649"/>
                </a:cubicBezTo>
                <a:cubicBezTo>
                  <a:pt x="318892" y="27659"/>
                  <a:pt x="340602" y="15776"/>
                  <a:pt x="3595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1" name="PA-文本框 15">
            <a:extLst>
              <a:ext uri="{FF2B5EF4-FFF2-40B4-BE49-F238E27FC236}">
                <a16:creationId xmlns="" xmlns:a16="http://schemas.microsoft.com/office/drawing/2014/main" id="{C70F5B77-A990-4B54-977B-21FDA86893A2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8302074" y="3050810"/>
            <a:ext cx="74976" cy="98785"/>
          </a:xfrm>
          <a:custGeom>
            <a:avLst/>
            <a:gdLst/>
            <a:ahLst/>
            <a:cxnLst/>
            <a:rect l="l" t="t" r="r" b="b"/>
            <a:pathLst>
              <a:path w="74976" h="98785">
                <a:moveTo>
                  <a:pt x="9627" y="0"/>
                </a:moveTo>
                <a:cubicBezTo>
                  <a:pt x="41160" y="19776"/>
                  <a:pt x="60313" y="34654"/>
                  <a:pt x="67084" y="44635"/>
                </a:cubicBezTo>
                <a:cubicBezTo>
                  <a:pt x="73856" y="54616"/>
                  <a:pt x="76270" y="64620"/>
                  <a:pt x="74326" y="74647"/>
                </a:cubicBezTo>
                <a:cubicBezTo>
                  <a:pt x="72382" y="84674"/>
                  <a:pt x="69140" y="91204"/>
                  <a:pt x="64601" y="94236"/>
                </a:cubicBezTo>
                <a:cubicBezTo>
                  <a:pt x="60062" y="97269"/>
                  <a:pt x="56657" y="98785"/>
                  <a:pt x="54387" y="98785"/>
                </a:cubicBezTo>
                <a:cubicBezTo>
                  <a:pt x="45662" y="98785"/>
                  <a:pt x="39263" y="89920"/>
                  <a:pt x="35189" y="72191"/>
                </a:cubicBezTo>
                <a:cubicBezTo>
                  <a:pt x="29533" y="54016"/>
                  <a:pt x="17804" y="33617"/>
                  <a:pt x="0" y="10995"/>
                </a:cubicBezTo>
                <a:lnTo>
                  <a:pt x="962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2" name="PA-文本框 16">
            <a:extLst>
              <a:ext uri="{FF2B5EF4-FFF2-40B4-BE49-F238E27FC236}">
                <a16:creationId xmlns="" xmlns:a16="http://schemas.microsoft.com/office/drawing/2014/main" id="{DDD83CC7-838E-47C4-881D-A368AC81BFB8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3130474" y="3054410"/>
            <a:ext cx="423965" cy="412552"/>
          </a:xfrm>
          <a:custGeom>
            <a:avLst/>
            <a:gdLst/>
            <a:ahLst/>
            <a:cxnLst/>
            <a:rect l="l" t="t" r="r" b="b"/>
            <a:pathLst>
              <a:path w="423965" h="412552">
                <a:moveTo>
                  <a:pt x="311674" y="0"/>
                </a:moveTo>
                <a:lnTo>
                  <a:pt x="364415" y="26287"/>
                </a:lnTo>
                <a:lnTo>
                  <a:pt x="348677" y="42974"/>
                </a:lnTo>
                <a:lnTo>
                  <a:pt x="348677" y="116309"/>
                </a:lnTo>
                <a:lnTo>
                  <a:pt x="359783" y="116309"/>
                </a:lnTo>
                <a:lnTo>
                  <a:pt x="385288" y="91753"/>
                </a:lnTo>
                <a:lnTo>
                  <a:pt x="423965" y="135731"/>
                </a:lnTo>
                <a:lnTo>
                  <a:pt x="348677" y="135731"/>
                </a:lnTo>
                <a:lnTo>
                  <a:pt x="348677" y="361652"/>
                </a:lnTo>
                <a:cubicBezTo>
                  <a:pt x="348677" y="383939"/>
                  <a:pt x="332259" y="400906"/>
                  <a:pt x="299424" y="412552"/>
                </a:cubicBezTo>
                <a:cubicBezTo>
                  <a:pt x="299424" y="397576"/>
                  <a:pt x="278411" y="383074"/>
                  <a:pt x="236386" y="369047"/>
                </a:cubicBezTo>
                <a:lnTo>
                  <a:pt x="236386" y="351021"/>
                </a:lnTo>
                <a:cubicBezTo>
                  <a:pt x="276179" y="356862"/>
                  <a:pt x="298968" y="359625"/>
                  <a:pt x="304754" y="359308"/>
                </a:cubicBezTo>
                <a:cubicBezTo>
                  <a:pt x="310539" y="358992"/>
                  <a:pt x="313432" y="355681"/>
                  <a:pt x="313432" y="349374"/>
                </a:cubicBezTo>
                <a:lnTo>
                  <a:pt x="313432" y="135731"/>
                </a:lnTo>
                <a:lnTo>
                  <a:pt x="236497" y="135731"/>
                </a:lnTo>
                <a:cubicBezTo>
                  <a:pt x="221801" y="135731"/>
                  <a:pt x="207234" y="137489"/>
                  <a:pt x="192798" y="141005"/>
                </a:cubicBezTo>
                <a:lnTo>
                  <a:pt x="176811" y="120706"/>
                </a:lnTo>
                <a:lnTo>
                  <a:pt x="174766" y="126920"/>
                </a:lnTo>
                <a:cubicBezTo>
                  <a:pt x="162909" y="161718"/>
                  <a:pt x="151414" y="191723"/>
                  <a:pt x="140280" y="216936"/>
                </a:cubicBezTo>
                <a:cubicBezTo>
                  <a:pt x="163423" y="250106"/>
                  <a:pt x="177371" y="274118"/>
                  <a:pt x="182124" y="288973"/>
                </a:cubicBezTo>
                <a:cubicBezTo>
                  <a:pt x="186877" y="303828"/>
                  <a:pt x="188942" y="316655"/>
                  <a:pt x="188319" y="327455"/>
                </a:cubicBezTo>
                <a:cubicBezTo>
                  <a:pt x="187696" y="338254"/>
                  <a:pt x="184854" y="346179"/>
                  <a:pt x="179794" y="351230"/>
                </a:cubicBezTo>
                <a:cubicBezTo>
                  <a:pt x="174734" y="356281"/>
                  <a:pt x="170874" y="358806"/>
                  <a:pt x="168213" y="358806"/>
                </a:cubicBezTo>
                <a:cubicBezTo>
                  <a:pt x="160493" y="358806"/>
                  <a:pt x="154614" y="347421"/>
                  <a:pt x="150577" y="324650"/>
                </a:cubicBezTo>
                <a:cubicBezTo>
                  <a:pt x="144866" y="301805"/>
                  <a:pt x="135955" y="274672"/>
                  <a:pt x="123844" y="243250"/>
                </a:cubicBezTo>
                <a:cubicBezTo>
                  <a:pt x="115454" y="262765"/>
                  <a:pt x="101836" y="283713"/>
                  <a:pt x="82990" y="306093"/>
                </a:cubicBezTo>
                <a:cubicBezTo>
                  <a:pt x="64145" y="328473"/>
                  <a:pt x="37672" y="351886"/>
                  <a:pt x="3572" y="376331"/>
                </a:cubicBezTo>
                <a:lnTo>
                  <a:pt x="0" y="361485"/>
                </a:lnTo>
                <a:cubicBezTo>
                  <a:pt x="21376" y="341114"/>
                  <a:pt x="41667" y="317255"/>
                  <a:pt x="60876" y="289908"/>
                </a:cubicBezTo>
                <a:cubicBezTo>
                  <a:pt x="80084" y="262561"/>
                  <a:pt x="94813" y="238516"/>
                  <a:pt x="105064" y="217773"/>
                </a:cubicBezTo>
                <a:cubicBezTo>
                  <a:pt x="71428" y="170836"/>
                  <a:pt x="46909" y="136755"/>
                  <a:pt x="31505" y="115528"/>
                </a:cubicBezTo>
                <a:lnTo>
                  <a:pt x="42305" y="104701"/>
                </a:lnTo>
                <a:cubicBezTo>
                  <a:pt x="70991" y="135248"/>
                  <a:pt x="95957" y="163851"/>
                  <a:pt x="117202" y="190509"/>
                </a:cubicBezTo>
                <a:cubicBezTo>
                  <a:pt x="126690" y="163274"/>
                  <a:pt x="137815" y="127155"/>
                  <a:pt x="150577" y="82153"/>
                </a:cubicBezTo>
                <a:lnTo>
                  <a:pt x="75400" y="82153"/>
                </a:lnTo>
                <a:cubicBezTo>
                  <a:pt x="60703" y="82153"/>
                  <a:pt x="46137" y="83902"/>
                  <a:pt x="31701" y="87399"/>
                </a:cubicBezTo>
                <a:lnTo>
                  <a:pt x="12251" y="62703"/>
                </a:lnTo>
                <a:lnTo>
                  <a:pt x="152809" y="62703"/>
                </a:lnTo>
                <a:lnTo>
                  <a:pt x="168995" y="43421"/>
                </a:lnTo>
                <a:lnTo>
                  <a:pt x="205076" y="74061"/>
                </a:lnTo>
                <a:lnTo>
                  <a:pt x="186742" y="90525"/>
                </a:lnTo>
                <a:lnTo>
                  <a:pt x="178257" y="116309"/>
                </a:lnTo>
                <a:lnTo>
                  <a:pt x="313432" y="116309"/>
                </a:lnTo>
                <a:lnTo>
                  <a:pt x="313432" y="59968"/>
                </a:lnTo>
                <a:cubicBezTo>
                  <a:pt x="313432" y="39114"/>
                  <a:pt x="312846" y="19124"/>
                  <a:pt x="3116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3" name="PA-文本框 17">
            <a:extLst>
              <a:ext uri="{FF2B5EF4-FFF2-40B4-BE49-F238E27FC236}">
                <a16:creationId xmlns="" xmlns:a16="http://schemas.microsoft.com/office/drawing/2014/main" id="{D972C06A-1FB0-4A02-8F6E-2EBA1127ECC0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8654211" y="3054410"/>
            <a:ext cx="409957" cy="408980"/>
          </a:xfrm>
          <a:custGeom>
            <a:avLst/>
            <a:gdLst/>
            <a:ahLst/>
            <a:cxnLst/>
            <a:rect l="l" t="t" r="r" b="b"/>
            <a:pathLst>
              <a:path w="409957" h="408980">
                <a:moveTo>
                  <a:pt x="367764" y="0"/>
                </a:moveTo>
                <a:lnTo>
                  <a:pt x="409957" y="48220"/>
                </a:lnTo>
                <a:lnTo>
                  <a:pt x="241409" y="48220"/>
                </a:lnTo>
                <a:cubicBezTo>
                  <a:pt x="231977" y="66061"/>
                  <a:pt x="221029" y="87316"/>
                  <a:pt x="208564" y="111984"/>
                </a:cubicBezTo>
                <a:lnTo>
                  <a:pt x="238340" y="130708"/>
                </a:lnTo>
                <a:lnTo>
                  <a:pt x="222573" y="145331"/>
                </a:lnTo>
                <a:lnTo>
                  <a:pt x="222573" y="310809"/>
                </a:lnTo>
                <a:cubicBezTo>
                  <a:pt x="222573" y="346584"/>
                  <a:pt x="223159" y="374628"/>
                  <a:pt x="224331" y="394943"/>
                </a:cubicBezTo>
                <a:lnTo>
                  <a:pt x="183840" y="408980"/>
                </a:lnTo>
                <a:cubicBezTo>
                  <a:pt x="185012" y="361038"/>
                  <a:pt x="185598" y="320725"/>
                  <a:pt x="185598" y="288038"/>
                </a:cubicBezTo>
                <a:lnTo>
                  <a:pt x="185598" y="139275"/>
                </a:lnTo>
                <a:cubicBezTo>
                  <a:pt x="144987" y="209652"/>
                  <a:pt x="85307" y="266868"/>
                  <a:pt x="6558" y="310921"/>
                </a:cubicBezTo>
                <a:lnTo>
                  <a:pt x="0" y="298000"/>
                </a:lnTo>
                <a:cubicBezTo>
                  <a:pt x="39050" y="269091"/>
                  <a:pt x="76298" y="233428"/>
                  <a:pt x="111747" y="191012"/>
                </a:cubicBezTo>
                <a:cubicBezTo>
                  <a:pt x="147196" y="148596"/>
                  <a:pt x="175896" y="100999"/>
                  <a:pt x="197849" y="48220"/>
                </a:cubicBezTo>
                <a:lnTo>
                  <a:pt x="66638" y="48220"/>
                </a:lnTo>
                <a:cubicBezTo>
                  <a:pt x="51942" y="48220"/>
                  <a:pt x="37375" y="49969"/>
                  <a:pt x="22938" y="53467"/>
                </a:cubicBezTo>
                <a:lnTo>
                  <a:pt x="3488" y="28770"/>
                </a:lnTo>
                <a:lnTo>
                  <a:pt x="338798" y="28770"/>
                </a:lnTo>
                <a:lnTo>
                  <a:pt x="36776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" name="PA-文本框 18">
            <a:extLst>
              <a:ext uri="{FF2B5EF4-FFF2-40B4-BE49-F238E27FC236}">
                <a16:creationId xmlns="" xmlns:a16="http://schemas.microsoft.com/office/drawing/2014/main" id="{2E147B49-BDDC-4C53-BB9E-21704252845E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5022106" y="3059489"/>
            <a:ext cx="63940" cy="93566"/>
          </a:xfrm>
          <a:custGeom>
            <a:avLst/>
            <a:gdLst/>
            <a:ahLst/>
            <a:cxnLst/>
            <a:rect l="l" t="t" r="r" b="b"/>
            <a:pathLst>
              <a:path w="63940" h="93566">
                <a:moveTo>
                  <a:pt x="10549" y="0"/>
                </a:moveTo>
                <a:cubicBezTo>
                  <a:pt x="34436" y="16297"/>
                  <a:pt x="49774" y="29161"/>
                  <a:pt x="56564" y="38593"/>
                </a:cubicBezTo>
                <a:cubicBezTo>
                  <a:pt x="63355" y="48025"/>
                  <a:pt x="65457" y="57438"/>
                  <a:pt x="62871" y="66833"/>
                </a:cubicBezTo>
                <a:cubicBezTo>
                  <a:pt x="60285" y="76228"/>
                  <a:pt x="56174" y="83046"/>
                  <a:pt x="50537" y="87288"/>
                </a:cubicBezTo>
                <a:lnTo>
                  <a:pt x="40128" y="93566"/>
                </a:lnTo>
                <a:cubicBezTo>
                  <a:pt x="31180" y="93566"/>
                  <a:pt x="25999" y="85753"/>
                  <a:pt x="24585" y="70126"/>
                </a:cubicBezTo>
                <a:cubicBezTo>
                  <a:pt x="22297" y="53959"/>
                  <a:pt x="14102" y="33356"/>
                  <a:pt x="0" y="8316"/>
                </a:cubicBezTo>
                <a:lnTo>
                  <a:pt x="105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5" name="PA-文本框 19">
            <a:extLst>
              <a:ext uri="{FF2B5EF4-FFF2-40B4-BE49-F238E27FC236}">
                <a16:creationId xmlns="" xmlns:a16="http://schemas.microsoft.com/office/drawing/2014/main" id="{17C94AAA-7E25-4DD1-BF3D-B3A705E12AC5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2800317" y="3063898"/>
            <a:ext cx="287396" cy="403064"/>
          </a:xfrm>
          <a:custGeom>
            <a:avLst/>
            <a:gdLst/>
            <a:ahLst/>
            <a:cxnLst/>
            <a:rect l="l" t="t" r="r" b="b"/>
            <a:pathLst>
              <a:path w="287396" h="403064">
                <a:moveTo>
                  <a:pt x="216740" y="0"/>
                </a:moveTo>
                <a:lnTo>
                  <a:pt x="252375" y="33570"/>
                </a:lnTo>
                <a:lnTo>
                  <a:pt x="234739" y="42918"/>
                </a:lnTo>
                <a:cubicBezTo>
                  <a:pt x="211708" y="74005"/>
                  <a:pt x="188397" y="100012"/>
                  <a:pt x="164808" y="120941"/>
                </a:cubicBezTo>
                <a:cubicBezTo>
                  <a:pt x="186202" y="132810"/>
                  <a:pt x="205094" y="140726"/>
                  <a:pt x="221484" y="144689"/>
                </a:cubicBezTo>
                <a:cubicBezTo>
                  <a:pt x="237873" y="148651"/>
                  <a:pt x="258672" y="150633"/>
                  <a:pt x="283880" y="150633"/>
                </a:cubicBezTo>
                <a:lnTo>
                  <a:pt x="283880" y="165785"/>
                </a:lnTo>
                <a:cubicBezTo>
                  <a:pt x="263732" y="169320"/>
                  <a:pt x="253007" y="177747"/>
                  <a:pt x="251705" y="191067"/>
                </a:cubicBezTo>
                <a:cubicBezTo>
                  <a:pt x="208359" y="180240"/>
                  <a:pt x="171719" y="163311"/>
                  <a:pt x="141786" y="140280"/>
                </a:cubicBezTo>
                <a:lnTo>
                  <a:pt x="127390" y="149754"/>
                </a:lnTo>
                <a:lnTo>
                  <a:pt x="177087" y="174157"/>
                </a:lnTo>
                <a:lnTo>
                  <a:pt x="159562" y="187272"/>
                </a:lnTo>
                <a:lnTo>
                  <a:pt x="159562" y="213978"/>
                </a:lnTo>
                <a:lnTo>
                  <a:pt x="202201" y="213978"/>
                </a:lnTo>
                <a:lnTo>
                  <a:pt x="225949" y="191179"/>
                </a:lnTo>
                <a:lnTo>
                  <a:pt x="262867" y="233400"/>
                </a:lnTo>
                <a:lnTo>
                  <a:pt x="159562" y="233400"/>
                </a:lnTo>
                <a:lnTo>
                  <a:pt x="159562" y="285387"/>
                </a:lnTo>
                <a:lnTo>
                  <a:pt x="223214" y="285387"/>
                </a:lnTo>
                <a:lnTo>
                  <a:pt x="248719" y="260858"/>
                </a:lnTo>
                <a:lnTo>
                  <a:pt x="287396" y="304837"/>
                </a:lnTo>
                <a:lnTo>
                  <a:pt x="159562" y="304837"/>
                </a:lnTo>
                <a:cubicBezTo>
                  <a:pt x="159562" y="340686"/>
                  <a:pt x="160148" y="369354"/>
                  <a:pt x="161320" y="390841"/>
                </a:cubicBezTo>
                <a:lnTo>
                  <a:pt x="122587" y="403064"/>
                </a:lnTo>
                <a:cubicBezTo>
                  <a:pt x="123759" y="365578"/>
                  <a:pt x="124346" y="332835"/>
                  <a:pt x="124346" y="304837"/>
                </a:cubicBezTo>
                <a:lnTo>
                  <a:pt x="68395" y="304837"/>
                </a:lnTo>
                <a:cubicBezTo>
                  <a:pt x="53717" y="304837"/>
                  <a:pt x="39151" y="306586"/>
                  <a:pt x="24696" y="310083"/>
                </a:cubicBezTo>
                <a:lnTo>
                  <a:pt x="5274" y="285387"/>
                </a:lnTo>
                <a:lnTo>
                  <a:pt x="124346" y="285387"/>
                </a:lnTo>
                <a:lnTo>
                  <a:pt x="124346" y="233400"/>
                </a:lnTo>
                <a:lnTo>
                  <a:pt x="91166" y="233400"/>
                </a:lnTo>
                <a:cubicBezTo>
                  <a:pt x="76469" y="233400"/>
                  <a:pt x="61903" y="235148"/>
                  <a:pt x="47466" y="238646"/>
                </a:cubicBezTo>
                <a:lnTo>
                  <a:pt x="28016" y="213978"/>
                </a:lnTo>
                <a:lnTo>
                  <a:pt x="124346" y="213978"/>
                </a:lnTo>
                <a:cubicBezTo>
                  <a:pt x="124346" y="204769"/>
                  <a:pt x="124199" y="194616"/>
                  <a:pt x="123906" y="183519"/>
                </a:cubicBezTo>
                <a:lnTo>
                  <a:pt x="122784" y="152785"/>
                </a:lnTo>
                <a:lnTo>
                  <a:pt x="109737" y="161371"/>
                </a:lnTo>
                <a:cubicBezTo>
                  <a:pt x="76823" y="180978"/>
                  <a:pt x="41313" y="196132"/>
                  <a:pt x="3209" y="206834"/>
                </a:cubicBezTo>
                <a:lnTo>
                  <a:pt x="0" y="192881"/>
                </a:lnTo>
                <a:cubicBezTo>
                  <a:pt x="50211" y="171171"/>
                  <a:pt x="90487" y="147247"/>
                  <a:pt x="120829" y="121109"/>
                </a:cubicBezTo>
                <a:cubicBezTo>
                  <a:pt x="99045" y="94766"/>
                  <a:pt x="83204" y="67307"/>
                  <a:pt x="73307" y="38732"/>
                </a:cubicBezTo>
                <a:lnTo>
                  <a:pt x="67112" y="38732"/>
                </a:lnTo>
                <a:lnTo>
                  <a:pt x="45457" y="42221"/>
                </a:lnTo>
                <a:lnTo>
                  <a:pt x="28016" y="19282"/>
                </a:lnTo>
                <a:lnTo>
                  <a:pt x="198574" y="19282"/>
                </a:lnTo>
                <a:lnTo>
                  <a:pt x="216740" y="0"/>
                </a:lnTo>
                <a:close/>
                <a:moveTo>
                  <a:pt x="91278" y="38732"/>
                </a:moveTo>
                <a:cubicBezTo>
                  <a:pt x="106086" y="66786"/>
                  <a:pt x="122773" y="87725"/>
                  <a:pt x="141340" y="101547"/>
                </a:cubicBezTo>
                <a:cubicBezTo>
                  <a:pt x="164259" y="79521"/>
                  <a:pt x="183105" y="58582"/>
                  <a:pt x="197876" y="38732"/>
                </a:cubicBezTo>
                <a:lnTo>
                  <a:pt x="91278" y="387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6" name="PA-文本框 20">
            <a:extLst>
              <a:ext uri="{FF2B5EF4-FFF2-40B4-BE49-F238E27FC236}">
                <a16:creationId xmlns="" xmlns:a16="http://schemas.microsoft.com/office/drawing/2014/main" id="{28588EA2-A0AA-4C6A-BAA9-7C860F19C899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6365690" y="3066912"/>
            <a:ext cx="397678" cy="400050"/>
          </a:xfrm>
          <a:custGeom>
            <a:avLst/>
            <a:gdLst/>
            <a:ahLst/>
            <a:cxnLst/>
            <a:rect l="l" t="t" r="r" b="b"/>
            <a:pathLst>
              <a:path w="397678" h="400050">
                <a:moveTo>
                  <a:pt x="355513" y="0"/>
                </a:moveTo>
                <a:lnTo>
                  <a:pt x="397678" y="48220"/>
                </a:lnTo>
                <a:lnTo>
                  <a:pt x="206834" y="48220"/>
                </a:lnTo>
                <a:lnTo>
                  <a:pt x="206834" y="131629"/>
                </a:lnTo>
                <a:cubicBezTo>
                  <a:pt x="275648" y="152279"/>
                  <a:pt x="315906" y="169064"/>
                  <a:pt x="327608" y="181984"/>
                </a:cubicBezTo>
                <a:cubicBezTo>
                  <a:pt x="339309" y="194904"/>
                  <a:pt x="345160" y="206294"/>
                  <a:pt x="345160" y="216154"/>
                </a:cubicBezTo>
                <a:cubicBezTo>
                  <a:pt x="345160" y="220414"/>
                  <a:pt x="343379" y="226456"/>
                  <a:pt x="339816" y="234278"/>
                </a:cubicBezTo>
                <a:cubicBezTo>
                  <a:pt x="336254" y="242101"/>
                  <a:pt x="332166" y="246013"/>
                  <a:pt x="327552" y="246013"/>
                </a:cubicBezTo>
                <a:cubicBezTo>
                  <a:pt x="321059" y="246013"/>
                  <a:pt x="311841" y="238264"/>
                  <a:pt x="299898" y="222767"/>
                </a:cubicBezTo>
                <a:cubicBezTo>
                  <a:pt x="283266" y="200183"/>
                  <a:pt x="252245" y="175254"/>
                  <a:pt x="206834" y="147981"/>
                </a:cubicBezTo>
                <a:lnTo>
                  <a:pt x="206834" y="321161"/>
                </a:lnTo>
                <a:cubicBezTo>
                  <a:pt x="206834" y="346313"/>
                  <a:pt x="207411" y="367931"/>
                  <a:pt x="208564" y="386013"/>
                </a:cubicBezTo>
                <a:lnTo>
                  <a:pt x="168101" y="400050"/>
                </a:lnTo>
                <a:cubicBezTo>
                  <a:pt x="169255" y="353299"/>
                  <a:pt x="169831" y="321757"/>
                  <a:pt x="169831" y="305423"/>
                </a:cubicBezTo>
                <a:lnTo>
                  <a:pt x="169831" y="48220"/>
                </a:lnTo>
                <a:lnTo>
                  <a:pt x="63122" y="48220"/>
                </a:lnTo>
                <a:cubicBezTo>
                  <a:pt x="48444" y="48220"/>
                  <a:pt x="33877" y="49969"/>
                  <a:pt x="19422" y="53466"/>
                </a:cubicBezTo>
                <a:lnTo>
                  <a:pt x="0" y="28798"/>
                </a:lnTo>
                <a:lnTo>
                  <a:pt x="326520" y="28798"/>
                </a:lnTo>
                <a:lnTo>
                  <a:pt x="3555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7" name="PA-文本框 21">
            <a:extLst>
              <a:ext uri="{FF2B5EF4-FFF2-40B4-BE49-F238E27FC236}">
                <a16:creationId xmlns="" xmlns:a16="http://schemas.microsoft.com/office/drawing/2014/main" id="{1270ED3D-BA43-4AB0-BFB2-E0D671589862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2246054" y="3071823"/>
            <a:ext cx="63341" cy="91111"/>
          </a:xfrm>
          <a:custGeom>
            <a:avLst/>
            <a:gdLst/>
            <a:ahLst/>
            <a:cxnLst/>
            <a:rect l="l" t="t" r="r" b="b"/>
            <a:pathLst>
              <a:path w="63341" h="91111">
                <a:moveTo>
                  <a:pt x="11608" y="0"/>
                </a:moveTo>
                <a:cubicBezTo>
                  <a:pt x="32444" y="15032"/>
                  <a:pt x="46551" y="27166"/>
                  <a:pt x="53927" y="36402"/>
                </a:cubicBezTo>
                <a:cubicBezTo>
                  <a:pt x="61303" y="45639"/>
                  <a:pt x="64345" y="54927"/>
                  <a:pt x="63052" y="64266"/>
                </a:cubicBezTo>
                <a:cubicBezTo>
                  <a:pt x="61759" y="73605"/>
                  <a:pt x="58257" y="80414"/>
                  <a:pt x="52545" y="84692"/>
                </a:cubicBezTo>
                <a:cubicBezTo>
                  <a:pt x="46834" y="88971"/>
                  <a:pt x="42779" y="91111"/>
                  <a:pt x="40379" y="91111"/>
                </a:cubicBezTo>
                <a:cubicBezTo>
                  <a:pt x="33942" y="91111"/>
                  <a:pt x="29337" y="84237"/>
                  <a:pt x="26566" y="70489"/>
                </a:cubicBezTo>
                <a:cubicBezTo>
                  <a:pt x="23031" y="55178"/>
                  <a:pt x="14176" y="33533"/>
                  <a:pt x="0" y="5553"/>
                </a:cubicBezTo>
                <a:lnTo>
                  <a:pt x="1160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8" name="PA-文本框 22">
            <a:extLst>
              <a:ext uri="{FF2B5EF4-FFF2-40B4-BE49-F238E27FC236}">
                <a16:creationId xmlns="" xmlns:a16="http://schemas.microsoft.com/office/drawing/2014/main" id="{E8935903-289C-4BE7-89DC-F5392F17B564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4069170" y="3072772"/>
            <a:ext cx="184063" cy="364443"/>
          </a:xfrm>
          <a:custGeom>
            <a:avLst/>
            <a:gdLst/>
            <a:ahLst/>
            <a:cxnLst/>
            <a:rect l="l" t="t" r="r" b="b"/>
            <a:pathLst>
              <a:path w="184063" h="364443">
                <a:moveTo>
                  <a:pt x="147703" y="0"/>
                </a:moveTo>
                <a:lnTo>
                  <a:pt x="180575" y="25142"/>
                </a:lnTo>
                <a:lnTo>
                  <a:pt x="166567" y="39402"/>
                </a:lnTo>
                <a:cubicBezTo>
                  <a:pt x="166567" y="88739"/>
                  <a:pt x="167153" y="122969"/>
                  <a:pt x="168325" y="142093"/>
                </a:cubicBezTo>
                <a:lnTo>
                  <a:pt x="134839" y="154567"/>
                </a:lnTo>
                <a:lnTo>
                  <a:pt x="134839" y="138801"/>
                </a:lnTo>
                <a:lnTo>
                  <a:pt x="115779" y="138801"/>
                </a:lnTo>
                <a:lnTo>
                  <a:pt x="115779" y="196174"/>
                </a:lnTo>
                <a:lnTo>
                  <a:pt x="128644" y="196174"/>
                </a:lnTo>
                <a:lnTo>
                  <a:pt x="150745" y="175105"/>
                </a:lnTo>
                <a:lnTo>
                  <a:pt x="184063" y="215596"/>
                </a:lnTo>
                <a:lnTo>
                  <a:pt x="115779" y="215596"/>
                </a:lnTo>
                <a:lnTo>
                  <a:pt x="115779" y="301181"/>
                </a:lnTo>
                <a:lnTo>
                  <a:pt x="179403" y="285443"/>
                </a:lnTo>
                <a:lnTo>
                  <a:pt x="182333" y="301377"/>
                </a:lnTo>
                <a:cubicBezTo>
                  <a:pt x="138020" y="316353"/>
                  <a:pt x="89865" y="334231"/>
                  <a:pt x="37868" y="355011"/>
                </a:cubicBezTo>
                <a:lnTo>
                  <a:pt x="21459" y="364443"/>
                </a:lnTo>
                <a:lnTo>
                  <a:pt x="0" y="330984"/>
                </a:lnTo>
                <a:lnTo>
                  <a:pt x="28017" y="323366"/>
                </a:lnTo>
                <a:cubicBezTo>
                  <a:pt x="28017" y="254012"/>
                  <a:pt x="27431" y="205206"/>
                  <a:pt x="26259" y="176947"/>
                </a:cubicBezTo>
                <a:lnTo>
                  <a:pt x="73754" y="199522"/>
                </a:lnTo>
                <a:lnTo>
                  <a:pt x="59745" y="214480"/>
                </a:lnTo>
                <a:lnTo>
                  <a:pt x="59745" y="315190"/>
                </a:lnTo>
                <a:lnTo>
                  <a:pt x="84051" y="309358"/>
                </a:lnTo>
                <a:lnTo>
                  <a:pt x="84051" y="138801"/>
                </a:lnTo>
                <a:lnTo>
                  <a:pt x="64992" y="138801"/>
                </a:lnTo>
                <a:lnTo>
                  <a:pt x="64992" y="151274"/>
                </a:lnTo>
                <a:lnTo>
                  <a:pt x="29775" y="161571"/>
                </a:lnTo>
                <a:cubicBezTo>
                  <a:pt x="30947" y="129945"/>
                  <a:pt x="31533" y="101333"/>
                  <a:pt x="31533" y="75735"/>
                </a:cubicBezTo>
                <a:cubicBezTo>
                  <a:pt x="31533" y="50136"/>
                  <a:pt x="30947" y="26063"/>
                  <a:pt x="29775" y="3516"/>
                </a:cubicBezTo>
                <a:lnTo>
                  <a:pt x="61197" y="17552"/>
                </a:lnTo>
                <a:lnTo>
                  <a:pt x="133499" y="17552"/>
                </a:lnTo>
                <a:lnTo>
                  <a:pt x="147703" y="0"/>
                </a:lnTo>
                <a:close/>
                <a:moveTo>
                  <a:pt x="64992" y="37002"/>
                </a:moveTo>
                <a:lnTo>
                  <a:pt x="64992" y="119379"/>
                </a:lnTo>
                <a:lnTo>
                  <a:pt x="134839" y="119379"/>
                </a:lnTo>
                <a:lnTo>
                  <a:pt x="134839" y="37002"/>
                </a:lnTo>
                <a:lnTo>
                  <a:pt x="64992" y="370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9" name="PA-文本框 23">
            <a:extLst>
              <a:ext uri="{FF2B5EF4-FFF2-40B4-BE49-F238E27FC236}">
                <a16:creationId xmlns="" xmlns:a16="http://schemas.microsoft.com/office/drawing/2014/main" id="{98584490-A0DE-4435-84D1-68FB40ACE62B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5479307" y="3075283"/>
            <a:ext cx="50983" cy="207392"/>
          </a:xfrm>
          <a:custGeom>
            <a:avLst/>
            <a:gdLst/>
            <a:ahLst/>
            <a:cxnLst/>
            <a:rect l="l" t="t" r="r" b="b"/>
            <a:pathLst>
              <a:path w="50983" h="207392">
                <a:moveTo>
                  <a:pt x="0" y="0"/>
                </a:moveTo>
                <a:lnTo>
                  <a:pt x="50983" y="22520"/>
                </a:lnTo>
                <a:lnTo>
                  <a:pt x="36975" y="37700"/>
                </a:lnTo>
                <a:cubicBezTo>
                  <a:pt x="36975" y="117658"/>
                  <a:pt x="37561" y="168195"/>
                  <a:pt x="38733" y="189310"/>
                </a:cubicBezTo>
                <a:lnTo>
                  <a:pt x="0" y="207392"/>
                </a:lnTo>
                <a:cubicBezTo>
                  <a:pt x="1154" y="168697"/>
                  <a:pt x="1731" y="133880"/>
                  <a:pt x="1731" y="102943"/>
                </a:cubicBezTo>
                <a:cubicBezTo>
                  <a:pt x="1731" y="72005"/>
                  <a:pt x="1154" y="3769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0" name="PA-文本框 24">
            <a:extLst>
              <a:ext uri="{FF2B5EF4-FFF2-40B4-BE49-F238E27FC236}">
                <a16:creationId xmlns="" xmlns:a16="http://schemas.microsoft.com/office/drawing/2014/main" id="{F96BEC50-3C2C-409F-BC78-ADBF38907223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7921922" y="3175435"/>
            <a:ext cx="117509" cy="289769"/>
          </a:xfrm>
          <a:custGeom>
            <a:avLst/>
            <a:gdLst/>
            <a:ahLst/>
            <a:cxnLst/>
            <a:rect l="l" t="t" r="r" b="b"/>
            <a:pathLst>
              <a:path w="117509" h="289769">
                <a:moveTo>
                  <a:pt x="66526" y="0"/>
                </a:moveTo>
                <a:lnTo>
                  <a:pt x="117509" y="20566"/>
                </a:lnTo>
                <a:lnTo>
                  <a:pt x="103500" y="35914"/>
                </a:lnTo>
                <a:lnTo>
                  <a:pt x="103500" y="243557"/>
                </a:lnTo>
                <a:cubicBezTo>
                  <a:pt x="104672" y="265249"/>
                  <a:pt x="88264" y="280653"/>
                  <a:pt x="54275" y="289769"/>
                </a:cubicBezTo>
                <a:cubicBezTo>
                  <a:pt x="54275" y="275890"/>
                  <a:pt x="36183" y="262394"/>
                  <a:pt x="0" y="249278"/>
                </a:cubicBezTo>
                <a:lnTo>
                  <a:pt x="2734" y="233428"/>
                </a:lnTo>
                <a:cubicBezTo>
                  <a:pt x="28184" y="239288"/>
                  <a:pt x="45471" y="242218"/>
                  <a:pt x="54596" y="242218"/>
                </a:cubicBezTo>
                <a:cubicBezTo>
                  <a:pt x="63721" y="242218"/>
                  <a:pt x="68284" y="236395"/>
                  <a:pt x="68284" y="224749"/>
                </a:cubicBezTo>
                <a:lnTo>
                  <a:pt x="68284" y="63261"/>
                </a:lnTo>
                <a:cubicBezTo>
                  <a:pt x="68284" y="44770"/>
                  <a:pt x="67698" y="23683"/>
                  <a:pt x="665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1" name="PA-文本框 25">
            <a:extLst>
              <a:ext uri="{FF2B5EF4-FFF2-40B4-BE49-F238E27FC236}">
                <a16:creationId xmlns="" xmlns:a16="http://schemas.microsoft.com/office/drawing/2014/main" id="{318E6486-575C-44A5-995A-687777AAE7C5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4976566" y="3179984"/>
            <a:ext cx="170055" cy="254105"/>
          </a:xfrm>
          <a:custGeom>
            <a:avLst/>
            <a:gdLst/>
            <a:ahLst/>
            <a:cxnLst/>
            <a:rect l="l" t="t" r="r" b="b"/>
            <a:pathLst>
              <a:path w="170055" h="254105">
                <a:moveTo>
                  <a:pt x="81316" y="0"/>
                </a:moveTo>
                <a:lnTo>
                  <a:pt x="117537" y="28854"/>
                </a:lnTo>
                <a:lnTo>
                  <a:pt x="101771" y="43030"/>
                </a:lnTo>
                <a:lnTo>
                  <a:pt x="101771" y="190872"/>
                </a:lnTo>
                <a:lnTo>
                  <a:pt x="159590" y="133080"/>
                </a:lnTo>
                <a:lnTo>
                  <a:pt x="170055" y="144075"/>
                </a:lnTo>
                <a:cubicBezTo>
                  <a:pt x="136717" y="184389"/>
                  <a:pt x="110142" y="221065"/>
                  <a:pt x="90329" y="254105"/>
                </a:cubicBezTo>
                <a:lnTo>
                  <a:pt x="59550" y="221651"/>
                </a:lnTo>
                <a:cubicBezTo>
                  <a:pt x="64219" y="213577"/>
                  <a:pt x="66554" y="205104"/>
                  <a:pt x="66554" y="196230"/>
                </a:cubicBezTo>
                <a:lnTo>
                  <a:pt x="66554" y="38732"/>
                </a:lnTo>
                <a:lnTo>
                  <a:pt x="54387" y="38732"/>
                </a:lnTo>
                <a:cubicBezTo>
                  <a:pt x="45532" y="38732"/>
                  <a:pt x="33886" y="40481"/>
                  <a:pt x="19450" y="43979"/>
                </a:cubicBezTo>
                <a:lnTo>
                  <a:pt x="0" y="19310"/>
                </a:lnTo>
                <a:lnTo>
                  <a:pt x="65326" y="19310"/>
                </a:lnTo>
                <a:lnTo>
                  <a:pt x="8131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2" name="PA-文本框 26">
            <a:extLst>
              <a:ext uri="{FF2B5EF4-FFF2-40B4-BE49-F238E27FC236}">
                <a16:creationId xmlns="" xmlns:a16="http://schemas.microsoft.com/office/drawing/2014/main" id="{1EC83D79-4E43-407B-96EA-D75169AD887E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8902846" y="3191732"/>
            <a:ext cx="150800" cy="156102"/>
          </a:xfrm>
          <a:custGeom>
            <a:avLst/>
            <a:gdLst/>
            <a:ahLst/>
            <a:cxnLst/>
            <a:rect l="l" t="t" r="r" b="b"/>
            <a:pathLst>
              <a:path w="150800" h="156102">
                <a:moveTo>
                  <a:pt x="9712" y="0"/>
                </a:moveTo>
                <a:cubicBezTo>
                  <a:pt x="87920" y="51253"/>
                  <a:pt x="130988" y="82981"/>
                  <a:pt x="138913" y="95185"/>
                </a:cubicBezTo>
                <a:cubicBezTo>
                  <a:pt x="146838" y="107389"/>
                  <a:pt x="150800" y="117146"/>
                  <a:pt x="150800" y="124457"/>
                </a:cubicBezTo>
                <a:cubicBezTo>
                  <a:pt x="150800" y="130057"/>
                  <a:pt x="148689" y="136731"/>
                  <a:pt x="144466" y="144479"/>
                </a:cubicBezTo>
                <a:cubicBezTo>
                  <a:pt x="140243" y="152228"/>
                  <a:pt x="135899" y="156102"/>
                  <a:pt x="131434" y="156102"/>
                </a:cubicBezTo>
                <a:cubicBezTo>
                  <a:pt x="124514" y="156102"/>
                  <a:pt x="115798" y="145610"/>
                  <a:pt x="105287" y="124625"/>
                </a:cubicBezTo>
                <a:cubicBezTo>
                  <a:pt x="91836" y="101091"/>
                  <a:pt x="56741" y="63354"/>
                  <a:pt x="0" y="11413"/>
                </a:cubicBezTo>
                <a:lnTo>
                  <a:pt x="97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3" name="PA-文本框 27">
            <a:extLst>
              <a:ext uri="{FF2B5EF4-FFF2-40B4-BE49-F238E27FC236}">
                <a16:creationId xmlns="" xmlns:a16="http://schemas.microsoft.com/office/drawing/2014/main" id="{2C8C6D38-908B-4625-AE74-5B93D0223720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3331839" y="3216205"/>
            <a:ext cx="68507" cy="117676"/>
          </a:xfrm>
          <a:custGeom>
            <a:avLst/>
            <a:gdLst/>
            <a:ahLst/>
            <a:cxnLst/>
            <a:rect l="l" t="t" r="r" b="b"/>
            <a:pathLst>
              <a:path w="68507" h="117676">
                <a:moveTo>
                  <a:pt x="10911" y="0"/>
                </a:moveTo>
                <a:cubicBezTo>
                  <a:pt x="38388" y="22361"/>
                  <a:pt x="54857" y="39007"/>
                  <a:pt x="60317" y="49936"/>
                </a:cubicBezTo>
                <a:cubicBezTo>
                  <a:pt x="65777" y="60866"/>
                  <a:pt x="68507" y="69968"/>
                  <a:pt x="68507" y="77242"/>
                </a:cubicBezTo>
                <a:cubicBezTo>
                  <a:pt x="68507" y="86636"/>
                  <a:pt x="65135" y="95724"/>
                  <a:pt x="58391" y="104505"/>
                </a:cubicBezTo>
                <a:cubicBezTo>
                  <a:pt x="51648" y="113286"/>
                  <a:pt x="46815" y="117676"/>
                  <a:pt x="43895" y="117676"/>
                </a:cubicBezTo>
                <a:cubicBezTo>
                  <a:pt x="35895" y="117676"/>
                  <a:pt x="31207" y="108096"/>
                  <a:pt x="29830" y="88934"/>
                </a:cubicBezTo>
                <a:cubicBezTo>
                  <a:pt x="26389" y="67131"/>
                  <a:pt x="16445" y="40239"/>
                  <a:pt x="0" y="8260"/>
                </a:cubicBezTo>
                <a:lnTo>
                  <a:pt x="1091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" name="PA-文本框 28">
            <a:extLst>
              <a:ext uri="{FF2B5EF4-FFF2-40B4-BE49-F238E27FC236}">
                <a16:creationId xmlns="" xmlns:a16="http://schemas.microsoft.com/office/drawing/2014/main" id="{F00977F7-D72B-4380-8B76-DE44D0793595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3824823" y="3220949"/>
            <a:ext cx="70265" cy="108412"/>
          </a:xfrm>
          <a:custGeom>
            <a:avLst/>
            <a:gdLst/>
            <a:ahLst/>
            <a:cxnLst/>
            <a:rect l="l" t="t" r="r" b="b"/>
            <a:pathLst>
              <a:path w="70265" h="108412">
                <a:moveTo>
                  <a:pt x="7311" y="0"/>
                </a:moveTo>
                <a:cubicBezTo>
                  <a:pt x="39476" y="23347"/>
                  <a:pt x="58010" y="40202"/>
                  <a:pt x="62912" y="50564"/>
                </a:cubicBezTo>
                <a:cubicBezTo>
                  <a:pt x="67814" y="60926"/>
                  <a:pt x="70265" y="68535"/>
                  <a:pt x="70265" y="73391"/>
                </a:cubicBezTo>
                <a:cubicBezTo>
                  <a:pt x="70265" y="82785"/>
                  <a:pt x="67465" y="90971"/>
                  <a:pt x="61866" y="97947"/>
                </a:cubicBezTo>
                <a:cubicBezTo>
                  <a:pt x="56266" y="104924"/>
                  <a:pt x="51438" y="108412"/>
                  <a:pt x="47383" y="108412"/>
                </a:cubicBezTo>
                <a:cubicBezTo>
                  <a:pt x="39569" y="108412"/>
                  <a:pt x="34286" y="98524"/>
                  <a:pt x="31532" y="78748"/>
                </a:cubicBezTo>
                <a:cubicBezTo>
                  <a:pt x="27105" y="57001"/>
                  <a:pt x="16594" y="34509"/>
                  <a:pt x="0" y="11273"/>
                </a:cubicBezTo>
                <a:lnTo>
                  <a:pt x="731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" name="PA-文本框 29">
            <a:extLst>
              <a:ext uri="{FF2B5EF4-FFF2-40B4-BE49-F238E27FC236}">
                <a16:creationId xmlns="" xmlns:a16="http://schemas.microsoft.com/office/drawing/2014/main" id="{D9DD665D-BDB8-4F4D-A42A-99A990F60D20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7850121" y="3231469"/>
            <a:ext cx="122783" cy="182947"/>
          </a:xfrm>
          <a:custGeom>
            <a:avLst/>
            <a:gdLst/>
            <a:ahLst/>
            <a:cxnLst/>
            <a:rect l="l" t="t" r="r" b="b"/>
            <a:pathLst>
              <a:path w="122783" h="182947">
                <a:moveTo>
                  <a:pt x="76796" y="0"/>
                </a:moveTo>
                <a:lnTo>
                  <a:pt x="122783" y="29217"/>
                </a:lnTo>
                <a:lnTo>
                  <a:pt x="105901" y="40770"/>
                </a:lnTo>
                <a:cubicBezTo>
                  <a:pt x="82739" y="96543"/>
                  <a:pt x="51188" y="143935"/>
                  <a:pt x="11246" y="182947"/>
                </a:cubicBezTo>
                <a:lnTo>
                  <a:pt x="0" y="175831"/>
                </a:lnTo>
                <a:cubicBezTo>
                  <a:pt x="18808" y="148242"/>
                  <a:pt x="34324" y="120718"/>
                  <a:pt x="46546" y="93259"/>
                </a:cubicBezTo>
                <a:cubicBezTo>
                  <a:pt x="58769" y="65801"/>
                  <a:pt x="68852" y="34714"/>
                  <a:pt x="767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" name="PA-文本框 30">
            <a:extLst>
              <a:ext uri="{FF2B5EF4-FFF2-40B4-BE49-F238E27FC236}">
                <a16:creationId xmlns="" xmlns:a16="http://schemas.microsoft.com/office/drawing/2014/main" id="{5486F236-2003-4DDA-ADC5-477031AB18D3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5153430" y="3237106"/>
            <a:ext cx="203317" cy="231642"/>
          </a:xfrm>
          <a:custGeom>
            <a:avLst/>
            <a:gdLst/>
            <a:ahLst/>
            <a:cxnLst/>
            <a:rect l="l" t="t" r="r" b="b"/>
            <a:pathLst>
              <a:path w="203317" h="231642">
                <a:moveTo>
                  <a:pt x="168380" y="0"/>
                </a:moveTo>
                <a:lnTo>
                  <a:pt x="203317" y="26901"/>
                </a:lnTo>
                <a:lnTo>
                  <a:pt x="191067" y="39374"/>
                </a:lnTo>
                <a:lnTo>
                  <a:pt x="191067" y="180352"/>
                </a:lnTo>
                <a:cubicBezTo>
                  <a:pt x="192239" y="204257"/>
                  <a:pt x="175831" y="220768"/>
                  <a:pt x="141842" y="229884"/>
                </a:cubicBezTo>
                <a:cubicBezTo>
                  <a:pt x="141842" y="214015"/>
                  <a:pt x="126076" y="202574"/>
                  <a:pt x="94543" y="195560"/>
                </a:cubicBezTo>
                <a:lnTo>
                  <a:pt x="94543" y="178817"/>
                </a:lnTo>
                <a:cubicBezTo>
                  <a:pt x="118132" y="181217"/>
                  <a:pt x="134829" y="182403"/>
                  <a:pt x="144633" y="182375"/>
                </a:cubicBezTo>
                <a:cubicBezTo>
                  <a:pt x="154437" y="182347"/>
                  <a:pt x="158753" y="178463"/>
                  <a:pt x="157581" y="170724"/>
                </a:cubicBezTo>
                <a:lnTo>
                  <a:pt x="157581" y="133415"/>
                </a:lnTo>
                <a:lnTo>
                  <a:pt x="35216" y="133415"/>
                </a:lnTo>
                <a:lnTo>
                  <a:pt x="35216" y="217354"/>
                </a:lnTo>
                <a:lnTo>
                  <a:pt x="0" y="231642"/>
                </a:lnTo>
                <a:cubicBezTo>
                  <a:pt x="1172" y="193002"/>
                  <a:pt x="1758" y="153265"/>
                  <a:pt x="1758" y="112430"/>
                </a:cubicBezTo>
                <a:cubicBezTo>
                  <a:pt x="1758" y="71596"/>
                  <a:pt x="1172" y="34705"/>
                  <a:pt x="0" y="1758"/>
                </a:cubicBezTo>
                <a:lnTo>
                  <a:pt x="29998" y="17552"/>
                </a:lnTo>
                <a:lnTo>
                  <a:pt x="156018" y="17552"/>
                </a:lnTo>
                <a:lnTo>
                  <a:pt x="168380" y="0"/>
                </a:lnTo>
                <a:close/>
                <a:moveTo>
                  <a:pt x="35216" y="36974"/>
                </a:moveTo>
                <a:lnTo>
                  <a:pt x="35216" y="62173"/>
                </a:lnTo>
                <a:lnTo>
                  <a:pt x="157581" y="62173"/>
                </a:lnTo>
                <a:lnTo>
                  <a:pt x="157581" y="36974"/>
                </a:lnTo>
                <a:lnTo>
                  <a:pt x="35216" y="36974"/>
                </a:lnTo>
                <a:close/>
                <a:moveTo>
                  <a:pt x="35216" y="81623"/>
                </a:moveTo>
                <a:lnTo>
                  <a:pt x="35216" y="113965"/>
                </a:lnTo>
                <a:lnTo>
                  <a:pt x="157581" y="113965"/>
                </a:lnTo>
                <a:lnTo>
                  <a:pt x="157581" y="81623"/>
                </a:lnTo>
                <a:lnTo>
                  <a:pt x="35216" y="816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" name="PA-文本框 31">
            <a:extLst>
              <a:ext uri="{FF2B5EF4-FFF2-40B4-BE49-F238E27FC236}">
                <a16:creationId xmlns="" xmlns:a16="http://schemas.microsoft.com/office/drawing/2014/main" id="{B4F52BFA-D584-40EC-A1F7-BA0E4F017E13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8044481" y="3243719"/>
            <a:ext cx="102696" cy="154958"/>
          </a:xfrm>
          <a:custGeom>
            <a:avLst/>
            <a:gdLst/>
            <a:ahLst/>
            <a:cxnLst/>
            <a:rect l="l" t="t" r="r" b="b"/>
            <a:pathLst>
              <a:path w="102696" h="154958">
                <a:moveTo>
                  <a:pt x="11190" y="0"/>
                </a:moveTo>
                <a:cubicBezTo>
                  <a:pt x="38313" y="24650"/>
                  <a:pt x="60173" y="46500"/>
                  <a:pt x="76767" y="65550"/>
                </a:cubicBezTo>
                <a:cubicBezTo>
                  <a:pt x="93361" y="84600"/>
                  <a:pt x="101970" y="101036"/>
                  <a:pt x="102593" y="114859"/>
                </a:cubicBezTo>
                <a:cubicBezTo>
                  <a:pt x="103216" y="128681"/>
                  <a:pt x="101031" y="138820"/>
                  <a:pt x="96036" y="145275"/>
                </a:cubicBezTo>
                <a:cubicBezTo>
                  <a:pt x="91040" y="151731"/>
                  <a:pt x="86497" y="154958"/>
                  <a:pt x="82404" y="154958"/>
                </a:cubicBezTo>
                <a:cubicBezTo>
                  <a:pt x="76004" y="154958"/>
                  <a:pt x="71353" y="148429"/>
                  <a:pt x="68451" y="135369"/>
                </a:cubicBezTo>
                <a:cubicBezTo>
                  <a:pt x="63893" y="120449"/>
                  <a:pt x="54973" y="100525"/>
                  <a:pt x="41690" y="75596"/>
                </a:cubicBezTo>
                <a:cubicBezTo>
                  <a:pt x="28407" y="50667"/>
                  <a:pt x="14510" y="28352"/>
                  <a:pt x="0" y="8651"/>
                </a:cubicBezTo>
                <a:lnTo>
                  <a:pt x="1119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8" name="PA-文本框 32">
            <a:extLst>
              <a:ext uri="{FF2B5EF4-FFF2-40B4-BE49-F238E27FC236}">
                <a16:creationId xmlns="" xmlns:a16="http://schemas.microsoft.com/office/drawing/2014/main" id="{0C15237E-5F4D-4541-B967-90253AB0EE01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6064313" y="3307623"/>
            <a:ext cx="73064" cy="84789"/>
          </a:xfrm>
          <a:custGeom>
            <a:avLst/>
            <a:gdLst/>
            <a:ahLst/>
            <a:cxnLst/>
            <a:rect l="l" t="t" r="r" b="b"/>
            <a:pathLst>
              <a:path w="73064" h="84789">
                <a:moveTo>
                  <a:pt x="6753" y="0"/>
                </a:moveTo>
                <a:cubicBezTo>
                  <a:pt x="32835" y="13599"/>
                  <a:pt x="50815" y="25054"/>
                  <a:pt x="60694" y="34365"/>
                </a:cubicBezTo>
                <a:cubicBezTo>
                  <a:pt x="70572" y="43676"/>
                  <a:pt x="74535" y="52754"/>
                  <a:pt x="72581" y="61600"/>
                </a:cubicBezTo>
                <a:cubicBezTo>
                  <a:pt x="70628" y="70446"/>
                  <a:pt x="65135" y="77572"/>
                  <a:pt x="56103" y="82976"/>
                </a:cubicBezTo>
                <a:cubicBezTo>
                  <a:pt x="47071" y="88380"/>
                  <a:pt x="39541" y="81706"/>
                  <a:pt x="33514" y="62954"/>
                </a:cubicBezTo>
                <a:cubicBezTo>
                  <a:pt x="27989" y="48666"/>
                  <a:pt x="16817" y="31523"/>
                  <a:pt x="0" y="11524"/>
                </a:cubicBezTo>
                <a:lnTo>
                  <a:pt x="67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9" name="PA-文本框 33">
            <a:extLst>
              <a:ext uri="{FF2B5EF4-FFF2-40B4-BE49-F238E27FC236}">
                <a16:creationId xmlns="" xmlns:a16="http://schemas.microsoft.com/office/drawing/2014/main" id="{EA622F9E-7E69-4783-9D5B-B7D29F4157F3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4558936" y="3311246"/>
            <a:ext cx="80367" cy="129214"/>
          </a:xfrm>
          <a:custGeom>
            <a:avLst/>
            <a:gdLst/>
            <a:ahLst/>
            <a:cxnLst/>
            <a:rect l="l" t="t" r="r" b="b"/>
            <a:pathLst>
              <a:path w="80367" h="129214">
                <a:moveTo>
                  <a:pt x="44929" y="99"/>
                </a:moveTo>
                <a:cubicBezTo>
                  <a:pt x="47769" y="299"/>
                  <a:pt x="50745" y="802"/>
                  <a:pt x="53857" y="1609"/>
                </a:cubicBezTo>
                <a:cubicBezTo>
                  <a:pt x="66303" y="4836"/>
                  <a:pt x="73832" y="10092"/>
                  <a:pt x="76446" y="17375"/>
                </a:cubicBezTo>
                <a:cubicBezTo>
                  <a:pt x="79060" y="24659"/>
                  <a:pt x="80367" y="31314"/>
                  <a:pt x="80367" y="37341"/>
                </a:cubicBezTo>
                <a:cubicBezTo>
                  <a:pt x="80367" y="44950"/>
                  <a:pt x="78534" y="54629"/>
                  <a:pt x="74870" y="66377"/>
                </a:cubicBezTo>
                <a:cubicBezTo>
                  <a:pt x="71205" y="78125"/>
                  <a:pt x="62907" y="91152"/>
                  <a:pt x="49978" y="105458"/>
                </a:cubicBezTo>
                <a:cubicBezTo>
                  <a:pt x="37049" y="119764"/>
                  <a:pt x="25487" y="127550"/>
                  <a:pt x="15292" y="128815"/>
                </a:cubicBezTo>
                <a:cubicBezTo>
                  <a:pt x="5097" y="130080"/>
                  <a:pt x="0" y="128341"/>
                  <a:pt x="0" y="123597"/>
                </a:cubicBezTo>
                <a:cubicBezTo>
                  <a:pt x="0" y="121550"/>
                  <a:pt x="2009" y="119160"/>
                  <a:pt x="6027" y="116425"/>
                </a:cubicBezTo>
                <a:cubicBezTo>
                  <a:pt x="12780" y="110546"/>
                  <a:pt x="19199" y="103561"/>
                  <a:pt x="25282" y="95468"/>
                </a:cubicBezTo>
                <a:cubicBezTo>
                  <a:pt x="31365" y="87376"/>
                  <a:pt x="36630" y="77692"/>
                  <a:pt x="41076" y="66419"/>
                </a:cubicBezTo>
                <a:cubicBezTo>
                  <a:pt x="33244" y="66419"/>
                  <a:pt x="26584" y="64317"/>
                  <a:pt x="21096" y="60112"/>
                </a:cubicBezTo>
                <a:cubicBezTo>
                  <a:pt x="15608" y="55908"/>
                  <a:pt x="11911" y="50452"/>
                  <a:pt x="10004" y="43746"/>
                </a:cubicBezTo>
                <a:cubicBezTo>
                  <a:pt x="8097" y="37039"/>
                  <a:pt x="7762" y="30779"/>
                  <a:pt x="8999" y="24965"/>
                </a:cubicBezTo>
                <a:cubicBezTo>
                  <a:pt x="10236" y="19152"/>
                  <a:pt x="14910" y="12999"/>
                  <a:pt x="23022" y="6506"/>
                </a:cubicBezTo>
                <a:cubicBezTo>
                  <a:pt x="29105" y="1637"/>
                  <a:pt x="36407" y="-499"/>
                  <a:pt x="4492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0" name="PA-文本框 34">
            <a:extLst>
              <a:ext uri="{FF2B5EF4-FFF2-40B4-BE49-F238E27FC236}">
                <a16:creationId xmlns="" xmlns:a16="http://schemas.microsoft.com/office/drawing/2014/main" id="{DF7BAB92-D56C-4B7D-91AF-C45A02E0C354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7311661" y="3311246"/>
            <a:ext cx="80367" cy="129214"/>
          </a:xfrm>
          <a:custGeom>
            <a:avLst/>
            <a:gdLst/>
            <a:ahLst/>
            <a:cxnLst/>
            <a:rect l="l" t="t" r="r" b="b"/>
            <a:pathLst>
              <a:path w="80367" h="129214">
                <a:moveTo>
                  <a:pt x="44929" y="99"/>
                </a:moveTo>
                <a:cubicBezTo>
                  <a:pt x="47770" y="299"/>
                  <a:pt x="50746" y="802"/>
                  <a:pt x="53857" y="1609"/>
                </a:cubicBezTo>
                <a:cubicBezTo>
                  <a:pt x="66303" y="4836"/>
                  <a:pt x="73833" y="10092"/>
                  <a:pt x="76447" y="17375"/>
                </a:cubicBezTo>
                <a:cubicBezTo>
                  <a:pt x="79060" y="24659"/>
                  <a:pt x="80367" y="31314"/>
                  <a:pt x="80367" y="37341"/>
                </a:cubicBezTo>
                <a:cubicBezTo>
                  <a:pt x="80367" y="44950"/>
                  <a:pt x="78535" y="54629"/>
                  <a:pt x="74870" y="66377"/>
                </a:cubicBezTo>
                <a:cubicBezTo>
                  <a:pt x="71205" y="78125"/>
                  <a:pt x="62908" y="91152"/>
                  <a:pt x="49978" y="105458"/>
                </a:cubicBezTo>
                <a:cubicBezTo>
                  <a:pt x="37049" y="119764"/>
                  <a:pt x="25487" y="127550"/>
                  <a:pt x="15292" y="128815"/>
                </a:cubicBezTo>
                <a:cubicBezTo>
                  <a:pt x="5097" y="130080"/>
                  <a:pt x="0" y="128341"/>
                  <a:pt x="0" y="123597"/>
                </a:cubicBezTo>
                <a:cubicBezTo>
                  <a:pt x="0" y="121550"/>
                  <a:pt x="2009" y="119160"/>
                  <a:pt x="6028" y="116425"/>
                </a:cubicBezTo>
                <a:cubicBezTo>
                  <a:pt x="12781" y="110546"/>
                  <a:pt x="19199" y="103561"/>
                  <a:pt x="25282" y="95468"/>
                </a:cubicBezTo>
                <a:cubicBezTo>
                  <a:pt x="31366" y="87376"/>
                  <a:pt x="36630" y="77692"/>
                  <a:pt x="41077" y="66419"/>
                </a:cubicBezTo>
                <a:cubicBezTo>
                  <a:pt x="33245" y="66419"/>
                  <a:pt x="26585" y="64317"/>
                  <a:pt x="21097" y="60112"/>
                </a:cubicBezTo>
                <a:cubicBezTo>
                  <a:pt x="15608" y="55908"/>
                  <a:pt x="11911" y="50452"/>
                  <a:pt x="10004" y="43746"/>
                </a:cubicBezTo>
                <a:cubicBezTo>
                  <a:pt x="8097" y="37039"/>
                  <a:pt x="7762" y="30779"/>
                  <a:pt x="9000" y="24965"/>
                </a:cubicBezTo>
                <a:cubicBezTo>
                  <a:pt x="10237" y="19152"/>
                  <a:pt x="14911" y="12999"/>
                  <a:pt x="23022" y="6506"/>
                </a:cubicBezTo>
                <a:cubicBezTo>
                  <a:pt x="29105" y="1637"/>
                  <a:pt x="36408" y="-499"/>
                  <a:pt x="4492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sx="102000" sy="102000" algn="ctr" rotWithShape="0">
              <a:prstClr val="black">
                <a:alpha val="5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52400" sx="102000" sy="102000" algn="ctr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1" name="PA-文本框 1">
            <a:extLst>
              <a:ext uri="{FF2B5EF4-FFF2-40B4-BE49-F238E27FC236}">
                <a16:creationId xmlns="" xmlns:a16="http://schemas.microsoft.com/office/drawing/2014/main" id="{63E48ECC-8599-46C8-975A-D414F59C5DDA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5029200" y="633478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effectLst/>
                <a:uLnTx/>
                <a:uFillTx/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+mn-cs"/>
              </a:rPr>
              <a:t>相逢</a:t>
            </a:r>
          </a:p>
        </p:txBody>
      </p:sp>
    </p:spTree>
    <p:extLst>
      <p:ext uri="{BB962C8B-B14F-4D97-AF65-F5344CB8AC3E}">
        <p14:creationId xmlns:p14="http://schemas.microsoft.com/office/powerpoint/2010/main" val="1153060823"/>
      </p:ext>
    </p:extLst>
  </p:cSld>
  <p:clrMapOvr>
    <a:masterClrMapping/>
  </p:clrMapOvr>
  <p:transition spd="slow" advClick="0" advTm="2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44000" decel="56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48000" decel="52000" autoRev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rand(0.3)-0.1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rand(0.3)-0.15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C 0.04792 -0.00671 0.09596 -0.01342 0.15495 -0.00902 C 0.21393 -0.00486 0.29115 0.02547 0.35378 0.0257 C 0.41628 0.02593 0.4707 -0.00879 0.5306 -0.00764 C 0.59063 -0.00625 0.65352 0.03241 0.71341 0.03311 C 0.77344 0.03403 0.8125 -0.00092 0.89036 -0.00301 C 0.96823 -0.00509 1.07435 0.00811 1.1806 0.02107 " pathEditMode="relative" rAng="0" ptsTypes="AAAAAAA">
                                      <p:cBhvr from="" to="">
                                        <p:cTn id="15" dur="1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23" y="111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7.40741E-7 C 0.04805 -0.00671 0.09597 -0.01343 0.15495 -0.00903 C 0.21394 -0.00486 0.29115 0.02546 0.35378 0.0257 C 0.41628 0.02593 0.47071 -0.0088 0.5306 -0.00764 C 0.59063 -0.00625 0.65352 0.03241 0.71342 0.0331 C 0.77344 0.03403 0.81251 -0.00093 0.89037 -0.00301 C 0.96823 -0.00509 1.07435 0.0081 1.1806 0.02107 " pathEditMode="relative" rAng="0" ptsTypes="AAAAAAA">
                                      <p:cBhvr from="" to="">
                                        <p:cTn id="17" dur="1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23" y="111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C 0.04804 -0.00671 0.09596 -0.01343 0.15494 -0.00903 C 0.21393 -0.00486 0.29114 0.02546 0.35377 0.0257 C 0.41627 0.02593 0.4707 -0.0088 0.53059 -0.00764 C 0.59062 -0.00625 0.65351 0.03241 0.71341 0.0331 C 0.77343 0.03403 0.8125 -0.00093 0.89036 -0.00301 C 0.96822 -0.00509 1.07434 0.0081 1.18059 0.02107 " pathEditMode="relative" rAng="0" ptsTypes="AAAAAAA">
                                      <p:cBhvr from="" to="">
                                        <p:cTn id="19" dur="1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23" y="111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C 0.04804 -0.00671 0.09596 -0.01343 0.15494 -0.00903 C 0.21393 -0.00486 0.29114 0.02546 0.35377 0.0257 C 0.41627 0.02593 0.4707 -0.0088 0.53059 -0.00764 C 0.59062 -0.00625 0.65351 0.03241 0.71341 0.0331 C 0.77343 0.03403 0.8125 -0.00093 0.89036 -0.00301 C 0.96822 -0.00509 1.07434 0.0081 1.18059 0.02107 " pathEditMode="relative" rAng="0" ptsTypes="AAAAAAA">
                                      <p:cBhvr from="" to="">
                                        <p:cTn id="21" dur="1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23" y="111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304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796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846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21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384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875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2219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3352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3795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3944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nodeType="withEffect">
                                  <p:stCondLst>
                                    <p:cond delay="7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149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575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1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726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863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nodeType="withEffect">
                                  <p:stCondLst>
                                    <p:cond delay="1628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881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441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nodeType="withEffect">
                                  <p:stCondLst>
                                    <p:cond delay="257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74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37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indefinite" fill="hold" nodeType="withEffect">
                                  <p:stCondLst>
                                    <p:cond delay="290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894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447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indefinite" fill="hold" nodeType="withEffect">
                                  <p:stCondLst>
                                    <p:cond delay="623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34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517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repeatCount="indefinite" fill="hold" nodeType="withEffect">
                                  <p:stCondLst>
                                    <p:cond delay="226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9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9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indefinite" fill="hold" nodeType="withEffect">
                                  <p:stCondLst>
                                    <p:cond delay="1474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884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442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repeatCount="indefinite" fill="hold" nodeType="withEffect">
                                  <p:stCondLst>
                                    <p:cond delay="272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225" tmFilter="0, 0; .2, .5; .8, .5; 1, 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613" autoRev="1" fill="hold"/>
                                        <p:tgtEl>
                                          <p:spTgt spid="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indefinite" fill="hold" nodeType="withEffect">
                                  <p:stCondLst>
                                    <p:cond delay="2337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1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10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1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70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7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71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17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173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74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74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175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176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176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177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7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178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179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179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1805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81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18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182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18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183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84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0" nodeType="withEffect">
                                  <p:stCondLst>
                                    <p:cond delay="185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186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186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 animBg="1" autoUpdateAnimBg="0"/>
      <p:bldP spid="5" grpId="0" animBg="1"/>
      <p:bldP spid="5" grpId="1" animBg="1" autoUpdateAnimBg="0"/>
      <p:bldP spid="6" grpId="0" animBg="1" autoUpdateAnimBg="0"/>
      <p:bldP spid="7" grpId="0" animBg="1"/>
      <p:bldP spid="7" grpId="1" animBg="1" autoUpdateAnimBg="0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82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/>
      <p:bldP spid="21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NUMSHAPE" val="true"/>
  <p:tag name="PA" val="v5.0.6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6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0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3054</Words>
  <Application>Microsoft Office PowerPoint</Application>
  <PresentationFormat>宽屏</PresentationFormat>
  <Paragraphs>2995</Paragraphs>
  <Slides>13</Slides>
  <Notes>1</Notes>
  <HiddenSlides>0</HiddenSlides>
  <MMClips>32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Tekton Pro Ext</vt:lpstr>
      <vt:lpstr>等线</vt:lpstr>
      <vt:lpstr>等线 Light</vt:lpstr>
      <vt:lpstr>Calibri</vt:lpstr>
      <vt:lpstr>幼圆</vt:lpstr>
      <vt:lpstr>杨任东竹石体-Medium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安逸PPT</dc:creator>
  <cp:keywords>51PPT模板网</cp:keywords>
  <dc:description>www.51pptmoban.com</dc:description>
  <cp:lastModifiedBy>YANGs</cp:lastModifiedBy>
  <cp:revision>79</cp:revision>
  <dcterms:created xsi:type="dcterms:W3CDTF">2018-08-22T14:29:59Z</dcterms:created>
  <dcterms:modified xsi:type="dcterms:W3CDTF">2021-06-15T14:07:37Z</dcterms:modified>
</cp:coreProperties>
</file>