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5" r:id="rId1"/>
  </p:sldMasterIdLst>
  <p:notesMasterIdLst>
    <p:notesMasterId r:id="rId34"/>
  </p:notesMasterIdLst>
  <p:sldIdLst>
    <p:sldId id="2757" r:id="rId2"/>
    <p:sldId id="2758" r:id="rId3"/>
    <p:sldId id="2760" r:id="rId4"/>
    <p:sldId id="2740" r:id="rId5"/>
    <p:sldId id="2736" r:id="rId6"/>
    <p:sldId id="2733" r:id="rId7"/>
    <p:sldId id="2691" r:id="rId8"/>
    <p:sldId id="2761" r:id="rId9"/>
    <p:sldId id="2729" r:id="rId10"/>
    <p:sldId id="2730" r:id="rId11"/>
    <p:sldId id="2732" r:id="rId12"/>
    <p:sldId id="2735" r:id="rId13"/>
    <p:sldId id="2762" r:id="rId14"/>
    <p:sldId id="2737" r:id="rId15"/>
    <p:sldId id="2738" r:id="rId16"/>
    <p:sldId id="2739" r:id="rId17"/>
    <p:sldId id="2746" r:id="rId18"/>
    <p:sldId id="2747" r:id="rId19"/>
    <p:sldId id="2763" r:id="rId20"/>
    <p:sldId id="2748" r:id="rId21"/>
    <p:sldId id="2749" r:id="rId22"/>
    <p:sldId id="2750" r:id="rId23"/>
    <p:sldId id="2751" r:id="rId24"/>
    <p:sldId id="2741" r:id="rId25"/>
    <p:sldId id="2764" r:id="rId26"/>
    <p:sldId id="2742" r:id="rId27"/>
    <p:sldId id="2743" r:id="rId28"/>
    <p:sldId id="2744" r:id="rId29"/>
    <p:sldId id="2734" r:id="rId30"/>
    <p:sldId id="2731" r:id="rId31"/>
    <p:sldId id="2765" r:id="rId32"/>
    <p:sldId id="2766" r:id="rId33"/>
  </p:sldIdLst>
  <p:sldSz cx="12858750" cy="7232650"/>
  <p:notesSz cx="6858000" cy="9144000"/>
  <p:custDataLst>
    <p:tags r:id="rId35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639763" indent="-182563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1282700" indent="-3683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925638" indent="-554038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2568575" indent="-73977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73" userDrawn="1">
          <p15:clr>
            <a:srgbClr val="A4A3A4"/>
          </p15:clr>
        </p15:guide>
        <p15:guide id="2" pos="4050" userDrawn="1">
          <p15:clr>
            <a:srgbClr val="A4A3A4"/>
          </p15:clr>
        </p15:guide>
        <p15:guide id="3" pos="557" userDrawn="1">
          <p15:clr>
            <a:srgbClr val="A4A3A4"/>
          </p15:clr>
        </p15:guide>
        <p15:guide id="5" orient="horz" pos="4183" userDrawn="1">
          <p15:clr>
            <a:srgbClr val="A4A3A4"/>
          </p15:clr>
        </p15:guide>
        <p15:guide id="6" pos="758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0C0"/>
    <a:srgbClr val="308BCC"/>
    <a:srgbClr val="B6B6B6"/>
    <a:srgbClr val="C14255"/>
    <a:srgbClr val="F2D7DB"/>
    <a:srgbClr val="AB0019"/>
    <a:srgbClr val="F18D3B"/>
    <a:srgbClr val="334859"/>
    <a:srgbClr val="008C8A"/>
    <a:srgbClr val="005D4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294" autoAdjust="0"/>
    <p:restoredTop sz="92986" autoAdjust="0"/>
  </p:normalViewPr>
  <p:slideViewPr>
    <p:cSldViewPr>
      <p:cViewPr varScale="1">
        <p:scale>
          <a:sx n="100" d="100"/>
          <a:sy n="100" d="100"/>
        </p:scale>
        <p:origin x="96" y="600"/>
      </p:cViewPr>
      <p:guideLst>
        <p:guide orient="horz" pos="373"/>
        <p:guide pos="4050"/>
        <p:guide pos="557"/>
        <p:guide orient="horz" pos="4183"/>
        <p:guide pos="7588"/>
      </p:guideLst>
    </p:cSldViewPr>
  </p:slideViewPr>
  <p:outlineViewPr>
    <p:cViewPr>
      <p:scale>
        <a:sx n="100" d="100"/>
        <a:sy n="100" d="100"/>
      </p:scale>
      <p:origin x="0" y="-1441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gs" Target="tags/tag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areaChart>
        <c:grouping val="standard"/>
        <c:varyColors val="0"/>
        <c:ser>
          <c:idx val="0"/>
          <c:order val="0"/>
          <c:spPr>
            <a:solidFill>
              <a:srgbClr val="0070C0"/>
            </a:solidFill>
            <a:ln>
              <a:noFill/>
            </a:ln>
            <a:effectLst>
              <a:innerShdw dist="12700" dir="16200000">
                <a:schemeClr val="lt1">
                  <a:alpha val="75000"/>
                </a:schemeClr>
              </a:innerShdw>
            </a:effectLst>
          </c:spPr>
          <c:val>
            <c:numRef>
              <c:f>Sheet1!$B$2:$B$6</c:f>
              <c:numCache>
                <c:formatCode>General</c:formatCode>
                <c:ptCount val="5"/>
                <c:pt idx="0">
                  <c:v>28</c:v>
                </c:pt>
                <c:pt idx="1">
                  <c:v>30</c:v>
                </c:pt>
                <c:pt idx="2">
                  <c:v>25</c:v>
                </c:pt>
                <c:pt idx="3">
                  <c:v>30</c:v>
                </c:pt>
                <c:pt idx="4">
                  <c:v>32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E414-40F5-9518-7B56018907AF}"/>
            </c:ext>
            <c:ext xmlns:c15="http://schemas.microsoft.com/office/drawing/2012/chart" uri="{02D57815-91ED-43cb-92C2-25804820EDAC}">
              <c15:filteredSeriesTitle>
                <c15:tx>
                  <c:strRef>
                    <c:extLst xmlns:c16r2="http://schemas.microsoft.com/office/drawing/2015/06/chart" xmlns:c16="http://schemas.microsoft.com/office/drawing/2014/chart"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Series 1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numRef>
                    <c:extLst xmlns:c16r2="http://schemas.microsoft.com/office/drawing/2015/06/chart">
                      <c:ext uri="{02D57815-91ED-43cb-92C2-25804820EDAC}">
                        <c15:formulaRef>
                          <c15:sqref>Sheet1!$A$2:$A$6</c15:sqref>
                        </c15:formulaRef>
                      </c:ext>
                    </c:extLst>
                    <c:numCache>
                      <c:formatCode>m/d/yyyy</c:formatCode>
                      <c:ptCount val="5"/>
                      <c:pt idx="0">
                        <c:v>37261</c:v>
                      </c:pt>
                      <c:pt idx="1">
                        <c:v>37262</c:v>
                      </c:pt>
                      <c:pt idx="2">
                        <c:v>37263</c:v>
                      </c:pt>
                      <c:pt idx="3">
                        <c:v>37264</c:v>
                      </c:pt>
                      <c:pt idx="4">
                        <c:v>37265</c:v>
                      </c:pt>
                    </c:numCache>
                  </c:numRef>
                </c15:cat>
              </c15:filteredCategoryTitle>
            </c:ext>
          </c:extLst>
        </c:ser>
        <c:ser>
          <c:idx val="1"/>
          <c:order val="1"/>
          <c:spPr>
            <a:gradFill>
              <a:gsLst>
                <a:gs pos="100000">
                  <a:schemeClr val="accent2"/>
                </a:gs>
                <a:gs pos="0">
                  <a:schemeClr val="accent2">
                    <a:lumMod val="75000"/>
                  </a:schemeClr>
                </a:gs>
              </a:gsLst>
              <a:lin ang="0" scaled="1"/>
            </a:gradFill>
            <a:ln>
              <a:noFill/>
            </a:ln>
            <a:effectLst>
              <a:innerShdw dist="12700" dir="16200000">
                <a:schemeClr val="lt1">
                  <a:alpha val="75000"/>
                </a:schemeClr>
              </a:innerShdw>
            </a:effectLst>
          </c:spPr>
          <c:val>
            <c:numRef>
              <c:f>Sheet1!$C$2:$C$6</c:f>
              <c:numCache>
                <c:formatCode>General</c:formatCode>
                <c:ptCount val="5"/>
                <c:pt idx="0">
                  <c:v>22</c:v>
                </c:pt>
                <c:pt idx="1">
                  <c:v>18</c:v>
                </c:pt>
                <c:pt idx="2">
                  <c:v>20</c:v>
                </c:pt>
                <c:pt idx="3">
                  <c:v>21</c:v>
                </c:pt>
                <c:pt idx="4">
                  <c:v>28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E414-40F5-9518-7B56018907AF}"/>
            </c:ext>
            <c:ext xmlns:c15="http://schemas.microsoft.com/office/drawing/2012/chart" uri="{02D57815-91ED-43cb-92C2-25804820EDAC}">
              <c15:filteredSeriesTitle>
                <c15:tx>
                  <c:strRef>
                    <c:extLst xmlns:c16r2="http://schemas.microsoft.com/office/drawing/2015/06/chart" xmlns:c16="http://schemas.microsoft.com/office/drawing/2014/chart">
                      <c:ext uri="{02D57815-91ED-43cb-92C2-25804820EDAC}">
                        <c15:formulaRef>
                          <c15:sqref>Sheet1!$C$1</c15:sqref>
                        </c15:formulaRef>
                      </c:ext>
                    </c:extLst>
                    <c:strCache>
                      <c:ptCount val="1"/>
                      <c:pt idx="0">
                        <c:v>Series 2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numRef>
                    <c:extLst xmlns:c16r2="http://schemas.microsoft.com/office/drawing/2015/06/chart">
                      <c:ext uri="{02D57815-91ED-43cb-92C2-25804820EDAC}">
                        <c15:formulaRef>
                          <c15:sqref>Sheet1!$A$2:$A$6</c15:sqref>
                        </c15:formulaRef>
                      </c:ext>
                    </c:extLst>
                    <c:numCache>
                      <c:formatCode>m/d/yyyy</c:formatCode>
                      <c:ptCount val="5"/>
                      <c:pt idx="0">
                        <c:v>37261</c:v>
                      </c:pt>
                      <c:pt idx="1">
                        <c:v>37262</c:v>
                      </c:pt>
                      <c:pt idx="2">
                        <c:v>37263</c:v>
                      </c:pt>
                      <c:pt idx="3">
                        <c:v>37264</c:v>
                      </c:pt>
                      <c:pt idx="4">
                        <c:v>37265</c:v>
                      </c:pt>
                    </c:numCache>
                  </c:numRef>
                </c15:cat>
              </c15:filteredCategoryTitle>
            </c:ext>
          </c:extLst>
        </c:ser>
        <c:ser>
          <c:idx val="2"/>
          <c:order val="2"/>
          <c:spPr>
            <a:solidFill>
              <a:srgbClr val="308BCC"/>
            </a:solidFill>
            <a:ln>
              <a:noFill/>
            </a:ln>
            <a:effectLst>
              <a:innerShdw dist="12700" dir="16200000">
                <a:schemeClr val="lt1">
                  <a:alpha val="75000"/>
                </a:schemeClr>
              </a:innerShdw>
            </a:effectLst>
          </c:spPr>
          <c:val>
            <c:numRef>
              <c:f>Sheet1!$D$2:$D$6</c:f>
              <c:numCache>
                <c:formatCode>General</c:formatCode>
                <c:ptCount val="5"/>
                <c:pt idx="0">
                  <c:v>15</c:v>
                </c:pt>
                <c:pt idx="1">
                  <c:v>15</c:v>
                </c:pt>
                <c:pt idx="2">
                  <c:v>15</c:v>
                </c:pt>
                <c:pt idx="3">
                  <c:v>19</c:v>
                </c:pt>
                <c:pt idx="4">
                  <c:v>18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E414-40F5-9518-7B56018907AF}"/>
            </c:ext>
            <c:ext xmlns:c15="http://schemas.microsoft.com/office/drawing/2012/chart" uri="{02D57815-91ED-43cb-92C2-25804820EDAC}">
              <c15:filteredSeriesTitle>
                <c15:tx>
                  <c:strRef>
                    <c:extLst xmlns:c16r2="http://schemas.microsoft.com/office/drawing/2015/06/chart" xmlns:c16="http://schemas.microsoft.com/office/drawing/2014/chart">
                      <c:ext uri="{02D57815-91ED-43cb-92C2-25804820EDAC}">
                        <c15:formulaRef>
                          <c15:sqref>Sheet1!$D$1</c15:sqref>
                        </c15:formulaRef>
                      </c:ext>
                    </c:extLst>
                    <c:strCache>
                      <c:ptCount val="1"/>
                      <c:pt idx="0">
                        <c:v>Series 12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numRef>
                    <c:extLst xmlns:c16r2="http://schemas.microsoft.com/office/drawing/2015/06/chart">
                      <c:ext uri="{02D57815-91ED-43cb-92C2-25804820EDAC}">
                        <c15:formulaRef>
                          <c15:sqref>Sheet1!$A$2:$A$6</c15:sqref>
                        </c15:formulaRef>
                      </c:ext>
                    </c:extLst>
                    <c:numCache>
                      <c:formatCode>m/d/yyyy</c:formatCode>
                      <c:ptCount val="5"/>
                      <c:pt idx="0">
                        <c:v>37261</c:v>
                      </c:pt>
                      <c:pt idx="1">
                        <c:v>37262</c:v>
                      </c:pt>
                      <c:pt idx="2">
                        <c:v>37263</c:v>
                      </c:pt>
                      <c:pt idx="3">
                        <c:v>37264</c:v>
                      </c:pt>
                      <c:pt idx="4">
                        <c:v>37265</c:v>
                      </c:pt>
                    </c:numCache>
                  </c:numRef>
                </c15:cat>
              </c15:filteredCategoryTitle>
            </c:ext>
          </c:extLst>
        </c:ser>
        <c:ser>
          <c:idx val="3"/>
          <c:order val="3"/>
          <c:spPr>
            <a:gradFill>
              <a:gsLst>
                <a:gs pos="100000">
                  <a:schemeClr val="accent4"/>
                </a:gs>
                <a:gs pos="0">
                  <a:schemeClr val="accent4">
                    <a:lumMod val="75000"/>
                  </a:schemeClr>
                </a:gs>
              </a:gsLst>
              <a:lin ang="0" scaled="1"/>
            </a:gradFill>
            <a:ln>
              <a:noFill/>
            </a:ln>
            <a:effectLst>
              <a:innerShdw dist="12700" dir="16200000">
                <a:schemeClr val="lt1">
                  <a:alpha val="75000"/>
                </a:schemeClr>
              </a:innerShdw>
            </a:effectLst>
          </c:spPr>
          <c:val>
            <c:numRef>
              <c:f>Sheet1!$E$2:$E$6</c:f>
              <c:numCache>
                <c:formatCode>General</c:formatCode>
                <c:ptCount val="5"/>
                <c:pt idx="0">
                  <c:v>20</c:v>
                </c:pt>
                <c:pt idx="1">
                  <c:v>12</c:v>
                </c:pt>
                <c:pt idx="2">
                  <c:v>12</c:v>
                </c:pt>
                <c:pt idx="3">
                  <c:v>9</c:v>
                </c:pt>
                <c:pt idx="4">
                  <c:v>11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E414-40F5-9518-7B56018907AF}"/>
            </c:ext>
            <c:ext xmlns:c15="http://schemas.microsoft.com/office/drawing/2012/chart" uri="{02D57815-91ED-43cb-92C2-25804820EDAC}">
              <c15:filteredSeriesTitle>
                <c15:tx>
                  <c:strRef>
                    <c:extLst xmlns:c16r2="http://schemas.microsoft.com/office/drawing/2015/06/chart" xmlns:c16="http://schemas.microsoft.com/office/drawing/2014/chart">
                      <c:ext uri="{02D57815-91ED-43cb-92C2-25804820EDAC}">
                        <c15:formulaRef>
                          <c15:sqref>Sheet1!$E$1</c15:sqref>
                        </c15:formulaRef>
                      </c:ext>
                    </c:extLst>
                    <c:strCache>
                      <c:ptCount val="1"/>
                      <c:pt idx="0">
                        <c:v>Series 23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numRef>
                    <c:extLst xmlns:c16r2="http://schemas.microsoft.com/office/drawing/2015/06/chart">
                      <c:ext uri="{02D57815-91ED-43cb-92C2-25804820EDAC}">
                        <c15:formulaRef>
                          <c15:sqref>Sheet1!$A$2:$A$6</c15:sqref>
                        </c15:formulaRef>
                      </c:ext>
                    </c:extLst>
                    <c:numCache>
                      <c:formatCode>m/d/yyyy</c:formatCode>
                      <c:ptCount val="5"/>
                      <c:pt idx="0">
                        <c:v>37261</c:v>
                      </c:pt>
                      <c:pt idx="1">
                        <c:v>37262</c:v>
                      </c:pt>
                      <c:pt idx="2">
                        <c:v>37263</c:v>
                      </c:pt>
                      <c:pt idx="3">
                        <c:v>37264</c:v>
                      </c:pt>
                      <c:pt idx="4">
                        <c:v>37265</c:v>
                      </c:pt>
                    </c:numCache>
                  </c:numRef>
                </c15:cat>
              </c15:filteredCategoryTitle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dropLines>
          <c:spPr>
            <a:ln w="9525" cap="flat" cmpd="sng" algn="ctr">
              <a:solidFill>
                <a:schemeClr val="lt1">
                  <a:alpha val="40000"/>
                </a:schemeClr>
              </a:solidFill>
              <a:round/>
            </a:ln>
            <a:effectLst/>
          </c:spPr>
        </c:dropLines>
        <c:axId val="-2066258592"/>
        <c:axId val="-2066241728"/>
      </c:areaChart>
      <c:catAx>
        <c:axId val="-2066258592"/>
        <c:scaling>
          <c:orientation val="minMax"/>
        </c:scaling>
        <c:delete val="0"/>
        <c:axPos val="b"/>
        <c:numFmt formatCode="m/d/yyyy" sourceLinked="1"/>
        <c:majorTickMark val="none"/>
        <c:minorTickMark val="none"/>
        <c:tickLblPos val="none"/>
        <c:spPr>
          <a:noFill/>
          <a:ln w="9575" cap="flat" cmpd="sng" algn="ctr">
            <a:solidFill>
              <a:schemeClr val="lt1">
                <a:lumMod val="75000"/>
              </a:schemeClr>
            </a:solidFill>
            <a:round/>
            <a:headEnd type="none" w="sm" len="sm"/>
            <a:tailEnd type="none" w="sm" len="sm"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1" i="0" u="none" strike="noStrike" kern="1200" cap="all" baseline="0">
                <a:solidFill>
                  <a:schemeClr val="lt1">
                    <a:lumMod val="8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-2066241728"/>
        <c:crosses val="autoZero"/>
        <c:auto val="1"/>
        <c:lblAlgn val="ctr"/>
        <c:lblOffset val="100"/>
        <c:noMultiLvlLbl val="1"/>
      </c:catAx>
      <c:valAx>
        <c:axId val="-2066241728"/>
        <c:scaling>
          <c:orientation val="minMax"/>
        </c:scaling>
        <c:delete val="0"/>
        <c:axPos val="l"/>
        <c:majorGridlines>
          <c:spPr>
            <a:ln w="9525" cap="flat" cmpd="sng" algn="ctr">
              <a:gradFill>
                <a:gsLst>
                  <a:gs pos="100000">
                    <a:schemeClr val="dk1">
                      <a:lumMod val="95000"/>
                      <a:lumOff val="5000"/>
                      <a:alpha val="42000"/>
                    </a:schemeClr>
                  </a:gs>
                  <a:gs pos="0">
                    <a:schemeClr val="lt1">
                      <a:lumMod val="75000"/>
                      <a:alpha val="36000"/>
                    </a:schemeClr>
                  </a:gs>
                </a:gsLst>
                <a:lin ang="5400000" scaled="0"/>
              </a:gradFill>
              <a:prstDash val="sysDot"/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one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l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-2066258592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zero"/>
    <c:showDLblsOverMax val="0"/>
  </c:chart>
  <c:spPr>
    <a:solidFill>
      <a:schemeClr val="dk1">
        <a:lumMod val="75000"/>
        <a:lumOff val="25000"/>
      </a:schemeClr>
    </a:solidFill>
    <a:ln w="9525" cap="flat" cmpd="sng" algn="ctr">
      <a:solidFill>
        <a:schemeClr val="lt1">
          <a:lumMod val="75000"/>
        </a:schemeClr>
      </a:solidFill>
      <a:round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77">
  <cs:axisTitle>
    <cs:lnRef idx="0"/>
    <cs:fillRef idx="0"/>
    <cs:effectRef idx="0"/>
    <cs:fontRef idx="minor">
      <a:schemeClr val="lt1">
        <a:lumMod val="85000"/>
      </a:schemeClr>
    </cs:fontRef>
    <cs:defRPr sz="1197" kern="1200"/>
  </cs:axisTitle>
  <cs:categoryAxis>
    <cs:lnRef idx="0"/>
    <cs:fillRef idx="0"/>
    <cs:effectRef idx="0"/>
    <cs:fontRef idx="minor">
      <a:schemeClr val="lt1">
        <a:lumMod val="85000"/>
      </a:schemeClr>
    </cs:fontRef>
    <cs:spPr>
      <a:ln w="9575" cap="flat" cmpd="sng" algn="ctr">
        <a:solidFill>
          <a:schemeClr val="lt1">
            <a:lumMod val="75000"/>
          </a:schemeClr>
        </a:solidFill>
        <a:round/>
        <a:headEnd type="none" w="sm" len="sm"/>
        <a:tailEnd type="none" w="sm" len="sm"/>
      </a:ln>
    </cs:spPr>
    <cs:defRPr sz="1197" b="1" kern="1200" cap="all" baseline="0"/>
  </cs:categoryAxis>
  <cs:chartArea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lt1">
            <a:lumMod val="7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lt1">
        <a:lumMod val="85000"/>
      </a:schemeClr>
    </cs:fontRef>
    <cs:defRPr sz="1197" kern="1200"/>
  </cs:dataLabel>
  <cs:dataLabelCallout>
    <cs:lnRef idx="0"/>
    <cs:fillRef idx="0"/>
    <cs:effectRef idx="0"/>
    <cs:fontRef idx="minor">
      <a:schemeClr val="lt1">
        <a:lumMod val="85000"/>
      </a:schemeClr>
    </cs:fontRef>
    <cs:spPr>
      <a:solidFill>
        <a:schemeClr val="dk1">
          <a:lumMod val="65000"/>
          <a:lumOff val="35000"/>
        </a:schemeClr>
      </a:solidFill>
      <a:ln>
        <a:solidFill>
          <a:schemeClr val="lt1">
            <a:lumMod val="50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gradFill>
        <a:gsLst>
          <a:gs pos="100000">
            <a:schemeClr val="phClr"/>
          </a:gs>
          <a:gs pos="0">
            <a:schemeClr val="phClr">
              <a:lumMod val="75000"/>
            </a:schemeClr>
          </a:gs>
        </a:gsLst>
        <a:lin ang="0" scaled="1"/>
      </a:gradFill>
      <a:effectLst>
        <a:innerShdw dist="12700" dir="16200000">
          <a:schemeClr val="lt1">
            <a:alpha val="75000"/>
          </a:schemeClr>
        </a:inn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gradFill>
        <a:gsLst>
          <a:gs pos="100000">
            <a:schemeClr val="phClr"/>
          </a:gs>
          <a:gs pos="0">
            <a:schemeClr val="phClr">
              <a:lumMod val="75000"/>
            </a:schemeClr>
          </a:gs>
        </a:gsLst>
        <a:lin ang="0" scaled="1"/>
      </a:gradFill>
      <a:effectLst>
        <a:innerShdw dist="12700" dir="16200000">
          <a:schemeClr val="lt1">
            <a:alpha val="75000"/>
          </a:schemeClr>
        </a:innerShdw>
      </a:effectLst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540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phClr"/>
        </a:solidFill>
        <a:round/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lt1">
        <a:lumMod val="50000"/>
      </a:schemeClr>
    </cs:fontRef>
    <cs:spPr>
      <a:ln w="9525">
        <a:solidFill>
          <a:schemeClr val="lt1">
            <a:lumMod val="50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lt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75000"/>
          </a:schemeClr>
        </a:solidFill>
        <a:round/>
      </a:ln>
    </cs:spPr>
  </cs:downBar>
  <cs:drop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lt1">
            <a:alpha val="40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lt1">
            <a:alpha val="4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  <a:prstDash val="sysDot"/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65000"/>
                <a:alpha val="36000"/>
              </a:schemeClr>
            </a:gs>
          </a:gsLst>
          <a:lin ang="5400000" scaled="0"/>
        </a:gra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lt1">
            <a:lumMod val="50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lt1">
            <a:lumMod val="50000"/>
          </a:schemeClr>
        </a:solidFill>
        <a:round/>
      </a:ln>
    </cs:spPr>
  </cs:leaderLine>
  <cs:legend>
    <cs:lnRef idx="0"/>
    <cs:fillRef idx="0"/>
    <cs:effectRef idx="0"/>
    <cs:fontRef idx="minor">
      <a:schemeClr val="lt1">
        <a:lumMod val="85000"/>
      </a:schemeClr>
    </cs:fontRef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bg1">
        <a:lumMod val="85000"/>
      </a:schemeClr>
    </cs:fontRef>
    <cs:spPr>
      <a:ln w="19050" cap="flat" cmpd="sng" algn="ctr">
        <a:solidFill>
          <a:schemeClr val="bg1">
            <a:lumMod val="85000"/>
          </a:schemeClr>
        </a:solidFill>
        <a:round/>
        <a:headEnd type="none" w="sm" len="sm"/>
        <a:tailEnd type="none" w="sm" len="sm"/>
      </a:ln>
    </cs:spPr>
    <cs:defRPr sz="1197" b="1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lt1">
            <a:lumMod val="50000"/>
          </a:schemeClr>
        </a:solidFill>
        <a:round/>
      </a:ln>
    </cs:spPr>
  </cs:seriesLine>
  <cs:title>
    <cs:lnRef idx="0"/>
    <cs:fillRef idx="0"/>
    <cs:effectRef idx="0"/>
    <cs:fontRef idx="major">
      <a:schemeClr val="lt1">
        <a:lumMod val="8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>
            <a:alpha val="50000"/>
          </a:schemeClr>
        </a:solidFill>
      </a:ln>
    </cs:spPr>
  </cs:trendline>
  <cs:trendlineLabel>
    <cs:lnRef idx="0"/>
    <cs:fillRef idx="0"/>
    <cs:effectRef idx="0"/>
    <cs:fontRef idx="minor">
      <a:schemeClr val="lt1">
        <a:lumMod val="8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>
          <a:lumMod val="85000"/>
        </a:schemeClr>
      </a:solidFill>
      <a:ln w="9525">
        <a:solidFill>
          <a:schemeClr val="dk1">
            <a:lumMod val="50000"/>
          </a:schemeClr>
        </a:solidFill>
        <a:round/>
      </a:ln>
    </cs:spPr>
  </cs:upBar>
  <cs:valueAxis>
    <cs:lnRef idx="0"/>
    <cs:fillRef idx="0"/>
    <cs:effectRef idx="0"/>
    <cs:fontRef idx="minor">
      <a:schemeClr val="lt1">
        <a:lumMod val="75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06024D97-E667-405D-B634-E583E2108D71}" type="datetimeFigureOut">
              <a:rPr lang="zh-CN" altLang="en-US"/>
              <a:pPr>
                <a:defRPr/>
              </a:pPr>
              <a:t>2021/6/16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18F03C3-53C1-4F10-8DAF-D1F318E96C6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054043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5pPr>
    <a:lvl6pPr marL="2285493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6pPr>
    <a:lvl7pPr marL="27425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7pPr>
    <a:lvl8pPr marL="31996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8pPr>
    <a:lvl9pPr marL="3656788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103080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253588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/>
              <a:t>My First Template</a:t>
            </a:r>
          </a:p>
        </p:txBody>
      </p:sp>
    </p:spTree>
    <p:extLst>
      <p:ext uri="{BB962C8B-B14F-4D97-AF65-F5344CB8AC3E}">
        <p14:creationId xmlns:p14="http://schemas.microsoft.com/office/powerpoint/2010/main" val="159425383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302422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67984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14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0526509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684034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518920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336877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/>
              <a:t>My First Template</a:t>
            </a:r>
          </a:p>
        </p:txBody>
      </p:sp>
    </p:spTree>
    <p:extLst>
      <p:ext uri="{BB962C8B-B14F-4D97-AF65-F5344CB8AC3E}">
        <p14:creationId xmlns:p14="http://schemas.microsoft.com/office/powerpoint/2010/main" val="121205903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239255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918499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/>
              <a:t>My First Template</a:t>
            </a:r>
          </a:p>
        </p:txBody>
      </p:sp>
    </p:spTree>
    <p:extLst>
      <p:ext uri="{BB962C8B-B14F-4D97-AF65-F5344CB8AC3E}">
        <p14:creationId xmlns:p14="http://schemas.microsoft.com/office/powerpoint/2010/main" val="78023082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/>
              <a:t>My First Template</a:t>
            </a:r>
          </a:p>
        </p:txBody>
      </p:sp>
    </p:spTree>
    <p:extLst>
      <p:ext uri="{BB962C8B-B14F-4D97-AF65-F5344CB8AC3E}">
        <p14:creationId xmlns:p14="http://schemas.microsoft.com/office/powerpoint/2010/main" val="357003089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/>
              <a:t>My First Template</a:t>
            </a:r>
          </a:p>
        </p:txBody>
      </p:sp>
    </p:spTree>
    <p:extLst>
      <p:ext uri="{BB962C8B-B14F-4D97-AF65-F5344CB8AC3E}">
        <p14:creationId xmlns:p14="http://schemas.microsoft.com/office/powerpoint/2010/main" val="239466581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322665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1609889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4446430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26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18308658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27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72810967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28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709117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29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8186376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6884918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2274467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31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884862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734327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0872195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956264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D1495A-DD81-44F4-9F54-1F39867BF2D9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958353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319302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448951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84354" y="6704023"/>
            <a:ext cx="2892783" cy="384175"/>
          </a:xfrm>
          <a:prstGeom prst="rect">
            <a:avLst/>
          </a:prstGeom>
        </p:spPr>
        <p:txBody>
          <a:bodyPr/>
          <a:lstStyle/>
          <a:p>
            <a:fld id="{3BED4874-415F-4462-8CBD-90FA9588F106}" type="datetimeFigureOut">
              <a:rPr lang="zh-CN" altLang="en-US" smtClean="0"/>
              <a:t>2021/6/16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259789" y="6704023"/>
            <a:ext cx="4339173" cy="38417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9081627" y="6704023"/>
            <a:ext cx="2892783" cy="384175"/>
          </a:xfrm>
          <a:prstGeom prst="rect">
            <a:avLst/>
          </a:prstGeom>
        </p:spPr>
        <p:txBody>
          <a:bodyPr/>
          <a:lstStyle/>
          <a:p>
            <a:fld id="{8C92ADDF-ABC6-4EEC-846D-A1AE2D41067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椭圆 4"/>
          <p:cNvSpPr/>
          <p:nvPr userDrawn="1"/>
        </p:nvSpPr>
        <p:spPr>
          <a:xfrm>
            <a:off x="884759" y="733538"/>
            <a:ext cx="320949" cy="320949"/>
          </a:xfrm>
          <a:prstGeom prst="ellipse">
            <a:avLst/>
          </a:prstGeom>
          <a:solidFill>
            <a:schemeClr val="bg1">
              <a:lumMod val="85000"/>
            </a:schemeClr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B0F0"/>
              </a:solidFill>
              <a:cs typeface="+mn-ea"/>
              <a:sym typeface="+mn-lt"/>
            </a:endParaRPr>
          </a:p>
        </p:txBody>
      </p:sp>
      <p:sp>
        <p:nvSpPr>
          <p:cNvPr id="6" name="任意多边形 5"/>
          <p:cNvSpPr/>
          <p:nvPr userDrawn="1"/>
        </p:nvSpPr>
        <p:spPr>
          <a:xfrm rot="16200000">
            <a:off x="6097381" y="471269"/>
            <a:ext cx="663996" cy="12858760"/>
          </a:xfrm>
          <a:custGeom>
            <a:avLst/>
            <a:gdLst>
              <a:gd name="connsiteX0" fmla="*/ 0 w 5509039"/>
              <a:gd name="connsiteY0" fmla="*/ 0 h 7232650"/>
              <a:gd name="connsiteX1" fmla="*/ 5509039 w 5509039"/>
              <a:gd name="connsiteY1" fmla="*/ 0 h 7232650"/>
              <a:gd name="connsiteX2" fmla="*/ 5376384 w 5509039"/>
              <a:gd name="connsiteY2" fmla="*/ 37670 h 7232650"/>
              <a:gd name="connsiteX3" fmla="*/ 1532831 w 5509039"/>
              <a:gd name="connsiteY3" fmla="*/ 5261972 h 7232650"/>
              <a:gd name="connsiteX4" fmla="*/ 1864763 w 5509039"/>
              <a:gd name="connsiteY4" fmla="*/ 7142821 h 7232650"/>
              <a:gd name="connsiteX5" fmla="*/ 1900182 w 5509039"/>
              <a:gd name="connsiteY5" fmla="*/ 7232650 h 7232650"/>
              <a:gd name="connsiteX6" fmla="*/ 0 w 5509039"/>
              <a:gd name="connsiteY6" fmla="*/ 7232650 h 7232650"/>
              <a:gd name="connsiteX7" fmla="*/ 0 w 5509039"/>
              <a:gd name="connsiteY7" fmla="*/ 0 h 7232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509039" h="7232650">
                <a:moveTo>
                  <a:pt x="0" y="0"/>
                </a:moveTo>
                <a:lnTo>
                  <a:pt x="5509039" y="0"/>
                </a:lnTo>
                <a:lnTo>
                  <a:pt x="5376384" y="37670"/>
                </a:lnTo>
                <a:cubicBezTo>
                  <a:pt x="3149624" y="730264"/>
                  <a:pt x="1532831" y="2807307"/>
                  <a:pt x="1532831" y="5261972"/>
                </a:cubicBezTo>
                <a:cubicBezTo>
                  <a:pt x="1532831" y="5922844"/>
                  <a:pt x="1650025" y="6556343"/>
                  <a:pt x="1864763" y="7142821"/>
                </a:cubicBezTo>
                <a:lnTo>
                  <a:pt x="1900182" y="7232650"/>
                </a:lnTo>
                <a:lnTo>
                  <a:pt x="0" y="7232650"/>
                </a:lnTo>
                <a:lnTo>
                  <a:pt x="0" y="0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任意多边形 6"/>
          <p:cNvSpPr/>
          <p:nvPr userDrawn="1"/>
        </p:nvSpPr>
        <p:spPr>
          <a:xfrm rot="16200000" flipV="1">
            <a:off x="6097639" y="482933"/>
            <a:ext cx="663495" cy="12858744"/>
          </a:xfrm>
          <a:custGeom>
            <a:avLst/>
            <a:gdLst>
              <a:gd name="connsiteX0" fmla="*/ 0 w 5509039"/>
              <a:gd name="connsiteY0" fmla="*/ 0 h 7232650"/>
              <a:gd name="connsiteX1" fmla="*/ 5509039 w 5509039"/>
              <a:gd name="connsiteY1" fmla="*/ 0 h 7232650"/>
              <a:gd name="connsiteX2" fmla="*/ 5376384 w 5509039"/>
              <a:gd name="connsiteY2" fmla="*/ 37670 h 7232650"/>
              <a:gd name="connsiteX3" fmla="*/ 1532831 w 5509039"/>
              <a:gd name="connsiteY3" fmla="*/ 5261972 h 7232650"/>
              <a:gd name="connsiteX4" fmla="*/ 1864763 w 5509039"/>
              <a:gd name="connsiteY4" fmla="*/ 7142821 h 7232650"/>
              <a:gd name="connsiteX5" fmla="*/ 1900182 w 5509039"/>
              <a:gd name="connsiteY5" fmla="*/ 7232650 h 7232650"/>
              <a:gd name="connsiteX6" fmla="*/ 0 w 5509039"/>
              <a:gd name="connsiteY6" fmla="*/ 7232650 h 7232650"/>
              <a:gd name="connsiteX7" fmla="*/ 0 w 5509039"/>
              <a:gd name="connsiteY7" fmla="*/ 0 h 7232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509039" h="7232650">
                <a:moveTo>
                  <a:pt x="0" y="0"/>
                </a:moveTo>
                <a:lnTo>
                  <a:pt x="5509039" y="0"/>
                </a:lnTo>
                <a:lnTo>
                  <a:pt x="5376384" y="37670"/>
                </a:lnTo>
                <a:cubicBezTo>
                  <a:pt x="3149624" y="730264"/>
                  <a:pt x="1532831" y="2807307"/>
                  <a:pt x="1532831" y="5261972"/>
                </a:cubicBezTo>
                <a:cubicBezTo>
                  <a:pt x="1532831" y="5922844"/>
                  <a:pt x="1650025" y="6556343"/>
                  <a:pt x="1864763" y="7142821"/>
                </a:cubicBezTo>
                <a:lnTo>
                  <a:pt x="1900182" y="7232650"/>
                </a:lnTo>
                <a:lnTo>
                  <a:pt x="0" y="7232650"/>
                </a:lnTo>
                <a:lnTo>
                  <a:pt x="0" y="0"/>
                </a:lnTo>
                <a:close/>
              </a:path>
            </a:pathLst>
          </a:custGeom>
          <a:solidFill>
            <a:srgbClr val="0070C0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 userDrawn="1"/>
        </p:nvSpPr>
        <p:spPr>
          <a:xfrm>
            <a:off x="236687" y="173182"/>
            <a:ext cx="864096" cy="864097"/>
          </a:xfrm>
          <a:prstGeom prst="ellipse">
            <a:avLst/>
          </a:prstGeom>
          <a:solidFill>
            <a:srgbClr val="0070C0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B0F0"/>
              </a:solidFill>
              <a:cs typeface="+mn-ea"/>
              <a:sym typeface="+mn-lt"/>
            </a:endParaRPr>
          </a:p>
        </p:txBody>
      </p:sp>
      <p:cxnSp>
        <p:nvCxnSpPr>
          <p:cNvPr id="9" name="直接连接符 8"/>
          <p:cNvCxnSpPr/>
          <p:nvPr userDrawn="1"/>
        </p:nvCxnSpPr>
        <p:spPr>
          <a:xfrm flipV="1">
            <a:off x="1315752" y="331668"/>
            <a:ext cx="248696" cy="746336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971539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07217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2" r:id="rId1"/>
  </p:sldLayoutIdLst>
  <p:txStyles>
    <p:titleStyle>
      <a:lvl1pPr algn="l" defTabSz="914476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20" indent="-228620" algn="l" defTabSz="914476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58" indent="-228620" algn="l" defTabSz="91447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94" indent="-228620" algn="l" defTabSz="91447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333" indent="-228620" algn="l" defTabSz="91447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571" indent="-228620" algn="l" defTabSz="91447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809" indent="-228620" algn="l" defTabSz="91447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2048" indent="-228620" algn="l" defTabSz="91447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286" indent="-228620" algn="l" defTabSz="91447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524" indent="-228620" algn="l" defTabSz="91447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39" algn="l" defTabSz="9144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76" algn="l" defTabSz="9144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714" algn="l" defTabSz="9144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953" algn="l" defTabSz="9144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191" algn="l" defTabSz="9144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429" algn="l" defTabSz="9144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667" algn="l" defTabSz="9144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906" algn="l" defTabSz="9144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microsoft.com/office/2007/relationships/hdphoto" Target="../media/hdphoto1.wdp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.xml"/><Relationship Id="rId6" Type="http://schemas.microsoft.com/office/2007/relationships/hdphoto" Target="../media/hdphoto1.wdp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>
            <a:off x="1" y="0"/>
            <a:ext cx="12858750" cy="7232652"/>
            <a:chOff x="1" y="0"/>
            <a:chExt cx="12858750" cy="7232652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198" r="5696"/>
            <a:stretch/>
          </p:blipFill>
          <p:spPr>
            <a:xfrm>
              <a:off x="1" y="0"/>
              <a:ext cx="12858750" cy="7232652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42722" y="0"/>
              <a:ext cx="7373306" cy="7232650"/>
            </a:xfrm>
            <a:prstGeom prst="rect">
              <a:avLst/>
            </a:prstGeom>
          </p:spPr>
        </p:pic>
      </p:grpSp>
      <p:pic>
        <p:nvPicPr>
          <p:cNvPr id="19" name="图片 18"/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784134"/>
            <a:ext cx="12858749" cy="5664381"/>
          </a:xfrm>
          <a:prstGeom prst="rect">
            <a:avLst/>
          </a:prstGeom>
        </p:spPr>
      </p:pic>
      <p:sp>
        <p:nvSpPr>
          <p:cNvPr id="17" name="椭圆 16"/>
          <p:cNvSpPr/>
          <p:nvPr/>
        </p:nvSpPr>
        <p:spPr>
          <a:xfrm>
            <a:off x="3803822" y="990773"/>
            <a:ext cx="5251103" cy="5251103"/>
          </a:xfrm>
          <a:prstGeom prst="ellipse">
            <a:avLst/>
          </a:prstGeom>
          <a:solidFill>
            <a:schemeClr val="bg1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B0F0"/>
              </a:solidFill>
              <a:cs typeface="+mn-ea"/>
              <a:sym typeface="+mn-lt"/>
            </a:endParaRPr>
          </a:p>
        </p:txBody>
      </p:sp>
      <p:sp>
        <p:nvSpPr>
          <p:cNvPr id="21" name="矩形 259"/>
          <p:cNvSpPr>
            <a:spLocks noChangeArrowheads="1"/>
          </p:cNvSpPr>
          <p:nvPr/>
        </p:nvSpPr>
        <p:spPr bwMode="auto">
          <a:xfrm>
            <a:off x="2828975" y="2952041"/>
            <a:ext cx="7200800" cy="6771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zh-CN" altLang="en-US" sz="4400" cap="all" dirty="0" smtClean="0">
                <a:solidFill>
                  <a:srgbClr val="00B0F0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阿里巴巴普惠体 H" panose="00020600040101010101" pitchFamily="18" charset="-122"/>
                <a:sym typeface="+mn-lt"/>
              </a:rPr>
              <a:t>商务通用</a:t>
            </a:r>
            <a:r>
              <a:rPr lang="en-US" altLang="zh-CN" sz="4400" cap="all" dirty="0" smtClean="0">
                <a:solidFill>
                  <a:srgbClr val="00B0F0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阿里巴巴普惠体 H" panose="00020600040101010101" pitchFamily="18" charset="-122"/>
                <a:sym typeface="+mn-lt"/>
              </a:rPr>
              <a:t>PPT</a:t>
            </a:r>
            <a:r>
              <a:rPr lang="zh-CN" altLang="en-US" sz="4400" cap="all" dirty="0" smtClean="0">
                <a:solidFill>
                  <a:srgbClr val="00B0F0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阿里巴巴普惠体 H" panose="00020600040101010101" pitchFamily="18" charset="-122"/>
                <a:sym typeface="+mn-lt"/>
              </a:rPr>
              <a:t>模板</a:t>
            </a:r>
            <a:endParaRPr lang="zh-CN" altLang="en-US" sz="4400" cap="all" dirty="0">
              <a:solidFill>
                <a:srgbClr val="00B0F0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  <a:cs typeface="阿里巴巴普惠体 H" panose="00020600040101010101" pitchFamily="18" charset="-122"/>
              <a:sym typeface="+mn-lt"/>
            </a:endParaRPr>
          </a:p>
        </p:txBody>
      </p:sp>
      <p:sp>
        <p:nvSpPr>
          <p:cNvPr id="23" name="矩形 259"/>
          <p:cNvSpPr>
            <a:spLocks noChangeArrowheads="1"/>
          </p:cNvSpPr>
          <p:nvPr/>
        </p:nvSpPr>
        <p:spPr bwMode="auto">
          <a:xfrm>
            <a:off x="5189465" y="5108634"/>
            <a:ext cx="238849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zh-CN" altLang="en-US" sz="1400" b="1" cap="all" dirty="0">
                <a:solidFill>
                  <a:srgbClr val="00B0F0"/>
                </a:solidFill>
                <a:latin typeface="+mn-lt"/>
                <a:ea typeface="+mn-ea"/>
                <a:cs typeface="+mn-ea"/>
                <a:sym typeface="+mn-lt"/>
              </a:rPr>
              <a:t>汇报人</a:t>
            </a:r>
            <a:r>
              <a:rPr lang="zh-CN" altLang="en-US" sz="1400" b="1" cap="all" dirty="0" smtClean="0">
                <a:solidFill>
                  <a:srgbClr val="00B0F0"/>
                </a:solidFill>
                <a:latin typeface="+mn-lt"/>
                <a:ea typeface="+mn-ea"/>
                <a:cs typeface="+mn-ea"/>
                <a:sym typeface="+mn-lt"/>
              </a:rPr>
              <a:t>：</a:t>
            </a:r>
            <a:r>
              <a:rPr lang="en-US" altLang="zh-CN" sz="1400" cap="all" dirty="0" smtClean="0">
                <a:solidFill>
                  <a:srgbClr val="00B0F0"/>
                </a:solidFill>
                <a:latin typeface="+mn-lt"/>
                <a:ea typeface="+mn-ea"/>
                <a:cs typeface="+mn-ea"/>
                <a:sym typeface="+mn-lt"/>
              </a:rPr>
              <a:t>51PPT</a:t>
            </a:r>
            <a:r>
              <a:rPr lang="zh-CN" altLang="en-US" sz="1400" cap="all" dirty="0" smtClean="0">
                <a:solidFill>
                  <a:srgbClr val="00B0F0"/>
                </a:solidFill>
                <a:latin typeface="+mn-lt"/>
                <a:ea typeface="+mn-ea"/>
                <a:cs typeface="+mn-ea"/>
                <a:sym typeface="+mn-lt"/>
              </a:rPr>
              <a:t>模板网</a:t>
            </a:r>
            <a:endParaRPr lang="zh-CN" altLang="en-US" sz="1400" cap="all" dirty="0">
              <a:solidFill>
                <a:srgbClr val="00B0F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4" name="矩形 259"/>
          <p:cNvSpPr>
            <a:spLocks noChangeArrowheads="1"/>
          </p:cNvSpPr>
          <p:nvPr/>
        </p:nvSpPr>
        <p:spPr bwMode="auto">
          <a:xfrm>
            <a:off x="4701720" y="1578055"/>
            <a:ext cx="3455308" cy="1477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en-US" altLang="zh-CN" sz="9600" cap="all" dirty="0" smtClean="0">
                <a:solidFill>
                  <a:srgbClr val="00B0F0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  <a:sym typeface="+mn-lt"/>
              </a:rPr>
              <a:t>2021</a:t>
            </a:r>
            <a:endParaRPr lang="zh-CN" altLang="en-US" sz="9600" cap="all" dirty="0">
              <a:solidFill>
                <a:srgbClr val="00B0F0"/>
              </a:soli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  <a:sym typeface="+mn-lt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582553" y="4371846"/>
            <a:ext cx="3693639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buNone/>
            </a:pPr>
            <a:r>
              <a:rPr lang="zh-CN" altLang="en-US" sz="1400" cap="all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述</a:t>
            </a:r>
            <a:r>
              <a:rPr lang="zh-CN" altLang="en-US" sz="1400" cap="all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职报</a:t>
            </a:r>
            <a:r>
              <a:rPr lang="zh-CN" altLang="en-US" sz="1400" cap="all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告</a:t>
            </a:r>
            <a:r>
              <a:rPr lang="en-US" altLang="zh-CN" sz="1400" cap="all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  /  </a:t>
            </a:r>
            <a:r>
              <a:rPr lang="zh-CN" altLang="en-US" sz="1400" cap="all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个</a:t>
            </a:r>
            <a:r>
              <a:rPr lang="zh-CN" altLang="en-US" sz="1400" cap="all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人简</a:t>
            </a:r>
            <a:r>
              <a:rPr lang="zh-CN" altLang="en-US" sz="1400" cap="all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介</a:t>
            </a:r>
            <a:r>
              <a:rPr lang="en-US" altLang="zh-CN" sz="1400" cap="all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  /  </a:t>
            </a:r>
            <a:r>
              <a:rPr lang="zh-CN" altLang="en-US" sz="1400" cap="all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工</a:t>
            </a:r>
            <a:r>
              <a:rPr lang="zh-CN" altLang="en-US" sz="1400" cap="all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作总</a:t>
            </a:r>
            <a:r>
              <a:rPr lang="zh-CN" altLang="en-US" sz="1400" cap="all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结</a:t>
            </a:r>
            <a:r>
              <a:rPr lang="en-US" altLang="zh-CN" sz="1400" cap="all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  /  </a:t>
            </a:r>
            <a:r>
              <a:rPr lang="zh-CN" altLang="en-US" sz="1400" cap="all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会</a:t>
            </a:r>
            <a:r>
              <a:rPr lang="zh-CN" altLang="en-US" sz="1400" cap="all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议报</a:t>
            </a:r>
            <a:r>
              <a:rPr lang="zh-CN" altLang="en-US" sz="1400" cap="all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告</a:t>
            </a:r>
            <a:endParaRPr lang="zh-CN" altLang="en-US" sz="1400" cap="all" dirty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8" name="圆角矩形 17"/>
          <p:cNvSpPr/>
          <p:nvPr/>
        </p:nvSpPr>
        <p:spPr>
          <a:xfrm>
            <a:off x="4233129" y="3692626"/>
            <a:ext cx="4392488" cy="42523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rgbClr val="00B0F0"/>
            </a:solidFill>
          </a:ln>
          <a:effectLst>
            <a:innerShdw dist="63500" dir="13500000">
              <a:prstClr val="black">
                <a:alpha val="12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59"/>
          <p:cNvSpPr>
            <a:spLocks noChangeArrowheads="1"/>
          </p:cNvSpPr>
          <p:nvPr/>
        </p:nvSpPr>
        <p:spPr bwMode="auto">
          <a:xfrm>
            <a:off x="4641275" y="3820604"/>
            <a:ext cx="3484876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dist">
              <a:buNone/>
            </a:pPr>
            <a:r>
              <a:rPr lang="en-US" altLang="zh-CN" sz="1100" cap="all" dirty="0">
                <a:solidFill>
                  <a:schemeClr val="tx1">
                    <a:lumMod val="50000"/>
                    <a:lumOff val="50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  <a:sym typeface="+mn-lt"/>
              </a:rPr>
              <a:t>Business general </a:t>
            </a:r>
            <a:r>
              <a:rPr lang="en-US" altLang="zh-CN" sz="1100" cap="all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  <a:sym typeface="+mn-lt"/>
              </a:rPr>
              <a:t>ppt</a:t>
            </a:r>
            <a:r>
              <a:rPr lang="en-US" altLang="zh-CN" sz="1100" cap="all" dirty="0">
                <a:solidFill>
                  <a:schemeClr val="tx1">
                    <a:lumMod val="50000"/>
                    <a:lumOff val="50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  <a:sym typeface="+mn-lt"/>
              </a:rPr>
              <a:t> template</a:t>
            </a:r>
            <a:endParaRPr lang="en-US" altLang="zh-CN" sz="1100" cap="all" dirty="0" smtClean="0">
              <a:solidFill>
                <a:schemeClr val="tx1">
                  <a:lumMod val="50000"/>
                  <a:lumOff val="50000"/>
                </a:schemeClr>
              </a:solidFill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1573597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:dissolve/>
      </p:transition>
    </mc:Choice>
    <mc:Fallback xmlns="">
      <p:transition spd="slow" advTm="0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8" name="Group 3"/>
          <p:cNvGrpSpPr/>
          <p:nvPr/>
        </p:nvGrpSpPr>
        <p:grpSpPr>
          <a:xfrm>
            <a:off x="1268033" y="3762615"/>
            <a:ext cx="1581624" cy="417959"/>
            <a:chOff x="1424694" y="3437117"/>
            <a:chExt cx="1499779" cy="396331"/>
          </a:xfrm>
          <a:solidFill>
            <a:srgbClr val="0070C0"/>
          </a:solidFill>
        </p:grpSpPr>
        <p:sp>
          <p:nvSpPr>
            <p:cNvPr id="69" name="Round Same Side Corner Rectangle 4"/>
            <p:cNvSpPr/>
            <p:nvPr/>
          </p:nvSpPr>
          <p:spPr>
            <a:xfrm rot="16200000">
              <a:off x="2049734" y="2958708"/>
              <a:ext cx="249700" cy="1499779"/>
            </a:xfrm>
            <a:prstGeom prst="round2SameRect">
              <a:avLst>
                <a:gd name="adj1" fmla="val 5000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475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70" name="Oval 13"/>
            <p:cNvSpPr/>
            <p:nvPr/>
          </p:nvSpPr>
          <p:spPr>
            <a:xfrm>
              <a:off x="2014338" y="3437117"/>
              <a:ext cx="320492" cy="32049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475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71" name="Group 10"/>
          <p:cNvGrpSpPr/>
          <p:nvPr/>
        </p:nvGrpSpPr>
        <p:grpSpPr>
          <a:xfrm>
            <a:off x="2922200" y="3917247"/>
            <a:ext cx="1581624" cy="406356"/>
            <a:chOff x="2993261" y="3583747"/>
            <a:chExt cx="1499779" cy="385328"/>
          </a:xfrm>
          <a:solidFill>
            <a:schemeClr val="accent2"/>
          </a:solidFill>
        </p:grpSpPr>
        <p:sp>
          <p:nvSpPr>
            <p:cNvPr id="72" name="Round Same Side Corner Rectangle 6"/>
            <p:cNvSpPr/>
            <p:nvPr/>
          </p:nvSpPr>
          <p:spPr>
            <a:xfrm rot="5400000" flipH="1">
              <a:off x="3618301" y="2958707"/>
              <a:ext cx="249700" cy="1499779"/>
            </a:xfrm>
            <a:prstGeom prst="round2SameRect">
              <a:avLst>
                <a:gd name="adj1" fmla="val 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475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73" name="Oval 14"/>
            <p:cNvSpPr/>
            <p:nvPr/>
          </p:nvSpPr>
          <p:spPr>
            <a:xfrm>
              <a:off x="3582905" y="3648583"/>
              <a:ext cx="320492" cy="32049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475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74" name="Group 11"/>
          <p:cNvGrpSpPr/>
          <p:nvPr/>
        </p:nvGrpSpPr>
        <p:grpSpPr>
          <a:xfrm>
            <a:off x="4576365" y="3762616"/>
            <a:ext cx="1581624" cy="417958"/>
            <a:chOff x="4561827" y="3437117"/>
            <a:chExt cx="1499779" cy="396330"/>
          </a:xfrm>
          <a:solidFill>
            <a:srgbClr val="0070C0"/>
          </a:solidFill>
        </p:grpSpPr>
        <p:sp>
          <p:nvSpPr>
            <p:cNvPr id="87" name="Round Same Side Corner Rectangle 7"/>
            <p:cNvSpPr/>
            <p:nvPr/>
          </p:nvSpPr>
          <p:spPr>
            <a:xfrm rot="5400000" flipH="1">
              <a:off x="5186867" y="2958707"/>
              <a:ext cx="249700" cy="1499779"/>
            </a:xfrm>
            <a:prstGeom prst="round2SameRect">
              <a:avLst>
                <a:gd name="adj1" fmla="val 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475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88" name="Oval 15"/>
            <p:cNvSpPr/>
            <p:nvPr/>
          </p:nvSpPr>
          <p:spPr>
            <a:xfrm>
              <a:off x="5220257" y="3437117"/>
              <a:ext cx="320492" cy="32049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475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89" name="Group 12"/>
          <p:cNvGrpSpPr/>
          <p:nvPr/>
        </p:nvGrpSpPr>
        <p:grpSpPr>
          <a:xfrm>
            <a:off x="6230532" y="3917247"/>
            <a:ext cx="1581624" cy="406356"/>
            <a:chOff x="6130393" y="3583747"/>
            <a:chExt cx="1499779" cy="385328"/>
          </a:xfrm>
          <a:solidFill>
            <a:schemeClr val="accent4"/>
          </a:solidFill>
        </p:grpSpPr>
        <p:sp>
          <p:nvSpPr>
            <p:cNvPr id="90" name="Round Same Side Corner Rectangle 8"/>
            <p:cNvSpPr/>
            <p:nvPr/>
          </p:nvSpPr>
          <p:spPr>
            <a:xfrm rot="5400000" flipH="1">
              <a:off x="6755433" y="2958707"/>
              <a:ext cx="249700" cy="1499779"/>
            </a:xfrm>
            <a:prstGeom prst="round2SameRect">
              <a:avLst>
                <a:gd name="adj1" fmla="val 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475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91" name="Oval 16"/>
            <p:cNvSpPr/>
            <p:nvPr/>
          </p:nvSpPr>
          <p:spPr>
            <a:xfrm>
              <a:off x="6720037" y="3648583"/>
              <a:ext cx="320492" cy="32049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475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92" name="Group 35"/>
          <p:cNvGrpSpPr/>
          <p:nvPr/>
        </p:nvGrpSpPr>
        <p:grpSpPr>
          <a:xfrm>
            <a:off x="9538863" y="3917248"/>
            <a:ext cx="1581624" cy="406355"/>
            <a:chOff x="9267526" y="3583748"/>
            <a:chExt cx="1499779" cy="385327"/>
          </a:xfrm>
          <a:solidFill>
            <a:srgbClr val="0070C0"/>
          </a:solidFill>
        </p:grpSpPr>
        <p:sp>
          <p:nvSpPr>
            <p:cNvPr id="93" name="Round Same Side Corner Rectangle 5"/>
            <p:cNvSpPr/>
            <p:nvPr/>
          </p:nvSpPr>
          <p:spPr>
            <a:xfrm rot="5400000" flipH="1">
              <a:off x="9892566" y="2958708"/>
              <a:ext cx="249700" cy="1499779"/>
            </a:xfrm>
            <a:prstGeom prst="round2SameRect">
              <a:avLst>
                <a:gd name="adj1" fmla="val 5000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475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94" name="Oval 17"/>
            <p:cNvSpPr/>
            <p:nvPr/>
          </p:nvSpPr>
          <p:spPr>
            <a:xfrm>
              <a:off x="9857169" y="3648583"/>
              <a:ext cx="320492" cy="32049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475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95" name="Group 19"/>
          <p:cNvGrpSpPr/>
          <p:nvPr/>
        </p:nvGrpSpPr>
        <p:grpSpPr>
          <a:xfrm>
            <a:off x="7884697" y="3762615"/>
            <a:ext cx="1581624" cy="417959"/>
            <a:chOff x="7698960" y="3437117"/>
            <a:chExt cx="1499779" cy="396331"/>
          </a:xfrm>
          <a:solidFill>
            <a:srgbClr val="0070C0"/>
          </a:solidFill>
        </p:grpSpPr>
        <p:sp>
          <p:nvSpPr>
            <p:cNvPr id="96" name="Round Same Side Corner Rectangle 9"/>
            <p:cNvSpPr/>
            <p:nvPr/>
          </p:nvSpPr>
          <p:spPr>
            <a:xfrm rot="5400000" flipH="1">
              <a:off x="8324000" y="2958708"/>
              <a:ext cx="249700" cy="1499779"/>
            </a:xfrm>
            <a:prstGeom prst="round2SameRect">
              <a:avLst>
                <a:gd name="adj1" fmla="val 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475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97" name="Oval 18"/>
            <p:cNvSpPr/>
            <p:nvPr/>
          </p:nvSpPr>
          <p:spPr>
            <a:xfrm>
              <a:off x="8357389" y="3437117"/>
              <a:ext cx="320492" cy="32049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475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98" name="Group 20"/>
          <p:cNvGrpSpPr/>
          <p:nvPr/>
        </p:nvGrpSpPr>
        <p:grpSpPr>
          <a:xfrm>
            <a:off x="10084832" y="4413949"/>
            <a:ext cx="489685" cy="490521"/>
            <a:chOff x="9145588" y="4435475"/>
            <a:chExt cx="464344" cy="465138"/>
          </a:xfrm>
          <a:solidFill>
            <a:srgbClr val="0070C0"/>
          </a:solidFill>
        </p:grpSpPr>
        <p:sp>
          <p:nvSpPr>
            <p:cNvPr id="99" name="AutoShape 7"/>
            <p:cNvSpPr>
              <a:spLocks/>
            </p:cNvSpPr>
            <p:nvPr/>
          </p:nvSpPr>
          <p:spPr bwMode="auto">
            <a:xfrm>
              <a:off x="9145588" y="4435475"/>
              <a:ext cx="464344" cy="465138"/>
            </a:xfrm>
            <a:custGeom>
              <a:avLst/>
              <a:gdLst>
                <a:gd name="T0" fmla="+- 0 10800 1271"/>
                <a:gd name="T1" fmla="*/ T0 w 19058"/>
                <a:gd name="T2" fmla="+- 0 10799 1270"/>
                <a:gd name="T3" fmla="*/ 10799 h 19059"/>
                <a:gd name="T4" fmla="+- 0 10800 1271"/>
                <a:gd name="T5" fmla="*/ T4 w 19058"/>
                <a:gd name="T6" fmla="+- 0 10799 1270"/>
                <a:gd name="T7" fmla="*/ 10799 h 19059"/>
                <a:gd name="T8" fmla="+- 0 10800 1271"/>
                <a:gd name="T9" fmla="*/ T8 w 19058"/>
                <a:gd name="T10" fmla="+- 0 10799 1270"/>
                <a:gd name="T11" fmla="*/ 10799 h 19059"/>
                <a:gd name="T12" fmla="+- 0 10800 1271"/>
                <a:gd name="T13" fmla="*/ T12 w 19058"/>
                <a:gd name="T14" fmla="+- 0 10799 1270"/>
                <a:gd name="T15" fmla="*/ 10799 h 1905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8" h="19059">
                  <a:moveTo>
                    <a:pt x="6430" y="17268"/>
                  </a:moveTo>
                  <a:cubicBezTo>
                    <a:pt x="2162" y="15559"/>
                    <a:pt x="82" y="10698"/>
                    <a:pt x="1790" y="6431"/>
                  </a:cubicBezTo>
                  <a:cubicBezTo>
                    <a:pt x="3499" y="2164"/>
                    <a:pt x="8360" y="81"/>
                    <a:pt x="12627" y="1791"/>
                  </a:cubicBezTo>
                  <a:cubicBezTo>
                    <a:pt x="16894" y="3499"/>
                    <a:pt x="18975" y="8361"/>
                    <a:pt x="17267" y="12628"/>
                  </a:cubicBezTo>
                  <a:cubicBezTo>
                    <a:pt x="15558" y="16895"/>
                    <a:pt x="10696" y="18976"/>
                    <a:pt x="6430" y="17268"/>
                  </a:cubicBezTo>
                  <a:moveTo>
                    <a:pt x="13070" y="685"/>
                  </a:moveTo>
                  <a:cubicBezTo>
                    <a:pt x="8186" y="-1270"/>
                    <a:pt x="2641" y="1103"/>
                    <a:pt x="685" y="5987"/>
                  </a:cubicBezTo>
                  <a:cubicBezTo>
                    <a:pt x="-1271" y="10872"/>
                    <a:pt x="1103" y="16418"/>
                    <a:pt x="5987" y="18373"/>
                  </a:cubicBezTo>
                  <a:cubicBezTo>
                    <a:pt x="10871" y="20330"/>
                    <a:pt x="16416" y="17955"/>
                    <a:pt x="18373" y="13071"/>
                  </a:cubicBezTo>
                  <a:cubicBezTo>
                    <a:pt x="20329" y="8186"/>
                    <a:pt x="17954" y="2641"/>
                    <a:pt x="13070" y="68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ctr" defTabSz="241050" hangingPunct="0">
                <a:lnSpc>
                  <a:spcPct val="120000"/>
                </a:lnSpc>
              </a:pPr>
              <a:endParaRPr lang="en-US" sz="1475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00" name="AutoShape 8"/>
            <p:cNvSpPr>
              <a:spLocks/>
            </p:cNvSpPr>
            <p:nvPr/>
          </p:nvSpPr>
          <p:spPr bwMode="auto">
            <a:xfrm>
              <a:off x="9348788" y="4638675"/>
              <a:ext cx="57944" cy="57944"/>
            </a:xfrm>
            <a:custGeom>
              <a:avLst/>
              <a:gdLst>
                <a:gd name="T0" fmla="+- 0 10801 1272"/>
                <a:gd name="T1" fmla="*/ T0 w 19059"/>
                <a:gd name="T2" fmla="+- 0 10800 1272"/>
                <a:gd name="T3" fmla="*/ 10800 h 19056"/>
                <a:gd name="T4" fmla="+- 0 10801 1272"/>
                <a:gd name="T5" fmla="*/ T4 w 19059"/>
                <a:gd name="T6" fmla="+- 0 10800 1272"/>
                <a:gd name="T7" fmla="*/ 10800 h 19056"/>
                <a:gd name="T8" fmla="+- 0 10801 1272"/>
                <a:gd name="T9" fmla="*/ T8 w 19059"/>
                <a:gd name="T10" fmla="+- 0 10800 1272"/>
                <a:gd name="T11" fmla="*/ 10800 h 19056"/>
                <a:gd name="T12" fmla="+- 0 10801 1272"/>
                <a:gd name="T13" fmla="*/ T12 w 19059"/>
                <a:gd name="T14" fmla="+- 0 10800 1272"/>
                <a:gd name="T15" fmla="*/ 10800 h 19056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9" h="19056">
                  <a:moveTo>
                    <a:pt x="7753" y="13951"/>
                  </a:moveTo>
                  <a:cubicBezTo>
                    <a:pt x="5315" y="12969"/>
                    <a:pt x="4129" y="10197"/>
                    <a:pt x="5101" y="7755"/>
                  </a:cubicBezTo>
                  <a:cubicBezTo>
                    <a:pt x="6083" y="5323"/>
                    <a:pt x="8860" y="4132"/>
                    <a:pt x="11298" y="5104"/>
                  </a:cubicBezTo>
                  <a:cubicBezTo>
                    <a:pt x="13735" y="6081"/>
                    <a:pt x="14926" y="8858"/>
                    <a:pt x="13949" y="11300"/>
                  </a:cubicBezTo>
                  <a:cubicBezTo>
                    <a:pt x="12972" y="13737"/>
                    <a:pt x="10195" y="14923"/>
                    <a:pt x="7753" y="13951"/>
                  </a:cubicBezTo>
                  <a:moveTo>
                    <a:pt x="13070" y="686"/>
                  </a:moveTo>
                  <a:cubicBezTo>
                    <a:pt x="8190" y="-1272"/>
                    <a:pt x="2640" y="1104"/>
                    <a:pt x="686" y="5988"/>
                  </a:cubicBezTo>
                  <a:cubicBezTo>
                    <a:pt x="-1272" y="10872"/>
                    <a:pt x="1105" y="16416"/>
                    <a:pt x="5985" y="18369"/>
                  </a:cubicBezTo>
                  <a:cubicBezTo>
                    <a:pt x="10870" y="20328"/>
                    <a:pt x="16415" y="17951"/>
                    <a:pt x="18374" y="13072"/>
                  </a:cubicBezTo>
                  <a:cubicBezTo>
                    <a:pt x="20328" y="8188"/>
                    <a:pt x="17960" y="2644"/>
                    <a:pt x="13070" y="686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ctr" defTabSz="241050" hangingPunct="0">
                <a:lnSpc>
                  <a:spcPct val="120000"/>
                </a:lnSpc>
              </a:pPr>
              <a:endParaRPr lang="en-US" sz="1475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01" name="AutoShape 9"/>
            <p:cNvSpPr>
              <a:spLocks/>
            </p:cNvSpPr>
            <p:nvPr/>
          </p:nvSpPr>
          <p:spPr bwMode="auto">
            <a:xfrm>
              <a:off x="9290050" y="4580732"/>
              <a:ext cx="174625" cy="174625"/>
            </a:xfrm>
            <a:custGeom>
              <a:avLst/>
              <a:gdLst>
                <a:gd name="T0" fmla="+- 0 10800 1271"/>
                <a:gd name="T1" fmla="*/ T0 w 19059"/>
                <a:gd name="T2" fmla="+- 0 10800 1271"/>
                <a:gd name="T3" fmla="*/ 10800 h 19058"/>
                <a:gd name="T4" fmla="+- 0 10800 1271"/>
                <a:gd name="T5" fmla="*/ T4 w 19059"/>
                <a:gd name="T6" fmla="+- 0 10800 1271"/>
                <a:gd name="T7" fmla="*/ 10800 h 19058"/>
                <a:gd name="T8" fmla="+- 0 10800 1271"/>
                <a:gd name="T9" fmla="*/ T8 w 19059"/>
                <a:gd name="T10" fmla="+- 0 10800 1271"/>
                <a:gd name="T11" fmla="*/ 10800 h 19058"/>
                <a:gd name="T12" fmla="+- 0 10800 1271"/>
                <a:gd name="T13" fmla="*/ T12 w 19059"/>
                <a:gd name="T14" fmla="+- 0 10800 1271"/>
                <a:gd name="T15" fmla="*/ 10800 h 19058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9" h="19058">
                  <a:moveTo>
                    <a:pt x="7169" y="15424"/>
                  </a:moveTo>
                  <a:cubicBezTo>
                    <a:pt x="3916" y="14123"/>
                    <a:pt x="2331" y="10417"/>
                    <a:pt x="3632" y="7167"/>
                  </a:cubicBezTo>
                  <a:cubicBezTo>
                    <a:pt x="4934" y="3917"/>
                    <a:pt x="8638" y="2331"/>
                    <a:pt x="11889" y="3632"/>
                  </a:cubicBezTo>
                  <a:cubicBezTo>
                    <a:pt x="15141" y="4934"/>
                    <a:pt x="16728" y="8640"/>
                    <a:pt x="15425" y="11890"/>
                  </a:cubicBezTo>
                  <a:cubicBezTo>
                    <a:pt x="14124" y="15140"/>
                    <a:pt x="10419" y="16728"/>
                    <a:pt x="7169" y="15424"/>
                  </a:cubicBezTo>
                  <a:moveTo>
                    <a:pt x="13071" y="685"/>
                  </a:moveTo>
                  <a:cubicBezTo>
                    <a:pt x="8186" y="-1271"/>
                    <a:pt x="2639" y="1104"/>
                    <a:pt x="686" y="5987"/>
                  </a:cubicBezTo>
                  <a:cubicBezTo>
                    <a:pt x="-1271" y="10871"/>
                    <a:pt x="1104" y="16416"/>
                    <a:pt x="5987" y="18372"/>
                  </a:cubicBezTo>
                  <a:cubicBezTo>
                    <a:pt x="10874" y="20329"/>
                    <a:pt x="16418" y="17955"/>
                    <a:pt x="18375" y="13070"/>
                  </a:cubicBezTo>
                  <a:cubicBezTo>
                    <a:pt x="20328" y="8186"/>
                    <a:pt x="17956" y="2641"/>
                    <a:pt x="13071" y="68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ctr" defTabSz="241050" hangingPunct="0">
                <a:lnSpc>
                  <a:spcPct val="120000"/>
                </a:lnSpc>
              </a:pPr>
              <a:endParaRPr lang="en-US" sz="1475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02" name="AutoShape 10"/>
            <p:cNvSpPr>
              <a:spLocks/>
            </p:cNvSpPr>
            <p:nvPr/>
          </p:nvSpPr>
          <p:spPr bwMode="auto">
            <a:xfrm>
              <a:off x="9406732" y="4696619"/>
              <a:ext cx="72231" cy="74613"/>
            </a:xfrm>
            <a:custGeom>
              <a:avLst/>
              <a:gdLst>
                <a:gd name="T0" fmla="+- 0 10804 288"/>
                <a:gd name="T1" fmla="*/ T0 w 21033"/>
                <a:gd name="T2" fmla="+- 0 10798 277"/>
                <a:gd name="T3" fmla="*/ 10798 h 21043"/>
                <a:gd name="T4" fmla="+- 0 10804 288"/>
                <a:gd name="T5" fmla="*/ T4 w 21033"/>
                <a:gd name="T6" fmla="+- 0 10798 277"/>
                <a:gd name="T7" fmla="*/ 10798 h 21043"/>
                <a:gd name="T8" fmla="+- 0 10804 288"/>
                <a:gd name="T9" fmla="*/ T8 w 21033"/>
                <a:gd name="T10" fmla="+- 0 10798 277"/>
                <a:gd name="T11" fmla="*/ 10798 h 21043"/>
                <a:gd name="T12" fmla="+- 0 10804 288"/>
                <a:gd name="T13" fmla="*/ T12 w 21033"/>
                <a:gd name="T14" fmla="+- 0 10798 277"/>
                <a:gd name="T15" fmla="*/ 10798 h 21043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033" h="21043">
                  <a:moveTo>
                    <a:pt x="20881" y="2825"/>
                  </a:moveTo>
                  <a:cubicBezTo>
                    <a:pt x="21312" y="1771"/>
                    <a:pt x="20787" y="572"/>
                    <a:pt x="19713" y="149"/>
                  </a:cubicBezTo>
                  <a:cubicBezTo>
                    <a:pt x="18636" y="-277"/>
                    <a:pt x="17414" y="238"/>
                    <a:pt x="16984" y="1296"/>
                  </a:cubicBezTo>
                  <a:lnTo>
                    <a:pt x="16980" y="1292"/>
                  </a:lnTo>
                  <a:cubicBezTo>
                    <a:pt x="13964" y="8692"/>
                    <a:pt x="8182" y="14184"/>
                    <a:pt x="1269" y="17089"/>
                  </a:cubicBezTo>
                  <a:cubicBezTo>
                    <a:pt x="207" y="17536"/>
                    <a:pt x="-288" y="18747"/>
                    <a:pt x="170" y="19789"/>
                  </a:cubicBezTo>
                  <a:cubicBezTo>
                    <a:pt x="629" y="20840"/>
                    <a:pt x="1863" y="21323"/>
                    <a:pt x="2924" y="20876"/>
                  </a:cubicBezTo>
                  <a:cubicBezTo>
                    <a:pt x="2961" y="20860"/>
                    <a:pt x="2982" y="20828"/>
                    <a:pt x="3014" y="20815"/>
                  </a:cubicBezTo>
                  <a:cubicBezTo>
                    <a:pt x="10874" y="17480"/>
                    <a:pt x="17451" y="11227"/>
                    <a:pt x="20877" y="2825"/>
                  </a:cubicBezTo>
                  <a:cubicBezTo>
                    <a:pt x="20877" y="2825"/>
                    <a:pt x="20881" y="2825"/>
                    <a:pt x="20881" y="2825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ctr" defTabSz="241050" hangingPunct="0">
                <a:lnSpc>
                  <a:spcPct val="120000"/>
                </a:lnSpc>
              </a:pPr>
              <a:endParaRPr lang="en-US" sz="1475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03" name="AutoShape 11"/>
            <p:cNvSpPr>
              <a:spLocks/>
            </p:cNvSpPr>
            <p:nvPr/>
          </p:nvSpPr>
          <p:spPr bwMode="auto">
            <a:xfrm>
              <a:off x="9435307" y="4725988"/>
              <a:ext cx="103981" cy="106363"/>
            </a:xfrm>
            <a:custGeom>
              <a:avLst/>
              <a:gdLst>
                <a:gd name="T0" fmla="+- 0 10803 203"/>
                <a:gd name="T1" fmla="*/ T0 w 21201"/>
                <a:gd name="T2" fmla="+- 0 10798 194"/>
                <a:gd name="T3" fmla="*/ 10798 h 21209"/>
                <a:gd name="T4" fmla="+- 0 10803 203"/>
                <a:gd name="T5" fmla="*/ T4 w 21201"/>
                <a:gd name="T6" fmla="+- 0 10798 194"/>
                <a:gd name="T7" fmla="*/ 10798 h 21209"/>
                <a:gd name="T8" fmla="+- 0 10803 203"/>
                <a:gd name="T9" fmla="*/ T8 w 21201"/>
                <a:gd name="T10" fmla="+- 0 10798 194"/>
                <a:gd name="T11" fmla="*/ 10798 h 21209"/>
                <a:gd name="T12" fmla="+- 0 10803 203"/>
                <a:gd name="T13" fmla="*/ T12 w 21201"/>
                <a:gd name="T14" fmla="+- 0 10798 194"/>
                <a:gd name="T15" fmla="*/ 10798 h 2120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201" h="21209">
                  <a:moveTo>
                    <a:pt x="20267" y="104"/>
                  </a:moveTo>
                  <a:cubicBezTo>
                    <a:pt x="19508" y="-194"/>
                    <a:pt x="18645" y="169"/>
                    <a:pt x="18339" y="912"/>
                  </a:cubicBezTo>
                  <a:cubicBezTo>
                    <a:pt x="14991" y="9110"/>
                    <a:pt x="8568" y="15198"/>
                    <a:pt x="894" y="18420"/>
                  </a:cubicBezTo>
                  <a:cubicBezTo>
                    <a:pt x="144" y="18735"/>
                    <a:pt x="-203" y="19589"/>
                    <a:pt x="121" y="20327"/>
                  </a:cubicBezTo>
                  <a:cubicBezTo>
                    <a:pt x="442" y="21068"/>
                    <a:pt x="1314" y="21406"/>
                    <a:pt x="2067" y="21090"/>
                  </a:cubicBezTo>
                  <a:cubicBezTo>
                    <a:pt x="2102" y="21073"/>
                    <a:pt x="2125" y="21042"/>
                    <a:pt x="2159" y="21025"/>
                  </a:cubicBezTo>
                  <a:cubicBezTo>
                    <a:pt x="10491" y="17500"/>
                    <a:pt x="17461" y="10881"/>
                    <a:pt x="21095" y="1994"/>
                  </a:cubicBezTo>
                  <a:cubicBezTo>
                    <a:pt x="21397" y="1250"/>
                    <a:pt x="21026" y="404"/>
                    <a:pt x="20267" y="104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ctr" defTabSz="241050" hangingPunct="0">
                <a:lnSpc>
                  <a:spcPct val="120000"/>
                </a:lnSpc>
              </a:pPr>
              <a:endParaRPr lang="en-US" sz="1475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04" name="AutoShape 12"/>
            <p:cNvSpPr>
              <a:spLocks/>
            </p:cNvSpPr>
            <p:nvPr/>
          </p:nvSpPr>
          <p:spPr bwMode="auto">
            <a:xfrm>
              <a:off x="9421019" y="4711700"/>
              <a:ext cx="88106" cy="89694"/>
            </a:xfrm>
            <a:custGeom>
              <a:avLst/>
              <a:gdLst>
                <a:gd name="T0" fmla="+- 0 10802 238"/>
                <a:gd name="T1" fmla="*/ T0 w 21128"/>
                <a:gd name="T2" fmla="+- 0 10797 227"/>
                <a:gd name="T3" fmla="*/ 10797 h 21141"/>
                <a:gd name="T4" fmla="+- 0 10802 238"/>
                <a:gd name="T5" fmla="*/ T4 w 21128"/>
                <a:gd name="T6" fmla="+- 0 10797 227"/>
                <a:gd name="T7" fmla="*/ 10797 h 21141"/>
                <a:gd name="T8" fmla="+- 0 10802 238"/>
                <a:gd name="T9" fmla="*/ T8 w 21128"/>
                <a:gd name="T10" fmla="+- 0 10797 227"/>
                <a:gd name="T11" fmla="*/ 10797 h 21141"/>
                <a:gd name="T12" fmla="+- 0 10802 238"/>
                <a:gd name="T13" fmla="*/ T12 w 21128"/>
                <a:gd name="T14" fmla="+- 0 10797 227"/>
                <a:gd name="T15" fmla="*/ 10797 h 21141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28" h="21141">
                  <a:moveTo>
                    <a:pt x="20035" y="122"/>
                  </a:moveTo>
                  <a:cubicBezTo>
                    <a:pt x="19142" y="-227"/>
                    <a:pt x="18134" y="195"/>
                    <a:pt x="17778" y="1071"/>
                  </a:cubicBezTo>
                  <a:cubicBezTo>
                    <a:pt x="14571" y="8936"/>
                    <a:pt x="8412" y="14778"/>
                    <a:pt x="1051" y="17867"/>
                  </a:cubicBezTo>
                  <a:lnTo>
                    <a:pt x="1054" y="17867"/>
                  </a:lnTo>
                  <a:cubicBezTo>
                    <a:pt x="172" y="18240"/>
                    <a:pt x="-238" y="19242"/>
                    <a:pt x="142" y="20108"/>
                  </a:cubicBezTo>
                  <a:cubicBezTo>
                    <a:pt x="522" y="20973"/>
                    <a:pt x="1543" y="21372"/>
                    <a:pt x="2425" y="21003"/>
                  </a:cubicBezTo>
                  <a:cubicBezTo>
                    <a:pt x="2459" y="20986"/>
                    <a:pt x="2476" y="20956"/>
                    <a:pt x="2514" y="20936"/>
                  </a:cubicBezTo>
                  <a:cubicBezTo>
                    <a:pt x="10651" y="17491"/>
                    <a:pt x="17459" y="11027"/>
                    <a:pt x="21002" y="2339"/>
                  </a:cubicBezTo>
                  <a:cubicBezTo>
                    <a:pt x="21361" y="1463"/>
                    <a:pt x="20927" y="472"/>
                    <a:pt x="20035" y="12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ctr" defTabSz="241050" hangingPunct="0">
                <a:lnSpc>
                  <a:spcPct val="120000"/>
                </a:lnSpc>
              </a:pPr>
              <a:endParaRPr lang="en-US" sz="1475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05" name="AutoShape 13"/>
            <p:cNvSpPr>
              <a:spLocks/>
            </p:cNvSpPr>
            <p:nvPr/>
          </p:nvSpPr>
          <p:spPr bwMode="auto">
            <a:xfrm>
              <a:off x="9275763" y="4566444"/>
              <a:ext cx="73025" cy="73819"/>
            </a:xfrm>
            <a:custGeom>
              <a:avLst/>
              <a:gdLst>
                <a:gd name="T0" fmla="+- 0 10797 278"/>
                <a:gd name="T1" fmla="*/ T0 w 21039"/>
                <a:gd name="T2" fmla="+- 0 10803 281"/>
                <a:gd name="T3" fmla="*/ 10803 h 21044"/>
                <a:gd name="T4" fmla="+- 0 10797 278"/>
                <a:gd name="T5" fmla="*/ T4 w 21039"/>
                <a:gd name="T6" fmla="+- 0 10803 281"/>
                <a:gd name="T7" fmla="*/ 10803 h 21044"/>
                <a:gd name="T8" fmla="+- 0 10797 278"/>
                <a:gd name="T9" fmla="*/ T8 w 21039"/>
                <a:gd name="T10" fmla="+- 0 10803 281"/>
                <a:gd name="T11" fmla="*/ 10803 h 21044"/>
                <a:gd name="T12" fmla="+- 0 10797 278"/>
                <a:gd name="T13" fmla="*/ T12 w 21039"/>
                <a:gd name="T14" fmla="+- 0 10803 281"/>
                <a:gd name="T15" fmla="*/ 10803 h 21044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039" h="21044">
                  <a:moveTo>
                    <a:pt x="20871" y="1248"/>
                  </a:moveTo>
                  <a:cubicBezTo>
                    <a:pt x="20411" y="197"/>
                    <a:pt x="19177" y="-281"/>
                    <a:pt x="18112" y="169"/>
                  </a:cubicBezTo>
                  <a:cubicBezTo>
                    <a:pt x="18075" y="181"/>
                    <a:pt x="18050" y="214"/>
                    <a:pt x="18021" y="226"/>
                  </a:cubicBezTo>
                  <a:cubicBezTo>
                    <a:pt x="10159" y="3562"/>
                    <a:pt x="3583" y="9820"/>
                    <a:pt x="152" y="18220"/>
                  </a:cubicBezTo>
                  <a:lnTo>
                    <a:pt x="148" y="18220"/>
                  </a:lnTo>
                  <a:cubicBezTo>
                    <a:pt x="-278" y="19278"/>
                    <a:pt x="242" y="20473"/>
                    <a:pt x="1320" y="20896"/>
                  </a:cubicBezTo>
                  <a:cubicBezTo>
                    <a:pt x="2398" y="21318"/>
                    <a:pt x="3620" y="20803"/>
                    <a:pt x="4046" y="19749"/>
                  </a:cubicBezTo>
                  <a:lnTo>
                    <a:pt x="4051" y="19749"/>
                  </a:lnTo>
                  <a:cubicBezTo>
                    <a:pt x="7068" y="12356"/>
                    <a:pt x="12856" y="6858"/>
                    <a:pt x="19764" y="3956"/>
                  </a:cubicBezTo>
                  <a:cubicBezTo>
                    <a:pt x="20830" y="3506"/>
                    <a:pt x="21322" y="2298"/>
                    <a:pt x="20871" y="1248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ctr" defTabSz="241050" hangingPunct="0">
                <a:lnSpc>
                  <a:spcPct val="120000"/>
                </a:lnSpc>
              </a:pPr>
              <a:endParaRPr lang="en-US" sz="1475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06" name="AutoShape 14"/>
            <p:cNvSpPr>
              <a:spLocks/>
            </p:cNvSpPr>
            <p:nvPr/>
          </p:nvSpPr>
          <p:spPr bwMode="auto">
            <a:xfrm>
              <a:off x="9217819" y="4508500"/>
              <a:ext cx="103981" cy="105569"/>
            </a:xfrm>
            <a:custGeom>
              <a:avLst/>
              <a:gdLst>
                <a:gd name="T0" fmla="+- 0 10797 198"/>
                <a:gd name="T1" fmla="*/ T0 w 21199"/>
                <a:gd name="T2" fmla="+- 0 10802 198"/>
                <a:gd name="T3" fmla="*/ 10802 h 21208"/>
                <a:gd name="T4" fmla="+- 0 10797 198"/>
                <a:gd name="T5" fmla="*/ T4 w 21199"/>
                <a:gd name="T6" fmla="+- 0 10802 198"/>
                <a:gd name="T7" fmla="*/ 10802 h 21208"/>
                <a:gd name="T8" fmla="+- 0 10797 198"/>
                <a:gd name="T9" fmla="*/ T8 w 21199"/>
                <a:gd name="T10" fmla="+- 0 10802 198"/>
                <a:gd name="T11" fmla="*/ 10802 h 21208"/>
                <a:gd name="T12" fmla="+- 0 10797 198"/>
                <a:gd name="T13" fmla="*/ T12 w 21199"/>
                <a:gd name="T14" fmla="+- 0 10802 198"/>
                <a:gd name="T15" fmla="*/ 10802 h 21208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99" h="21208">
                  <a:moveTo>
                    <a:pt x="21077" y="880"/>
                  </a:moveTo>
                  <a:cubicBezTo>
                    <a:pt x="20753" y="142"/>
                    <a:pt x="19881" y="-198"/>
                    <a:pt x="19129" y="117"/>
                  </a:cubicBezTo>
                  <a:cubicBezTo>
                    <a:pt x="19097" y="131"/>
                    <a:pt x="19071" y="162"/>
                    <a:pt x="19039" y="179"/>
                  </a:cubicBezTo>
                  <a:cubicBezTo>
                    <a:pt x="10706" y="3707"/>
                    <a:pt x="3739" y="10322"/>
                    <a:pt x="106" y="19208"/>
                  </a:cubicBezTo>
                  <a:cubicBezTo>
                    <a:pt x="-198" y="19957"/>
                    <a:pt x="172" y="20803"/>
                    <a:pt x="934" y="21101"/>
                  </a:cubicBezTo>
                  <a:cubicBezTo>
                    <a:pt x="1689" y="21401"/>
                    <a:pt x="2552" y="21041"/>
                    <a:pt x="2859" y="20292"/>
                  </a:cubicBezTo>
                  <a:cubicBezTo>
                    <a:pt x="6206" y="12096"/>
                    <a:pt x="12625" y="6008"/>
                    <a:pt x="20301" y="2787"/>
                  </a:cubicBezTo>
                  <a:cubicBezTo>
                    <a:pt x="21051" y="2469"/>
                    <a:pt x="21402" y="1618"/>
                    <a:pt x="21077" y="88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ctr" defTabSz="241050" hangingPunct="0">
                <a:lnSpc>
                  <a:spcPct val="120000"/>
                </a:lnSpc>
              </a:pPr>
              <a:endParaRPr lang="en-US" sz="1475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07" name="AutoShape 15"/>
            <p:cNvSpPr>
              <a:spLocks/>
            </p:cNvSpPr>
            <p:nvPr/>
          </p:nvSpPr>
          <p:spPr bwMode="auto">
            <a:xfrm>
              <a:off x="9247188" y="4537075"/>
              <a:ext cx="88107" cy="90488"/>
            </a:xfrm>
            <a:custGeom>
              <a:avLst/>
              <a:gdLst>
                <a:gd name="T0" fmla="+- 0 10796 232"/>
                <a:gd name="T1" fmla="*/ T0 w 21129"/>
                <a:gd name="T2" fmla="+- 0 10804 234"/>
                <a:gd name="T3" fmla="*/ 10804 h 21141"/>
                <a:gd name="T4" fmla="+- 0 10796 232"/>
                <a:gd name="T5" fmla="*/ T4 w 21129"/>
                <a:gd name="T6" fmla="+- 0 10804 234"/>
                <a:gd name="T7" fmla="*/ 10804 h 21141"/>
                <a:gd name="T8" fmla="+- 0 10796 232"/>
                <a:gd name="T9" fmla="*/ T8 w 21129"/>
                <a:gd name="T10" fmla="+- 0 10804 234"/>
                <a:gd name="T11" fmla="*/ 10804 h 21141"/>
                <a:gd name="T12" fmla="+- 0 10796 232"/>
                <a:gd name="T13" fmla="*/ T12 w 21129"/>
                <a:gd name="T14" fmla="+- 0 10804 234"/>
                <a:gd name="T15" fmla="*/ 10804 h 21141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29" h="21141">
                  <a:moveTo>
                    <a:pt x="20075" y="3267"/>
                  </a:moveTo>
                  <a:cubicBezTo>
                    <a:pt x="20953" y="2898"/>
                    <a:pt x="21368" y="1899"/>
                    <a:pt x="20987" y="1030"/>
                  </a:cubicBezTo>
                  <a:cubicBezTo>
                    <a:pt x="20611" y="168"/>
                    <a:pt x="19589" y="-234"/>
                    <a:pt x="18707" y="138"/>
                  </a:cubicBezTo>
                  <a:cubicBezTo>
                    <a:pt x="18670" y="152"/>
                    <a:pt x="18649" y="185"/>
                    <a:pt x="18615" y="198"/>
                  </a:cubicBezTo>
                  <a:cubicBezTo>
                    <a:pt x="10481" y="3647"/>
                    <a:pt x="3673" y="10118"/>
                    <a:pt x="124" y="18802"/>
                  </a:cubicBezTo>
                  <a:cubicBezTo>
                    <a:pt x="-232" y="19678"/>
                    <a:pt x="205" y="20666"/>
                    <a:pt x="1094" y="21019"/>
                  </a:cubicBezTo>
                  <a:cubicBezTo>
                    <a:pt x="1983" y="21366"/>
                    <a:pt x="2991" y="20946"/>
                    <a:pt x="3354" y="20071"/>
                  </a:cubicBezTo>
                  <a:cubicBezTo>
                    <a:pt x="6561" y="12205"/>
                    <a:pt x="12717" y="6360"/>
                    <a:pt x="20075" y="3274"/>
                  </a:cubicBezTo>
                  <a:cubicBezTo>
                    <a:pt x="20075" y="3274"/>
                    <a:pt x="20075" y="3267"/>
                    <a:pt x="20075" y="3267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ctr" defTabSz="241050" hangingPunct="0">
                <a:lnSpc>
                  <a:spcPct val="120000"/>
                </a:lnSpc>
              </a:pPr>
              <a:endParaRPr lang="en-US" sz="1475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08" name="Group 30"/>
          <p:cNvGrpSpPr/>
          <p:nvPr/>
        </p:nvGrpSpPr>
        <p:grpSpPr>
          <a:xfrm>
            <a:off x="8503206" y="3198551"/>
            <a:ext cx="489685" cy="489685"/>
            <a:chOff x="7287419" y="2577307"/>
            <a:chExt cx="464344" cy="464344"/>
          </a:xfrm>
          <a:solidFill>
            <a:srgbClr val="0070C0"/>
          </a:solidFill>
        </p:grpSpPr>
        <p:sp>
          <p:nvSpPr>
            <p:cNvPr id="109" name="AutoShape 56"/>
            <p:cNvSpPr>
              <a:spLocks/>
            </p:cNvSpPr>
            <p:nvPr/>
          </p:nvSpPr>
          <p:spPr bwMode="auto">
            <a:xfrm>
              <a:off x="7287419" y="2577307"/>
              <a:ext cx="145256" cy="4643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88" y="7316"/>
                  </a:moveTo>
                  <a:cubicBezTo>
                    <a:pt x="16954" y="7352"/>
                    <a:pt x="16923" y="7387"/>
                    <a:pt x="16883" y="7423"/>
                  </a:cubicBezTo>
                  <a:cubicBezTo>
                    <a:pt x="16677" y="7601"/>
                    <a:pt x="16414" y="7770"/>
                    <a:pt x="16066" y="7920"/>
                  </a:cubicBezTo>
                  <a:cubicBezTo>
                    <a:pt x="16057" y="7924"/>
                    <a:pt x="16044" y="7927"/>
                    <a:pt x="16038" y="7931"/>
                  </a:cubicBezTo>
                  <a:cubicBezTo>
                    <a:pt x="15662" y="8092"/>
                    <a:pt x="15214" y="8234"/>
                    <a:pt x="14705" y="8354"/>
                  </a:cubicBezTo>
                  <a:cubicBezTo>
                    <a:pt x="14697" y="8357"/>
                    <a:pt x="14692" y="8358"/>
                    <a:pt x="14686" y="8359"/>
                  </a:cubicBezTo>
                  <a:cubicBezTo>
                    <a:pt x="14163" y="8482"/>
                    <a:pt x="13584" y="8581"/>
                    <a:pt x="12960" y="8649"/>
                  </a:cubicBezTo>
                  <a:cubicBezTo>
                    <a:pt x="12279" y="8726"/>
                    <a:pt x="11560" y="8774"/>
                    <a:pt x="10800" y="8774"/>
                  </a:cubicBezTo>
                  <a:cubicBezTo>
                    <a:pt x="10037" y="8774"/>
                    <a:pt x="9318" y="8726"/>
                    <a:pt x="8640" y="8649"/>
                  </a:cubicBezTo>
                  <a:cubicBezTo>
                    <a:pt x="8016" y="8581"/>
                    <a:pt x="7435" y="8482"/>
                    <a:pt x="6914" y="8359"/>
                  </a:cubicBezTo>
                  <a:cubicBezTo>
                    <a:pt x="6908" y="8358"/>
                    <a:pt x="6901" y="8357"/>
                    <a:pt x="6893" y="8354"/>
                  </a:cubicBezTo>
                  <a:cubicBezTo>
                    <a:pt x="6385" y="8234"/>
                    <a:pt x="5937" y="8092"/>
                    <a:pt x="5562" y="7931"/>
                  </a:cubicBezTo>
                  <a:cubicBezTo>
                    <a:pt x="5553" y="7927"/>
                    <a:pt x="5541" y="7924"/>
                    <a:pt x="5531" y="7920"/>
                  </a:cubicBezTo>
                  <a:cubicBezTo>
                    <a:pt x="5184" y="7770"/>
                    <a:pt x="4921" y="7601"/>
                    <a:pt x="4715" y="7423"/>
                  </a:cubicBezTo>
                  <a:cubicBezTo>
                    <a:pt x="4676" y="7387"/>
                    <a:pt x="4644" y="7352"/>
                    <a:pt x="4612" y="7316"/>
                  </a:cubicBezTo>
                  <a:cubicBezTo>
                    <a:pt x="4437" y="7136"/>
                    <a:pt x="4320" y="6947"/>
                    <a:pt x="4320" y="6750"/>
                  </a:cubicBezTo>
                  <a:cubicBezTo>
                    <a:pt x="4320" y="6550"/>
                    <a:pt x="4437" y="6362"/>
                    <a:pt x="4612" y="6181"/>
                  </a:cubicBezTo>
                  <a:cubicBezTo>
                    <a:pt x="4644" y="6146"/>
                    <a:pt x="4676" y="6110"/>
                    <a:pt x="4715" y="6076"/>
                  </a:cubicBezTo>
                  <a:cubicBezTo>
                    <a:pt x="4921" y="5898"/>
                    <a:pt x="5184" y="5729"/>
                    <a:pt x="5531" y="5577"/>
                  </a:cubicBezTo>
                  <a:cubicBezTo>
                    <a:pt x="5541" y="5574"/>
                    <a:pt x="5553" y="5571"/>
                    <a:pt x="5562" y="5567"/>
                  </a:cubicBezTo>
                  <a:cubicBezTo>
                    <a:pt x="5937" y="5407"/>
                    <a:pt x="6385" y="5264"/>
                    <a:pt x="6893" y="5144"/>
                  </a:cubicBezTo>
                  <a:cubicBezTo>
                    <a:pt x="6901" y="5142"/>
                    <a:pt x="6908" y="5140"/>
                    <a:pt x="6914" y="5138"/>
                  </a:cubicBezTo>
                  <a:cubicBezTo>
                    <a:pt x="7435" y="5017"/>
                    <a:pt x="8016" y="4918"/>
                    <a:pt x="8640" y="4848"/>
                  </a:cubicBezTo>
                  <a:cubicBezTo>
                    <a:pt x="9318" y="4773"/>
                    <a:pt x="10037" y="4725"/>
                    <a:pt x="10800" y="4725"/>
                  </a:cubicBezTo>
                  <a:cubicBezTo>
                    <a:pt x="11560" y="4725"/>
                    <a:pt x="12279" y="4773"/>
                    <a:pt x="12960" y="4848"/>
                  </a:cubicBezTo>
                  <a:cubicBezTo>
                    <a:pt x="13584" y="4918"/>
                    <a:pt x="14163" y="5017"/>
                    <a:pt x="14686" y="5138"/>
                  </a:cubicBezTo>
                  <a:cubicBezTo>
                    <a:pt x="14692" y="5140"/>
                    <a:pt x="14697" y="5142"/>
                    <a:pt x="14705" y="5144"/>
                  </a:cubicBezTo>
                  <a:cubicBezTo>
                    <a:pt x="15214" y="5264"/>
                    <a:pt x="15662" y="5407"/>
                    <a:pt x="16038" y="5567"/>
                  </a:cubicBezTo>
                  <a:cubicBezTo>
                    <a:pt x="16044" y="5571"/>
                    <a:pt x="16057" y="5574"/>
                    <a:pt x="16066" y="5577"/>
                  </a:cubicBezTo>
                  <a:cubicBezTo>
                    <a:pt x="16414" y="5729"/>
                    <a:pt x="16677" y="5898"/>
                    <a:pt x="16883" y="6076"/>
                  </a:cubicBezTo>
                  <a:cubicBezTo>
                    <a:pt x="16923" y="6110"/>
                    <a:pt x="16954" y="6146"/>
                    <a:pt x="16988" y="6181"/>
                  </a:cubicBezTo>
                  <a:cubicBezTo>
                    <a:pt x="17161" y="6362"/>
                    <a:pt x="17280" y="6550"/>
                    <a:pt x="17280" y="6750"/>
                  </a:cubicBezTo>
                  <a:cubicBezTo>
                    <a:pt x="17280" y="6947"/>
                    <a:pt x="17161" y="7136"/>
                    <a:pt x="16988" y="7316"/>
                  </a:cubicBezTo>
                  <a:moveTo>
                    <a:pt x="12960" y="19575"/>
                  </a:moveTo>
                  <a:cubicBezTo>
                    <a:pt x="12960" y="19948"/>
                    <a:pt x="11992" y="20249"/>
                    <a:pt x="10800" y="20249"/>
                  </a:cubicBezTo>
                  <a:cubicBezTo>
                    <a:pt x="9606" y="20249"/>
                    <a:pt x="8640" y="19948"/>
                    <a:pt x="8640" y="19575"/>
                  </a:cubicBezTo>
                  <a:lnTo>
                    <a:pt x="8640" y="10056"/>
                  </a:lnTo>
                  <a:cubicBezTo>
                    <a:pt x="9338" y="10101"/>
                    <a:pt x="10059" y="10124"/>
                    <a:pt x="10800" y="10124"/>
                  </a:cubicBezTo>
                  <a:cubicBezTo>
                    <a:pt x="11541" y="10124"/>
                    <a:pt x="12262" y="10101"/>
                    <a:pt x="12960" y="10056"/>
                  </a:cubicBezTo>
                  <a:cubicBezTo>
                    <a:pt x="12960" y="10056"/>
                    <a:pt x="12960" y="19575"/>
                    <a:pt x="12960" y="19575"/>
                  </a:cubicBezTo>
                  <a:close/>
                  <a:moveTo>
                    <a:pt x="8640" y="2025"/>
                  </a:moveTo>
                  <a:cubicBezTo>
                    <a:pt x="8640" y="1651"/>
                    <a:pt x="9606" y="1350"/>
                    <a:pt x="10800" y="1350"/>
                  </a:cubicBezTo>
                  <a:cubicBezTo>
                    <a:pt x="11992" y="1350"/>
                    <a:pt x="12960" y="1651"/>
                    <a:pt x="12960" y="2025"/>
                  </a:cubicBezTo>
                  <a:lnTo>
                    <a:pt x="12960" y="3442"/>
                  </a:lnTo>
                  <a:cubicBezTo>
                    <a:pt x="12262" y="3398"/>
                    <a:pt x="11541" y="3375"/>
                    <a:pt x="10800" y="3375"/>
                  </a:cubicBezTo>
                  <a:cubicBezTo>
                    <a:pt x="10059" y="3375"/>
                    <a:pt x="9338" y="3398"/>
                    <a:pt x="8640" y="3442"/>
                  </a:cubicBezTo>
                  <a:cubicBezTo>
                    <a:pt x="8640" y="3442"/>
                    <a:pt x="8640" y="2025"/>
                    <a:pt x="8640" y="2025"/>
                  </a:cubicBezTo>
                  <a:close/>
                  <a:moveTo>
                    <a:pt x="17280" y="4064"/>
                  </a:moveTo>
                  <a:lnTo>
                    <a:pt x="17280" y="2025"/>
                  </a:lnTo>
                  <a:cubicBezTo>
                    <a:pt x="17280" y="908"/>
                    <a:pt x="14373" y="0"/>
                    <a:pt x="10800" y="0"/>
                  </a:cubicBezTo>
                  <a:cubicBezTo>
                    <a:pt x="7225" y="0"/>
                    <a:pt x="4320" y="908"/>
                    <a:pt x="4320" y="2025"/>
                  </a:cubicBezTo>
                  <a:lnTo>
                    <a:pt x="4320" y="4064"/>
                  </a:lnTo>
                  <a:cubicBezTo>
                    <a:pt x="1710" y="4681"/>
                    <a:pt x="0" y="5649"/>
                    <a:pt x="0" y="6750"/>
                  </a:cubicBezTo>
                  <a:cubicBezTo>
                    <a:pt x="0" y="7850"/>
                    <a:pt x="1710" y="8818"/>
                    <a:pt x="4320" y="9434"/>
                  </a:cubicBezTo>
                  <a:lnTo>
                    <a:pt x="4320" y="19575"/>
                  </a:lnTo>
                  <a:cubicBezTo>
                    <a:pt x="4320" y="20691"/>
                    <a:pt x="7225" y="21599"/>
                    <a:pt x="10800" y="21599"/>
                  </a:cubicBezTo>
                  <a:cubicBezTo>
                    <a:pt x="14373" y="21599"/>
                    <a:pt x="17280" y="20691"/>
                    <a:pt x="17280" y="19575"/>
                  </a:cubicBezTo>
                  <a:lnTo>
                    <a:pt x="17280" y="9434"/>
                  </a:lnTo>
                  <a:cubicBezTo>
                    <a:pt x="19889" y="8818"/>
                    <a:pt x="21600" y="7850"/>
                    <a:pt x="21600" y="6750"/>
                  </a:cubicBezTo>
                  <a:cubicBezTo>
                    <a:pt x="21600" y="5649"/>
                    <a:pt x="19889" y="4681"/>
                    <a:pt x="17280" y="4064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ctr" defTabSz="241050" hangingPunct="0">
                <a:lnSpc>
                  <a:spcPct val="120000"/>
                </a:lnSpc>
              </a:pPr>
              <a:endParaRPr lang="en-US" sz="1266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10" name="AutoShape 57"/>
            <p:cNvSpPr>
              <a:spLocks/>
            </p:cNvSpPr>
            <p:nvPr/>
          </p:nvSpPr>
          <p:spPr bwMode="auto">
            <a:xfrm>
              <a:off x="7606507" y="2577307"/>
              <a:ext cx="145256" cy="4643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88" y="7316"/>
                  </a:moveTo>
                  <a:cubicBezTo>
                    <a:pt x="16954" y="7352"/>
                    <a:pt x="16923" y="7387"/>
                    <a:pt x="16883" y="7423"/>
                  </a:cubicBezTo>
                  <a:cubicBezTo>
                    <a:pt x="16677" y="7601"/>
                    <a:pt x="16414" y="7770"/>
                    <a:pt x="16066" y="7920"/>
                  </a:cubicBezTo>
                  <a:cubicBezTo>
                    <a:pt x="16057" y="7924"/>
                    <a:pt x="16044" y="7927"/>
                    <a:pt x="16038" y="7931"/>
                  </a:cubicBezTo>
                  <a:cubicBezTo>
                    <a:pt x="15662" y="8092"/>
                    <a:pt x="15214" y="8234"/>
                    <a:pt x="14705" y="8354"/>
                  </a:cubicBezTo>
                  <a:cubicBezTo>
                    <a:pt x="14697" y="8357"/>
                    <a:pt x="14692" y="8358"/>
                    <a:pt x="14686" y="8359"/>
                  </a:cubicBezTo>
                  <a:cubicBezTo>
                    <a:pt x="14163" y="8482"/>
                    <a:pt x="13584" y="8581"/>
                    <a:pt x="12960" y="8649"/>
                  </a:cubicBezTo>
                  <a:cubicBezTo>
                    <a:pt x="12279" y="8726"/>
                    <a:pt x="11560" y="8774"/>
                    <a:pt x="10800" y="8774"/>
                  </a:cubicBezTo>
                  <a:cubicBezTo>
                    <a:pt x="10037" y="8774"/>
                    <a:pt x="9318" y="8726"/>
                    <a:pt x="8640" y="8649"/>
                  </a:cubicBezTo>
                  <a:cubicBezTo>
                    <a:pt x="8016" y="8581"/>
                    <a:pt x="7435" y="8482"/>
                    <a:pt x="6914" y="8359"/>
                  </a:cubicBezTo>
                  <a:cubicBezTo>
                    <a:pt x="6908" y="8358"/>
                    <a:pt x="6901" y="8357"/>
                    <a:pt x="6893" y="8354"/>
                  </a:cubicBezTo>
                  <a:cubicBezTo>
                    <a:pt x="6385" y="8234"/>
                    <a:pt x="5937" y="8092"/>
                    <a:pt x="5562" y="7931"/>
                  </a:cubicBezTo>
                  <a:cubicBezTo>
                    <a:pt x="5553" y="7927"/>
                    <a:pt x="5541" y="7924"/>
                    <a:pt x="5531" y="7920"/>
                  </a:cubicBezTo>
                  <a:cubicBezTo>
                    <a:pt x="5184" y="7770"/>
                    <a:pt x="4921" y="7601"/>
                    <a:pt x="4715" y="7423"/>
                  </a:cubicBezTo>
                  <a:cubicBezTo>
                    <a:pt x="4676" y="7387"/>
                    <a:pt x="4644" y="7352"/>
                    <a:pt x="4612" y="7316"/>
                  </a:cubicBezTo>
                  <a:cubicBezTo>
                    <a:pt x="4437" y="7136"/>
                    <a:pt x="4320" y="6947"/>
                    <a:pt x="4320" y="6750"/>
                  </a:cubicBezTo>
                  <a:cubicBezTo>
                    <a:pt x="4320" y="6550"/>
                    <a:pt x="4437" y="6362"/>
                    <a:pt x="4612" y="6181"/>
                  </a:cubicBezTo>
                  <a:cubicBezTo>
                    <a:pt x="4644" y="6146"/>
                    <a:pt x="4676" y="6110"/>
                    <a:pt x="4715" y="6076"/>
                  </a:cubicBezTo>
                  <a:cubicBezTo>
                    <a:pt x="4921" y="5898"/>
                    <a:pt x="5184" y="5729"/>
                    <a:pt x="5531" y="5577"/>
                  </a:cubicBezTo>
                  <a:cubicBezTo>
                    <a:pt x="5541" y="5574"/>
                    <a:pt x="5553" y="5571"/>
                    <a:pt x="5562" y="5567"/>
                  </a:cubicBezTo>
                  <a:cubicBezTo>
                    <a:pt x="5937" y="5407"/>
                    <a:pt x="6385" y="5264"/>
                    <a:pt x="6893" y="5144"/>
                  </a:cubicBezTo>
                  <a:cubicBezTo>
                    <a:pt x="6901" y="5142"/>
                    <a:pt x="6908" y="5140"/>
                    <a:pt x="6914" y="5138"/>
                  </a:cubicBezTo>
                  <a:cubicBezTo>
                    <a:pt x="7435" y="5017"/>
                    <a:pt x="8016" y="4918"/>
                    <a:pt x="8640" y="4848"/>
                  </a:cubicBezTo>
                  <a:cubicBezTo>
                    <a:pt x="9318" y="4773"/>
                    <a:pt x="10037" y="4725"/>
                    <a:pt x="10800" y="4725"/>
                  </a:cubicBezTo>
                  <a:cubicBezTo>
                    <a:pt x="11560" y="4725"/>
                    <a:pt x="12279" y="4773"/>
                    <a:pt x="12960" y="4848"/>
                  </a:cubicBezTo>
                  <a:cubicBezTo>
                    <a:pt x="13584" y="4918"/>
                    <a:pt x="14163" y="5017"/>
                    <a:pt x="14686" y="5138"/>
                  </a:cubicBezTo>
                  <a:cubicBezTo>
                    <a:pt x="14692" y="5140"/>
                    <a:pt x="14697" y="5142"/>
                    <a:pt x="14705" y="5144"/>
                  </a:cubicBezTo>
                  <a:cubicBezTo>
                    <a:pt x="15214" y="5264"/>
                    <a:pt x="15662" y="5407"/>
                    <a:pt x="16038" y="5567"/>
                  </a:cubicBezTo>
                  <a:cubicBezTo>
                    <a:pt x="16044" y="5571"/>
                    <a:pt x="16057" y="5574"/>
                    <a:pt x="16066" y="5577"/>
                  </a:cubicBezTo>
                  <a:cubicBezTo>
                    <a:pt x="16414" y="5729"/>
                    <a:pt x="16677" y="5898"/>
                    <a:pt x="16883" y="6076"/>
                  </a:cubicBezTo>
                  <a:cubicBezTo>
                    <a:pt x="16923" y="6110"/>
                    <a:pt x="16954" y="6146"/>
                    <a:pt x="16988" y="6181"/>
                  </a:cubicBezTo>
                  <a:cubicBezTo>
                    <a:pt x="17161" y="6362"/>
                    <a:pt x="17280" y="6550"/>
                    <a:pt x="17280" y="6750"/>
                  </a:cubicBezTo>
                  <a:cubicBezTo>
                    <a:pt x="17280" y="6947"/>
                    <a:pt x="17161" y="7136"/>
                    <a:pt x="16988" y="7316"/>
                  </a:cubicBezTo>
                  <a:moveTo>
                    <a:pt x="12960" y="19575"/>
                  </a:moveTo>
                  <a:cubicBezTo>
                    <a:pt x="12960" y="19948"/>
                    <a:pt x="11992" y="20249"/>
                    <a:pt x="10800" y="20249"/>
                  </a:cubicBezTo>
                  <a:cubicBezTo>
                    <a:pt x="9606" y="20249"/>
                    <a:pt x="8640" y="19948"/>
                    <a:pt x="8640" y="19575"/>
                  </a:cubicBezTo>
                  <a:lnTo>
                    <a:pt x="8640" y="10056"/>
                  </a:lnTo>
                  <a:cubicBezTo>
                    <a:pt x="9338" y="10101"/>
                    <a:pt x="10059" y="10124"/>
                    <a:pt x="10800" y="10124"/>
                  </a:cubicBezTo>
                  <a:cubicBezTo>
                    <a:pt x="11541" y="10124"/>
                    <a:pt x="12262" y="10101"/>
                    <a:pt x="12960" y="10056"/>
                  </a:cubicBezTo>
                  <a:cubicBezTo>
                    <a:pt x="12960" y="10056"/>
                    <a:pt x="12960" y="19575"/>
                    <a:pt x="12960" y="19575"/>
                  </a:cubicBezTo>
                  <a:close/>
                  <a:moveTo>
                    <a:pt x="8640" y="2025"/>
                  </a:moveTo>
                  <a:cubicBezTo>
                    <a:pt x="8640" y="1651"/>
                    <a:pt x="9606" y="1350"/>
                    <a:pt x="10800" y="1350"/>
                  </a:cubicBezTo>
                  <a:cubicBezTo>
                    <a:pt x="11992" y="1350"/>
                    <a:pt x="12960" y="1651"/>
                    <a:pt x="12960" y="2025"/>
                  </a:cubicBezTo>
                  <a:lnTo>
                    <a:pt x="12960" y="3442"/>
                  </a:lnTo>
                  <a:cubicBezTo>
                    <a:pt x="12262" y="3398"/>
                    <a:pt x="11541" y="3375"/>
                    <a:pt x="10800" y="3375"/>
                  </a:cubicBezTo>
                  <a:cubicBezTo>
                    <a:pt x="10059" y="3375"/>
                    <a:pt x="9338" y="3398"/>
                    <a:pt x="8640" y="3442"/>
                  </a:cubicBezTo>
                  <a:cubicBezTo>
                    <a:pt x="8640" y="3442"/>
                    <a:pt x="8640" y="2025"/>
                    <a:pt x="8640" y="2025"/>
                  </a:cubicBezTo>
                  <a:close/>
                  <a:moveTo>
                    <a:pt x="17280" y="4064"/>
                  </a:moveTo>
                  <a:lnTo>
                    <a:pt x="17280" y="2025"/>
                  </a:lnTo>
                  <a:cubicBezTo>
                    <a:pt x="17280" y="908"/>
                    <a:pt x="14373" y="0"/>
                    <a:pt x="10800" y="0"/>
                  </a:cubicBezTo>
                  <a:cubicBezTo>
                    <a:pt x="7225" y="0"/>
                    <a:pt x="4320" y="908"/>
                    <a:pt x="4320" y="2025"/>
                  </a:cubicBezTo>
                  <a:lnTo>
                    <a:pt x="4320" y="4064"/>
                  </a:lnTo>
                  <a:cubicBezTo>
                    <a:pt x="1710" y="4681"/>
                    <a:pt x="0" y="5649"/>
                    <a:pt x="0" y="6750"/>
                  </a:cubicBezTo>
                  <a:cubicBezTo>
                    <a:pt x="0" y="7850"/>
                    <a:pt x="1710" y="8818"/>
                    <a:pt x="4320" y="9434"/>
                  </a:cubicBezTo>
                  <a:lnTo>
                    <a:pt x="4320" y="19575"/>
                  </a:lnTo>
                  <a:cubicBezTo>
                    <a:pt x="4320" y="20691"/>
                    <a:pt x="7225" y="21599"/>
                    <a:pt x="10800" y="21599"/>
                  </a:cubicBezTo>
                  <a:cubicBezTo>
                    <a:pt x="14373" y="21599"/>
                    <a:pt x="17280" y="20691"/>
                    <a:pt x="17280" y="19575"/>
                  </a:cubicBezTo>
                  <a:lnTo>
                    <a:pt x="17280" y="9434"/>
                  </a:lnTo>
                  <a:cubicBezTo>
                    <a:pt x="19889" y="8818"/>
                    <a:pt x="21600" y="7850"/>
                    <a:pt x="21600" y="6750"/>
                  </a:cubicBezTo>
                  <a:cubicBezTo>
                    <a:pt x="21600" y="5649"/>
                    <a:pt x="19889" y="4681"/>
                    <a:pt x="17280" y="4064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ctr" defTabSz="241050" hangingPunct="0">
                <a:lnSpc>
                  <a:spcPct val="120000"/>
                </a:lnSpc>
              </a:pPr>
              <a:endParaRPr lang="en-US" sz="1266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11" name="AutoShape 58"/>
            <p:cNvSpPr>
              <a:spLocks/>
            </p:cNvSpPr>
            <p:nvPr/>
          </p:nvSpPr>
          <p:spPr bwMode="auto">
            <a:xfrm>
              <a:off x="7446963" y="2577307"/>
              <a:ext cx="145257" cy="4643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88" y="15416"/>
                  </a:moveTo>
                  <a:cubicBezTo>
                    <a:pt x="16954" y="15452"/>
                    <a:pt x="16923" y="15487"/>
                    <a:pt x="16883" y="15523"/>
                  </a:cubicBezTo>
                  <a:cubicBezTo>
                    <a:pt x="16677" y="15701"/>
                    <a:pt x="16414" y="15870"/>
                    <a:pt x="16066" y="16020"/>
                  </a:cubicBezTo>
                  <a:cubicBezTo>
                    <a:pt x="16057" y="16024"/>
                    <a:pt x="16044" y="16027"/>
                    <a:pt x="16038" y="16031"/>
                  </a:cubicBezTo>
                  <a:cubicBezTo>
                    <a:pt x="15662" y="16192"/>
                    <a:pt x="15214" y="16334"/>
                    <a:pt x="14705" y="16454"/>
                  </a:cubicBezTo>
                  <a:cubicBezTo>
                    <a:pt x="14697" y="16457"/>
                    <a:pt x="14692" y="16458"/>
                    <a:pt x="14686" y="16459"/>
                  </a:cubicBezTo>
                  <a:cubicBezTo>
                    <a:pt x="14163" y="16582"/>
                    <a:pt x="13584" y="16681"/>
                    <a:pt x="12960" y="16749"/>
                  </a:cubicBezTo>
                  <a:cubicBezTo>
                    <a:pt x="12279" y="16826"/>
                    <a:pt x="11560" y="16875"/>
                    <a:pt x="10800" y="16875"/>
                  </a:cubicBezTo>
                  <a:cubicBezTo>
                    <a:pt x="10037" y="16875"/>
                    <a:pt x="9318" y="16826"/>
                    <a:pt x="8640" y="16749"/>
                  </a:cubicBezTo>
                  <a:cubicBezTo>
                    <a:pt x="8016" y="16681"/>
                    <a:pt x="7435" y="16582"/>
                    <a:pt x="6914" y="16459"/>
                  </a:cubicBezTo>
                  <a:cubicBezTo>
                    <a:pt x="6908" y="16458"/>
                    <a:pt x="6901" y="16457"/>
                    <a:pt x="6893" y="16454"/>
                  </a:cubicBezTo>
                  <a:cubicBezTo>
                    <a:pt x="6385" y="16334"/>
                    <a:pt x="5937" y="16192"/>
                    <a:pt x="5562" y="16031"/>
                  </a:cubicBezTo>
                  <a:cubicBezTo>
                    <a:pt x="5553" y="16027"/>
                    <a:pt x="5541" y="16024"/>
                    <a:pt x="5531" y="16020"/>
                  </a:cubicBezTo>
                  <a:cubicBezTo>
                    <a:pt x="5184" y="15870"/>
                    <a:pt x="4921" y="15701"/>
                    <a:pt x="4715" y="15523"/>
                  </a:cubicBezTo>
                  <a:cubicBezTo>
                    <a:pt x="4676" y="15487"/>
                    <a:pt x="4644" y="15452"/>
                    <a:pt x="4612" y="15416"/>
                  </a:cubicBezTo>
                  <a:cubicBezTo>
                    <a:pt x="4437" y="15236"/>
                    <a:pt x="4320" y="15047"/>
                    <a:pt x="4320" y="14850"/>
                  </a:cubicBezTo>
                  <a:cubicBezTo>
                    <a:pt x="4320" y="14650"/>
                    <a:pt x="4437" y="14462"/>
                    <a:pt x="4612" y="14281"/>
                  </a:cubicBezTo>
                  <a:cubicBezTo>
                    <a:pt x="4644" y="14246"/>
                    <a:pt x="4676" y="14210"/>
                    <a:pt x="4715" y="14176"/>
                  </a:cubicBezTo>
                  <a:cubicBezTo>
                    <a:pt x="4921" y="13998"/>
                    <a:pt x="5184" y="13829"/>
                    <a:pt x="5531" y="13677"/>
                  </a:cubicBezTo>
                  <a:cubicBezTo>
                    <a:pt x="5541" y="13674"/>
                    <a:pt x="5553" y="13671"/>
                    <a:pt x="5562" y="13667"/>
                  </a:cubicBezTo>
                  <a:cubicBezTo>
                    <a:pt x="5937" y="13507"/>
                    <a:pt x="6385" y="13364"/>
                    <a:pt x="6893" y="13244"/>
                  </a:cubicBezTo>
                  <a:cubicBezTo>
                    <a:pt x="6901" y="13242"/>
                    <a:pt x="6908" y="13240"/>
                    <a:pt x="6914" y="13238"/>
                  </a:cubicBezTo>
                  <a:cubicBezTo>
                    <a:pt x="7435" y="13117"/>
                    <a:pt x="8016" y="13018"/>
                    <a:pt x="8640" y="12948"/>
                  </a:cubicBezTo>
                  <a:cubicBezTo>
                    <a:pt x="9318" y="12873"/>
                    <a:pt x="10037" y="12825"/>
                    <a:pt x="10800" y="12825"/>
                  </a:cubicBezTo>
                  <a:cubicBezTo>
                    <a:pt x="11560" y="12825"/>
                    <a:pt x="12279" y="12873"/>
                    <a:pt x="12960" y="12948"/>
                  </a:cubicBezTo>
                  <a:cubicBezTo>
                    <a:pt x="13584" y="13018"/>
                    <a:pt x="14163" y="13117"/>
                    <a:pt x="14686" y="13238"/>
                  </a:cubicBezTo>
                  <a:cubicBezTo>
                    <a:pt x="14692" y="13240"/>
                    <a:pt x="14697" y="13242"/>
                    <a:pt x="14705" y="13244"/>
                  </a:cubicBezTo>
                  <a:cubicBezTo>
                    <a:pt x="15214" y="13364"/>
                    <a:pt x="15662" y="13507"/>
                    <a:pt x="16038" y="13667"/>
                  </a:cubicBezTo>
                  <a:cubicBezTo>
                    <a:pt x="16044" y="13671"/>
                    <a:pt x="16057" y="13674"/>
                    <a:pt x="16066" y="13677"/>
                  </a:cubicBezTo>
                  <a:cubicBezTo>
                    <a:pt x="16414" y="13829"/>
                    <a:pt x="16677" y="13998"/>
                    <a:pt x="16883" y="14176"/>
                  </a:cubicBezTo>
                  <a:cubicBezTo>
                    <a:pt x="16923" y="14210"/>
                    <a:pt x="16954" y="14246"/>
                    <a:pt x="16988" y="14281"/>
                  </a:cubicBezTo>
                  <a:cubicBezTo>
                    <a:pt x="17161" y="14462"/>
                    <a:pt x="17280" y="14650"/>
                    <a:pt x="17280" y="14850"/>
                  </a:cubicBezTo>
                  <a:cubicBezTo>
                    <a:pt x="17280" y="15047"/>
                    <a:pt x="17161" y="15236"/>
                    <a:pt x="16988" y="15416"/>
                  </a:cubicBezTo>
                  <a:moveTo>
                    <a:pt x="12960" y="19575"/>
                  </a:moveTo>
                  <a:cubicBezTo>
                    <a:pt x="12960" y="19948"/>
                    <a:pt x="11992" y="20249"/>
                    <a:pt x="10800" y="20249"/>
                  </a:cubicBezTo>
                  <a:cubicBezTo>
                    <a:pt x="9606" y="20249"/>
                    <a:pt x="8640" y="19948"/>
                    <a:pt x="8640" y="19575"/>
                  </a:cubicBezTo>
                  <a:lnTo>
                    <a:pt x="8640" y="18156"/>
                  </a:lnTo>
                  <a:cubicBezTo>
                    <a:pt x="9338" y="18201"/>
                    <a:pt x="10059" y="18225"/>
                    <a:pt x="10800" y="18225"/>
                  </a:cubicBezTo>
                  <a:cubicBezTo>
                    <a:pt x="11541" y="18225"/>
                    <a:pt x="12262" y="18201"/>
                    <a:pt x="12960" y="18156"/>
                  </a:cubicBezTo>
                  <a:cubicBezTo>
                    <a:pt x="12960" y="18156"/>
                    <a:pt x="12960" y="19575"/>
                    <a:pt x="12960" y="19575"/>
                  </a:cubicBezTo>
                  <a:close/>
                  <a:moveTo>
                    <a:pt x="8640" y="2025"/>
                  </a:moveTo>
                  <a:cubicBezTo>
                    <a:pt x="8640" y="1651"/>
                    <a:pt x="9606" y="1350"/>
                    <a:pt x="10800" y="1350"/>
                  </a:cubicBezTo>
                  <a:cubicBezTo>
                    <a:pt x="11992" y="1350"/>
                    <a:pt x="12960" y="1651"/>
                    <a:pt x="12960" y="2025"/>
                  </a:cubicBezTo>
                  <a:lnTo>
                    <a:pt x="12960" y="11542"/>
                  </a:lnTo>
                  <a:cubicBezTo>
                    <a:pt x="12262" y="11498"/>
                    <a:pt x="11541" y="11475"/>
                    <a:pt x="10800" y="11475"/>
                  </a:cubicBezTo>
                  <a:cubicBezTo>
                    <a:pt x="10059" y="11475"/>
                    <a:pt x="9338" y="11498"/>
                    <a:pt x="8640" y="11542"/>
                  </a:cubicBezTo>
                  <a:cubicBezTo>
                    <a:pt x="8640" y="11542"/>
                    <a:pt x="8640" y="2025"/>
                    <a:pt x="8640" y="2025"/>
                  </a:cubicBezTo>
                  <a:close/>
                  <a:moveTo>
                    <a:pt x="17280" y="12164"/>
                  </a:moveTo>
                  <a:lnTo>
                    <a:pt x="17280" y="2025"/>
                  </a:lnTo>
                  <a:cubicBezTo>
                    <a:pt x="17280" y="908"/>
                    <a:pt x="14373" y="0"/>
                    <a:pt x="10800" y="0"/>
                  </a:cubicBezTo>
                  <a:cubicBezTo>
                    <a:pt x="7225" y="0"/>
                    <a:pt x="4320" y="908"/>
                    <a:pt x="4320" y="2025"/>
                  </a:cubicBezTo>
                  <a:lnTo>
                    <a:pt x="4320" y="12164"/>
                  </a:lnTo>
                  <a:cubicBezTo>
                    <a:pt x="1710" y="12781"/>
                    <a:pt x="0" y="13749"/>
                    <a:pt x="0" y="14850"/>
                  </a:cubicBezTo>
                  <a:cubicBezTo>
                    <a:pt x="0" y="15950"/>
                    <a:pt x="1710" y="16918"/>
                    <a:pt x="4320" y="17534"/>
                  </a:cubicBezTo>
                  <a:lnTo>
                    <a:pt x="4320" y="19575"/>
                  </a:lnTo>
                  <a:cubicBezTo>
                    <a:pt x="4320" y="20691"/>
                    <a:pt x="7225" y="21599"/>
                    <a:pt x="10800" y="21599"/>
                  </a:cubicBezTo>
                  <a:cubicBezTo>
                    <a:pt x="14373" y="21599"/>
                    <a:pt x="17280" y="20691"/>
                    <a:pt x="17280" y="19575"/>
                  </a:cubicBezTo>
                  <a:lnTo>
                    <a:pt x="17280" y="17534"/>
                  </a:lnTo>
                  <a:cubicBezTo>
                    <a:pt x="19889" y="16918"/>
                    <a:pt x="21600" y="15950"/>
                    <a:pt x="21600" y="14850"/>
                  </a:cubicBezTo>
                  <a:cubicBezTo>
                    <a:pt x="21600" y="13749"/>
                    <a:pt x="19889" y="12781"/>
                    <a:pt x="17280" y="12164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ctr" defTabSz="241050" hangingPunct="0">
                <a:lnSpc>
                  <a:spcPct val="120000"/>
                </a:lnSpc>
              </a:pPr>
              <a:endParaRPr lang="en-US" sz="1266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112" name="AutoShape 59"/>
          <p:cNvSpPr>
            <a:spLocks/>
          </p:cNvSpPr>
          <p:nvPr/>
        </p:nvSpPr>
        <p:spPr bwMode="auto">
          <a:xfrm>
            <a:off x="3391482" y="4404007"/>
            <a:ext cx="490521" cy="489685"/>
          </a:xfrm>
          <a:custGeom>
            <a:avLst/>
            <a:gdLst>
              <a:gd name="T0" fmla="+- 0 10794 23"/>
              <a:gd name="T1" fmla="*/ T0 w 21543"/>
              <a:gd name="T2" fmla="*/ 10800 h 21600"/>
              <a:gd name="T3" fmla="+- 0 10794 23"/>
              <a:gd name="T4" fmla="*/ T3 w 21543"/>
              <a:gd name="T5" fmla="*/ 10800 h 21600"/>
              <a:gd name="T6" fmla="+- 0 10794 23"/>
              <a:gd name="T7" fmla="*/ T6 w 21543"/>
              <a:gd name="T8" fmla="*/ 10800 h 21600"/>
              <a:gd name="T9" fmla="+- 0 10794 23"/>
              <a:gd name="T10" fmla="*/ T9 w 21543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543" h="21600">
                <a:moveTo>
                  <a:pt x="16976" y="19986"/>
                </a:moveTo>
                <a:lnTo>
                  <a:pt x="11226" y="17680"/>
                </a:lnTo>
                <a:cubicBezTo>
                  <a:pt x="11088" y="17626"/>
                  <a:pt x="10946" y="17608"/>
                  <a:pt x="10806" y="17600"/>
                </a:cubicBezTo>
                <a:lnTo>
                  <a:pt x="19660" y="3837"/>
                </a:lnTo>
                <a:cubicBezTo>
                  <a:pt x="19660" y="3837"/>
                  <a:pt x="16976" y="19986"/>
                  <a:pt x="16976" y="19986"/>
                </a:cubicBezTo>
                <a:close/>
                <a:moveTo>
                  <a:pt x="6859" y="16244"/>
                </a:moveTo>
                <a:cubicBezTo>
                  <a:pt x="6858" y="16242"/>
                  <a:pt x="6855" y="16240"/>
                  <a:pt x="6854" y="16238"/>
                </a:cubicBezTo>
                <a:lnTo>
                  <a:pt x="19606" y="2552"/>
                </a:lnTo>
                <a:lnTo>
                  <a:pt x="8735" y="19536"/>
                </a:lnTo>
                <a:cubicBezTo>
                  <a:pt x="8735" y="19536"/>
                  <a:pt x="6859" y="16244"/>
                  <a:pt x="6859" y="16244"/>
                </a:cubicBezTo>
                <a:close/>
                <a:moveTo>
                  <a:pt x="2111" y="14024"/>
                </a:moveTo>
                <a:lnTo>
                  <a:pt x="17712" y="3595"/>
                </a:lnTo>
                <a:lnTo>
                  <a:pt x="6369" y="15770"/>
                </a:lnTo>
                <a:cubicBezTo>
                  <a:pt x="6309" y="15734"/>
                  <a:pt x="6256" y="15687"/>
                  <a:pt x="6190" y="15660"/>
                </a:cubicBezTo>
                <a:cubicBezTo>
                  <a:pt x="6190" y="15660"/>
                  <a:pt x="2111" y="14024"/>
                  <a:pt x="2111" y="14024"/>
                </a:cubicBezTo>
                <a:close/>
                <a:moveTo>
                  <a:pt x="21234" y="108"/>
                </a:moveTo>
                <a:cubicBezTo>
                  <a:pt x="21123" y="35"/>
                  <a:pt x="20996" y="0"/>
                  <a:pt x="20868" y="0"/>
                </a:cubicBezTo>
                <a:cubicBezTo>
                  <a:pt x="20738" y="0"/>
                  <a:pt x="20608" y="36"/>
                  <a:pt x="20495" y="113"/>
                </a:cubicBezTo>
                <a:lnTo>
                  <a:pt x="299" y="13613"/>
                </a:lnTo>
                <a:cubicBezTo>
                  <a:pt x="91" y="13751"/>
                  <a:pt x="-23" y="13995"/>
                  <a:pt x="3" y="14244"/>
                </a:cubicBezTo>
                <a:cubicBezTo>
                  <a:pt x="28" y="14494"/>
                  <a:pt x="190" y="14708"/>
                  <a:pt x="422" y="14801"/>
                </a:cubicBezTo>
                <a:lnTo>
                  <a:pt x="5689" y="16914"/>
                </a:lnTo>
                <a:lnTo>
                  <a:pt x="8166" y="21259"/>
                </a:lnTo>
                <a:cubicBezTo>
                  <a:pt x="8284" y="21468"/>
                  <a:pt x="8505" y="21597"/>
                  <a:pt x="8743" y="21599"/>
                </a:cubicBezTo>
                <a:lnTo>
                  <a:pt x="8751" y="21599"/>
                </a:lnTo>
                <a:cubicBezTo>
                  <a:pt x="8987" y="21599"/>
                  <a:pt x="9206" y="21474"/>
                  <a:pt x="9328" y="21271"/>
                </a:cubicBezTo>
                <a:lnTo>
                  <a:pt x="10726" y="18934"/>
                </a:lnTo>
                <a:lnTo>
                  <a:pt x="17253" y="21551"/>
                </a:lnTo>
                <a:cubicBezTo>
                  <a:pt x="17332" y="21584"/>
                  <a:pt x="17418" y="21599"/>
                  <a:pt x="17502" y="21599"/>
                </a:cubicBezTo>
                <a:cubicBezTo>
                  <a:pt x="17617" y="21599"/>
                  <a:pt x="17731" y="21571"/>
                  <a:pt x="17832" y="21512"/>
                </a:cubicBezTo>
                <a:cubicBezTo>
                  <a:pt x="18010" y="21412"/>
                  <a:pt x="18133" y="21238"/>
                  <a:pt x="18167" y="21035"/>
                </a:cubicBezTo>
                <a:lnTo>
                  <a:pt x="21533" y="785"/>
                </a:lnTo>
                <a:cubicBezTo>
                  <a:pt x="21576" y="520"/>
                  <a:pt x="21459" y="254"/>
                  <a:pt x="21234" y="108"/>
                </a:cubicBezTo>
              </a:path>
            </a:pathLst>
          </a:custGeom>
          <a:solidFill>
            <a:schemeClr val="accent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20090" tIns="20090" rIns="20090" bIns="20090" anchor="ctr"/>
          <a:lstStyle/>
          <a:p>
            <a:pPr algn="ctr" defTabSz="241050" hangingPunct="0">
              <a:lnSpc>
                <a:spcPct val="120000"/>
              </a:lnSpc>
            </a:pPr>
            <a:endParaRPr lang="en-US" sz="1475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113" name="Group 38"/>
          <p:cNvGrpSpPr/>
          <p:nvPr/>
        </p:nvGrpSpPr>
        <p:grpSpPr>
          <a:xfrm>
            <a:off x="5194456" y="3191769"/>
            <a:ext cx="490521" cy="412674"/>
            <a:chOff x="5368132" y="2625725"/>
            <a:chExt cx="465138" cy="391319"/>
          </a:xfrm>
          <a:solidFill>
            <a:srgbClr val="0070C0"/>
          </a:solidFill>
        </p:grpSpPr>
        <p:sp>
          <p:nvSpPr>
            <p:cNvPr id="114" name="AutoShape 120"/>
            <p:cNvSpPr>
              <a:spLocks/>
            </p:cNvSpPr>
            <p:nvPr/>
          </p:nvSpPr>
          <p:spPr bwMode="auto">
            <a:xfrm>
              <a:off x="5484813" y="2727325"/>
              <a:ext cx="231775" cy="2317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48" y="16070"/>
                  </a:moveTo>
                  <a:cubicBezTo>
                    <a:pt x="14037" y="19468"/>
                    <a:pt x="8925" y="19859"/>
                    <a:pt x="5529" y="16948"/>
                  </a:cubicBezTo>
                  <a:cubicBezTo>
                    <a:pt x="2130" y="14038"/>
                    <a:pt x="1740" y="8924"/>
                    <a:pt x="4651" y="5527"/>
                  </a:cubicBezTo>
                  <a:cubicBezTo>
                    <a:pt x="7559" y="2131"/>
                    <a:pt x="12674" y="1740"/>
                    <a:pt x="16070" y="4650"/>
                  </a:cubicBezTo>
                  <a:cubicBezTo>
                    <a:pt x="19466" y="7560"/>
                    <a:pt x="19859" y="12673"/>
                    <a:pt x="16948" y="16070"/>
                  </a:cubicBezTo>
                  <a:moveTo>
                    <a:pt x="10800" y="0"/>
                  </a:moveTo>
                  <a:cubicBezTo>
                    <a:pt x="4833" y="0"/>
                    <a:pt x="0" y="4834"/>
                    <a:pt x="0" y="10800"/>
                  </a:cubicBezTo>
                  <a:cubicBezTo>
                    <a:pt x="0" y="16765"/>
                    <a:pt x="4833" y="21599"/>
                    <a:pt x="10800" y="21599"/>
                  </a:cubicBezTo>
                  <a:cubicBezTo>
                    <a:pt x="16764" y="21599"/>
                    <a:pt x="21600" y="16765"/>
                    <a:pt x="21600" y="10800"/>
                  </a:cubicBezTo>
                  <a:cubicBezTo>
                    <a:pt x="21600" y="4834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ctr" defTabSz="241050" hangingPunct="0">
                <a:lnSpc>
                  <a:spcPct val="120000"/>
                </a:lnSpc>
              </a:pPr>
              <a:endParaRPr lang="en-US" sz="1266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15" name="AutoShape 121"/>
            <p:cNvSpPr>
              <a:spLocks/>
            </p:cNvSpPr>
            <p:nvPr/>
          </p:nvSpPr>
          <p:spPr bwMode="auto">
            <a:xfrm>
              <a:off x="5542757" y="2785269"/>
              <a:ext cx="65088" cy="650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200" y="0"/>
                  </a:moveTo>
                  <a:cubicBezTo>
                    <a:pt x="8596" y="0"/>
                    <a:pt x="0" y="8596"/>
                    <a:pt x="0" y="19195"/>
                  </a:cubicBezTo>
                  <a:lnTo>
                    <a:pt x="0" y="19199"/>
                  </a:lnTo>
                  <a:cubicBezTo>
                    <a:pt x="0" y="20524"/>
                    <a:pt x="1068" y="21599"/>
                    <a:pt x="2400" y="21599"/>
                  </a:cubicBezTo>
                  <a:cubicBezTo>
                    <a:pt x="3721" y="21599"/>
                    <a:pt x="4800" y="20524"/>
                    <a:pt x="4800" y="19199"/>
                  </a:cubicBezTo>
                  <a:lnTo>
                    <a:pt x="4800" y="19195"/>
                  </a:lnTo>
                  <a:cubicBezTo>
                    <a:pt x="4800" y="11247"/>
                    <a:pt x="11240" y="4799"/>
                    <a:pt x="19200" y="4799"/>
                  </a:cubicBezTo>
                  <a:cubicBezTo>
                    <a:pt x="20521" y="4799"/>
                    <a:pt x="21600" y="3724"/>
                    <a:pt x="21600" y="2399"/>
                  </a:cubicBezTo>
                  <a:cubicBezTo>
                    <a:pt x="21600" y="1075"/>
                    <a:pt x="20521" y="0"/>
                    <a:pt x="192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ctr" defTabSz="241050" hangingPunct="0">
                <a:lnSpc>
                  <a:spcPct val="120000"/>
                </a:lnSpc>
              </a:pPr>
              <a:endParaRPr lang="en-US" sz="1266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16" name="AutoShape 122"/>
            <p:cNvSpPr>
              <a:spLocks/>
            </p:cNvSpPr>
            <p:nvPr/>
          </p:nvSpPr>
          <p:spPr bwMode="auto">
            <a:xfrm>
              <a:off x="5368132" y="2625725"/>
              <a:ext cx="465138" cy="39131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9199"/>
                  </a:moveTo>
                  <a:cubicBezTo>
                    <a:pt x="20249" y="19642"/>
                    <a:pt x="19948" y="19999"/>
                    <a:pt x="19575" y="19999"/>
                  </a:cubicBezTo>
                  <a:lnTo>
                    <a:pt x="2024" y="19999"/>
                  </a:lnTo>
                  <a:cubicBezTo>
                    <a:pt x="1651" y="19999"/>
                    <a:pt x="1349" y="19642"/>
                    <a:pt x="1349" y="19199"/>
                  </a:cubicBezTo>
                  <a:lnTo>
                    <a:pt x="1349" y="7200"/>
                  </a:lnTo>
                  <a:cubicBezTo>
                    <a:pt x="1349" y="6809"/>
                    <a:pt x="1588" y="6475"/>
                    <a:pt x="1914" y="6411"/>
                  </a:cubicBezTo>
                  <a:lnTo>
                    <a:pt x="5588" y="5684"/>
                  </a:lnTo>
                  <a:lnTo>
                    <a:pt x="6797" y="2103"/>
                  </a:lnTo>
                  <a:cubicBezTo>
                    <a:pt x="6900" y="1799"/>
                    <a:pt x="7148" y="1600"/>
                    <a:pt x="7424" y="1600"/>
                  </a:cubicBezTo>
                  <a:lnTo>
                    <a:pt x="14174" y="1600"/>
                  </a:lnTo>
                  <a:cubicBezTo>
                    <a:pt x="14450" y="1600"/>
                    <a:pt x="14698" y="1799"/>
                    <a:pt x="14801" y="2103"/>
                  </a:cubicBezTo>
                  <a:lnTo>
                    <a:pt x="16010" y="5684"/>
                  </a:lnTo>
                  <a:lnTo>
                    <a:pt x="19685" y="6411"/>
                  </a:lnTo>
                  <a:cubicBezTo>
                    <a:pt x="20011" y="6475"/>
                    <a:pt x="20249" y="6809"/>
                    <a:pt x="20249" y="7200"/>
                  </a:cubicBezTo>
                  <a:cubicBezTo>
                    <a:pt x="20249" y="7200"/>
                    <a:pt x="20249" y="19199"/>
                    <a:pt x="20249" y="19199"/>
                  </a:cubicBezTo>
                  <a:close/>
                  <a:moveTo>
                    <a:pt x="19907" y="4832"/>
                  </a:moveTo>
                  <a:lnTo>
                    <a:pt x="16981" y="4254"/>
                  </a:lnTo>
                  <a:lnTo>
                    <a:pt x="16054" y="1507"/>
                  </a:lnTo>
                  <a:cubicBezTo>
                    <a:pt x="15745" y="591"/>
                    <a:pt x="15006" y="0"/>
                    <a:pt x="14174" y="0"/>
                  </a:cubicBezTo>
                  <a:lnTo>
                    <a:pt x="7424" y="0"/>
                  </a:lnTo>
                  <a:cubicBezTo>
                    <a:pt x="6593" y="0"/>
                    <a:pt x="5854" y="591"/>
                    <a:pt x="5543" y="1509"/>
                  </a:cubicBezTo>
                  <a:lnTo>
                    <a:pt x="4618" y="4254"/>
                  </a:lnTo>
                  <a:lnTo>
                    <a:pt x="1692" y="4832"/>
                  </a:lnTo>
                  <a:cubicBezTo>
                    <a:pt x="711" y="5025"/>
                    <a:pt x="0" y="6020"/>
                    <a:pt x="0" y="7200"/>
                  </a:cubicBezTo>
                  <a:lnTo>
                    <a:pt x="0" y="19199"/>
                  </a:lnTo>
                  <a:cubicBezTo>
                    <a:pt x="0" y="20523"/>
                    <a:pt x="908" y="21600"/>
                    <a:pt x="2024" y="21600"/>
                  </a:cubicBezTo>
                  <a:lnTo>
                    <a:pt x="19575" y="21600"/>
                  </a:lnTo>
                  <a:cubicBezTo>
                    <a:pt x="20691" y="21600"/>
                    <a:pt x="21600" y="20523"/>
                    <a:pt x="21600" y="19199"/>
                  </a:cubicBezTo>
                  <a:lnTo>
                    <a:pt x="21600" y="7200"/>
                  </a:lnTo>
                  <a:cubicBezTo>
                    <a:pt x="21600" y="6020"/>
                    <a:pt x="20888" y="5025"/>
                    <a:pt x="19907" y="483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ctr" defTabSz="241050" hangingPunct="0">
                <a:lnSpc>
                  <a:spcPct val="120000"/>
                </a:lnSpc>
              </a:pPr>
              <a:endParaRPr lang="en-US" sz="1266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17" name="Group 42"/>
          <p:cNvGrpSpPr/>
          <p:nvPr/>
        </p:nvGrpSpPr>
        <p:grpSpPr>
          <a:xfrm>
            <a:off x="1814004" y="3198133"/>
            <a:ext cx="489685" cy="382541"/>
            <a:chOff x="2581275" y="1710532"/>
            <a:chExt cx="464344" cy="362744"/>
          </a:xfrm>
          <a:solidFill>
            <a:srgbClr val="0070C0"/>
          </a:solidFill>
        </p:grpSpPr>
        <p:sp>
          <p:nvSpPr>
            <p:cNvPr id="118" name="AutoShape 140"/>
            <p:cNvSpPr>
              <a:spLocks/>
            </p:cNvSpPr>
            <p:nvPr/>
          </p:nvSpPr>
          <p:spPr bwMode="auto">
            <a:xfrm>
              <a:off x="2639219" y="1768475"/>
              <a:ext cx="290513" cy="235744"/>
            </a:xfrm>
            <a:custGeom>
              <a:avLst/>
              <a:gdLst>
                <a:gd name="T0" fmla="+- 0 10800 376"/>
                <a:gd name="T1" fmla="*/ T0 w 20848"/>
                <a:gd name="T2" fmla="*/ 10800 h 21600"/>
                <a:gd name="T3" fmla="+- 0 10800 376"/>
                <a:gd name="T4" fmla="*/ T3 w 20848"/>
                <a:gd name="T5" fmla="*/ 10800 h 21600"/>
                <a:gd name="T6" fmla="+- 0 10800 376"/>
                <a:gd name="T7" fmla="*/ T6 w 20848"/>
                <a:gd name="T8" fmla="*/ 10800 h 21600"/>
                <a:gd name="T9" fmla="+- 0 10800 376"/>
                <a:gd name="T10" fmla="*/ T9 w 20848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0848" h="21600">
                  <a:moveTo>
                    <a:pt x="18728" y="19178"/>
                  </a:moveTo>
                  <a:cubicBezTo>
                    <a:pt x="13191" y="20631"/>
                    <a:pt x="7654" y="20631"/>
                    <a:pt x="2118" y="19178"/>
                  </a:cubicBezTo>
                  <a:cubicBezTo>
                    <a:pt x="678" y="13592"/>
                    <a:pt x="678" y="8008"/>
                    <a:pt x="2118" y="2421"/>
                  </a:cubicBezTo>
                  <a:cubicBezTo>
                    <a:pt x="7654" y="968"/>
                    <a:pt x="13191" y="968"/>
                    <a:pt x="18728" y="2421"/>
                  </a:cubicBezTo>
                  <a:cubicBezTo>
                    <a:pt x="20168" y="8008"/>
                    <a:pt x="20168" y="13592"/>
                    <a:pt x="18728" y="19178"/>
                  </a:cubicBezTo>
                  <a:moveTo>
                    <a:pt x="18938" y="1116"/>
                  </a:moveTo>
                  <a:cubicBezTo>
                    <a:pt x="16114" y="375"/>
                    <a:pt x="13249" y="0"/>
                    <a:pt x="10423" y="0"/>
                  </a:cubicBezTo>
                  <a:cubicBezTo>
                    <a:pt x="7597" y="0"/>
                    <a:pt x="4732" y="375"/>
                    <a:pt x="1908" y="1116"/>
                  </a:cubicBezTo>
                  <a:cubicBezTo>
                    <a:pt x="1543" y="1213"/>
                    <a:pt x="1244" y="1552"/>
                    <a:pt x="1127" y="2004"/>
                  </a:cubicBezTo>
                  <a:cubicBezTo>
                    <a:pt x="-376" y="7841"/>
                    <a:pt x="-376" y="13759"/>
                    <a:pt x="1127" y="19593"/>
                  </a:cubicBezTo>
                  <a:cubicBezTo>
                    <a:pt x="1244" y="20047"/>
                    <a:pt x="1543" y="20386"/>
                    <a:pt x="1908" y="20482"/>
                  </a:cubicBezTo>
                  <a:cubicBezTo>
                    <a:pt x="4732" y="21224"/>
                    <a:pt x="7597" y="21600"/>
                    <a:pt x="10423" y="21600"/>
                  </a:cubicBezTo>
                  <a:cubicBezTo>
                    <a:pt x="13249" y="21600"/>
                    <a:pt x="16114" y="21224"/>
                    <a:pt x="18938" y="20482"/>
                  </a:cubicBezTo>
                  <a:cubicBezTo>
                    <a:pt x="19303" y="20386"/>
                    <a:pt x="19602" y="20047"/>
                    <a:pt x="19719" y="19593"/>
                  </a:cubicBezTo>
                  <a:cubicBezTo>
                    <a:pt x="21223" y="13759"/>
                    <a:pt x="21223" y="7841"/>
                    <a:pt x="19719" y="2004"/>
                  </a:cubicBezTo>
                  <a:cubicBezTo>
                    <a:pt x="19602" y="1552"/>
                    <a:pt x="19303" y="1213"/>
                    <a:pt x="18938" y="1116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ctr" defTabSz="241050" hangingPunct="0">
                <a:lnSpc>
                  <a:spcPct val="120000"/>
                </a:lnSpc>
              </a:pPr>
              <a:endParaRPr lang="en-US" sz="1266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19" name="AutoShape 141"/>
            <p:cNvSpPr>
              <a:spLocks/>
            </p:cNvSpPr>
            <p:nvPr/>
          </p:nvSpPr>
          <p:spPr bwMode="auto">
            <a:xfrm>
              <a:off x="2581275" y="1710532"/>
              <a:ext cx="464344" cy="362744"/>
            </a:xfrm>
            <a:custGeom>
              <a:avLst/>
              <a:gdLst>
                <a:gd name="T0" fmla="+- 0 10800 252"/>
                <a:gd name="T1" fmla="*/ T0 w 21096"/>
                <a:gd name="T2" fmla="*/ 10800 h 21600"/>
                <a:gd name="T3" fmla="+- 0 10800 252"/>
                <a:gd name="T4" fmla="*/ T3 w 21096"/>
                <a:gd name="T5" fmla="*/ 10800 h 21600"/>
                <a:gd name="T6" fmla="+- 0 10800 252"/>
                <a:gd name="T7" fmla="*/ T6 w 21096"/>
                <a:gd name="T8" fmla="*/ 10800 h 21600"/>
                <a:gd name="T9" fmla="+- 0 10800 252"/>
                <a:gd name="T10" fmla="*/ T9 w 21096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096" h="21600">
                  <a:moveTo>
                    <a:pt x="19056" y="18331"/>
                  </a:moveTo>
                  <a:cubicBezTo>
                    <a:pt x="13383" y="19233"/>
                    <a:pt x="7711" y="19233"/>
                    <a:pt x="2038" y="18331"/>
                  </a:cubicBezTo>
                  <a:cubicBezTo>
                    <a:pt x="1074" y="13022"/>
                    <a:pt x="1074" y="7713"/>
                    <a:pt x="2038" y="2404"/>
                  </a:cubicBezTo>
                  <a:cubicBezTo>
                    <a:pt x="7711" y="1502"/>
                    <a:pt x="13383" y="1502"/>
                    <a:pt x="19056" y="2404"/>
                  </a:cubicBezTo>
                  <a:cubicBezTo>
                    <a:pt x="20021" y="7713"/>
                    <a:pt x="20021" y="13022"/>
                    <a:pt x="19056" y="18331"/>
                  </a:cubicBezTo>
                  <a:moveTo>
                    <a:pt x="20338" y="2005"/>
                  </a:moveTo>
                  <a:cubicBezTo>
                    <a:pt x="20211" y="1301"/>
                    <a:pt x="19762" y="776"/>
                    <a:pt x="19215" y="689"/>
                  </a:cubicBezTo>
                  <a:cubicBezTo>
                    <a:pt x="16339" y="232"/>
                    <a:pt x="13423" y="0"/>
                    <a:pt x="10547" y="0"/>
                  </a:cubicBezTo>
                  <a:cubicBezTo>
                    <a:pt x="7671" y="0"/>
                    <a:pt x="4755" y="232"/>
                    <a:pt x="1879" y="689"/>
                  </a:cubicBezTo>
                  <a:cubicBezTo>
                    <a:pt x="1332" y="776"/>
                    <a:pt x="883" y="1301"/>
                    <a:pt x="756" y="2005"/>
                  </a:cubicBezTo>
                  <a:cubicBezTo>
                    <a:pt x="-252" y="7553"/>
                    <a:pt x="-252" y="13181"/>
                    <a:pt x="756" y="18731"/>
                  </a:cubicBezTo>
                  <a:cubicBezTo>
                    <a:pt x="883" y="19434"/>
                    <a:pt x="1332" y="19959"/>
                    <a:pt x="1879" y="20046"/>
                  </a:cubicBezTo>
                  <a:cubicBezTo>
                    <a:pt x="3265" y="20266"/>
                    <a:pt x="4660" y="20429"/>
                    <a:pt x="6055" y="20544"/>
                  </a:cubicBezTo>
                  <a:cubicBezTo>
                    <a:pt x="5979" y="20606"/>
                    <a:pt x="5931" y="20670"/>
                    <a:pt x="5931" y="20735"/>
                  </a:cubicBezTo>
                  <a:cubicBezTo>
                    <a:pt x="5931" y="21213"/>
                    <a:pt x="7997" y="21599"/>
                    <a:pt x="10547" y="21599"/>
                  </a:cubicBezTo>
                  <a:cubicBezTo>
                    <a:pt x="13097" y="21599"/>
                    <a:pt x="15164" y="21213"/>
                    <a:pt x="15164" y="20735"/>
                  </a:cubicBezTo>
                  <a:cubicBezTo>
                    <a:pt x="15164" y="20670"/>
                    <a:pt x="15115" y="20606"/>
                    <a:pt x="15040" y="20544"/>
                  </a:cubicBezTo>
                  <a:cubicBezTo>
                    <a:pt x="16434" y="20429"/>
                    <a:pt x="17830" y="20266"/>
                    <a:pt x="19215" y="20046"/>
                  </a:cubicBezTo>
                  <a:cubicBezTo>
                    <a:pt x="19762" y="19959"/>
                    <a:pt x="20211" y="19434"/>
                    <a:pt x="20338" y="18731"/>
                  </a:cubicBezTo>
                  <a:cubicBezTo>
                    <a:pt x="21347" y="13181"/>
                    <a:pt x="21347" y="7553"/>
                    <a:pt x="20338" y="200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ctr" defTabSz="241050" hangingPunct="0">
                <a:lnSpc>
                  <a:spcPct val="120000"/>
                </a:lnSpc>
              </a:pPr>
              <a:endParaRPr lang="en-US" sz="1266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20" name="AutoShape 142"/>
            <p:cNvSpPr>
              <a:spLocks/>
            </p:cNvSpPr>
            <p:nvPr/>
          </p:nvSpPr>
          <p:spPr bwMode="auto">
            <a:xfrm>
              <a:off x="2944019" y="1783557"/>
              <a:ext cx="43656" cy="4286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7200"/>
                  </a:moveTo>
                  <a:cubicBezTo>
                    <a:pt x="12779" y="7200"/>
                    <a:pt x="14399" y="8820"/>
                    <a:pt x="14399" y="10800"/>
                  </a:cubicBezTo>
                  <a:cubicBezTo>
                    <a:pt x="14399" y="12779"/>
                    <a:pt x="12779" y="14400"/>
                    <a:pt x="10800" y="14400"/>
                  </a:cubicBezTo>
                  <a:cubicBezTo>
                    <a:pt x="8820" y="14400"/>
                    <a:pt x="7199" y="12779"/>
                    <a:pt x="7199" y="10800"/>
                  </a:cubicBezTo>
                  <a:cubicBezTo>
                    <a:pt x="7199" y="8820"/>
                    <a:pt x="8820" y="7200"/>
                    <a:pt x="10800" y="7200"/>
                  </a:cubicBezTo>
                  <a:moveTo>
                    <a:pt x="10800" y="21599"/>
                  </a:moveTo>
                  <a:cubicBezTo>
                    <a:pt x="16762" y="21599"/>
                    <a:pt x="21600" y="16762"/>
                    <a:pt x="21600" y="10800"/>
                  </a:cubicBezTo>
                  <a:cubicBezTo>
                    <a:pt x="21600" y="4837"/>
                    <a:pt x="16762" y="0"/>
                    <a:pt x="10800" y="0"/>
                  </a:cubicBezTo>
                  <a:cubicBezTo>
                    <a:pt x="4837" y="0"/>
                    <a:pt x="0" y="4837"/>
                    <a:pt x="0" y="10800"/>
                  </a:cubicBezTo>
                  <a:cubicBezTo>
                    <a:pt x="0" y="16762"/>
                    <a:pt x="4837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ctr" defTabSz="241050" hangingPunct="0">
                <a:lnSpc>
                  <a:spcPct val="120000"/>
                </a:lnSpc>
              </a:pPr>
              <a:endParaRPr lang="en-US" sz="1266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21" name="AutoShape 143"/>
            <p:cNvSpPr>
              <a:spLocks/>
            </p:cNvSpPr>
            <p:nvPr/>
          </p:nvSpPr>
          <p:spPr bwMode="auto">
            <a:xfrm>
              <a:off x="2929732" y="1971675"/>
              <a:ext cx="57944" cy="1508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899" y="0"/>
                  </a:moveTo>
                  <a:lnTo>
                    <a:pt x="2699" y="0"/>
                  </a:lnTo>
                  <a:cubicBezTo>
                    <a:pt x="1210" y="0"/>
                    <a:pt x="0" y="4841"/>
                    <a:pt x="0" y="10800"/>
                  </a:cubicBezTo>
                  <a:cubicBezTo>
                    <a:pt x="0" y="16758"/>
                    <a:pt x="1210" y="21599"/>
                    <a:pt x="2699" y="21599"/>
                  </a:cubicBezTo>
                  <a:lnTo>
                    <a:pt x="18899" y="21599"/>
                  </a:lnTo>
                  <a:cubicBezTo>
                    <a:pt x="20389" y="21599"/>
                    <a:pt x="21600" y="16758"/>
                    <a:pt x="21600" y="10800"/>
                  </a:cubicBezTo>
                  <a:cubicBezTo>
                    <a:pt x="21600" y="4841"/>
                    <a:pt x="20389" y="0"/>
                    <a:pt x="18899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ctr" defTabSz="241050" hangingPunct="0">
                <a:lnSpc>
                  <a:spcPct val="120000"/>
                </a:lnSpc>
              </a:pPr>
              <a:endParaRPr lang="en-US" sz="1266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22" name="AutoShape 144"/>
            <p:cNvSpPr>
              <a:spLocks/>
            </p:cNvSpPr>
            <p:nvPr/>
          </p:nvSpPr>
          <p:spPr bwMode="auto">
            <a:xfrm>
              <a:off x="2944019" y="1928019"/>
              <a:ext cx="58738" cy="1508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899" y="0"/>
                  </a:moveTo>
                  <a:lnTo>
                    <a:pt x="2699" y="0"/>
                  </a:lnTo>
                  <a:cubicBezTo>
                    <a:pt x="1210" y="0"/>
                    <a:pt x="0" y="4841"/>
                    <a:pt x="0" y="10800"/>
                  </a:cubicBezTo>
                  <a:cubicBezTo>
                    <a:pt x="0" y="16758"/>
                    <a:pt x="1210" y="21599"/>
                    <a:pt x="2699" y="21599"/>
                  </a:cubicBezTo>
                  <a:lnTo>
                    <a:pt x="18899" y="21599"/>
                  </a:lnTo>
                  <a:cubicBezTo>
                    <a:pt x="20389" y="21599"/>
                    <a:pt x="21600" y="16758"/>
                    <a:pt x="21600" y="10800"/>
                  </a:cubicBezTo>
                  <a:cubicBezTo>
                    <a:pt x="21600" y="4841"/>
                    <a:pt x="20389" y="0"/>
                    <a:pt x="18899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ctr" defTabSz="241050" hangingPunct="0">
                <a:lnSpc>
                  <a:spcPct val="120000"/>
                </a:lnSpc>
              </a:pPr>
              <a:endParaRPr lang="en-US" sz="1266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23" name="AutoShape 145"/>
            <p:cNvSpPr>
              <a:spLocks/>
            </p:cNvSpPr>
            <p:nvPr/>
          </p:nvSpPr>
          <p:spPr bwMode="auto">
            <a:xfrm>
              <a:off x="2944019" y="1885157"/>
              <a:ext cx="58738" cy="142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899" y="0"/>
                  </a:moveTo>
                  <a:lnTo>
                    <a:pt x="2699" y="0"/>
                  </a:lnTo>
                  <a:cubicBezTo>
                    <a:pt x="1210" y="0"/>
                    <a:pt x="0" y="4841"/>
                    <a:pt x="0" y="10800"/>
                  </a:cubicBezTo>
                  <a:cubicBezTo>
                    <a:pt x="0" y="16758"/>
                    <a:pt x="1210" y="21599"/>
                    <a:pt x="2699" y="21599"/>
                  </a:cubicBezTo>
                  <a:lnTo>
                    <a:pt x="18899" y="21599"/>
                  </a:lnTo>
                  <a:cubicBezTo>
                    <a:pt x="20389" y="21599"/>
                    <a:pt x="21600" y="16758"/>
                    <a:pt x="21600" y="10800"/>
                  </a:cubicBezTo>
                  <a:cubicBezTo>
                    <a:pt x="21600" y="4841"/>
                    <a:pt x="20389" y="0"/>
                    <a:pt x="18899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ctr" defTabSz="241050" hangingPunct="0">
                <a:lnSpc>
                  <a:spcPct val="120000"/>
                </a:lnSpc>
              </a:pPr>
              <a:endParaRPr lang="en-US" sz="1266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24" name="AutoShape 146"/>
            <p:cNvSpPr>
              <a:spLocks/>
            </p:cNvSpPr>
            <p:nvPr/>
          </p:nvSpPr>
          <p:spPr bwMode="auto">
            <a:xfrm>
              <a:off x="2697957" y="1826419"/>
              <a:ext cx="86519" cy="61119"/>
            </a:xfrm>
            <a:custGeom>
              <a:avLst/>
              <a:gdLst>
                <a:gd name="T0" fmla="+- 0 10822 44"/>
                <a:gd name="T1" fmla="*/ T0 w 21556"/>
                <a:gd name="T2" fmla="+- 0 10826 53"/>
                <a:gd name="T3" fmla="*/ 10826 h 21547"/>
                <a:gd name="T4" fmla="+- 0 10822 44"/>
                <a:gd name="T5" fmla="*/ T4 w 21556"/>
                <a:gd name="T6" fmla="+- 0 10826 53"/>
                <a:gd name="T7" fmla="*/ 10826 h 21547"/>
                <a:gd name="T8" fmla="+- 0 10822 44"/>
                <a:gd name="T9" fmla="*/ T8 w 21556"/>
                <a:gd name="T10" fmla="+- 0 10826 53"/>
                <a:gd name="T11" fmla="*/ 10826 h 21547"/>
                <a:gd name="T12" fmla="+- 0 10822 44"/>
                <a:gd name="T13" fmla="*/ T12 w 21556"/>
                <a:gd name="T14" fmla="+- 0 10826 53"/>
                <a:gd name="T15" fmla="*/ 10826 h 21547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556" h="21547">
                  <a:moveTo>
                    <a:pt x="19751" y="2"/>
                  </a:moveTo>
                  <a:lnTo>
                    <a:pt x="3200" y="1845"/>
                  </a:lnTo>
                  <a:cubicBezTo>
                    <a:pt x="2215" y="2010"/>
                    <a:pt x="1272" y="3284"/>
                    <a:pt x="1106" y="4676"/>
                  </a:cubicBezTo>
                  <a:lnTo>
                    <a:pt x="1" y="18986"/>
                  </a:lnTo>
                  <a:cubicBezTo>
                    <a:pt x="-44" y="20398"/>
                    <a:pt x="724" y="21547"/>
                    <a:pt x="1712" y="21547"/>
                  </a:cubicBezTo>
                  <a:cubicBezTo>
                    <a:pt x="2698" y="21547"/>
                    <a:pt x="3542" y="20398"/>
                    <a:pt x="3582" y="18978"/>
                  </a:cubicBezTo>
                  <a:lnTo>
                    <a:pt x="4185" y="9251"/>
                  </a:lnTo>
                  <a:cubicBezTo>
                    <a:pt x="4319" y="7849"/>
                    <a:pt x="5235" y="6592"/>
                    <a:pt x="6220" y="6447"/>
                  </a:cubicBezTo>
                  <a:lnTo>
                    <a:pt x="19751" y="5128"/>
                  </a:lnTo>
                  <a:cubicBezTo>
                    <a:pt x="20743" y="5078"/>
                    <a:pt x="21556" y="3884"/>
                    <a:pt x="21556" y="2467"/>
                  </a:cubicBezTo>
                  <a:cubicBezTo>
                    <a:pt x="21556" y="1055"/>
                    <a:pt x="20743" y="-53"/>
                    <a:pt x="19751" y="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ctr" defTabSz="241050" hangingPunct="0">
                <a:lnSpc>
                  <a:spcPct val="120000"/>
                </a:lnSpc>
              </a:pPr>
              <a:endParaRPr lang="en-US" sz="1266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25" name="Group 52"/>
          <p:cNvGrpSpPr/>
          <p:nvPr/>
        </p:nvGrpSpPr>
        <p:grpSpPr>
          <a:xfrm>
            <a:off x="6853832" y="4404007"/>
            <a:ext cx="336502" cy="490521"/>
            <a:chOff x="5441157" y="4440238"/>
            <a:chExt cx="319088" cy="465138"/>
          </a:xfrm>
          <a:solidFill>
            <a:schemeClr val="accent4"/>
          </a:solidFill>
        </p:grpSpPr>
        <p:sp>
          <p:nvSpPr>
            <p:cNvPr id="126" name="AutoShape 97"/>
            <p:cNvSpPr>
              <a:spLocks/>
            </p:cNvSpPr>
            <p:nvPr/>
          </p:nvSpPr>
          <p:spPr bwMode="auto">
            <a:xfrm>
              <a:off x="5441157" y="4440238"/>
              <a:ext cx="319088" cy="46513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636" y="3374"/>
                  </a:moveTo>
                  <a:lnTo>
                    <a:pt x="1963" y="3375"/>
                  </a:lnTo>
                  <a:lnTo>
                    <a:pt x="1963" y="2025"/>
                  </a:lnTo>
                  <a:cubicBezTo>
                    <a:pt x="1963" y="1653"/>
                    <a:pt x="2402" y="1350"/>
                    <a:pt x="2945" y="1350"/>
                  </a:cubicBezTo>
                  <a:lnTo>
                    <a:pt x="18654" y="1349"/>
                  </a:lnTo>
                  <a:cubicBezTo>
                    <a:pt x="19195" y="1349"/>
                    <a:pt x="19636" y="1652"/>
                    <a:pt x="19636" y="2024"/>
                  </a:cubicBezTo>
                  <a:cubicBezTo>
                    <a:pt x="19636" y="2024"/>
                    <a:pt x="19636" y="3374"/>
                    <a:pt x="19636" y="3374"/>
                  </a:cubicBezTo>
                  <a:close/>
                  <a:moveTo>
                    <a:pt x="19636" y="17546"/>
                  </a:moveTo>
                  <a:lnTo>
                    <a:pt x="1963" y="17547"/>
                  </a:lnTo>
                  <a:lnTo>
                    <a:pt x="1963" y="4050"/>
                  </a:lnTo>
                  <a:lnTo>
                    <a:pt x="19636" y="4049"/>
                  </a:lnTo>
                  <a:cubicBezTo>
                    <a:pt x="19636" y="4049"/>
                    <a:pt x="19636" y="17546"/>
                    <a:pt x="19636" y="17546"/>
                  </a:cubicBezTo>
                  <a:close/>
                  <a:moveTo>
                    <a:pt x="19636" y="19574"/>
                  </a:moveTo>
                  <a:cubicBezTo>
                    <a:pt x="19636" y="19946"/>
                    <a:pt x="19195" y="20249"/>
                    <a:pt x="18654" y="20249"/>
                  </a:cubicBezTo>
                  <a:lnTo>
                    <a:pt x="2945" y="20250"/>
                  </a:lnTo>
                  <a:cubicBezTo>
                    <a:pt x="2402" y="20250"/>
                    <a:pt x="1963" y="19947"/>
                    <a:pt x="1963" y="19575"/>
                  </a:cubicBezTo>
                  <a:lnTo>
                    <a:pt x="1963" y="18222"/>
                  </a:lnTo>
                  <a:lnTo>
                    <a:pt x="19636" y="18221"/>
                  </a:lnTo>
                  <a:cubicBezTo>
                    <a:pt x="19636" y="18221"/>
                    <a:pt x="19636" y="19574"/>
                    <a:pt x="19636" y="19574"/>
                  </a:cubicBezTo>
                  <a:close/>
                  <a:moveTo>
                    <a:pt x="18654" y="0"/>
                  </a:moveTo>
                  <a:lnTo>
                    <a:pt x="2945" y="0"/>
                  </a:lnTo>
                  <a:cubicBezTo>
                    <a:pt x="1317" y="0"/>
                    <a:pt x="0" y="907"/>
                    <a:pt x="0" y="2025"/>
                  </a:cubicBezTo>
                  <a:lnTo>
                    <a:pt x="0" y="19575"/>
                  </a:lnTo>
                  <a:cubicBezTo>
                    <a:pt x="0" y="20693"/>
                    <a:pt x="1317" y="21600"/>
                    <a:pt x="2945" y="21600"/>
                  </a:cubicBezTo>
                  <a:lnTo>
                    <a:pt x="18654" y="21599"/>
                  </a:lnTo>
                  <a:cubicBezTo>
                    <a:pt x="20280" y="21599"/>
                    <a:pt x="21600" y="20693"/>
                    <a:pt x="21600" y="19574"/>
                  </a:cubicBezTo>
                  <a:lnTo>
                    <a:pt x="21600" y="2024"/>
                  </a:lnTo>
                  <a:cubicBezTo>
                    <a:pt x="21600" y="906"/>
                    <a:pt x="20280" y="0"/>
                    <a:pt x="18654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ctr" defTabSz="241050" hangingPunct="0">
                <a:lnSpc>
                  <a:spcPct val="120000"/>
                </a:lnSpc>
              </a:pPr>
              <a:endParaRPr lang="en-US" sz="1266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27" name="AutoShape 98"/>
            <p:cNvSpPr>
              <a:spLocks/>
            </p:cNvSpPr>
            <p:nvPr/>
          </p:nvSpPr>
          <p:spPr bwMode="auto">
            <a:xfrm>
              <a:off x="5571332" y="4483894"/>
              <a:ext cx="58738" cy="142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600" y="10800"/>
                  </a:moveTo>
                  <a:cubicBezTo>
                    <a:pt x="21600" y="16758"/>
                    <a:pt x="20387" y="21599"/>
                    <a:pt x="18899" y="21599"/>
                  </a:cubicBezTo>
                  <a:lnTo>
                    <a:pt x="2699" y="21599"/>
                  </a:lnTo>
                  <a:cubicBezTo>
                    <a:pt x="1202" y="21599"/>
                    <a:pt x="0" y="16758"/>
                    <a:pt x="0" y="10800"/>
                  </a:cubicBezTo>
                  <a:cubicBezTo>
                    <a:pt x="0" y="4841"/>
                    <a:pt x="1202" y="0"/>
                    <a:pt x="2699" y="0"/>
                  </a:cubicBezTo>
                  <a:lnTo>
                    <a:pt x="18899" y="0"/>
                  </a:lnTo>
                  <a:cubicBezTo>
                    <a:pt x="20387" y="0"/>
                    <a:pt x="21600" y="4841"/>
                    <a:pt x="21600" y="1080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ctr" defTabSz="241050" hangingPunct="0">
                <a:lnSpc>
                  <a:spcPct val="120000"/>
                </a:lnSpc>
              </a:pPr>
              <a:endParaRPr lang="en-US" sz="1266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28" name="AutoShape 99"/>
            <p:cNvSpPr>
              <a:spLocks/>
            </p:cNvSpPr>
            <p:nvPr/>
          </p:nvSpPr>
          <p:spPr bwMode="auto">
            <a:xfrm>
              <a:off x="5586413" y="4847432"/>
              <a:ext cx="28575" cy="142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600" y="10800"/>
                  </a:moveTo>
                  <a:cubicBezTo>
                    <a:pt x="21600" y="16769"/>
                    <a:pt x="19174" y="21599"/>
                    <a:pt x="16199" y="21599"/>
                  </a:cubicBezTo>
                  <a:lnTo>
                    <a:pt x="5399" y="21599"/>
                  </a:lnTo>
                  <a:cubicBezTo>
                    <a:pt x="2404" y="21599"/>
                    <a:pt x="0" y="16769"/>
                    <a:pt x="0" y="10800"/>
                  </a:cubicBezTo>
                  <a:cubicBezTo>
                    <a:pt x="0" y="4830"/>
                    <a:pt x="2404" y="0"/>
                    <a:pt x="5399" y="0"/>
                  </a:cubicBezTo>
                  <a:lnTo>
                    <a:pt x="16199" y="0"/>
                  </a:lnTo>
                  <a:cubicBezTo>
                    <a:pt x="19174" y="0"/>
                    <a:pt x="21600" y="4830"/>
                    <a:pt x="21600" y="1080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ctr" defTabSz="241050" hangingPunct="0">
                <a:lnSpc>
                  <a:spcPct val="120000"/>
                </a:lnSpc>
              </a:pPr>
              <a:endParaRPr lang="en-US" sz="1266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129" name="TextBox 23"/>
          <p:cNvSpPr txBox="1"/>
          <p:nvPr/>
        </p:nvSpPr>
        <p:spPr>
          <a:xfrm>
            <a:off x="9381542" y="2372347"/>
            <a:ext cx="2360168" cy="3877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30" name="TextBox 24"/>
          <p:cNvSpPr txBox="1"/>
          <p:nvPr/>
        </p:nvSpPr>
        <p:spPr>
          <a:xfrm>
            <a:off x="9381541" y="2084606"/>
            <a:ext cx="1418978" cy="336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31" name="TextBox 23"/>
          <p:cNvSpPr txBox="1"/>
          <p:nvPr/>
        </p:nvSpPr>
        <p:spPr>
          <a:xfrm>
            <a:off x="7829918" y="5223309"/>
            <a:ext cx="2360168" cy="3877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32" name="TextBox 24"/>
          <p:cNvSpPr txBox="1"/>
          <p:nvPr/>
        </p:nvSpPr>
        <p:spPr>
          <a:xfrm>
            <a:off x="7829917" y="4935569"/>
            <a:ext cx="1418978" cy="3508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33" name="TextBox 23"/>
          <p:cNvSpPr txBox="1"/>
          <p:nvPr/>
        </p:nvSpPr>
        <p:spPr>
          <a:xfrm>
            <a:off x="5955040" y="2372347"/>
            <a:ext cx="2360168" cy="3877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34" name="TextBox 24"/>
          <p:cNvSpPr txBox="1"/>
          <p:nvPr/>
        </p:nvSpPr>
        <p:spPr>
          <a:xfrm>
            <a:off x="5955039" y="2084606"/>
            <a:ext cx="1418978" cy="336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35" name="TextBox 23"/>
          <p:cNvSpPr txBox="1"/>
          <p:nvPr/>
        </p:nvSpPr>
        <p:spPr>
          <a:xfrm>
            <a:off x="4597367" y="5223309"/>
            <a:ext cx="2360168" cy="3877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36" name="TextBox 24"/>
          <p:cNvSpPr txBox="1"/>
          <p:nvPr/>
        </p:nvSpPr>
        <p:spPr>
          <a:xfrm>
            <a:off x="4597367" y="4935569"/>
            <a:ext cx="1418978" cy="3346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37" name="TextBox 23"/>
          <p:cNvSpPr txBox="1"/>
          <p:nvPr/>
        </p:nvSpPr>
        <p:spPr>
          <a:xfrm>
            <a:off x="2796375" y="2372347"/>
            <a:ext cx="2360168" cy="3877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38" name="TextBox 24"/>
          <p:cNvSpPr txBox="1"/>
          <p:nvPr/>
        </p:nvSpPr>
        <p:spPr>
          <a:xfrm>
            <a:off x="2796375" y="2084606"/>
            <a:ext cx="1418978" cy="336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39" name="TextBox 23"/>
          <p:cNvSpPr txBox="1"/>
          <p:nvPr/>
        </p:nvSpPr>
        <p:spPr>
          <a:xfrm>
            <a:off x="1290932" y="5223309"/>
            <a:ext cx="2360168" cy="3877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40" name="TextBox 24"/>
          <p:cNvSpPr txBox="1"/>
          <p:nvPr/>
        </p:nvSpPr>
        <p:spPr>
          <a:xfrm>
            <a:off x="1290931" y="4935569"/>
            <a:ext cx="1418978" cy="3508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67" name="组合 66"/>
          <p:cNvGrpSpPr/>
          <p:nvPr/>
        </p:nvGrpSpPr>
        <p:grpSpPr>
          <a:xfrm>
            <a:off x="1618619" y="316323"/>
            <a:ext cx="4801314" cy="820351"/>
            <a:chOff x="4547065" y="1641064"/>
            <a:chExt cx="4801314" cy="820351"/>
          </a:xfrm>
        </p:grpSpPr>
        <p:sp>
          <p:nvSpPr>
            <p:cNvPr id="75" name="矩形 74"/>
            <p:cNvSpPr/>
            <p:nvPr/>
          </p:nvSpPr>
          <p:spPr>
            <a:xfrm>
              <a:off x="4547065" y="1641064"/>
              <a:ext cx="4801314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600" dirty="0"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单击此处添加标题文本</a:t>
              </a:r>
            </a:p>
          </p:txBody>
        </p:sp>
        <p:sp>
          <p:nvSpPr>
            <p:cNvPr id="76" name="矩形 75"/>
            <p:cNvSpPr/>
            <p:nvPr/>
          </p:nvSpPr>
          <p:spPr>
            <a:xfrm>
              <a:off x="4595743" y="2199805"/>
              <a:ext cx="3537232" cy="2616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en-US" altLang="zh-CN" sz="1100" i="1" dirty="0" smtClean="0">
                  <a:solidFill>
                    <a:schemeClr val="bg1">
                      <a:lumMod val="75000"/>
                    </a:schemeClr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rPr>
                <a:t>CLICK HERE TO ADD TITLE TEXT</a:t>
              </a:r>
              <a:endParaRPr lang="zh-CN" altLang="en-US" sz="1100" i="1" dirty="0">
                <a:solidFill>
                  <a:schemeClr val="bg1">
                    <a:lumMod val="75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endParaRPr>
            </a:p>
          </p:txBody>
        </p:sp>
      </p:grpSp>
      <p:sp>
        <p:nvSpPr>
          <p:cNvPr id="77" name="文本框 76"/>
          <p:cNvSpPr txBox="1"/>
          <p:nvPr/>
        </p:nvSpPr>
        <p:spPr>
          <a:xfrm>
            <a:off x="290946" y="247857"/>
            <a:ext cx="80983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01</a:t>
            </a:r>
            <a:endParaRPr lang="zh-CN" altLang="en-US" sz="4000" dirty="0">
              <a:solidFill>
                <a:schemeClr val="bg1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667860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 dir="u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500"/>
                            </p:stCondLst>
                            <p:childTnLst>
                              <p:par>
                                <p:cTn id="3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000"/>
                            </p:stCondLst>
                            <p:childTnLst>
                              <p:par>
                                <p:cTn id="4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500"/>
                            </p:stCondLst>
                            <p:childTnLst>
                              <p:par>
                                <p:cTn id="5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000"/>
                            </p:stCondLst>
                            <p:childTnLst>
                              <p:par>
                                <p:cTn id="5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4500"/>
                            </p:stCondLst>
                            <p:childTnLst>
                              <p:par>
                                <p:cTn id="6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000"/>
                            </p:stCondLst>
                            <p:childTnLst>
                              <p:par>
                                <p:cTn id="7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5500"/>
                            </p:stCondLst>
                            <p:childTnLst>
                              <p:par>
                                <p:cTn id="7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9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3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6000"/>
                            </p:stCondLst>
                            <p:childTnLst>
                              <p:par>
                                <p:cTn id="8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6500"/>
                            </p:stCondLst>
                            <p:childTnLst>
                              <p:par>
                                <p:cTn id="9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7000"/>
                            </p:stCondLst>
                            <p:childTnLst>
                              <p:par>
                                <p:cTn id="9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99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500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03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7500"/>
                            </p:stCondLst>
                            <p:childTnLst>
                              <p:par>
                                <p:cTn id="10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8000"/>
                            </p:stCondLst>
                            <p:childTnLst>
                              <p:par>
                                <p:cTn id="1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8500"/>
                            </p:stCondLst>
                            <p:childTnLst>
                              <p:par>
                                <p:cTn id="11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19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2" dur="500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23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" grpId="0" animBg="1"/>
      <p:bldP spid="129" grpId="0"/>
      <p:bldP spid="130" grpId="0"/>
      <p:bldP spid="131" grpId="0"/>
      <p:bldP spid="132" grpId="0"/>
      <p:bldP spid="133" grpId="0"/>
      <p:bldP spid="134" grpId="0"/>
      <p:bldP spid="135" grpId="0"/>
      <p:bldP spid="136" grpId="0"/>
      <p:bldP spid="137" grpId="0"/>
      <p:bldP spid="138" grpId="0"/>
      <p:bldP spid="139" grpId="0"/>
      <p:bldP spid="14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Up Arrow 64"/>
          <p:cNvSpPr/>
          <p:nvPr/>
        </p:nvSpPr>
        <p:spPr>
          <a:xfrm>
            <a:off x="6062257" y="2052559"/>
            <a:ext cx="452424" cy="5039670"/>
          </a:xfrm>
          <a:prstGeom prst="upArrow">
            <a:avLst>
              <a:gd name="adj1" fmla="val 50000"/>
              <a:gd name="adj2" fmla="val 67147"/>
            </a:avLst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1600" dirty="0">
              <a:cs typeface="+mn-ea"/>
              <a:sym typeface="+mn-lt"/>
            </a:endParaRPr>
          </a:p>
        </p:txBody>
      </p:sp>
      <p:sp>
        <p:nvSpPr>
          <p:cNvPr id="66" name="Bent Arrow 65"/>
          <p:cNvSpPr/>
          <p:nvPr/>
        </p:nvSpPr>
        <p:spPr>
          <a:xfrm>
            <a:off x="6174054" y="2928320"/>
            <a:ext cx="2854108" cy="4163910"/>
          </a:xfrm>
          <a:prstGeom prst="bentArrow">
            <a:avLst>
              <a:gd name="adj1" fmla="val 8879"/>
              <a:gd name="adj2" fmla="val 9038"/>
              <a:gd name="adj3" fmla="val 15734"/>
              <a:gd name="adj4" fmla="val 19454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1600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54" name="Bent Arrow 53"/>
          <p:cNvSpPr/>
          <p:nvPr/>
        </p:nvSpPr>
        <p:spPr>
          <a:xfrm flipH="1">
            <a:off x="3575268" y="3765748"/>
            <a:ext cx="2854108" cy="3326481"/>
          </a:xfrm>
          <a:prstGeom prst="bentArrow">
            <a:avLst>
              <a:gd name="adj1" fmla="val 8879"/>
              <a:gd name="adj2" fmla="val 9038"/>
              <a:gd name="adj3" fmla="val 15734"/>
              <a:gd name="adj4" fmla="val 19454"/>
            </a:avLst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1600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51" name="Bent Arrow 50"/>
          <p:cNvSpPr/>
          <p:nvPr/>
        </p:nvSpPr>
        <p:spPr>
          <a:xfrm>
            <a:off x="6175422" y="4230988"/>
            <a:ext cx="2532380" cy="2861241"/>
          </a:xfrm>
          <a:prstGeom prst="bentArrow">
            <a:avLst>
              <a:gd name="adj1" fmla="val 10194"/>
              <a:gd name="adj2" fmla="val 9038"/>
              <a:gd name="adj3" fmla="val 14263"/>
              <a:gd name="adj4" fmla="val 24932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1600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57" name="Bent Arrow 56"/>
          <p:cNvSpPr/>
          <p:nvPr/>
        </p:nvSpPr>
        <p:spPr>
          <a:xfrm flipH="1">
            <a:off x="4253640" y="4958034"/>
            <a:ext cx="2175733" cy="2276321"/>
          </a:xfrm>
          <a:prstGeom prst="bentArrow">
            <a:avLst>
              <a:gd name="adj1" fmla="val 13458"/>
              <a:gd name="adj2" fmla="val 12349"/>
              <a:gd name="adj3" fmla="val 17061"/>
              <a:gd name="adj4" fmla="val 30061"/>
            </a:avLst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1600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2114451" y="4908936"/>
            <a:ext cx="210355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请替换文字内容</a:t>
            </a:r>
            <a:endParaRPr lang="en-US" sz="800" b="1" dirty="0">
              <a:solidFill>
                <a:schemeClr val="bg1">
                  <a:lumMod val="6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  <a:p>
            <a:pPr algn="r">
              <a:lnSpc>
                <a:spcPct val="120000"/>
              </a:lnSpc>
            </a:pP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1485422" y="3685302"/>
            <a:ext cx="207613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请替换文字内容</a:t>
            </a:r>
            <a:endParaRPr lang="en-US" altLang="zh-CN" sz="800" b="1" dirty="0">
              <a:solidFill>
                <a:schemeClr val="bg1">
                  <a:lumMod val="6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  <a:p>
            <a:pPr algn="r">
              <a:lnSpc>
                <a:spcPct val="120000"/>
              </a:lnSpc>
            </a:pP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8817108" y="4101114"/>
            <a:ext cx="207613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请替换文字内容</a:t>
            </a:r>
            <a:endParaRPr lang="en-US" altLang="zh-CN" sz="1400" b="1" dirty="0">
              <a:solidFill>
                <a:schemeClr val="bg1">
                  <a:lumMod val="6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  <a:p>
            <a:pPr>
              <a:lnSpc>
                <a:spcPct val="120000"/>
              </a:lnSpc>
            </a:pP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3910919" y="2162680"/>
            <a:ext cx="207613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请替换文字内容</a:t>
            </a:r>
            <a:endParaRPr lang="en-US" altLang="zh-CN" sz="800" b="1" dirty="0">
              <a:solidFill>
                <a:schemeClr val="bg1">
                  <a:lumMod val="6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  <a:p>
            <a:pPr algn="r">
              <a:lnSpc>
                <a:spcPct val="120000"/>
              </a:lnSpc>
            </a:pP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2" name="TextBox 71"/>
          <p:cNvSpPr txBox="1"/>
          <p:nvPr/>
        </p:nvSpPr>
        <p:spPr>
          <a:xfrm>
            <a:off x="9055591" y="2725512"/>
            <a:ext cx="207613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请替换文字内容</a:t>
            </a:r>
            <a:endParaRPr lang="en-US" altLang="zh-CN" sz="800" b="1" dirty="0">
              <a:solidFill>
                <a:schemeClr val="bg1">
                  <a:lumMod val="6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  <a:p>
            <a:pPr>
              <a:lnSpc>
                <a:spcPct val="120000"/>
              </a:lnSpc>
            </a:pP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3" name="Freeform 245"/>
          <p:cNvSpPr>
            <a:spLocks/>
          </p:cNvSpPr>
          <p:nvPr/>
        </p:nvSpPr>
        <p:spPr bwMode="auto">
          <a:xfrm>
            <a:off x="5461505" y="5514742"/>
            <a:ext cx="404931" cy="404931"/>
          </a:xfrm>
          <a:custGeom>
            <a:avLst/>
            <a:gdLst/>
            <a:ahLst/>
            <a:cxnLst>
              <a:cxn ang="0">
                <a:pos x="68" y="3"/>
              </a:cxn>
              <a:cxn ang="0">
                <a:pos x="58" y="61"/>
              </a:cxn>
              <a:cxn ang="0">
                <a:pos x="57" y="63"/>
              </a:cxn>
              <a:cxn ang="0">
                <a:pos x="56" y="63"/>
              </a:cxn>
              <a:cxn ang="0">
                <a:pos x="55" y="63"/>
              </a:cxn>
              <a:cxn ang="0">
                <a:pos x="38" y="56"/>
              </a:cxn>
              <a:cxn ang="0">
                <a:pos x="28" y="67"/>
              </a:cxn>
              <a:cxn ang="0">
                <a:pos x="26" y="68"/>
              </a:cxn>
              <a:cxn ang="0">
                <a:pos x="26" y="68"/>
              </a:cxn>
              <a:cxn ang="0">
                <a:pos x="24" y="65"/>
              </a:cxn>
              <a:cxn ang="0">
                <a:pos x="24" y="52"/>
              </a:cxn>
              <a:cxn ang="0">
                <a:pos x="57" y="12"/>
              </a:cxn>
              <a:cxn ang="0">
                <a:pos x="16" y="47"/>
              </a:cxn>
              <a:cxn ang="0">
                <a:pos x="1" y="41"/>
              </a:cxn>
              <a:cxn ang="0">
                <a:pos x="0" y="39"/>
              </a:cxn>
              <a:cxn ang="0">
                <a:pos x="1" y="36"/>
              </a:cxn>
              <a:cxn ang="0">
                <a:pos x="64" y="0"/>
              </a:cxn>
              <a:cxn ang="0">
                <a:pos x="65" y="0"/>
              </a:cxn>
              <a:cxn ang="0">
                <a:pos x="67" y="0"/>
              </a:cxn>
              <a:cxn ang="0">
                <a:pos x="68" y="3"/>
              </a:cxn>
            </a:cxnLst>
            <a:rect l="0" t="0" r="r" b="b"/>
            <a:pathLst>
              <a:path w="68" h="68">
                <a:moveTo>
                  <a:pt x="68" y="3"/>
                </a:moveTo>
                <a:cubicBezTo>
                  <a:pt x="58" y="61"/>
                  <a:pt x="58" y="61"/>
                  <a:pt x="58" y="61"/>
                </a:cubicBezTo>
                <a:cubicBezTo>
                  <a:pt x="58" y="62"/>
                  <a:pt x="57" y="62"/>
                  <a:pt x="57" y="63"/>
                </a:cubicBezTo>
                <a:cubicBezTo>
                  <a:pt x="56" y="63"/>
                  <a:pt x="56" y="63"/>
                  <a:pt x="56" y="63"/>
                </a:cubicBezTo>
                <a:cubicBezTo>
                  <a:pt x="55" y="63"/>
                  <a:pt x="55" y="63"/>
                  <a:pt x="55" y="63"/>
                </a:cubicBezTo>
                <a:cubicBezTo>
                  <a:pt x="38" y="56"/>
                  <a:pt x="38" y="56"/>
                  <a:pt x="38" y="56"/>
                </a:cubicBezTo>
                <a:cubicBezTo>
                  <a:pt x="28" y="67"/>
                  <a:pt x="28" y="67"/>
                  <a:pt x="28" y="67"/>
                </a:cubicBezTo>
                <a:cubicBezTo>
                  <a:pt x="28" y="67"/>
                  <a:pt x="27" y="68"/>
                  <a:pt x="26" y="68"/>
                </a:cubicBezTo>
                <a:cubicBezTo>
                  <a:pt x="26" y="68"/>
                  <a:pt x="26" y="68"/>
                  <a:pt x="26" y="68"/>
                </a:cubicBezTo>
                <a:cubicBezTo>
                  <a:pt x="25" y="67"/>
                  <a:pt x="24" y="66"/>
                  <a:pt x="24" y="65"/>
                </a:cubicBezTo>
                <a:cubicBezTo>
                  <a:pt x="24" y="52"/>
                  <a:pt x="24" y="52"/>
                  <a:pt x="24" y="52"/>
                </a:cubicBezTo>
                <a:cubicBezTo>
                  <a:pt x="57" y="12"/>
                  <a:pt x="57" y="12"/>
                  <a:pt x="57" y="12"/>
                </a:cubicBezTo>
                <a:cubicBezTo>
                  <a:pt x="16" y="47"/>
                  <a:pt x="16" y="47"/>
                  <a:pt x="16" y="47"/>
                </a:cubicBezTo>
                <a:cubicBezTo>
                  <a:pt x="1" y="41"/>
                  <a:pt x="1" y="41"/>
                  <a:pt x="1" y="41"/>
                </a:cubicBezTo>
                <a:cubicBezTo>
                  <a:pt x="0" y="40"/>
                  <a:pt x="0" y="40"/>
                  <a:pt x="0" y="39"/>
                </a:cubicBezTo>
                <a:cubicBezTo>
                  <a:pt x="0" y="38"/>
                  <a:pt x="0" y="37"/>
                  <a:pt x="1" y="36"/>
                </a:cubicBezTo>
                <a:cubicBezTo>
                  <a:pt x="64" y="0"/>
                  <a:pt x="64" y="0"/>
                  <a:pt x="64" y="0"/>
                </a:cubicBezTo>
                <a:cubicBezTo>
                  <a:pt x="65" y="0"/>
                  <a:pt x="65" y="0"/>
                  <a:pt x="65" y="0"/>
                </a:cubicBezTo>
                <a:cubicBezTo>
                  <a:pt x="66" y="0"/>
                  <a:pt x="66" y="0"/>
                  <a:pt x="67" y="0"/>
                </a:cubicBezTo>
                <a:cubicBezTo>
                  <a:pt x="68" y="1"/>
                  <a:pt x="68" y="2"/>
                  <a:pt x="68" y="3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  <a:headEnd/>
            <a:tailEnd/>
          </a:ln>
        </p:spPr>
        <p:txBody>
          <a:bodyPr vert="horz" wrap="square" lIns="111657" tIns="55828" rIns="111657" bIns="55828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160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4" name="Freeform 5"/>
          <p:cNvSpPr>
            <a:spLocks noEditPoints="1"/>
          </p:cNvSpPr>
          <p:nvPr/>
        </p:nvSpPr>
        <p:spPr bwMode="auto">
          <a:xfrm>
            <a:off x="6608818" y="2333936"/>
            <a:ext cx="452258" cy="452258"/>
          </a:xfrm>
          <a:custGeom>
            <a:avLst/>
            <a:gdLst/>
            <a:ahLst/>
            <a:cxnLst>
              <a:cxn ang="0">
                <a:pos x="0" y="192"/>
              </a:cxn>
              <a:cxn ang="0">
                <a:pos x="255" y="135"/>
              </a:cxn>
              <a:cxn ang="0">
                <a:pos x="277" y="122"/>
              </a:cxn>
              <a:cxn ang="0">
                <a:pos x="303" y="116"/>
              </a:cxn>
              <a:cxn ang="0">
                <a:pos x="296" y="105"/>
              </a:cxn>
              <a:cxn ang="0">
                <a:pos x="278" y="89"/>
              </a:cxn>
              <a:cxn ang="0">
                <a:pos x="265" y="90"/>
              </a:cxn>
              <a:cxn ang="0">
                <a:pos x="256" y="82"/>
              </a:cxn>
              <a:cxn ang="0">
                <a:pos x="231" y="73"/>
              </a:cxn>
              <a:cxn ang="0">
                <a:pos x="234" y="98"/>
              </a:cxn>
              <a:cxn ang="0">
                <a:pos x="224" y="118"/>
              </a:cxn>
              <a:cxn ang="0">
                <a:pos x="205" y="103"/>
              </a:cxn>
              <a:cxn ang="0">
                <a:pos x="175" y="89"/>
              </a:cxn>
              <a:cxn ang="0">
                <a:pos x="183" y="68"/>
              </a:cxn>
              <a:cxn ang="0">
                <a:pos x="212" y="58"/>
              </a:cxn>
              <a:cxn ang="0">
                <a:pos x="207" y="47"/>
              </a:cxn>
              <a:cxn ang="0">
                <a:pos x="188" y="50"/>
              </a:cxn>
              <a:cxn ang="0">
                <a:pos x="168" y="37"/>
              </a:cxn>
              <a:cxn ang="0">
                <a:pos x="171" y="52"/>
              </a:cxn>
              <a:cxn ang="0">
                <a:pos x="157" y="52"/>
              </a:cxn>
              <a:cxn ang="0">
                <a:pos x="141" y="40"/>
              </a:cxn>
              <a:cxn ang="0">
                <a:pos x="126" y="47"/>
              </a:cxn>
              <a:cxn ang="0">
                <a:pos x="143" y="51"/>
              </a:cxn>
              <a:cxn ang="0">
                <a:pos x="131" y="58"/>
              </a:cxn>
              <a:cxn ang="0">
                <a:pos x="56" y="107"/>
              </a:cxn>
              <a:cxn ang="0">
                <a:pos x="65" y="118"/>
              </a:cxn>
              <a:cxn ang="0">
                <a:pos x="79" y="135"/>
              </a:cxn>
              <a:cxn ang="0">
                <a:pos x="74" y="158"/>
              </a:cxn>
              <a:cxn ang="0">
                <a:pos x="88" y="185"/>
              </a:cxn>
              <a:cxn ang="0">
                <a:pos x="108" y="214"/>
              </a:cxn>
              <a:cxn ang="0">
                <a:pos x="118" y="227"/>
              </a:cxn>
              <a:cxn ang="0">
                <a:pos x="105" y="197"/>
              </a:cxn>
              <a:cxn ang="0">
                <a:pos x="125" y="225"/>
              </a:cxn>
              <a:cxn ang="0">
                <a:pos x="150" y="255"/>
              </a:cxn>
              <a:cxn ang="0">
                <a:pos x="184" y="269"/>
              </a:cxn>
              <a:cxn ang="0">
                <a:pos x="213" y="290"/>
              </a:cxn>
              <a:cxn ang="0">
                <a:pos x="224" y="288"/>
              </a:cxn>
              <a:cxn ang="0">
                <a:pos x="212" y="268"/>
              </a:cxn>
              <a:cxn ang="0">
                <a:pos x="197" y="262"/>
              </a:cxn>
              <a:cxn ang="0">
                <a:pos x="194" y="239"/>
              </a:cxn>
              <a:cxn ang="0">
                <a:pos x="171" y="250"/>
              </a:cxn>
              <a:cxn ang="0">
                <a:pos x="168" y="210"/>
              </a:cxn>
              <a:cxn ang="0">
                <a:pos x="184" y="206"/>
              </a:cxn>
              <a:cxn ang="0">
                <a:pos x="196" y="202"/>
              </a:cxn>
              <a:cxn ang="0">
                <a:pos x="214" y="211"/>
              </a:cxn>
              <a:cxn ang="0">
                <a:pos x="221" y="205"/>
              </a:cxn>
              <a:cxn ang="0">
                <a:pos x="234" y="179"/>
              </a:cxn>
              <a:cxn ang="0">
                <a:pos x="233" y="171"/>
              </a:cxn>
              <a:cxn ang="0">
                <a:pos x="252" y="157"/>
              </a:cxn>
              <a:cxn ang="0">
                <a:pos x="266" y="143"/>
              </a:cxn>
              <a:cxn ang="0">
                <a:pos x="273" y="131"/>
              </a:cxn>
              <a:cxn ang="0">
                <a:pos x="255" y="135"/>
              </a:cxn>
              <a:cxn ang="0">
                <a:pos x="295" y="298"/>
              </a:cxn>
              <a:cxn ang="0">
                <a:pos x="272" y="288"/>
              </a:cxn>
              <a:cxn ang="0">
                <a:pos x="251" y="288"/>
              </a:cxn>
              <a:cxn ang="0">
                <a:pos x="236" y="286"/>
              </a:cxn>
              <a:cxn ang="0">
                <a:pos x="230" y="307"/>
              </a:cxn>
              <a:cxn ang="0">
                <a:pos x="223" y="335"/>
              </a:cxn>
              <a:cxn ang="0">
                <a:pos x="308" y="302"/>
              </a:cxn>
            </a:cxnLst>
            <a:rect l="0" t="0" r="r" b="b"/>
            <a:pathLst>
              <a:path w="384" h="384">
                <a:moveTo>
                  <a:pt x="384" y="192"/>
                </a:moveTo>
                <a:cubicBezTo>
                  <a:pt x="384" y="298"/>
                  <a:pt x="298" y="384"/>
                  <a:pt x="192" y="384"/>
                </a:cubicBezTo>
                <a:cubicBezTo>
                  <a:pt x="86" y="384"/>
                  <a:pt x="0" y="298"/>
                  <a:pt x="0" y="192"/>
                </a:cubicBezTo>
                <a:cubicBezTo>
                  <a:pt x="0" y="86"/>
                  <a:pt x="86" y="0"/>
                  <a:pt x="192" y="0"/>
                </a:cubicBezTo>
                <a:cubicBezTo>
                  <a:pt x="298" y="0"/>
                  <a:pt x="384" y="86"/>
                  <a:pt x="384" y="192"/>
                </a:cubicBezTo>
                <a:close/>
                <a:moveTo>
                  <a:pt x="255" y="135"/>
                </a:moveTo>
                <a:cubicBezTo>
                  <a:pt x="256" y="135"/>
                  <a:pt x="257" y="130"/>
                  <a:pt x="258" y="129"/>
                </a:cubicBezTo>
                <a:cubicBezTo>
                  <a:pt x="260" y="127"/>
                  <a:pt x="262" y="126"/>
                  <a:pt x="264" y="125"/>
                </a:cubicBezTo>
                <a:cubicBezTo>
                  <a:pt x="268" y="124"/>
                  <a:pt x="272" y="123"/>
                  <a:pt x="277" y="122"/>
                </a:cubicBezTo>
                <a:cubicBezTo>
                  <a:pt x="281" y="121"/>
                  <a:pt x="286" y="121"/>
                  <a:pt x="289" y="125"/>
                </a:cubicBezTo>
                <a:cubicBezTo>
                  <a:pt x="289" y="124"/>
                  <a:pt x="295" y="119"/>
                  <a:pt x="295" y="119"/>
                </a:cubicBezTo>
                <a:cubicBezTo>
                  <a:pt x="298" y="118"/>
                  <a:pt x="301" y="118"/>
                  <a:pt x="303" y="116"/>
                </a:cubicBezTo>
                <a:cubicBezTo>
                  <a:pt x="303" y="115"/>
                  <a:pt x="303" y="110"/>
                  <a:pt x="303" y="110"/>
                </a:cubicBezTo>
                <a:cubicBezTo>
                  <a:pt x="299" y="111"/>
                  <a:pt x="298" y="107"/>
                  <a:pt x="297" y="103"/>
                </a:cubicBezTo>
                <a:cubicBezTo>
                  <a:pt x="297" y="104"/>
                  <a:pt x="297" y="104"/>
                  <a:pt x="296" y="105"/>
                </a:cubicBezTo>
                <a:cubicBezTo>
                  <a:pt x="296" y="102"/>
                  <a:pt x="291" y="104"/>
                  <a:pt x="290" y="104"/>
                </a:cubicBezTo>
                <a:cubicBezTo>
                  <a:pt x="284" y="102"/>
                  <a:pt x="285" y="98"/>
                  <a:pt x="283" y="94"/>
                </a:cubicBezTo>
                <a:cubicBezTo>
                  <a:pt x="282" y="92"/>
                  <a:pt x="279" y="91"/>
                  <a:pt x="278" y="89"/>
                </a:cubicBezTo>
                <a:cubicBezTo>
                  <a:pt x="277" y="87"/>
                  <a:pt x="277" y="84"/>
                  <a:pt x="274" y="84"/>
                </a:cubicBezTo>
                <a:cubicBezTo>
                  <a:pt x="273" y="84"/>
                  <a:pt x="270" y="89"/>
                  <a:pt x="270" y="89"/>
                </a:cubicBezTo>
                <a:cubicBezTo>
                  <a:pt x="267" y="88"/>
                  <a:pt x="266" y="89"/>
                  <a:pt x="265" y="90"/>
                </a:cubicBezTo>
                <a:cubicBezTo>
                  <a:pt x="263" y="91"/>
                  <a:pt x="262" y="91"/>
                  <a:pt x="260" y="92"/>
                </a:cubicBezTo>
                <a:cubicBezTo>
                  <a:pt x="265" y="90"/>
                  <a:pt x="258" y="88"/>
                  <a:pt x="256" y="88"/>
                </a:cubicBezTo>
                <a:cubicBezTo>
                  <a:pt x="260" y="87"/>
                  <a:pt x="258" y="83"/>
                  <a:pt x="256" y="82"/>
                </a:cubicBezTo>
                <a:cubicBezTo>
                  <a:pt x="256" y="82"/>
                  <a:pt x="257" y="82"/>
                  <a:pt x="257" y="82"/>
                </a:cubicBezTo>
                <a:cubicBezTo>
                  <a:pt x="257" y="79"/>
                  <a:pt x="250" y="77"/>
                  <a:pt x="247" y="76"/>
                </a:cubicBezTo>
                <a:cubicBezTo>
                  <a:pt x="245" y="74"/>
                  <a:pt x="233" y="72"/>
                  <a:pt x="231" y="73"/>
                </a:cubicBezTo>
                <a:cubicBezTo>
                  <a:pt x="228" y="75"/>
                  <a:pt x="231" y="80"/>
                  <a:pt x="231" y="83"/>
                </a:cubicBezTo>
                <a:cubicBezTo>
                  <a:pt x="232" y="86"/>
                  <a:pt x="228" y="86"/>
                  <a:pt x="228" y="89"/>
                </a:cubicBezTo>
                <a:cubicBezTo>
                  <a:pt x="228" y="93"/>
                  <a:pt x="236" y="92"/>
                  <a:pt x="234" y="98"/>
                </a:cubicBezTo>
                <a:cubicBezTo>
                  <a:pt x="233" y="102"/>
                  <a:pt x="228" y="102"/>
                  <a:pt x="226" y="105"/>
                </a:cubicBezTo>
                <a:cubicBezTo>
                  <a:pt x="224" y="108"/>
                  <a:pt x="227" y="112"/>
                  <a:pt x="229" y="114"/>
                </a:cubicBezTo>
                <a:cubicBezTo>
                  <a:pt x="231" y="115"/>
                  <a:pt x="225" y="118"/>
                  <a:pt x="224" y="118"/>
                </a:cubicBezTo>
                <a:cubicBezTo>
                  <a:pt x="220" y="120"/>
                  <a:pt x="217" y="114"/>
                  <a:pt x="216" y="110"/>
                </a:cubicBezTo>
                <a:cubicBezTo>
                  <a:pt x="215" y="108"/>
                  <a:pt x="215" y="104"/>
                  <a:pt x="212" y="103"/>
                </a:cubicBezTo>
                <a:cubicBezTo>
                  <a:pt x="210" y="102"/>
                  <a:pt x="206" y="102"/>
                  <a:pt x="205" y="103"/>
                </a:cubicBezTo>
                <a:cubicBezTo>
                  <a:pt x="203" y="99"/>
                  <a:pt x="198" y="98"/>
                  <a:pt x="194" y="97"/>
                </a:cubicBezTo>
                <a:cubicBezTo>
                  <a:pt x="189" y="95"/>
                  <a:pt x="185" y="95"/>
                  <a:pt x="180" y="96"/>
                </a:cubicBezTo>
                <a:cubicBezTo>
                  <a:pt x="181" y="95"/>
                  <a:pt x="179" y="88"/>
                  <a:pt x="175" y="89"/>
                </a:cubicBezTo>
                <a:cubicBezTo>
                  <a:pt x="176" y="86"/>
                  <a:pt x="176" y="84"/>
                  <a:pt x="176" y="81"/>
                </a:cubicBezTo>
                <a:cubicBezTo>
                  <a:pt x="177" y="79"/>
                  <a:pt x="178" y="77"/>
                  <a:pt x="179" y="75"/>
                </a:cubicBezTo>
                <a:cubicBezTo>
                  <a:pt x="180" y="74"/>
                  <a:pt x="185" y="69"/>
                  <a:pt x="183" y="68"/>
                </a:cubicBezTo>
                <a:cubicBezTo>
                  <a:pt x="188" y="69"/>
                  <a:pt x="193" y="69"/>
                  <a:pt x="196" y="66"/>
                </a:cubicBezTo>
                <a:cubicBezTo>
                  <a:pt x="198" y="63"/>
                  <a:pt x="199" y="60"/>
                  <a:pt x="202" y="57"/>
                </a:cubicBezTo>
                <a:cubicBezTo>
                  <a:pt x="205" y="53"/>
                  <a:pt x="209" y="58"/>
                  <a:pt x="212" y="58"/>
                </a:cubicBezTo>
                <a:cubicBezTo>
                  <a:pt x="217" y="59"/>
                  <a:pt x="217" y="53"/>
                  <a:pt x="214" y="51"/>
                </a:cubicBezTo>
                <a:cubicBezTo>
                  <a:pt x="218" y="51"/>
                  <a:pt x="215" y="45"/>
                  <a:pt x="213" y="44"/>
                </a:cubicBezTo>
                <a:cubicBezTo>
                  <a:pt x="211" y="43"/>
                  <a:pt x="202" y="46"/>
                  <a:pt x="207" y="47"/>
                </a:cubicBezTo>
                <a:cubicBezTo>
                  <a:pt x="206" y="47"/>
                  <a:pt x="200" y="59"/>
                  <a:pt x="196" y="53"/>
                </a:cubicBezTo>
                <a:cubicBezTo>
                  <a:pt x="195" y="52"/>
                  <a:pt x="195" y="47"/>
                  <a:pt x="193" y="46"/>
                </a:cubicBezTo>
                <a:cubicBezTo>
                  <a:pt x="190" y="46"/>
                  <a:pt x="189" y="49"/>
                  <a:pt x="188" y="50"/>
                </a:cubicBezTo>
                <a:cubicBezTo>
                  <a:pt x="190" y="47"/>
                  <a:pt x="181" y="45"/>
                  <a:pt x="180" y="44"/>
                </a:cubicBezTo>
                <a:cubicBezTo>
                  <a:pt x="183" y="42"/>
                  <a:pt x="180" y="39"/>
                  <a:pt x="178" y="38"/>
                </a:cubicBezTo>
                <a:cubicBezTo>
                  <a:pt x="176" y="36"/>
                  <a:pt x="169" y="35"/>
                  <a:pt x="168" y="37"/>
                </a:cubicBezTo>
                <a:cubicBezTo>
                  <a:pt x="163" y="43"/>
                  <a:pt x="173" y="44"/>
                  <a:pt x="175" y="45"/>
                </a:cubicBezTo>
                <a:cubicBezTo>
                  <a:pt x="176" y="46"/>
                  <a:pt x="179" y="48"/>
                  <a:pt x="177" y="49"/>
                </a:cubicBezTo>
                <a:cubicBezTo>
                  <a:pt x="176" y="50"/>
                  <a:pt x="171" y="51"/>
                  <a:pt x="171" y="52"/>
                </a:cubicBezTo>
                <a:cubicBezTo>
                  <a:pt x="169" y="54"/>
                  <a:pt x="172" y="57"/>
                  <a:pt x="170" y="59"/>
                </a:cubicBezTo>
                <a:cubicBezTo>
                  <a:pt x="168" y="57"/>
                  <a:pt x="168" y="53"/>
                  <a:pt x="166" y="50"/>
                </a:cubicBezTo>
                <a:cubicBezTo>
                  <a:pt x="168" y="53"/>
                  <a:pt x="157" y="52"/>
                  <a:pt x="157" y="52"/>
                </a:cubicBezTo>
                <a:cubicBezTo>
                  <a:pt x="154" y="52"/>
                  <a:pt x="148" y="54"/>
                  <a:pt x="145" y="50"/>
                </a:cubicBezTo>
                <a:cubicBezTo>
                  <a:pt x="144" y="49"/>
                  <a:pt x="144" y="44"/>
                  <a:pt x="146" y="45"/>
                </a:cubicBezTo>
                <a:cubicBezTo>
                  <a:pt x="144" y="43"/>
                  <a:pt x="142" y="41"/>
                  <a:pt x="141" y="40"/>
                </a:cubicBezTo>
                <a:cubicBezTo>
                  <a:pt x="132" y="43"/>
                  <a:pt x="125" y="47"/>
                  <a:pt x="117" y="51"/>
                </a:cubicBezTo>
                <a:cubicBezTo>
                  <a:pt x="118" y="51"/>
                  <a:pt x="119" y="51"/>
                  <a:pt x="120" y="50"/>
                </a:cubicBezTo>
                <a:cubicBezTo>
                  <a:pt x="122" y="50"/>
                  <a:pt x="124" y="48"/>
                  <a:pt x="126" y="47"/>
                </a:cubicBezTo>
                <a:cubicBezTo>
                  <a:pt x="128" y="46"/>
                  <a:pt x="134" y="43"/>
                  <a:pt x="136" y="46"/>
                </a:cubicBezTo>
                <a:cubicBezTo>
                  <a:pt x="137" y="45"/>
                  <a:pt x="137" y="45"/>
                  <a:pt x="138" y="44"/>
                </a:cubicBezTo>
                <a:cubicBezTo>
                  <a:pt x="139" y="46"/>
                  <a:pt x="141" y="48"/>
                  <a:pt x="143" y="51"/>
                </a:cubicBezTo>
                <a:cubicBezTo>
                  <a:pt x="141" y="50"/>
                  <a:pt x="137" y="50"/>
                  <a:pt x="135" y="50"/>
                </a:cubicBezTo>
                <a:cubicBezTo>
                  <a:pt x="133" y="51"/>
                  <a:pt x="130" y="51"/>
                  <a:pt x="130" y="53"/>
                </a:cubicBezTo>
                <a:cubicBezTo>
                  <a:pt x="130" y="55"/>
                  <a:pt x="131" y="57"/>
                  <a:pt x="131" y="58"/>
                </a:cubicBezTo>
                <a:cubicBezTo>
                  <a:pt x="128" y="56"/>
                  <a:pt x="125" y="52"/>
                  <a:pt x="121" y="51"/>
                </a:cubicBezTo>
                <a:cubicBezTo>
                  <a:pt x="119" y="51"/>
                  <a:pt x="117" y="51"/>
                  <a:pt x="115" y="52"/>
                </a:cubicBezTo>
                <a:cubicBezTo>
                  <a:pt x="91" y="65"/>
                  <a:pt x="71" y="84"/>
                  <a:pt x="56" y="107"/>
                </a:cubicBezTo>
                <a:cubicBezTo>
                  <a:pt x="57" y="108"/>
                  <a:pt x="58" y="109"/>
                  <a:pt x="59" y="109"/>
                </a:cubicBezTo>
                <a:cubicBezTo>
                  <a:pt x="62" y="110"/>
                  <a:pt x="59" y="117"/>
                  <a:pt x="64" y="113"/>
                </a:cubicBezTo>
                <a:cubicBezTo>
                  <a:pt x="66" y="115"/>
                  <a:pt x="66" y="116"/>
                  <a:pt x="65" y="118"/>
                </a:cubicBezTo>
                <a:cubicBezTo>
                  <a:pt x="65" y="118"/>
                  <a:pt x="75" y="124"/>
                  <a:pt x="76" y="125"/>
                </a:cubicBezTo>
                <a:cubicBezTo>
                  <a:pt x="78" y="126"/>
                  <a:pt x="80" y="128"/>
                  <a:pt x="81" y="130"/>
                </a:cubicBezTo>
                <a:cubicBezTo>
                  <a:pt x="82" y="132"/>
                  <a:pt x="80" y="134"/>
                  <a:pt x="79" y="135"/>
                </a:cubicBezTo>
                <a:cubicBezTo>
                  <a:pt x="78" y="134"/>
                  <a:pt x="75" y="130"/>
                  <a:pt x="74" y="131"/>
                </a:cubicBezTo>
                <a:cubicBezTo>
                  <a:pt x="73" y="133"/>
                  <a:pt x="74" y="139"/>
                  <a:pt x="77" y="139"/>
                </a:cubicBezTo>
                <a:cubicBezTo>
                  <a:pt x="73" y="139"/>
                  <a:pt x="75" y="155"/>
                  <a:pt x="74" y="158"/>
                </a:cubicBezTo>
                <a:cubicBezTo>
                  <a:pt x="74" y="158"/>
                  <a:pt x="74" y="158"/>
                  <a:pt x="74" y="158"/>
                </a:cubicBezTo>
                <a:cubicBezTo>
                  <a:pt x="73" y="161"/>
                  <a:pt x="76" y="173"/>
                  <a:pt x="81" y="172"/>
                </a:cubicBezTo>
                <a:cubicBezTo>
                  <a:pt x="78" y="172"/>
                  <a:pt x="87" y="184"/>
                  <a:pt x="88" y="185"/>
                </a:cubicBezTo>
                <a:cubicBezTo>
                  <a:pt x="91" y="187"/>
                  <a:pt x="95" y="188"/>
                  <a:pt x="97" y="192"/>
                </a:cubicBezTo>
                <a:cubicBezTo>
                  <a:pt x="100" y="195"/>
                  <a:pt x="100" y="201"/>
                  <a:pt x="103" y="203"/>
                </a:cubicBezTo>
                <a:cubicBezTo>
                  <a:pt x="102" y="206"/>
                  <a:pt x="108" y="210"/>
                  <a:pt x="108" y="214"/>
                </a:cubicBezTo>
                <a:cubicBezTo>
                  <a:pt x="108" y="214"/>
                  <a:pt x="107" y="214"/>
                  <a:pt x="107" y="215"/>
                </a:cubicBezTo>
                <a:cubicBezTo>
                  <a:pt x="108" y="218"/>
                  <a:pt x="113" y="218"/>
                  <a:pt x="115" y="221"/>
                </a:cubicBezTo>
                <a:cubicBezTo>
                  <a:pt x="116" y="223"/>
                  <a:pt x="115" y="228"/>
                  <a:pt x="118" y="227"/>
                </a:cubicBezTo>
                <a:cubicBezTo>
                  <a:pt x="118" y="222"/>
                  <a:pt x="115" y="216"/>
                  <a:pt x="112" y="212"/>
                </a:cubicBezTo>
                <a:cubicBezTo>
                  <a:pt x="110" y="209"/>
                  <a:pt x="109" y="207"/>
                  <a:pt x="108" y="204"/>
                </a:cubicBezTo>
                <a:cubicBezTo>
                  <a:pt x="106" y="202"/>
                  <a:pt x="106" y="199"/>
                  <a:pt x="105" y="197"/>
                </a:cubicBezTo>
                <a:cubicBezTo>
                  <a:pt x="106" y="197"/>
                  <a:pt x="112" y="199"/>
                  <a:pt x="111" y="200"/>
                </a:cubicBezTo>
                <a:cubicBezTo>
                  <a:pt x="109" y="205"/>
                  <a:pt x="119" y="214"/>
                  <a:pt x="122" y="217"/>
                </a:cubicBezTo>
                <a:cubicBezTo>
                  <a:pt x="123" y="218"/>
                  <a:pt x="128" y="225"/>
                  <a:pt x="125" y="225"/>
                </a:cubicBezTo>
                <a:cubicBezTo>
                  <a:pt x="129" y="225"/>
                  <a:pt x="133" y="230"/>
                  <a:pt x="135" y="233"/>
                </a:cubicBezTo>
                <a:cubicBezTo>
                  <a:pt x="137" y="236"/>
                  <a:pt x="136" y="241"/>
                  <a:pt x="138" y="245"/>
                </a:cubicBezTo>
                <a:cubicBezTo>
                  <a:pt x="139" y="250"/>
                  <a:pt x="146" y="252"/>
                  <a:pt x="150" y="255"/>
                </a:cubicBezTo>
                <a:cubicBezTo>
                  <a:pt x="154" y="256"/>
                  <a:pt x="157" y="259"/>
                  <a:pt x="160" y="260"/>
                </a:cubicBezTo>
                <a:cubicBezTo>
                  <a:pt x="166" y="262"/>
                  <a:pt x="167" y="260"/>
                  <a:pt x="171" y="260"/>
                </a:cubicBezTo>
                <a:cubicBezTo>
                  <a:pt x="178" y="259"/>
                  <a:pt x="179" y="266"/>
                  <a:pt x="184" y="269"/>
                </a:cubicBezTo>
                <a:cubicBezTo>
                  <a:pt x="187" y="270"/>
                  <a:pt x="194" y="273"/>
                  <a:pt x="198" y="271"/>
                </a:cubicBezTo>
                <a:cubicBezTo>
                  <a:pt x="196" y="272"/>
                  <a:pt x="203" y="282"/>
                  <a:pt x="204" y="283"/>
                </a:cubicBezTo>
                <a:cubicBezTo>
                  <a:pt x="206" y="286"/>
                  <a:pt x="210" y="287"/>
                  <a:pt x="213" y="290"/>
                </a:cubicBezTo>
                <a:cubicBezTo>
                  <a:pt x="213" y="290"/>
                  <a:pt x="214" y="289"/>
                  <a:pt x="214" y="288"/>
                </a:cubicBezTo>
                <a:cubicBezTo>
                  <a:pt x="213" y="291"/>
                  <a:pt x="218" y="296"/>
                  <a:pt x="221" y="296"/>
                </a:cubicBezTo>
                <a:cubicBezTo>
                  <a:pt x="223" y="295"/>
                  <a:pt x="224" y="290"/>
                  <a:pt x="224" y="288"/>
                </a:cubicBezTo>
                <a:cubicBezTo>
                  <a:pt x="219" y="290"/>
                  <a:pt x="215" y="288"/>
                  <a:pt x="212" y="283"/>
                </a:cubicBezTo>
                <a:cubicBezTo>
                  <a:pt x="211" y="282"/>
                  <a:pt x="207" y="275"/>
                  <a:pt x="211" y="275"/>
                </a:cubicBezTo>
                <a:cubicBezTo>
                  <a:pt x="216" y="275"/>
                  <a:pt x="212" y="271"/>
                  <a:pt x="212" y="268"/>
                </a:cubicBezTo>
                <a:cubicBezTo>
                  <a:pt x="211" y="264"/>
                  <a:pt x="208" y="262"/>
                  <a:pt x="206" y="259"/>
                </a:cubicBezTo>
                <a:cubicBezTo>
                  <a:pt x="205" y="262"/>
                  <a:pt x="200" y="261"/>
                  <a:pt x="198" y="259"/>
                </a:cubicBezTo>
                <a:cubicBezTo>
                  <a:pt x="198" y="259"/>
                  <a:pt x="197" y="261"/>
                  <a:pt x="197" y="262"/>
                </a:cubicBezTo>
                <a:cubicBezTo>
                  <a:pt x="196" y="262"/>
                  <a:pt x="195" y="262"/>
                  <a:pt x="194" y="261"/>
                </a:cubicBezTo>
                <a:cubicBezTo>
                  <a:pt x="194" y="258"/>
                  <a:pt x="194" y="255"/>
                  <a:pt x="195" y="251"/>
                </a:cubicBezTo>
                <a:cubicBezTo>
                  <a:pt x="196" y="247"/>
                  <a:pt x="205" y="238"/>
                  <a:pt x="194" y="239"/>
                </a:cubicBezTo>
                <a:cubicBezTo>
                  <a:pt x="190" y="239"/>
                  <a:pt x="188" y="240"/>
                  <a:pt x="187" y="244"/>
                </a:cubicBezTo>
                <a:cubicBezTo>
                  <a:pt x="186" y="247"/>
                  <a:pt x="186" y="249"/>
                  <a:pt x="183" y="251"/>
                </a:cubicBezTo>
                <a:cubicBezTo>
                  <a:pt x="181" y="252"/>
                  <a:pt x="173" y="251"/>
                  <a:pt x="171" y="250"/>
                </a:cubicBezTo>
                <a:cubicBezTo>
                  <a:pt x="166" y="247"/>
                  <a:pt x="163" y="239"/>
                  <a:pt x="163" y="234"/>
                </a:cubicBezTo>
                <a:cubicBezTo>
                  <a:pt x="163" y="227"/>
                  <a:pt x="166" y="221"/>
                  <a:pt x="163" y="215"/>
                </a:cubicBezTo>
                <a:cubicBezTo>
                  <a:pt x="164" y="213"/>
                  <a:pt x="166" y="211"/>
                  <a:pt x="168" y="210"/>
                </a:cubicBezTo>
                <a:cubicBezTo>
                  <a:pt x="169" y="209"/>
                  <a:pt x="171" y="210"/>
                  <a:pt x="172" y="207"/>
                </a:cubicBezTo>
                <a:cubicBezTo>
                  <a:pt x="171" y="207"/>
                  <a:pt x="170" y="206"/>
                  <a:pt x="170" y="206"/>
                </a:cubicBezTo>
                <a:cubicBezTo>
                  <a:pt x="173" y="208"/>
                  <a:pt x="180" y="203"/>
                  <a:pt x="184" y="206"/>
                </a:cubicBezTo>
                <a:cubicBezTo>
                  <a:pt x="186" y="207"/>
                  <a:pt x="188" y="208"/>
                  <a:pt x="189" y="205"/>
                </a:cubicBezTo>
                <a:cubicBezTo>
                  <a:pt x="189" y="205"/>
                  <a:pt x="187" y="202"/>
                  <a:pt x="188" y="200"/>
                </a:cubicBezTo>
                <a:cubicBezTo>
                  <a:pt x="189" y="204"/>
                  <a:pt x="192" y="205"/>
                  <a:pt x="196" y="202"/>
                </a:cubicBezTo>
                <a:cubicBezTo>
                  <a:pt x="197" y="203"/>
                  <a:pt x="201" y="203"/>
                  <a:pt x="204" y="204"/>
                </a:cubicBezTo>
                <a:cubicBezTo>
                  <a:pt x="207" y="206"/>
                  <a:pt x="207" y="209"/>
                  <a:pt x="211" y="205"/>
                </a:cubicBezTo>
                <a:cubicBezTo>
                  <a:pt x="213" y="208"/>
                  <a:pt x="213" y="208"/>
                  <a:pt x="214" y="211"/>
                </a:cubicBezTo>
                <a:cubicBezTo>
                  <a:pt x="214" y="214"/>
                  <a:pt x="216" y="221"/>
                  <a:pt x="218" y="222"/>
                </a:cubicBezTo>
                <a:cubicBezTo>
                  <a:pt x="224" y="225"/>
                  <a:pt x="222" y="217"/>
                  <a:pt x="222" y="214"/>
                </a:cubicBezTo>
                <a:cubicBezTo>
                  <a:pt x="222" y="213"/>
                  <a:pt x="222" y="205"/>
                  <a:pt x="221" y="205"/>
                </a:cubicBezTo>
                <a:cubicBezTo>
                  <a:pt x="213" y="203"/>
                  <a:pt x="216" y="197"/>
                  <a:pt x="221" y="193"/>
                </a:cubicBezTo>
                <a:cubicBezTo>
                  <a:pt x="222" y="192"/>
                  <a:pt x="227" y="190"/>
                  <a:pt x="230" y="188"/>
                </a:cubicBezTo>
                <a:cubicBezTo>
                  <a:pt x="232" y="186"/>
                  <a:pt x="235" y="183"/>
                  <a:pt x="234" y="179"/>
                </a:cubicBezTo>
                <a:cubicBezTo>
                  <a:pt x="235" y="179"/>
                  <a:pt x="236" y="178"/>
                  <a:pt x="236" y="177"/>
                </a:cubicBezTo>
                <a:cubicBezTo>
                  <a:pt x="236" y="177"/>
                  <a:pt x="233" y="174"/>
                  <a:pt x="232" y="175"/>
                </a:cubicBezTo>
                <a:cubicBezTo>
                  <a:pt x="234" y="174"/>
                  <a:pt x="234" y="172"/>
                  <a:pt x="233" y="171"/>
                </a:cubicBezTo>
                <a:cubicBezTo>
                  <a:pt x="235" y="169"/>
                  <a:pt x="234" y="166"/>
                  <a:pt x="236" y="165"/>
                </a:cubicBezTo>
                <a:cubicBezTo>
                  <a:pt x="239" y="169"/>
                  <a:pt x="245" y="165"/>
                  <a:pt x="242" y="162"/>
                </a:cubicBezTo>
                <a:cubicBezTo>
                  <a:pt x="244" y="158"/>
                  <a:pt x="250" y="160"/>
                  <a:pt x="252" y="157"/>
                </a:cubicBezTo>
                <a:cubicBezTo>
                  <a:pt x="255" y="158"/>
                  <a:pt x="253" y="153"/>
                  <a:pt x="255" y="150"/>
                </a:cubicBezTo>
                <a:cubicBezTo>
                  <a:pt x="256" y="148"/>
                  <a:pt x="259" y="148"/>
                  <a:pt x="262" y="147"/>
                </a:cubicBezTo>
                <a:cubicBezTo>
                  <a:pt x="262" y="147"/>
                  <a:pt x="268" y="143"/>
                  <a:pt x="266" y="143"/>
                </a:cubicBezTo>
                <a:cubicBezTo>
                  <a:pt x="270" y="144"/>
                  <a:pt x="279" y="139"/>
                  <a:pt x="272" y="135"/>
                </a:cubicBezTo>
                <a:cubicBezTo>
                  <a:pt x="273" y="133"/>
                  <a:pt x="270" y="132"/>
                  <a:pt x="268" y="132"/>
                </a:cubicBezTo>
                <a:cubicBezTo>
                  <a:pt x="269" y="131"/>
                  <a:pt x="272" y="132"/>
                  <a:pt x="273" y="131"/>
                </a:cubicBezTo>
                <a:cubicBezTo>
                  <a:pt x="276" y="129"/>
                  <a:pt x="274" y="128"/>
                  <a:pt x="271" y="127"/>
                </a:cubicBezTo>
                <a:cubicBezTo>
                  <a:pt x="268" y="126"/>
                  <a:pt x="263" y="128"/>
                  <a:pt x="261" y="130"/>
                </a:cubicBezTo>
                <a:cubicBezTo>
                  <a:pt x="259" y="132"/>
                  <a:pt x="257" y="134"/>
                  <a:pt x="255" y="135"/>
                </a:cubicBezTo>
                <a:close/>
                <a:moveTo>
                  <a:pt x="308" y="302"/>
                </a:moveTo>
                <a:cubicBezTo>
                  <a:pt x="306" y="301"/>
                  <a:pt x="303" y="301"/>
                  <a:pt x="301" y="300"/>
                </a:cubicBezTo>
                <a:cubicBezTo>
                  <a:pt x="299" y="300"/>
                  <a:pt x="298" y="299"/>
                  <a:pt x="295" y="298"/>
                </a:cubicBezTo>
                <a:cubicBezTo>
                  <a:pt x="296" y="293"/>
                  <a:pt x="290" y="292"/>
                  <a:pt x="287" y="289"/>
                </a:cubicBezTo>
                <a:cubicBezTo>
                  <a:pt x="284" y="287"/>
                  <a:pt x="282" y="284"/>
                  <a:pt x="277" y="285"/>
                </a:cubicBezTo>
                <a:cubicBezTo>
                  <a:pt x="276" y="285"/>
                  <a:pt x="271" y="287"/>
                  <a:pt x="272" y="288"/>
                </a:cubicBezTo>
                <a:cubicBezTo>
                  <a:pt x="269" y="285"/>
                  <a:pt x="268" y="284"/>
                  <a:pt x="263" y="282"/>
                </a:cubicBezTo>
                <a:cubicBezTo>
                  <a:pt x="259" y="281"/>
                  <a:pt x="257" y="276"/>
                  <a:pt x="253" y="281"/>
                </a:cubicBezTo>
                <a:cubicBezTo>
                  <a:pt x="251" y="283"/>
                  <a:pt x="252" y="286"/>
                  <a:pt x="251" y="288"/>
                </a:cubicBezTo>
                <a:cubicBezTo>
                  <a:pt x="247" y="285"/>
                  <a:pt x="254" y="282"/>
                  <a:pt x="251" y="279"/>
                </a:cubicBezTo>
                <a:cubicBezTo>
                  <a:pt x="248" y="275"/>
                  <a:pt x="243" y="281"/>
                  <a:pt x="240" y="282"/>
                </a:cubicBezTo>
                <a:cubicBezTo>
                  <a:pt x="239" y="284"/>
                  <a:pt x="237" y="284"/>
                  <a:pt x="236" y="286"/>
                </a:cubicBezTo>
                <a:cubicBezTo>
                  <a:pt x="235" y="287"/>
                  <a:pt x="234" y="290"/>
                  <a:pt x="233" y="291"/>
                </a:cubicBezTo>
                <a:cubicBezTo>
                  <a:pt x="233" y="289"/>
                  <a:pt x="228" y="290"/>
                  <a:pt x="228" y="288"/>
                </a:cubicBezTo>
                <a:cubicBezTo>
                  <a:pt x="229" y="294"/>
                  <a:pt x="229" y="301"/>
                  <a:pt x="230" y="307"/>
                </a:cubicBezTo>
                <a:cubicBezTo>
                  <a:pt x="231" y="310"/>
                  <a:pt x="230" y="316"/>
                  <a:pt x="227" y="319"/>
                </a:cubicBezTo>
                <a:cubicBezTo>
                  <a:pt x="224" y="321"/>
                  <a:pt x="221" y="324"/>
                  <a:pt x="220" y="329"/>
                </a:cubicBezTo>
                <a:cubicBezTo>
                  <a:pt x="220" y="332"/>
                  <a:pt x="220" y="334"/>
                  <a:pt x="223" y="335"/>
                </a:cubicBezTo>
                <a:cubicBezTo>
                  <a:pt x="223" y="339"/>
                  <a:pt x="219" y="342"/>
                  <a:pt x="219" y="346"/>
                </a:cubicBezTo>
                <a:cubicBezTo>
                  <a:pt x="219" y="346"/>
                  <a:pt x="220" y="348"/>
                  <a:pt x="220" y="350"/>
                </a:cubicBezTo>
                <a:cubicBezTo>
                  <a:pt x="254" y="344"/>
                  <a:pt x="285" y="327"/>
                  <a:pt x="308" y="302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  <a:headEnd/>
            <a:tailEnd/>
          </a:ln>
        </p:spPr>
        <p:txBody>
          <a:bodyPr vert="horz" wrap="square" lIns="111657" tIns="55828" rIns="111657" bIns="55828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160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5" name="Freeform 217"/>
          <p:cNvSpPr>
            <a:spLocks noEditPoints="1"/>
          </p:cNvSpPr>
          <p:nvPr/>
        </p:nvSpPr>
        <p:spPr bwMode="auto">
          <a:xfrm>
            <a:off x="5524398" y="4349239"/>
            <a:ext cx="462651" cy="346988"/>
          </a:xfrm>
          <a:custGeom>
            <a:avLst/>
            <a:gdLst/>
            <a:ahLst/>
            <a:cxnLst>
              <a:cxn ang="0">
                <a:pos x="78" y="58"/>
              </a:cxn>
              <a:cxn ang="0">
                <a:pos x="0" y="58"/>
              </a:cxn>
              <a:cxn ang="0">
                <a:pos x="0" y="0"/>
              </a:cxn>
              <a:cxn ang="0">
                <a:pos x="5" y="0"/>
              </a:cxn>
              <a:cxn ang="0">
                <a:pos x="5" y="53"/>
              </a:cxn>
              <a:cxn ang="0">
                <a:pos x="78" y="53"/>
              </a:cxn>
              <a:cxn ang="0">
                <a:pos x="78" y="58"/>
              </a:cxn>
              <a:cxn ang="0">
                <a:pos x="73" y="22"/>
              </a:cxn>
              <a:cxn ang="0">
                <a:pos x="71" y="23"/>
              </a:cxn>
              <a:cxn ang="0">
                <a:pos x="66" y="18"/>
              </a:cxn>
              <a:cxn ang="0">
                <a:pos x="42" y="42"/>
              </a:cxn>
              <a:cxn ang="0">
                <a:pos x="40" y="42"/>
              </a:cxn>
              <a:cxn ang="0">
                <a:pos x="31" y="34"/>
              </a:cxn>
              <a:cxn ang="0">
                <a:pos x="16" y="49"/>
              </a:cxn>
              <a:cxn ang="0">
                <a:pos x="8" y="42"/>
              </a:cxn>
              <a:cxn ang="0">
                <a:pos x="30" y="20"/>
              </a:cxn>
              <a:cxn ang="0">
                <a:pos x="32" y="20"/>
              </a:cxn>
              <a:cxn ang="0">
                <a:pos x="41" y="29"/>
              </a:cxn>
              <a:cxn ang="0">
                <a:pos x="59" y="11"/>
              </a:cxn>
              <a:cxn ang="0">
                <a:pos x="54" y="6"/>
              </a:cxn>
              <a:cxn ang="0">
                <a:pos x="55" y="4"/>
              </a:cxn>
              <a:cxn ang="0">
                <a:pos x="71" y="4"/>
              </a:cxn>
              <a:cxn ang="0">
                <a:pos x="73" y="6"/>
              </a:cxn>
              <a:cxn ang="0">
                <a:pos x="73" y="22"/>
              </a:cxn>
            </a:cxnLst>
            <a:rect l="0" t="0" r="r" b="b"/>
            <a:pathLst>
              <a:path w="78" h="58">
                <a:moveTo>
                  <a:pt x="78" y="58"/>
                </a:moveTo>
                <a:cubicBezTo>
                  <a:pt x="0" y="58"/>
                  <a:pt x="0" y="58"/>
                  <a:pt x="0" y="58"/>
                </a:cubicBezTo>
                <a:cubicBezTo>
                  <a:pt x="0" y="0"/>
                  <a:pt x="0" y="0"/>
                  <a:pt x="0" y="0"/>
                </a:cubicBezTo>
                <a:cubicBezTo>
                  <a:pt x="5" y="0"/>
                  <a:pt x="5" y="0"/>
                  <a:pt x="5" y="0"/>
                </a:cubicBezTo>
                <a:cubicBezTo>
                  <a:pt x="5" y="53"/>
                  <a:pt x="5" y="53"/>
                  <a:pt x="5" y="53"/>
                </a:cubicBezTo>
                <a:cubicBezTo>
                  <a:pt x="78" y="53"/>
                  <a:pt x="78" y="53"/>
                  <a:pt x="78" y="53"/>
                </a:cubicBezTo>
                <a:lnTo>
                  <a:pt x="78" y="58"/>
                </a:lnTo>
                <a:close/>
                <a:moveTo>
                  <a:pt x="73" y="22"/>
                </a:moveTo>
                <a:cubicBezTo>
                  <a:pt x="73" y="23"/>
                  <a:pt x="71" y="24"/>
                  <a:pt x="71" y="23"/>
                </a:cubicBezTo>
                <a:cubicBezTo>
                  <a:pt x="66" y="18"/>
                  <a:pt x="66" y="18"/>
                  <a:pt x="66" y="18"/>
                </a:cubicBezTo>
                <a:cubicBezTo>
                  <a:pt x="42" y="42"/>
                  <a:pt x="42" y="42"/>
                  <a:pt x="42" y="42"/>
                </a:cubicBezTo>
                <a:cubicBezTo>
                  <a:pt x="41" y="43"/>
                  <a:pt x="41" y="43"/>
                  <a:pt x="40" y="42"/>
                </a:cubicBezTo>
                <a:cubicBezTo>
                  <a:pt x="31" y="34"/>
                  <a:pt x="31" y="34"/>
                  <a:pt x="31" y="34"/>
                </a:cubicBezTo>
                <a:cubicBezTo>
                  <a:pt x="16" y="49"/>
                  <a:pt x="16" y="49"/>
                  <a:pt x="16" y="49"/>
                </a:cubicBezTo>
                <a:cubicBezTo>
                  <a:pt x="8" y="42"/>
                  <a:pt x="8" y="42"/>
                  <a:pt x="8" y="42"/>
                </a:cubicBezTo>
                <a:cubicBezTo>
                  <a:pt x="30" y="20"/>
                  <a:pt x="30" y="20"/>
                  <a:pt x="30" y="20"/>
                </a:cubicBezTo>
                <a:cubicBezTo>
                  <a:pt x="31" y="19"/>
                  <a:pt x="32" y="19"/>
                  <a:pt x="32" y="20"/>
                </a:cubicBezTo>
                <a:cubicBezTo>
                  <a:pt x="41" y="29"/>
                  <a:pt x="41" y="29"/>
                  <a:pt x="41" y="29"/>
                </a:cubicBezTo>
                <a:cubicBezTo>
                  <a:pt x="59" y="11"/>
                  <a:pt x="59" y="11"/>
                  <a:pt x="59" y="11"/>
                </a:cubicBezTo>
                <a:cubicBezTo>
                  <a:pt x="54" y="6"/>
                  <a:pt x="54" y="6"/>
                  <a:pt x="54" y="6"/>
                </a:cubicBezTo>
                <a:cubicBezTo>
                  <a:pt x="53" y="6"/>
                  <a:pt x="54" y="4"/>
                  <a:pt x="55" y="4"/>
                </a:cubicBezTo>
                <a:cubicBezTo>
                  <a:pt x="71" y="4"/>
                  <a:pt x="71" y="4"/>
                  <a:pt x="71" y="4"/>
                </a:cubicBezTo>
                <a:cubicBezTo>
                  <a:pt x="72" y="4"/>
                  <a:pt x="73" y="5"/>
                  <a:pt x="73" y="6"/>
                </a:cubicBezTo>
                <a:lnTo>
                  <a:pt x="73" y="22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  <a:headEnd/>
            <a:tailEnd/>
          </a:ln>
        </p:spPr>
        <p:txBody>
          <a:bodyPr vert="horz" wrap="square" lIns="111657" tIns="55828" rIns="111657" bIns="55828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160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6" name="Freeform 216"/>
          <p:cNvSpPr>
            <a:spLocks noEditPoints="1"/>
          </p:cNvSpPr>
          <p:nvPr/>
        </p:nvSpPr>
        <p:spPr bwMode="auto">
          <a:xfrm>
            <a:off x="6623986" y="4785967"/>
            <a:ext cx="414068" cy="416883"/>
          </a:xfrm>
          <a:custGeom>
            <a:avLst/>
            <a:gdLst/>
            <a:ahLst/>
            <a:cxnLst>
              <a:cxn ang="0">
                <a:pos x="68" y="34"/>
              </a:cxn>
              <a:cxn ang="0">
                <a:pos x="34" y="68"/>
              </a:cxn>
              <a:cxn ang="0">
                <a:pos x="0" y="34"/>
              </a:cxn>
              <a:cxn ang="0">
                <a:pos x="34" y="0"/>
              </a:cxn>
              <a:cxn ang="0">
                <a:pos x="68" y="34"/>
              </a:cxn>
              <a:cxn ang="0">
                <a:pos x="15" y="40"/>
              </a:cxn>
              <a:cxn ang="0">
                <a:pos x="14" y="34"/>
              </a:cxn>
              <a:cxn ang="0">
                <a:pos x="15" y="27"/>
              </a:cxn>
              <a:cxn ang="0">
                <a:pos x="8" y="20"/>
              </a:cxn>
              <a:cxn ang="0">
                <a:pos x="5" y="34"/>
              </a:cxn>
              <a:cxn ang="0">
                <a:pos x="8" y="47"/>
              </a:cxn>
              <a:cxn ang="0">
                <a:pos x="15" y="40"/>
              </a:cxn>
              <a:cxn ang="0">
                <a:pos x="48" y="34"/>
              </a:cxn>
              <a:cxn ang="0">
                <a:pos x="34" y="19"/>
              </a:cxn>
              <a:cxn ang="0">
                <a:pos x="19" y="34"/>
              </a:cxn>
              <a:cxn ang="0">
                <a:pos x="34" y="48"/>
              </a:cxn>
              <a:cxn ang="0">
                <a:pos x="48" y="34"/>
              </a:cxn>
              <a:cxn ang="0">
                <a:pos x="20" y="8"/>
              </a:cxn>
              <a:cxn ang="0">
                <a:pos x="27" y="15"/>
              </a:cxn>
              <a:cxn ang="0">
                <a:pos x="34" y="14"/>
              </a:cxn>
              <a:cxn ang="0">
                <a:pos x="40" y="15"/>
              </a:cxn>
              <a:cxn ang="0">
                <a:pos x="47" y="8"/>
              </a:cxn>
              <a:cxn ang="0">
                <a:pos x="34" y="5"/>
              </a:cxn>
              <a:cxn ang="0">
                <a:pos x="20" y="8"/>
              </a:cxn>
              <a:cxn ang="0">
                <a:pos x="47" y="59"/>
              </a:cxn>
              <a:cxn ang="0">
                <a:pos x="40" y="52"/>
              </a:cxn>
              <a:cxn ang="0">
                <a:pos x="34" y="53"/>
              </a:cxn>
              <a:cxn ang="0">
                <a:pos x="27" y="52"/>
              </a:cxn>
              <a:cxn ang="0">
                <a:pos x="20" y="59"/>
              </a:cxn>
              <a:cxn ang="0">
                <a:pos x="34" y="63"/>
              </a:cxn>
              <a:cxn ang="0">
                <a:pos x="47" y="59"/>
              </a:cxn>
              <a:cxn ang="0">
                <a:pos x="60" y="47"/>
              </a:cxn>
              <a:cxn ang="0">
                <a:pos x="63" y="34"/>
              </a:cxn>
              <a:cxn ang="0">
                <a:pos x="60" y="20"/>
              </a:cxn>
              <a:cxn ang="0">
                <a:pos x="52" y="27"/>
              </a:cxn>
              <a:cxn ang="0">
                <a:pos x="53" y="34"/>
              </a:cxn>
              <a:cxn ang="0">
                <a:pos x="52" y="40"/>
              </a:cxn>
              <a:cxn ang="0">
                <a:pos x="60" y="47"/>
              </a:cxn>
            </a:cxnLst>
            <a:rect l="0" t="0" r="r" b="b"/>
            <a:pathLst>
              <a:path w="68" h="68">
                <a:moveTo>
                  <a:pt x="68" y="34"/>
                </a:moveTo>
                <a:cubicBezTo>
                  <a:pt x="68" y="52"/>
                  <a:pt x="53" y="68"/>
                  <a:pt x="34" y="68"/>
                </a:cubicBezTo>
                <a:cubicBezTo>
                  <a:pt x="15" y="68"/>
                  <a:pt x="0" y="52"/>
                  <a:pt x="0" y="34"/>
                </a:cubicBezTo>
                <a:cubicBezTo>
                  <a:pt x="0" y="15"/>
                  <a:pt x="15" y="0"/>
                  <a:pt x="34" y="0"/>
                </a:cubicBezTo>
                <a:cubicBezTo>
                  <a:pt x="53" y="0"/>
                  <a:pt x="68" y="15"/>
                  <a:pt x="68" y="34"/>
                </a:cubicBezTo>
                <a:close/>
                <a:moveTo>
                  <a:pt x="15" y="40"/>
                </a:moveTo>
                <a:cubicBezTo>
                  <a:pt x="15" y="38"/>
                  <a:pt x="14" y="36"/>
                  <a:pt x="14" y="34"/>
                </a:cubicBezTo>
                <a:cubicBezTo>
                  <a:pt x="14" y="31"/>
                  <a:pt x="15" y="29"/>
                  <a:pt x="15" y="27"/>
                </a:cubicBezTo>
                <a:cubicBezTo>
                  <a:pt x="8" y="20"/>
                  <a:pt x="8" y="20"/>
                  <a:pt x="8" y="20"/>
                </a:cubicBezTo>
                <a:cubicBezTo>
                  <a:pt x="6" y="24"/>
                  <a:pt x="5" y="29"/>
                  <a:pt x="5" y="34"/>
                </a:cubicBezTo>
                <a:cubicBezTo>
                  <a:pt x="5" y="39"/>
                  <a:pt x="6" y="43"/>
                  <a:pt x="8" y="47"/>
                </a:cubicBezTo>
                <a:lnTo>
                  <a:pt x="15" y="40"/>
                </a:lnTo>
                <a:close/>
                <a:moveTo>
                  <a:pt x="48" y="34"/>
                </a:moveTo>
                <a:cubicBezTo>
                  <a:pt x="48" y="26"/>
                  <a:pt x="42" y="19"/>
                  <a:pt x="34" y="19"/>
                </a:cubicBezTo>
                <a:cubicBezTo>
                  <a:pt x="26" y="19"/>
                  <a:pt x="19" y="26"/>
                  <a:pt x="19" y="34"/>
                </a:cubicBezTo>
                <a:cubicBezTo>
                  <a:pt x="19" y="42"/>
                  <a:pt x="26" y="48"/>
                  <a:pt x="34" y="48"/>
                </a:cubicBezTo>
                <a:cubicBezTo>
                  <a:pt x="42" y="48"/>
                  <a:pt x="48" y="42"/>
                  <a:pt x="48" y="34"/>
                </a:cubicBezTo>
                <a:close/>
                <a:moveTo>
                  <a:pt x="20" y="8"/>
                </a:moveTo>
                <a:cubicBezTo>
                  <a:pt x="27" y="15"/>
                  <a:pt x="27" y="15"/>
                  <a:pt x="27" y="15"/>
                </a:cubicBezTo>
                <a:cubicBezTo>
                  <a:pt x="29" y="15"/>
                  <a:pt x="32" y="14"/>
                  <a:pt x="34" y="14"/>
                </a:cubicBezTo>
                <a:cubicBezTo>
                  <a:pt x="36" y="14"/>
                  <a:pt x="38" y="15"/>
                  <a:pt x="40" y="15"/>
                </a:cubicBezTo>
                <a:cubicBezTo>
                  <a:pt x="47" y="8"/>
                  <a:pt x="47" y="8"/>
                  <a:pt x="47" y="8"/>
                </a:cubicBezTo>
                <a:cubicBezTo>
                  <a:pt x="43" y="6"/>
                  <a:pt x="39" y="5"/>
                  <a:pt x="34" y="5"/>
                </a:cubicBezTo>
                <a:cubicBezTo>
                  <a:pt x="29" y="5"/>
                  <a:pt x="24" y="6"/>
                  <a:pt x="20" y="8"/>
                </a:cubicBezTo>
                <a:close/>
                <a:moveTo>
                  <a:pt x="47" y="59"/>
                </a:moveTo>
                <a:cubicBezTo>
                  <a:pt x="40" y="52"/>
                  <a:pt x="40" y="52"/>
                  <a:pt x="40" y="52"/>
                </a:cubicBezTo>
                <a:cubicBezTo>
                  <a:pt x="38" y="53"/>
                  <a:pt x="36" y="53"/>
                  <a:pt x="34" y="53"/>
                </a:cubicBezTo>
                <a:cubicBezTo>
                  <a:pt x="32" y="53"/>
                  <a:pt x="29" y="53"/>
                  <a:pt x="27" y="52"/>
                </a:cubicBezTo>
                <a:cubicBezTo>
                  <a:pt x="20" y="59"/>
                  <a:pt x="20" y="59"/>
                  <a:pt x="20" y="59"/>
                </a:cubicBezTo>
                <a:cubicBezTo>
                  <a:pt x="24" y="62"/>
                  <a:pt x="29" y="63"/>
                  <a:pt x="34" y="63"/>
                </a:cubicBezTo>
                <a:cubicBezTo>
                  <a:pt x="39" y="63"/>
                  <a:pt x="43" y="62"/>
                  <a:pt x="47" y="59"/>
                </a:cubicBezTo>
                <a:close/>
                <a:moveTo>
                  <a:pt x="60" y="47"/>
                </a:moveTo>
                <a:cubicBezTo>
                  <a:pt x="62" y="43"/>
                  <a:pt x="63" y="39"/>
                  <a:pt x="63" y="34"/>
                </a:cubicBezTo>
                <a:cubicBezTo>
                  <a:pt x="63" y="29"/>
                  <a:pt x="62" y="24"/>
                  <a:pt x="60" y="20"/>
                </a:cubicBezTo>
                <a:cubicBezTo>
                  <a:pt x="52" y="27"/>
                  <a:pt x="52" y="27"/>
                  <a:pt x="52" y="27"/>
                </a:cubicBezTo>
                <a:cubicBezTo>
                  <a:pt x="53" y="29"/>
                  <a:pt x="53" y="32"/>
                  <a:pt x="53" y="34"/>
                </a:cubicBezTo>
                <a:cubicBezTo>
                  <a:pt x="53" y="36"/>
                  <a:pt x="53" y="38"/>
                  <a:pt x="52" y="40"/>
                </a:cubicBezTo>
                <a:lnTo>
                  <a:pt x="60" y="47"/>
                </a:lnTo>
                <a:close/>
              </a:path>
            </a:pathLst>
          </a:cu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vert="horz" wrap="square" lIns="111657" tIns="55828" rIns="111657" bIns="55828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160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7" name="Freeform 135"/>
          <p:cNvSpPr>
            <a:spLocks noEditPoints="1"/>
          </p:cNvSpPr>
          <p:nvPr/>
        </p:nvSpPr>
        <p:spPr bwMode="auto">
          <a:xfrm>
            <a:off x="6581597" y="3511808"/>
            <a:ext cx="370434" cy="346988"/>
          </a:xfrm>
          <a:custGeom>
            <a:avLst/>
            <a:gdLst/>
            <a:ahLst/>
            <a:cxnLst>
              <a:cxn ang="0">
                <a:pos x="13" y="39"/>
              </a:cxn>
              <a:cxn ang="0">
                <a:pos x="8" y="39"/>
              </a:cxn>
              <a:cxn ang="0">
                <a:pos x="0" y="33"/>
              </a:cxn>
              <a:cxn ang="0">
                <a:pos x="5" y="19"/>
              </a:cxn>
              <a:cxn ang="0">
                <a:pos x="15" y="22"/>
              </a:cxn>
              <a:cxn ang="0">
                <a:pos x="20" y="21"/>
              </a:cxn>
              <a:cxn ang="0">
                <a:pos x="20" y="24"/>
              </a:cxn>
              <a:cxn ang="0">
                <a:pos x="23" y="34"/>
              </a:cxn>
              <a:cxn ang="0">
                <a:pos x="13" y="39"/>
              </a:cxn>
              <a:cxn ang="0">
                <a:pos x="15" y="19"/>
              </a:cxn>
              <a:cxn ang="0">
                <a:pos x="5" y="9"/>
              </a:cxn>
              <a:cxn ang="0">
                <a:pos x="15" y="0"/>
              </a:cxn>
              <a:cxn ang="0">
                <a:pos x="25" y="9"/>
              </a:cxn>
              <a:cxn ang="0">
                <a:pos x="15" y="19"/>
              </a:cxn>
              <a:cxn ang="0">
                <a:pos x="53" y="68"/>
              </a:cxn>
              <a:cxn ang="0">
                <a:pos x="20" y="68"/>
              </a:cxn>
              <a:cxn ang="0">
                <a:pos x="10" y="58"/>
              </a:cxn>
              <a:cxn ang="0">
                <a:pos x="23" y="36"/>
              </a:cxn>
              <a:cxn ang="0">
                <a:pos x="37" y="41"/>
              </a:cxn>
              <a:cxn ang="0">
                <a:pos x="50" y="36"/>
              </a:cxn>
              <a:cxn ang="0">
                <a:pos x="64" y="58"/>
              </a:cxn>
              <a:cxn ang="0">
                <a:pos x="53" y="68"/>
              </a:cxn>
              <a:cxn ang="0">
                <a:pos x="37" y="39"/>
              </a:cxn>
              <a:cxn ang="0">
                <a:pos x="22" y="24"/>
              </a:cxn>
              <a:cxn ang="0">
                <a:pos x="37" y="9"/>
              </a:cxn>
              <a:cxn ang="0">
                <a:pos x="51" y="24"/>
              </a:cxn>
              <a:cxn ang="0">
                <a:pos x="37" y="39"/>
              </a:cxn>
              <a:cxn ang="0">
                <a:pos x="59" y="19"/>
              </a:cxn>
              <a:cxn ang="0">
                <a:pos x="49" y="9"/>
              </a:cxn>
              <a:cxn ang="0">
                <a:pos x="59" y="0"/>
              </a:cxn>
              <a:cxn ang="0">
                <a:pos x="68" y="9"/>
              </a:cxn>
              <a:cxn ang="0">
                <a:pos x="59" y="19"/>
              </a:cxn>
              <a:cxn ang="0">
                <a:pos x="66" y="39"/>
              </a:cxn>
              <a:cxn ang="0">
                <a:pos x="61" y="39"/>
              </a:cxn>
              <a:cxn ang="0">
                <a:pos x="51" y="34"/>
              </a:cxn>
              <a:cxn ang="0">
                <a:pos x="54" y="24"/>
              </a:cxn>
              <a:cxn ang="0">
                <a:pos x="54" y="21"/>
              </a:cxn>
              <a:cxn ang="0">
                <a:pos x="59" y="22"/>
              </a:cxn>
              <a:cxn ang="0">
                <a:pos x="69" y="19"/>
              </a:cxn>
              <a:cxn ang="0">
                <a:pos x="73" y="33"/>
              </a:cxn>
              <a:cxn ang="0">
                <a:pos x="66" y="39"/>
              </a:cxn>
            </a:cxnLst>
            <a:rect l="0" t="0" r="r" b="b"/>
            <a:pathLst>
              <a:path w="73" h="68">
                <a:moveTo>
                  <a:pt x="13" y="39"/>
                </a:moveTo>
                <a:cubicBezTo>
                  <a:pt x="8" y="39"/>
                  <a:pt x="8" y="39"/>
                  <a:pt x="8" y="39"/>
                </a:cubicBezTo>
                <a:cubicBezTo>
                  <a:pt x="4" y="39"/>
                  <a:pt x="0" y="37"/>
                  <a:pt x="0" y="33"/>
                </a:cubicBezTo>
                <a:cubicBezTo>
                  <a:pt x="0" y="29"/>
                  <a:pt x="0" y="19"/>
                  <a:pt x="5" y="19"/>
                </a:cubicBezTo>
                <a:cubicBezTo>
                  <a:pt x="6" y="19"/>
                  <a:pt x="10" y="22"/>
                  <a:pt x="15" y="22"/>
                </a:cubicBezTo>
                <a:cubicBezTo>
                  <a:pt x="17" y="22"/>
                  <a:pt x="18" y="22"/>
                  <a:pt x="20" y="21"/>
                </a:cubicBezTo>
                <a:cubicBezTo>
                  <a:pt x="20" y="22"/>
                  <a:pt x="20" y="23"/>
                  <a:pt x="20" y="24"/>
                </a:cubicBezTo>
                <a:cubicBezTo>
                  <a:pt x="20" y="27"/>
                  <a:pt x="21" y="31"/>
                  <a:pt x="23" y="34"/>
                </a:cubicBezTo>
                <a:cubicBezTo>
                  <a:pt x="19" y="34"/>
                  <a:pt x="15" y="36"/>
                  <a:pt x="13" y="39"/>
                </a:cubicBezTo>
                <a:close/>
                <a:moveTo>
                  <a:pt x="15" y="19"/>
                </a:moveTo>
                <a:cubicBezTo>
                  <a:pt x="10" y="19"/>
                  <a:pt x="5" y="15"/>
                  <a:pt x="5" y="9"/>
                </a:cubicBezTo>
                <a:cubicBezTo>
                  <a:pt x="5" y="4"/>
                  <a:pt x="10" y="0"/>
                  <a:pt x="15" y="0"/>
                </a:cubicBezTo>
                <a:cubicBezTo>
                  <a:pt x="20" y="0"/>
                  <a:pt x="25" y="4"/>
                  <a:pt x="25" y="9"/>
                </a:cubicBezTo>
                <a:cubicBezTo>
                  <a:pt x="25" y="15"/>
                  <a:pt x="20" y="19"/>
                  <a:pt x="15" y="19"/>
                </a:cubicBezTo>
                <a:close/>
                <a:moveTo>
                  <a:pt x="53" y="68"/>
                </a:moveTo>
                <a:cubicBezTo>
                  <a:pt x="20" y="68"/>
                  <a:pt x="20" y="68"/>
                  <a:pt x="20" y="68"/>
                </a:cubicBezTo>
                <a:cubicBezTo>
                  <a:pt x="14" y="68"/>
                  <a:pt x="10" y="64"/>
                  <a:pt x="10" y="58"/>
                </a:cubicBezTo>
                <a:cubicBezTo>
                  <a:pt x="10" y="49"/>
                  <a:pt x="12" y="36"/>
                  <a:pt x="23" y="36"/>
                </a:cubicBezTo>
                <a:cubicBezTo>
                  <a:pt x="25" y="36"/>
                  <a:pt x="29" y="41"/>
                  <a:pt x="37" y="41"/>
                </a:cubicBezTo>
                <a:cubicBezTo>
                  <a:pt x="44" y="41"/>
                  <a:pt x="49" y="36"/>
                  <a:pt x="50" y="36"/>
                </a:cubicBezTo>
                <a:cubicBezTo>
                  <a:pt x="62" y="36"/>
                  <a:pt x="64" y="49"/>
                  <a:pt x="64" y="58"/>
                </a:cubicBezTo>
                <a:cubicBezTo>
                  <a:pt x="64" y="64"/>
                  <a:pt x="60" y="68"/>
                  <a:pt x="53" y="68"/>
                </a:cubicBezTo>
                <a:close/>
                <a:moveTo>
                  <a:pt x="37" y="39"/>
                </a:moveTo>
                <a:cubicBezTo>
                  <a:pt x="29" y="39"/>
                  <a:pt x="22" y="32"/>
                  <a:pt x="22" y="24"/>
                </a:cubicBezTo>
                <a:cubicBezTo>
                  <a:pt x="22" y="16"/>
                  <a:pt x="29" y="9"/>
                  <a:pt x="37" y="9"/>
                </a:cubicBezTo>
                <a:cubicBezTo>
                  <a:pt x="45" y="9"/>
                  <a:pt x="51" y="16"/>
                  <a:pt x="51" y="24"/>
                </a:cubicBezTo>
                <a:cubicBezTo>
                  <a:pt x="51" y="32"/>
                  <a:pt x="45" y="39"/>
                  <a:pt x="37" y="39"/>
                </a:cubicBezTo>
                <a:close/>
                <a:moveTo>
                  <a:pt x="59" y="19"/>
                </a:moveTo>
                <a:cubicBezTo>
                  <a:pt x="53" y="19"/>
                  <a:pt x="49" y="15"/>
                  <a:pt x="49" y="9"/>
                </a:cubicBezTo>
                <a:cubicBezTo>
                  <a:pt x="49" y="4"/>
                  <a:pt x="53" y="0"/>
                  <a:pt x="59" y="0"/>
                </a:cubicBezTo>
                <a:cubicBezTo>
                  <a:pt x="64" y="0"/>
                  <a:pt x="68" y="4"/>
                  <a:pt x="68" y="9"/>
                </a:cubicBezTo>
                <a:cubicBezTo>
                  <a:pt x="68" y="15"/>
                  <a:pt x="64" y="19"/>
                  <a:pt x="59" y="19"/>
                </a:cubicBezTo>
                <a:close/>
                <a:moveTo>
                  <a:pt x="66" y="39"/>
                </a:moveTo>
                <a:cubicBezTo>
                  <a:pt x="61" y="39"/>
                  <a:pt x="61" y="39"/>
                  <a:pt x="61" y="39"/>
                </a:cubicBezTo>
                <a:cubicBezTo>
                  <a:pt x="58" y="36"/>
                  <a:pt x="55" y="34"/>
                  <a:pt x="51" y="34"/>
                </a:cubicBezTo>
                <a:cubicBezTo>
                  <a:pt x="53" y="31"/>
                  <a:pt x="54" y="27"/>
                  <a:pt x="54" y="24"/>
                </a:cubicBezTo>
                <a:cubicBezTo>
                  <a:pt x="54" y="23"/>
                  <a:pt x="54" y="22"/>
                  <a:pt x="54" y="21"/>
                </a:cubicBezTo>
                <a:cubicBezTo>
                  <a:pt x="55" y="22"/>
                  <a:pt x="57" y="22"/>
                  <a:pt x="59" y="22"/>
                </a:cubicBezTo>
                <a:cubicBezTo>
                  <a:pt x="64" y="22"/>
                  <a:pt x="68" y="19"/>
                  <a:pt x="69" y="19"/>
                </a:cubicBezTo>
                <a:cubicBezTo>
                  <a:pt x="73" y="19"/>
                  <a:pt x="73" y="29"/>
                  <a:pt x="73" y="33"/>
                </a:cubicBezTo>
                <a:cubicBezTo>
                  <a:pt x="73" y="37"/>
                  <a:pt x="70" y="39"/>
                  <a:pt x="66" y="39"/>
                </a:cubicBezTo>
                <a:close/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vert="horz" wrap="square" lIns="111657" tIns="55828" rIns="111657" bIns="55828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1600" dirty="0"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1618619" y="316323"/>
            <a:ext cx="4801314" cy="820351"/>
            <a:chOff x="4547065" y="1641064"/>
            <a:chExt cx="4801314" cy="820351"/>
          </a:xfrm>
        </p:grpSpPr>
        <p:sp>
          <p:nvSpPr>
            <p:cNvPr id="22" name="矩形 21"/>
            <p:cNvSpPr/>
            <p:nvPr/>
          </p:nvSpPr>
          <p:spPr>
            <a:xfrm>
              <a:off x="4547065" y="1641064"/>
              <a:ext cx="4801314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600" dirty="0"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单击此处添加标题文本</a:t>
              </a:r>
            </a:p>
          </p:txBody>
        </p:sp>
        <p:sp>
          <p:nvSpPr>
            <p:cNvPr id="23" name="矩形 22"/>
            <p:cNvSpPr/>
            <p:nvPr/>
          </p:nvSpPr>
          <p:spPr>
            <a:xfrm>
              <a:off x="4595743" y="2199805"/>
              <a:ext cx="3537232" cy="2616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en-US" altLang="zh-CN" sz="1100" i="1" dirty="0" smtClean="0">
                  <a:solidFill>
                    <a:schemeClr val="bg1">
                      <a:lumMod val="75000"/>
                    </a:schemeClr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rPr>
                <a:t>CLICK HERE TO ADD TITLE TEXT</a:t>
              </a:r>
              <a:endParaRPr lang="zh-CN" altLang="en-US" sz="1100" i="1" dirty="0">
                <a:solidFill>
                  <a:schemeClr val="bg1">
                    <a:lumMod val="75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endParaRPr>
            </a:p>
          </p:txBody>
        </p:sp>
      </p:grpSp>
      <p:sp>
        <p:nvSpPr>
          <p:cNvPr id="24" name="文本框 23"/>
          <p:cNvSpPr txBox="1"/>
          <p:nvPr/>
        </p:nvSpPr>
        <p:spPr>
          <a:xfrm>
            <a:off x="290946" y="247857"/>
            <a:ext cx="80983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01</a:t>
            </a:r>
            <a:endParaRPr lang="zh-CN" altLang="en-US" sz="4000" dirty="0">
              <a:solidFill>
                <a:schemeClr val="bg1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860925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 dir="u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7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1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18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35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0"/>
                            </p:stCondLst>
                            <p:childTnLst>
                              <p:par>
                                <p:cTn id="3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500"/>
                            </p:stCondLst>
                            <p:childTnLst>
                              <p:par>
                                <p:cTn id="4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5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6000"/>
                            </p:stCondLst>
                            <p:childTnLst>
                              <p:par>
                                <p:cTn id="47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49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7000"/>
                            </p:stCondLst>
                            <p:childTnLst>
                              <p:par>
                                <p:cTn id="5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7500"/>
                            </p:stCondLst>
                            <p:childTnLst>
                              <p:par>
                                <p:cTn id="5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8000"/>
                            </p:stCondLst>
                            <p:childTnLst>
                              <p:par>
                                <p:cTn id="61" presetID="18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63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9000"/>
                            </p:stCondLst>
                            <p:childTnLst>
                              <p:par>
                                <p:cTn id="6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9500"/>
                            </p:stCondLst>
                            <p:childTnLst>
                              <p:par>
                                <p:cTn id="7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3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" grpId="0" animBg="1"/>
      <p:bldP spid="66" grpId="0" animBg="1"/>
      <p:bldP spid="54" grpId="0" animBg="1"/>
      <p:bldP spid="51" grpId="0" animBg="1"/>
      <p:bldP spid="57" grpId="0" animBg="1"/>
      <p:bldP spid="67" grpId="0"/>
      <p:bldP spid="69" grpId="0"/>
      <p:bldP spid="70" grpId="0"/>
      <p:bldP spid="71" grpId="0"/>
      <p:bldP spid="72" grpId="0"/>
      <p:bldP spid="73" grpId="0" animBg="1"/>
      <p:bldP spid="74" grpId="0" animBg="1"/>
      <p:bldP spid="75" grpId="0" animBg="1"/>
      <p:bldP spid="76" grpId="0" animBg="1"/>
      <p:bldP spid="7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 Same Side Corner Rectangle 4"/>
          <p:cNvSpPr/>
          <p:nvPr/>
        </p:nvSpPr>
        <p:spPr>
          <a:xfrm>
            <a:off x="5408617" y="1765611"/>
            <a:ext cx="489569" cy="5466842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49">
              <a:cs typeface="+mn-ea"/>
              <a:sym typeface="+mn-lt"/>
            </a:endParaRPr>
          </a:p>
        </p:txBody>
      </p:sp>
      <p:grpSp>
        <p:nvGrpSpPr>
          <p:cNvPr id="34" name="Group 33"/>
          <p:cNvGrpSpPr/>
          <p:nvPr/>
        </p:nvGrpSpPr>
        <p:grpSpPr>
          <a:xfrm>
            <a:off x="5408619" y="2379507"/>
            <a:ext cx="3451700" cy="543268"/>
            <a:chOff x="5128064" y="2256183"/>
            <a:chExt cx="3273083" cy="515155"/>
          </a:xfrm>
        </p:grpSpPr>
        <p:sp>
          <p:nvSpPr>
            <p:cNvPr id="4" name="Pentagon 3"/>
            <p:cNvSpPr/>
            <p:nvPr/>
          </p:nvSpPr>
          <p:spPr>
            <a:xfrm>
              <a:off x="5128064" y="2256184"/>
              <a:ext cx="3273083" cy="515154"/>
            </a:xfrm>
            <a:prstGeom prst="homePlat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r>
                <a:rPr lang="zh-CN" altLang="en-US" sz="1400">
                  <a:cs typeface="+mn-ea"/>
                  <a:sym typeface="+mn-lt"/>
                </a:rPr>
                <a:t>请替换文字内容</a:t>
              </a:r>
              <a:endParaRPr lang="en-GB" sz="1400" dirty="0">
                <a:cs typeface="+mn-ea"/>
                <a:sym typeface="+mn-lt"/>
              </a:endParaRPr>
            </a:p>
          </p:txBody>
        </p:sp>
        <p:sp>
          <p:nvSpPr>
            <p:cNvPr id="9" name="Rectangle 8"/>
            <p:cNvSpPr/>
            <p:nvPr/>
          </p:nvSpPr>
          <p:spPr>
            <a:xfrm>
              <a:off x="5128064" y="2256183"/>
              <a:ext cx="464234" cy="515155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400" dirty="0">
                <a:cs typeface="+mn-ea"/>
                <a:sym typeface="+mn-lt"/>
              </a:endParaRPr>
            </a:p>
          </p:txBody>
        </p:sp>
      </p:grpSp>
      <p:grpSp>
        <p:nvGrpSpPr>
          <p:cNvPr id="35" name="Group 34"/>
          <p:cNvGrpSpPr/>
          <p:nvPr/>
        </p:nvGrpSpPr>
        <p:grpSpPr>
          <a:xfrm>
            <a:off x="5408619" y="3264225"/>
            <a:ext cx="3451700" cy="543268"/>
            <a:chOff x="5128064" y="3095119"/>
            <a:chExt cx="3273083" cy="515155"/>
          </a:xfrm>
        </p:grpSpPr>
        <p:sp>
          <p:nvSpPr>
            <p:cNvPr id="6" name="Pentagon 5"/>
            <p:cNvSpPr/>
            <p:nvPr/>
          </p:nvSpPr>
          <p:spPr>
            <a:xfrm>
              <a:off x="5128064" y="3095119"/>
              <a:ext cx="3273083" cy="515154"/>
            </a:xfrm>
            <a:prstGeom prst="homePlat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r>
                <a:rPr lang="zh-CN" altLang="en-US" sz="1400">
                  <a:cs typeface="+mn-ea"/>
                  <a:sym typeface="+mn-lt"/>
                </a:rPr>
                <a:t>请替换文字内容</a:t>
              </a:r>
              <a:endParaRPr lang="en-GB" sz="1400" dirty="0">
                <a:cs typeface="+mn-ea"/>
                <a:sym typeface="+mn-lt"/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5128064" y="3095119"/>
              <a:ext cx="464234" cy="515155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400" dirty="0">
                <a:cs typeface="+mn-ea"/>
                <a:sym typeface="+mn-lt"/>
              </a:endParaRPr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5408619" y="4148941"/>
            <a:ext cx="3451700" cy="543268"/>
            <a:chOff x="5128064" y="3934054"/>
            <a:chExt cx="3273083" cy="515155"/>
          </a:xfrm>
        </p:grpSpPr>
        <p:sp>
          <p:nvSpPr>
            <p:cNvPr id="7" name="Pentagon 6"/>
            <p:cNvSpPr/>
            <p:nvPr/>
          </p:nvSpPr>
          <p:spPr>
            <a:xfrm>
              <a:off x="5128064" y="3934054"/>
              <a:ext cx="3273083" cy="515154"/>
            </a:xfrm>
            <a:prstGeom prst="homePlat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r>
                <a:rPr lang="zh-CN" altLang="en-US" sz="1400">
                  <a:cs typeface="+mn-ea"/>
                  <a:sym typeface="+mn-lt"/>
                </a:rPr>
                <a:t>请替换文字内容</a:t>
              </a:r>
              <a:endParaRPr lang="en-GB" sz="1400" dirty="0">
                <a:cs typeface="+mn-ea"/>
                <a:sym typeface="+mn-lt"/>
              </a:endParaRPr>
            </a:p>
          </p:txBody>
        </p:sp>
        <p:sp>
          <p:nvSpPr>
            <p:cNvPr id="11" name="Rectangle 10"/>
            <p:cNvSpPr/>
            <p:nvPr/>
          </p:nvSpPr>
          <p:spPr>
            <a:xfrm>
              <a:off x="5128064" y="3934054"/>
              <a:ext cx="464234" cy="515155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400" dirty="0">
                <a:cs typeface="+mn-ea"/>
                <a:sym typeface="+mn-lt"/>
              </a:endParaRPr>
            </a:p>
          </p:txBody>
        </p:sp>
      </p:grpSp>
      <p:grpSp>
        <p:nvGrpSpPr>
          <p:cNvPr id="37" name="Group 36"/>
          <p:cNvGrpSpPr/>
          <p:nvPr/>
        </p:nvGrpSpPr>
        <p:grpSpPr>
          <a:xfrm>
            <a:off x="5408618" y="5033658"/>
            <a:ext cx="3451701" cy="543269"/>
            <a:chOff x="5128064" y="4772988"/>
            <a:chExt cx="3273084" cy="515156"/>
          </a:xfrm>
        </p:grpSpPr>
        <p:sp>
          <p:nvSpPr>
            <p:cNvPr id="8" name="Pentagon 7"/>
            <p:cNvSpPr/>
            <p:nvPr/>
          </p:nvSpPr>
          <p:spPr>
            <a:xfrm>
              <a:off x="5128065" y="4772990"/>
              <a:ext cx="3273083" cy="515154"/>
            </a:xfrm>
            <a:prstGeom prst="homePlat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r>
                <a:rPr lang="zh-CN" altLang="en-US" sz="1400">
                  <a:cs typeface="+mn-ea"/>
                  <a:sym typeface="+mn-lt"/>
                </a:rPr>
                <a:t>请替换文字内容</a:t>
              </a:r>
              <a:endParaRPr lang="en-GB" sz="1400" dirty="0">
                <a:cs typeface="+mn-ea"/>
                <a:sym typeface="+mn-lt"/>
              </a:endParaRPr>
            </a:p>
          </p:txBody>
        </p:sp>
        <p:sp>
          <p:nvSpPr>
            <p:cNvPr id="12" name="Rectangle 11"/>
            <p:cNvSpPr/>
            <p:nvPr/>
          </p:nvSpPr>
          <p:spPr>
            <a:xfrm>
              <a:off x="5128064" y="4772988"/>
              <a:ext cx="464234" cy="515155"/>
            </a:xfrm>
            <a:prstGeom prst="rect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400" dirty="0">
                <a:cs typeface="+mn-ea"/>
                <a:sym typeface="+mn-lt"/>
              </a:endParaRPr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9057322" y="2233528"/>
            <a:ext cx="2541032" cy="736180"/>
            <a:chOff x="8451509" y="2034687"/>
            <a:chExt cx="3254568" cy="698081"/>
          </a:xfrm>
        </p:grpSpPr>
        <p:sp>
          <p:nvSpPr>
            <p:cNvPr id="13" name="TextBox 12"/>
            <p:cNvSpPr txBox="1"/>
            <p:nvPr/>
          </p:nvSpPr>
          <p:spPr>
            <a:xfrm>
              <a:off x="8451509" y="2034687"/>
              <a:ext cx="1817435" cy="31732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4" name="Rectangle 13"/>
            <p:cNvSpPr/>
            <p:nvPr/>
          </p:nvSpPr>
          <p:spPr>
            <a:xfrm>
              <a:off x="8508022" y="2365039"/>
              <a:ext cx="3198055" cy="3677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……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9057322" y="3118243"/>
            <a:ext cx="2496908" cy="736180"/>
            <a:chOff x="8508022" y="2034687"/>
            <a:chExt cx="3198055" cy="698081"/>
          </a:xfrm>
        </p:grpSpPr>
        <p:sp>
          <p:nvSpPr>
            <p:cNvPr id="17" name="TextBox 16"/>
            <p:cNvSpPr txBox="1"/>
            <p:nvPr/>
          </p:nvSpPr>
          <p:spPr>
            <a:xfrm>
              <a:off x="8514715" y="2034687"/>
              <a:ext cx="1817436" cy="31732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8" name="Rectangle 17"/>
            <p:cNvSpPr/>
            <p:nvPr/>
          </p:nvSpPr>
          <p:spPr>
            <a:xfrm>
              <a:off x="8508022" y="2365039"/>
              <a:ext cx="3198055" cy="3677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……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9057322" y="4887674"/>
            <a:ext cx="2496909" cy="736179"/>
            <a:chOff x="8508022" y="2034687"/>
            <a:chExt cx="3198055" cy="698082"/>
          </a:xfrm>
        </p:grpSpPr>
        <p:sp>
          <p:nvSpPr>
            <p:cNvPr id="20" name="TextBox 19"/>
            <p:cNvSpPr txBox="1"/>
            <p:nvPr/>
          </p:nvSpPr>
          <p:spPr>
            <a:xfrm>
              <a:off x="8514343" y="2034687"/>
              <a:ext cx="1817435" cy="31732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1" name="Rectangle 20"/>
            <p:cNvSpPr/>
            <p:nvPr/>
          </p:nvSpPr>
          <p:spPr>
            <a:xfrm>
              <a:off x="8508022" y="2365039"/>
              <a:ext cx="3198055" cy="3677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……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9057322" y="4002958"/>
            <a:ext cx="2522171" cy="736180"/>
            <a:chOff x="8475665" y="2034687"/>
            <a:chExt cx="3230412" cy="698081"/>
          </a:xfrm>
        </p:grpSpPr>
        <p:sp>
          <p:nvSpPr>
            <p:cNvPr id="23" name="TextBox 22"/>
            <p:cNvSpPr txBox="1"/>
            <p:nvPr/>
          </p:nvSpPr>
          <p:spPr>
            <a:xfrm>
              <a:off x="8475665" y="2034687"/>
              <a:ext cx="1881084" cy="31732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请替换文字内容 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4" name="Rectangle 23"/>
            <p:cNvSpPr/>
            <p:nvPr/>
          </p:nvSpPr>
          <p:spPr>
            <a:xfrm>
              <a:off x="8508022" y="2365039"/>
              <a:ext cx="3198055" cy="3677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……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1341397" y="2379505"/>
            <a:ext cx="4064898" cy="3197420"/>
            <a:chOff x="689317" y="2256183"/>
            <a:chExt cx="3854548" cy="3031960"/>
          </a:xfrm>
        </p:grpSpPr>
        <p:sp>
          <p:nvSpPr>
            <p:cNvPr id="28" name="Rectangle 27"/>
            <p:cNvSpPr/>
            <p:nvPr/>
          </p:nvSpPr>
          <p:spPr>
            <a:xfrm>
              <a:off x="689317" y="2256183"/>
              <a:ext cx="3854548" cy="303196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1103992" y="2777120"/>
              <a:ext cx="1455026" cy="3173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请替换文字内容 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0" name="Rectangle 29"/>
            <p:cNvSpPr/>
            <p:nvPr/>
          </p:nvSpPr>
          <p:spPr>
            <a:xfrm>
              <a:off x="1129140" y="3077845"/>
              <a:ext cx="3004396" cy="3597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1" name="Rectangle 30"/>
            <p:cNvSpPr/>
            <p:nvPr/>
          </p:nvSpPr>
          <p:spPr>
            <a:xfrm>
              <a:off x="1129140" y="4123237"/>
              <a:ext cx="3004396" cy="3597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1618619" y="316323"/>
            <a:ext cx="4801314" cy="820351"/>
            <a:chOff x="4547065" y="1641064"/>
            <a:chExt cx="4801314" cy="820351"/>
          </a:xfrm>
        </p:grpSpPr>
        <p:sp>
          <p:nvSpPr>
            <p:cNvPr id="42" name="矩形 41"/>
            <p:cNvSpPr/>
            <p:nvPr/>
          </p:nvSpPr>
          <p:spPr>
            <a:xfrm>
              <a:off x="4547065" y="1641064"/>
              <a:ext cx="4801314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600" dirty="0"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单击此处添加标题文本</a:t>
              </a:r>
            </a:p>
          </p:txBody>
        </p:sp>
        <p:sp>
          <p:nvSpPr>
            <p:cNvPr id="43" name="矩形 42"/>
            <p:cNvSpPr/>
            <p:nvPr/>
          </p:nvSpPr>
          <p:spPr>
            <a:xfrm>
              <a:off x="4595743" y="2199805"/>
              <a:ext cx="3537232" cy="2616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en-US" altLang="zh-CN" sz="1100" i="1" dirty="0" smtClean="0">
                  <a:solidFill>
                    <a:schemeClr val="bg1">
                      <a:lumMod val="75000"/>
                    </a:schemeClr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rPr>
                <a:t>CLICK HERE TO ADD TITLE TEXT</a:t>
              </a:r>
              <a:endParaRPr lang="zh-CN" altLang="en-US" sz="1100" i="1" dirty="0">
                <a:solidFill>
                  <a:schemeClr val="bg1">
                    <a:lumMod val="75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endParaRPr>
            </a:p>
          </p:txBody>
        </p:sp>
      </p:grpSp>
      <p:sp>
        <p:nvSpPr>
          <p:cNvPr id="44" name="文本框 43"/>
          <p:cNvSpPr txBox="1"/>
          <p:nvPr/>
        </p:nvSpPr>
        <p:spPr>
          <a:xfrm>
            <a:off x="290946" y="247857"/>
            <a:ext cx="80983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01</a:t>
            </a:r>
            <a:endParaRPr lang="zh-CN" altLang="en-US" sz="4000" dirty="0">
              <a:solidFill>
                <a:schemeClr val="bg1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124314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 dir="u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文本框 52"/>
          <p:cNvSpPr txBox="1"/>
          <p:nvPr/>
        </p:nvSpPr>
        <p:spPr>
          <a:xfrm>
            <a:off x="4197127" y="736005"/>
            <a:ext cx="3288080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9900" dirty="0" smtClean="0">
                <a:solidFill>
                  <a:srgbClr val="00B0F0"/>
                </a:solidFill>
                <a:effectLst>
                  <a:outerShdw blurRad="60007" dist="200025" dir="15000000" sy="30000" kx="-1800000" algn="bl" rotWithShape="0">
                    <a:schemeClr val="bg1">
                      <a:lumMod val="75000"/>
                      <a:alpha val="32000"/>
                    </a:scheme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03</a:t>
            </a:r>
            <a:endParaRPr lang="zh-CN" altLang="en-US" sz="19900" dirty="0">
              <a:solidFill>
                <a:srgbClr val="00B0F0"/>
              </a:solidFill>
              <a:effectLst>
                <a:outerShdw blurRad="60007" dist="200025" dir="15000000" sy="30000" kx="-1800000" algn="bl" rotWithShape="0">
                  <a:schemeClr val="bg1">
                    <a:lumMod val="75000"/>
                    <a:alpha val="32000"/>
                  </a:schemeClr>
                </a:outerShdw>
              </a:effectLst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grpSp>
        <p:nvGrpSpPr>
          <p:cNvPr id="54" name="组合 53"/>
          <p:cNvGrpSpPr/>
          <p:nvPr/>
        </p:nvGrpSpPr>
        <p:grpSpPr>
          <a:xfrm>
            <a:off x="4327932" y="3507305"/>
            <a:ext cx="4801314" cy="971257"/>
            <a:chOff x="4547065" y="1641064"/>
            <a:chExt cx="4801314" cy="971257"/>
          </a:xfrm>
        </p:grpSpPr>
        <p:sp>
          <p:nvSpPr>
            <p:cNvPr id="14" name="矩形 13"/>
            <p:cNvSpPr/>
            <p:nvPr/>
          </p:nvSpPr>
          <p:spPr>
            <a:xfrm>
              <a:off x="4547065" y="1641064"/>
              <a:ext cx="4801314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600" dirty="0"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单击此处添加标题文本</a:t>
              </a:r>
            </a:p>
          </p:txBody>
        </p:sp>
        <p:sp>
          <p:nvSpPr>
            <p:cNvPr id="52" name="矩形 51"/>
            <p:cNvSpPr/>
            <p:nvPr/>
          </p:nvSpPr>
          <p:spPr>
            <a:xfrm>
              <a:off x="4573385" y="2304544"/>
              <a:ext cx="4166970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en-US" altLang="zh-CN" sz="1400" i="1" dirty="0" smtClean="0">
                  <a:solidFill>
                    <a:schemeClr val="bg1">
                      <a:lumMod val="75000"/>
                    </a:schemeClr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rPr>
                <a:t>CLICK HERE TO ADD TITLE TEXT</a:t>
              </a:r>
              <a:endParaRPr lang="zh-CN" altLang="en-US" sz="1400" i="1" dirty="0">
                <a:solidFill>
                  <a:schemeClr val="bg1">
                    <a:lumMod val="75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endParaRPr>
            </a:p>
          </p:txBody>
        </p:sp>
      </p:grpSp>
      <p:sp>
        <p:nvSpPr>
          <p:cNvPr id="4" name="矩形 3"/>
          <p:cNvSpPr/>
          <p:nvPr/>
        </p:nvSpPr>
        <p:spPr>
          <a:xfrm>
            <a:off x="4323643" y="4766594"/>
            <a:ext cx="480131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根据自己的需要添加适当的文字，此处添加详细文本描述，建议与标题相关尽量简洁... ...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1" y="0"/>
            <a:ext cx="5509039" cy="7232652"/>
            <a:chOff x="1" y="0"/>
            <a:chExt cx="5509039" cy="7232652"/>
          </a:xfrm>
        </p:grpSpPr>
        <p:sp>
          <p:nvSpPr>
            <p:cNvPr id="11" name="任意多边形 10"/>
            <p:cNvSpPr/>
            <p:nvPr/>
          </p:nvSpPr>
          <p:spPr>
            <a:xfrm>
              <a:off x="1" y="0"/>
              <a:ext cx="5509039" cy="7232650"/>
            </a:xfrm>
            <a:custGeom>
              <a:avLst/>
              <a:gdLst>
                <a:gd name="connsiteX0" fmla="*/ 0 w 5509039"/>
                <a:gd name="connsiteY0" fmla="*/ 0 h 7232650"/>
                <a:gd name="connsiteX1" fmla="*/ 5509039 w 5509039"/>
                <a:gd name="connsiteY1" fmla="*/ 0 h 7232650"/>
                <a:gd name="connsiteX2" fmla="*/ 5376384 w 5509039"/>
                <a:gd name="connsiteY2" fmla="*/ 37670 h 7232650"/>
                <a:gd name="connsiteX3" fmla="*/ 1532831 w 5509039"/>
                <a:gd name="connsiteY3" fmla="*/ 5261972 h 7232650"/>
                <a:gd name="connsiteX4" fmla="*/ 1864763 w 5509039"/>
                <a:gd name="connsiteY4" fmla="*/ 7142821 h 7232650"/>
                <a:gd name="connsiteX5" fmla="*/ 1900182 w 5509039"/>
                <a:gd name="connsiteY5" fmla="*/ 7232650 h 7232650"/>
                <a:gd name="connsiteX6" fmla="*/ 0 w 5509039"/>
                <a:gd name="connsiteY6" fmla="*/ 7232650 h 7232650"/>
                <a:gd name="connsiteX7" fmla="*/ 0 w 5509039"/>
                <a:gd name="connsiteY7" fmla="*/ 0 h 7232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509039" h="7232650">
                  <a:moveTo>
                    <a:pt x="0" y="0"/>
                  </a:moveTo>
                  <a:lnTo>
                    <a:pt x="5509039" y="0"/>
                  </a:lnTo>
                  <a:lnTo>
                    <a:pt x="5376384" y="37670"/>
                  </a:lnTo>
                  <a:cubicBezTo>
                    <a:pt x="3149624" y="730264"/>
                    <a:pt x="1532831" y="2807307"/>
                    <a:pt x="1532831" y="5261972"/>
                  </a:cubicBezTo>
                  <a:cubicBezTo>
                    <a:pt x="1532831" y="5922844"/>
                    <a:pt x="1650025" y="6556343"/>
                    <a:pt x="1864763" y="7142821"/>
                  </a:cubicBezTo>
                  <a:lnTo>
                    <a:pt x="1900182" y="7232650"/>
                  </a:lnTo>
                  <a:lnTo>
                    <a:pt x="0" y="723265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9D9D9"/>
            </a:solidFill>
            <a:ln w="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2" name="图片 11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198" r="63346"/>
            <a:stretch/>
          </p:blipFill>
          <p:spPr>
            <a:xfrm>
              <a:off x="2" y="0"/>
              <a:ext cx="4539421" cy="7232652"/>
            </a:xfrm>
            <a:custGeom>
              <a:avLst/>
              <a:gdLst>
                <a:gd name="connsiteX0" fmla="*/ 0 w 4539421"/>
                <a:gd name="connsiteY0" fmla="*/ 0 h 7232652"/>
                <a:gd name="connsiteX1" fmla="*/ 4539421 w 4539421"/>
                <a:gd name="connsiteY1" fmla="*/ 0 h 7232652"/>
                <a:gd name="connsiteX2" fmla="*/ 4443064 w 4539421"/>
                <a:gd name="connsiteY2" fmla="*/ 43562 h 7232652"/>
                <a:gd name="connsiteX3" fmla="*/ 1388814 w 4539421"/>
                <a:gd name="connsiteY3" fmla="*/ 4903701 h 7232652"/>
                <a:gd name="connsiteX4" fmla="*/ 1812531 w 4539421"/>
                <a:gd name="connsiteY4" fmla="*/ 7002446 h 7232652"/>
                <a:gd name="connsiteX5" fmla="*/ 1916605 w 4539421"/>
                <a:gd name="connsiteY5" fmla="*/ 7232652 h 7232652"/>
                <a:gd name="connsiteX6" fmla="*/ 0 w 4539421"/>
                <a:gd name="connsiteY6" fmla="*/ 7232652 h 7232652"/>
                <a:gd name="connsiteX7" fmla="*/ 0 w 4539421"/>
                <a:gd name="connsiteY7" fmla="*/ 0 h 72326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539421" h="7232652">
                  <a:moveTo>
                    <a:pt x="0" y="0"/>
                  </a:moveTo>
                  <a:lnTo>
                    <a:pt x="4539421" y="0"/>
                  </a:lnTo>
                  <a:lnTo>
                    <a:pt x="4443064" y="43562"/>
                  </a:lnTo>
                  <a:cubicBezTo>
                    <a:pt x="2635893" y="914346"/>
                    <a:pt x="1388814" y="2763388"/>
                    <a:pt x="1388814" y="4903701"/>
                  </a:cubicBezTo>
                  <a:cubicBezTo>
                    <a:pt x="1388814" y="5648158"/>
                    <a:pt x="1539689" y="6357376"/>
                    <a:pt x="1812531" y="7002446"/>
                  </a:cubicBezTo>
                  <a:lnTo>
                    <a:pt x="1916605" y="7232652"/>
                  </a:lnTo>
                  <a:lnTo>
                    <a:pt x="0" y="7232652"/>
                  </a:lnTo>
                  <a:lnTo>
                    <a:pt x="0" y="0"/>
                  </a:lnTo>
                  <a:close/>
                </a:path>
              </a:pathLst>
            </a:custGeom>
          </p:spPr>
        </p:pic>
      </p:grpSp>
      <p:grpSp>
        <p:nvGrpSpPr>
          <p:cNvPr id="15" name="组合 14"/>
          <p:cNvGrpSpPr/>
          <p:nvPr/>
        </p:nvGrpSpPr>
        <p:grpSpPr>
          <a:xfrm rot="10800000">
            <a:off x="7349711" y="0"/>
            <a:ext cx="5509039" cy="7232652"/>
            <a:chOff x="1" y="0"/>
            <a:chExt cx="5509039" cy="7232652"/>
          </a:xfrm>
        </p:grpSpPr>
        <p:sp>
          <p:nvSpPr>
            <p:cNvPr id="16" name="任意多边形 15"/>
            <p:cNvSpPr/>
            <p:nvPr/>
          </p:nvSpPr>
          <p:spPr>
            <a:xfrm>
              <a:off x="1" y="0"/>
              <a:ext cx="5509039" cy="7232650"/>
            </a:xfrm>
            <a:custGeom>
              <a:avLst/>
              <a:gdLst>
                <a:gd name="connsiteX0" fmla="*/ 0 w 5509039"/>
                <a:gd name="connsiteY0" fmla="*/ 0 h 7232650"/>
                <a:gd name="connsiteX1" fmla="*/ 5509039 w 5509039"/>
                <a:gd name="connsiteY1" fmla="*/ 0 h 7232650"/>
                <a:gd name="connsiteX2" fmla="*/ 5376384 w 5509039"/>
                <a:gd name="connsiteY2" fmla="*/ 37670 h 7232650"/>
                <a:gd name="connsiteX3" fmla="*/ 1532831 w 5509039"/>
                <a:gd name="connsiteY3" fmla="*/ 5261972 h 7232650"/>
                <a:gd name="connsiteX4" fmla="*/ 1864763 w 5509039"/>
                <a:gd name="connsiteY4" fmla="*/ 7142821 h 7232650"/>
                <a:gd name="connsiteX5" fmla="*/ 1900182 w 5509039"/>
                <a:gd name="connsiteY5" fmla="*/ 7232650 h 7232650"/>
                <a:gd name="connsiteX6" fmla="*/ 0 w 5509039"/>
                <a:gd name="connsiteY6" fmla="*/ 7232650 h 7232650"/>
                <a:gd name="connsiteX7" fmla="*/ 0 w 5509039"/>
                <a:gd name="connsiteY7" fmla="*/ 0 h 7232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509039" h="7232650">
                  <a:moveTo>
                    <a:pt x="0" y="0"/>
                  </a:moveTo>
                  <a:lnTo>
                    <a:pt x="5509039" y="0"/>
                  </a:lnTo>
                  <a:lnTo>
                    <a:pt x="5376384" y="37670"/>
                  </a:lnTo>
                  <a:cubicBezTo>
                    <a:pt x="3149624" y="730264"/>
                    <a:pt x="1532831" y="2807307"/>
                    <a:pt x="1532831" y="5261972"/>
                  </a:cubicBezTo>
                  <a:cubicBezTo>
                    <a:pt x="1532831" y="5922844"/>
                    <a:pt x="1650025" y="6556343"/>
                    <a:pt x="1864763" y="7142821"/>
                  </a:cubicBezTo>
                  <a:lnTo>
                    <a:pt x="1900182" y="7232650"/>
                  </a:lnTo>
                  <a:lnTo>
                    <a:pt x="0" y="723265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9D9D9"/>
            </a:solidFill>
            <a:ln w="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7" name="图片 16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198" r="63346"/>
            <a:stretch/>
          </p:blipFill>
          <p:spPr>
            <a:xfrm>
              <a:off x="2" y="0"/>
              <a:ext cx="4539421" cy="7232652"/>
            </a:xfrm>
            <a:custGeom>
              <a:avLst/>
              <a:gdLst>
                <a:gd name="connsiteX0" fmla="*/ 0 w 4539421"/>
                <a:gd name="connsiteY0" fmla="*/ 0 h 7232652"/>
                <a:gd name="connsiteX1" fmla="*/ 4539421 w 4539421"/>
                <a:gd name="connsiteY1" fmla="*/ 0 h 7232652"/>
                <a:gd name="connsiteX2" fmla="*/ 4443064 w 4539421"/>
                <a:gd name="connsiteY2" fmla="*/ 43562 h 7232652"/>
                <a:gd name="connsiteX3" fmla="*/ 1388814 w 4539421"/>
                <a:gd name="connsiteY3" fmla="*/ 4903701 h 7232652"/>
                <a:gd name="connsiteX4" fmla="*/ 1812531 w 4539421"/>
                <a:gd name="connsiteY4" fmla="*/ 7002446 h 7232652"/>
                <a:gd name="connsiteX5" fmla="*/ 1916605 w 4539421"/>
                <a:gd name="connsiteY5" fmla="*/ 7232652 h 7232652"/>
                <a:gd name="connsiteX6" fmla="*/ 0 w 4539421"/>
                <a:gd name="connsiteY6" fmla="*/ 7232652 h 7232652"/>
                <a:gd name="connsiteX7" fmla="*/ 0 w 4539421"/>
                <a:gd name="connsiteY7" fmla="*/ 0 h 72326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539421" h="7232652">
                  <a:moveTo>
                    <a:pt x="0" y="0"/>
                  </a:moveTo>
                  <a:lnTo>
                    <a:pt x="4539421" y="0"/>
                  </a:lnTo>
                  <a:lnTo>
                    <a:pt x="4443064" y="43562"/>
                  </a:lnTo>
                  <a:cubicBezTo>
                    <a:pt x="2635893" y="914346"/>
                    <a:pt x="1388814" y="2763388"/>
                    <a:pt x="1388814" y="4903701"/>
                  </a:cubicBezTo>
                  <a:cubicBezTo>
                    <a:pt x="1388814" y="5648158"/>
                    <a:pt x="1539689" y="6357376"/>
                    <a:pt x="1812531" y="7002446"/>
                  </a:cubicBezTo>
                  <a:lnTo>
                    <a:pt x="1916605" y="7232652"/>
                  </a:lnTo>
                  <a:lnTo>
                    <a:pt x="0" y="7232652"/>
                  </a:lnTo>
                  <a:lnTo>
                    <a:pt x="0" y="0"/>
                  </a:lnTo>
                  <a:close/>
                </a:path>
              </a:pathLst>
            </a:custGeom>
          </p:spPr>
        </p:pic>
      </p:grpSp>
    </p:spTree>
    <p:extLst>
      <p:ext uri="{BB962C8B-B14F-4D97-AF65-F5344CB8AC3E}">
        <p14:creationId xmlns:p14="http://schemas.microsoft.com/office/powerpoint/2010/main" val="32847652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:dissolve/>
      </p:transition>
    </mc:Choice>
    <mc:Fallback xmlns="">
      <p:transition spd="slow" advTm="0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2017817" y="1538566"/>
            <a:ext cx="3284566" cy="4853182"/>
            <a:chOff x="1912729" y="1458758"/>
            <a:chExt cx="3510756" cy="5187394"/>
          </a:xfrm>
        </p:grpSpPr>
        <p:grpSp>
          <p:nvGrpSpPr>
            <p:cNvPr id="5" name="Group 4"/>
            <p:cNvGrpSpPr/>
            <p:nvPr/>
          </p:nvGrpSpPr>
          <p:grpSpPr>
            <a:xfrm>
              <a:off x="1972256" y="1458758"/>
              <a:ext cx="292103" cy="5187394"/>
              <a:chOff x="1374772" y="1213680"/>
              <a:chExt cx="274322" cy="5187394"/>
            </a:xfrm>
          </p:grpSpPr>
          <p:sp>
            <p:nvSpPr>
              <p:cNvPr id="22" name="Pentagon 21"/>
              <p:cNvSpPr/>
              <p:nvPr/>
            </p:nvSpPr>
            <p:spPr>
              <a:xfrm rot="5400000">
                <a:off x="1103752" y="5857228"/>
                <a:ext cx="814866" cy="272825"/>
              </a:xfrm>
              <a:prstGeom prst="homePlate">
                <a:avLst>
                  <a:gd name="adj" fmla="val 281623"/>
                </a:avLst>
              </a:prstGeom>
              <a:gradFill flip="none" rotWithShape="1">
                <a:gsLst>
                  <a:gs pos="100000">
                    <a:srgbClr val="B88954"/>
                  </a:gs>
                  <a:gs pos="0">
                    <a:srgbClr val="E1C9AF"/>
                  </a:gs>
                </a:gsLst>
                <a:lin ang="5400000" scaled="1"/>
                <a:tileRect/>
              </a:gradFill>
              <a:ln w="31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endParaRPr lang="en-US" sz="1400">
                  <a:cs typeface="+mn-ea"/>
                  <a:sym typeface="+mn-lt"/>
                </a:endParaRPr>
              </a:p>
            </p:txBody>
          </p:sp>
          <p:sp>
            <p:nvSpPr>
              <p:cNvPr id="23" name="Rectangle 5"/>
              <p:cNvSpPr/>
              <p:nvPr/>
            </p:nvSpPr>
            <p:spPr>
              <a:xfrm>
                <a:off x="1374774" y="2007666"/>
                <a:ext cx="273845" cy="3776859"/>
              </a:xfrm>
              <a:custGeom>
                <a:avLst/>
                <a:gdLst>
                  <a:gd name="connsiteX0" fmla="*/ 0 w 272825"/>
                  <a:gd name="connsiteY0" fmla="*/ 0 h 3776662"/>
                  <a:gd name="connsiteX1" fmla="*/ 272825 w 272825"/>
                  <a:gd name="connsiteY1" fmla="*/ 0 h 3776662"/>
                  <a:gd name="connsiteX2" fmla="*/ 272825 w 272825"/>
                  <a:gd name="connsiteY2" fmla="*/ 3776662 h 3776662"/>
                  <a:gd name="connsiteX3" fmla="*/ 0 w 272825"/>
                  <a:gd name="connsiteY3" fmla="*/ 3776662 h 3776662"/>
                  <a:gd name="connsiteX4" fmla="*/ 0 w 272825"/>
                  <a:gd name="connsiteY4" fmla="*/ 0 h 3776662"/>
                  <a:gd name="connsiteX0" fmla="*/ 0 w 272825"/>
                  <a:gd name="connsiteY0" fmla="*/ 0 h 3776662"/>
                  <a:gd name="connsiteX1" fmla="*/ 272825 w 272825"/>
                  <a:gd name="connsiteY1" fmla="*/ 0 h 3776662"/>
                  <a:gd name="connsiteX2" fmla="*/ 272825 w 272825"/>
                  <a:gd name="connsiteY2" fmla="*/ 3776662 h 3776662"/>
                  <a:gd name="connsiteX3" fmla="*/ 0 w 272825"/>
                  <a:gd name="connsiteY3" fmla="*/ 3776662 h 3776662"/>
                  <a:gd name="connsiteX4" fmla="*/ 1 w 272825"/>
                  <a:gd name="connsiteY4" fmla="*/ 3609974 h 3776662"/>
                  <a:gd name="connsiteX5" fmla="*/ 0 w 272825"/>
                  <a:gd name="connsiteY5" fmla="*/ 0 h 3776662"/>
                  <a:gd name="connsiteX0" fmla="*/ 0 w 272825"/>
                  <a:gd name="connsiteY0" fmla="*/ 0 h 3776662"/>
                  <a:gd name="connsiteX1" fmla="*/ 272825 w 272825"/>
                  <a:gd name="connsiteY1" fmla="*/ 0 h 3776662"/>
                  <a:gd name="connsiteX2" fmla="*/ 272825 w 272825"/>
                  <a:gd name="connsiteY2" fmla="*/ 3776662 h 3776662"/>
                  <a:gd name="connsiteX3" fmla="*/ 57151 w 272825"/>
                  <a:gd name="connsiteY3" fmla="*/ 3776661 h 3776662"/>
                  <a:gd name="connsiteX4" fmla="*/ 0 w 272825"/>
                  <a:gd name="connsiteY4" fmla="*/ 3776662 h 3776662"/>
                  <a:gd name="connsiteX5" fmla="*/ 1 w 272825"/>
                  <a:gd name="connsiteY5" fmla="*/ 3609974 h 3776662"/>
                  <a:gd name="connsiteX6" fmla="*/ 0 w 272825"/>
                  <a:gd name="connsiteY6" fmla="*/ 0 h 3776662"/>
                  <a:gd name="connsiteX0" fmla="*/ 0 w 272825"/>
                  <a:gd name="connsiteY0" fmla="*/ 0 h 3776662"/>
                  <a:gd name="connsiteX1" fmla="*/ 272825 w 272825"/>
                  <a:gd name="connsiteY1" fmla="*/ 0 h 3776662"/>
                  <a:gd name="connsiteX2" fmla="*/ 272825 w 272825"/>
                  <a:gd name="connsiteY2" fmla="*/ 3776662 h 3776662"/>
                  <a:gd name="connsiteX3" fmla="*/ 166689 w 272825"/>
                  <a:gd name="connsiteY3" fmla="*/ 3776661 h 3776662"/>
                  <a:gd name="connsiteX4" fmla="*/ 57151 w 272825"/>
                  <a:gd name="connsiteY4" fmla="*/ 3776661 h 3776662"/>
                  <a:gd name="connsiteX5" fmla="*/ 0 w 272825"/>
                  <a:gd name="connsiteY5" fmla="*/ 3776662 h 3776662"/>
                  <a:gd name="connsiteX6" fmla="*/ 1 w 272825"/>
                  <a:gd name="connsiteY6" fmla="*/ 3609974 h 3776662"/>
                  <a:gd name="connsiteX7" fmla="*/ 0 w 272825"/>
                  <a:gd name="connsiteY7" fmla="*/ 0 h 3776662"/>
                  <a:gd name="connsiteX0" fmla="*/ 0 w 272825"/>
                  <a:gd name="connsiteY0" fmla="*/ 0 h 3776662"/>
                  <a:gd name="connsiteX1" fmla="*/ 272825 w 272825"/>
                  <a:gd name="connsiteY1" fmla="*/ 0 h 3776662"/>
                  <a:gd name="connsiteX2" fmla="*/ 272825 w 272825"/>
                  <a:gd name="connsiteY2" fmla="*/ 3776662 h 3776662"/>
                  <a:gd name="connsiteX3" fmla="*/ 166689 w 272825"/>
                  <a:gd name="connsiteY3" fmla="*/ 3776661 h 3776662"/>
                  <a:gd name="connsiteX4" fmla="*/ 107157 w 272825"/>
                  <a:gd name="connsiteY4" fmla="*/ 3774280 h 3776662"/>
                  <a:gd name="connsiteX5" fmla="*/ 57151 w 272825"/>
                  <a:gd name="connsiteY5" fmla="*/ 3776661 h 3776662"/>
                  <a:gd name="connsiteX6" fmla="*/ 0 w 272825"/>
                  <a:gd name="connsiteY6" fmla="*/ 3776662 h 3776662"/>
                  <a:gd name="connsiteX7" fmla="*/ 1 w 272825"/>
                  <a:gd name="connsiteY7" fmla="*/ 3609974 h 3776662"/>
                  <a:gd name="connsiteX8" fmla="*/ 0 w 272825"/>
                  <a:gd name="connsiteY8" fmla="*/ 0 h 3776662"/>
                  <a:gd name="connsiteX0" fmla="*/ 0 w 272825"/>
                  <a:gd name="connsiteY0" fmla="*/ 0 h 3776662"/>
                  <a:gd name="connsiteX1" fmla="*/ 272825 w 272825"/>
                  <a:gd name="connsiteY1" fmla="*/ 0 h 3776662"/>
                  <a:gd name="connsiteX2" fmla="*/ 272825 w 272825"/>
                  <a:gd name="connsiteY2" fmla="*/ 3776662 h 3776662"/>
                  <a:gd name="connsiteX3" fmla="*/ 221457 w 272825"/>
                  <a:gd name="connsiteY3" fmla="*/ 3774280 h 3776662"/>
                  <a:gd name="connsiteX4" fmla="*/ 166689 w 272825"/>
                  <a:gd name="connsiteY4" fmla="*/ 3776661 h 3776662"/>
                  <a:gd name="connsiteX5" fmla="*/ 107157 w 272825"/>
                  <a:gd name="connsiteY5" fmla="*/ 3774280 h 3776662"/>
                  <a:gd name="connsiteX6" fmla="*/ 57151 w 272825"/>
                  <a:gd name="connsiteY6" fmla="*/ 3776661 h 3776662"/>
                  <a:gd name="connsiteX7" fmla="*/ 0 w 272825"/>
                  <a:gd name="connsiteY7" fmla="*/ 3776662 h 3776662"/>
                  <a:gd name="connsiteX8" fmla="*/ 1 w 272825"/>
                  <a:gd name="connsiteY8" fmla="*/ 3609974 h 3776662"/>
                  <a:gd name="connsiteX9" fmla="*/ 0 w 272825"/>
                  <a:gd name="connsiteY9" fmla="*/ 0 h 3776662"/>
                  <a:gd name="connsiteX0" fmla="*/ 0 w 272825"/>
                  <a:gd name="connsiteY0" fmla="*/ 0 h 3776662"/>
                  <a:gd name="connsiteX1" fmla="*/ 272825 w 272825"/>
                  <a:gd name="connsiteY1" fmla="*/ 0 h 3776662"/>
                  <a:gd name="connsiteX2" fmla="*/ 272825 w 272825"/>
                  <a:gd name="connsiteY2" fmla="*/ 3776662 h 3776662"/>
                  <a:gd name="connsiteX3" fmla="*/ 252414 w 272825"/>
                  <a:gd name="connsiteY3" fmla="*/ 3776661 h 3776662"/>
                  <a:gd name="connsiteX4" fmla="*/ 221457 w 272825"/>
                  <a:gd name="connsiteY4" fmla="*/ 3774280 h 3776662"/>
                  <a:gd name="connsiteX5" fmla="*/ 166689 w 272825"/>
                  <a:gd name="connsiteY5" fmla="*/ 3776661 h 3776662"/>
                  <a:gd name="connsiteX6" fmla="*/ 107157 w 272825"/>
                  <a:gd name="connsiteY6" fmla="*/ 3774280 h 3776662"/>
                  <a:gd name="connsiteX7" fmla="*/ 57151 w 272825"/>
                  <a:gd name="connsiteY7" fmla="*/ 3776661 h 3776662"/>
                  <a:gd name="connsiteX8" fmla="*/ 0 w 272825"/>
                  <a:gd name="connsiteY8" fmla="*/ 3776662 h 3776662"/>
                  <a:gd name="connsiteX9" fmla="*/ 1 w 272825"/>
                  <a:gd name="connsiteY9" fmla="*/ 3609974 h 3776662"/>
                  <a:gd name="connsiteX10" fmla="*/ 0 w 272825"/>
                  <a:gd name="connsiteY10" fmla="*/ 0 h 3776662"/>
                  <a:gd name="connsiteX0" fmla="*/ 0 w 273845"/>
                  <a:gd name="connsiteY0" fmla="*/ 0 h 3776662"/>
                  <a:gd name="connsiteX1" fmla="*/ 272825 w 273845"/>
                  <a:gd name="connsiteY1" fmla="*/ 0 h 3776662"/>
                  <a:gd name="connsiteX2" fmla="*/ 273845 w 273845"/>
                  <a:gd name="connsiteY2" fmla="*/ 3581399 h 3776662"/>
                  <a:gd name="connsiteX3" fmla="*/ 272825 w 273845"/>
                  <a:gd name="connsiteY3" fmla="*/ 3776662 h 3776662"/>
                  <a:gd name="connsiteX4" fmla="*/ 252414 w 273845"/>
                  <a:gd name="connsiteY4" fmla="*/ 3776661 h 3776662"/>
                  <a:gd name="connsiteX5" fmla="*/ 221457 w 273845"/>
                  <a:gd name="connsiteY5" fmla="*/ 3774280 h 3776662"/>
                  <a:gd name="connsiteX6" fmla="*/ 166689 w 273845"/>
                  <a:gd name="connsiteY6" fmla="*/ 3776661 h 3776662"/>
                  <a:gd name="connsiteX7" fmla="*/ 107157 w 273845"/>
                  <a:gd name="connsiteY7" fmla="*/ 3774280 h 3776662"/>
                  <a:gd name="connsiteX8" fmla="*/ 57151 w 273845"/>
                  <a:gd name="connsiteY8" fmla="*/ 3776661 h 3776662"/>
                  <a:gd name="connsiteX9" fmla="*/ 0 w 273845"/>
                  <a:gd name="connsiteY9" fmla="*/ 3776662 h 3776662"/>
                  <a:gd name="connsiteX10" fmla="*/ 1 w 273845"/>
                  <a:gd name="connsiteY10" fmla="*/ 3609974 h 3776662"/>
                  <a:gd name="connsiteX11" fmla="*/ 0 w 273845"/>
                  <a:gd name="connsiteY11" fmla="*/ 0 h 3776662"/>
                  <a:gd name="connsiteX0" fmla="*/ 0 w 273845"/>
                  <a:gd name="connsiteY0" fmla="*/ 0 h 3776662"/>
                  <a:gd name="connsiteX1" fmla="*/ 272825 w 273845"/>
                  <a:gd name="connsiteY1" fmla="*/ 0 h 3776662"/>
                  <a:gd name="connsiteX2" fmla="*/ 273845 w 273845"/>
                  <a:gd name="connsiteY2" fmla="*/ 3581399 h 3776662"/>
                  <a:gd name="connsiteX3" fmla="*/ 252414 w 273845"/>
                  <a:gd name="connsiteY3" fmla="*/ 3776661 h 3776662"/>
                  <a:gd name="connsiteX4" fmla="*/ 221457 w 273845"/>
                  <a:gd name="connsiteY4" fmla="*/ 3774280 h 3776662"/>
                  <a:gd name="connsiteX5" fmla="*/ 166689 w 273845"/>
                  <a:gd name="connsiteY5" fmla="*/ 3776661 h 3776662"/>
                  <a:gd name="connsiteX6" fmla="*/ 107157 w 273845"/>
                  <a:gd name="connsiteY6" fmla="*/ 3774280 h 3776662"/>
                  <a:gd name="connsiteX7" fmla="*/ 57151 w 273845"/>
                  <a:gd name="connsiteY7" fmla="*/ 3776661 h 3776662"/>
                  <a:gd name="connsiteX8" fmla="*/ 0 w 273845"/>
                  <a:gd name="connsiteY8" fmla="*/ 3776662 h 3776662"/>
                  <a:gd name="connsiteX9" fmla="*/ 1 w 273845"/>
                  <a:gd name="connsiteY9" fmla="*/ 3609974 h 3776662"/>
                  <a:gd name="connsiteX10" fmla="*/ 0 w 273845"/>
                  <a:gd name="connsiteY10" fmla="*/ 0 h 3776662"/>
                  <a:gd name="connsiteX0" fmla="*/ 0 w 273845"/>
                  <a:gd name="connsiteY0" fmla="*/ 0 h 3776661"/>
                  <a:gd name="connsiteX1" fmla="*/ 272825 w 273845"/>
                  <a:gd name="connsiteY1" fmla="*/ 0 h 3776661"/>
                  <a:gd name="connsiteX2" fmla="*/ 273845 w 273845"/>
                  <a:gd name="connsiteY2" fmla="*/ 3581399 h 3776661"/>
                  <a:gd name="connsiteX3" fmla="*/ 252414 w 273845"/>
                  <a:gd name="connsiteY3" fmla="*/ 3776661 h 3776661"/>
                  <a:gd name="connsiteX4" fmla="*/ 221457 w 273845"/>
                  <a:gd name="connsiteY4" fmla="*/ 3774280 h 3776661"/>
                  <a:gd name="connsiteX5" fmla="*/ 166689 w 273845"/>
                  <a:gd name="connsiteY5" fmla="*/ 3776661 h 3776661"/>
                  <a:gd name="connsiteX6" fmla="*/ 107157 w 273845"/>
                  <a:gd name="connsiteY6" fmla="*/ 3774280 h 3776661"/>
                  <a:gd name="connsiteX7" fmla="*/ 57151 w 273845"/>
                  <a:gd name="connsiteY7" fmla="*/ 3776661 h 3776661"/>
                  <a:gd name="connsiteX8" fmla="*/ 1 w 273845"/>
                  <a:gd name="connsiteY8" fmla="*/ 3609974 h 3776661"/>
                  <a:gd name="connsiteX9" fmla="*/ 0 w 273845"/>
                  <a:gd name="connsiteY9" fmla="*/ 0 h 3776661"/>
                  <a:gd name="connsiteX0" fmla="*/ 0 w 273845"/>
                  <a:gd name="connsiteY0" fmla="*/ 0 h 3776661"/>
                  <a:gd name="connsiteX1" fmla="*/ 272825 w 273845"/>
                  <a:gd name="connsiteY1" fmla="*/ 0 h 3776661"/>
                  <a:gd name="connsiteX2" fmla="*/ 273845 w 273845"/>
                  <a:gd name="connsiteY2" fmla="*/ 3581399 h 3776661"/>
                  <a:gd name="connsiteX3" fmla="*/ 252414 w 273845"/>
                  <a:gd name="connsiteY3" fmla="*/ 3776661 h 3776661"/>
                  <a:gd name="connsiteX4" fmla="*/ 221457 w 273845"/>
                  <a:gd name="connsiteY4" fmla="*/ 3774280 h 3776661"/>
                  <a:gd name="connsiteX5" fmla="*/ 166689 w 273845"/>
                  <a:gd name="connsiteY5" fmla="*/ 3776661 h 3776661"/>
                  <a:gd name="connsiteX6" fmla="*/ 104776 w 273845"/>
                  <a:gd name="connsiteY6" fmla="*/ 3664743 h 3776661"/>
                  <a:gd name="connsiteX7" fmla="*/ 57151 w 273845"/>
                  <a:gd name="connsiteY7" fmla="*/ 3776661 h 3776661"/>
                  <a:gd name="connsiteX8" fmla="*/ 1 w 273845"/>
                  <a:gd name="connsiteY8" fmla="*/ 3609974 h 3776661"/>
                  <a:gd name="connsiteX9" fmla="*/ 0 w 273845"/>
                  <a:gd name="connsiteY9" fmla="*/ 0 h 3776661"/>
                  <a:gd name="connsiteX0" fmla="*/ 0 w 273845"/>
                  <a:gd name="connsiteY0" fmla="*/ 0 h 3776661"/>
                  <a:gd name="connsiteX1" fmla="*/ 272825 w 273845"/>
                  <a:gd name="connsiteY1" fmla="*/ 0 h 3776661"/>
                  <a:gd name="connsiteX2" fmla="*/ 273845 w 273845"/>
                  <a:gd name="connsiteY2" fmla="*/ 3581399 h 3776661"/>
                  <a:gd name="connsiteX3" fmla="*/ 252414 w 273845"/>
                  <a:gd name="connsiteY3" fmla="*/ 3776661 h 3776661"/>
                  <a:gd name="connsiteX4" fmla="*/ 221457 w 273845"/>
                  <a:gd name="connsiteY4" fmla="*/ 3774280 h 3776661"/>
                  <a:gd name="connsiteX5" fmla="*/ 166689 w 273845"/>
                  <a:gd name="connsiteY5" fmla="*/ 3776661 h 3776661"/>
                  <a:gd name="connsiteX6" fmla="*/ 104776 w 273845"/>
                  <a:gd name="connsiteY6" fmla="*/ 3664743 h 3776661"/>
                  <a:gd name="connsiteX7" fmla="*/ 57151 w 273845"/>
                  <a:gd name="connsiteY7" fmla="*/ 3750467 h 3776661"/>
                  <a:gd name="connsiteX8" fmla="*/ 1 w 273845"/>
                  <a:gd name="connsiteY8" fmla="*/ 3609974 h 3776661"/>
                  <a:gd name="connsiteX9" fmla="*/ 0 w 273845"/>
                  <a:gd name="connsiteY9" fmla="*/ 0 h 3776661"/>
                  <a:gd name="connsiteX0" fmla="*/ 0 w 273845"/>
                  <a:gd name="connsiteY0" fmla="*/ 0 h 3776661"/>
                  <a:gd name="connsiteX1" fmla="*/ 272825 w 273845"/>
                  <a:gd name="connsiteY1" fmla="*/ 0 h 3776661"/>
                  <a:gd name="connsiteX2" fmla="*/ 273845 w 273845"/>
                  <a:gd name="connsiteY2" fmla="*/ 3581399 h 3776661"/>
                  <a:gd name="connsiteX3" fmla="*/ 252414 w 273845"/>
                  <a:gd name="connsiteY3" fmla="*/ 3776661 h 3776661"/>
                  <a:gd name="connsiteX4" fmla="*/ 228601 w 273845"/>
                  <a:gd name="connsiteY4" fmla="*/ 3629023 h 3776661"/>
                  <a:gd name="connsiteX5" fmla="*/ 166689 w 273845"/>
                  <a:gd name="connsiteY5" fmla="*/ 3776661 h 3776661"/>
                  <a:gd name="connsiteX6" fmla="*/ 104776 w 273845"/>
                  <a:gd name="connsiteY6" fmla="*/ 3664743 h 3776661"/>
                  <a:gd name="connsiteX7" fmla="*/ 57151 w 273845"/>
                  <a:gd name="connsiteY7" fmla="*/ 3750467 h 3776661"/>
                  <a:gd name="connsiteX8" fmla="*/ 1 w 273845"/>
                  <a:gd name="connsiteY8" fmla="*/ 3609974 h 3776661"/>
                  <a:gd name="connsiteX9" fmla="*/ 0 w 273845"/>
                  <a:gd name="connsiteY9" fmla="*/ 0 h 3776661"/>
                  <a:gd name="connsiteX0" fmla="*/ 0 w 273845"/>
                  <a:gd name="connsiteY0" fmla="*/ 0 h 3776661"/>
                  <a:gd name="connsiteX1" fmla="*/ 272825 w 273845"/>
                  <a:gd name="connsiteY1" fmla="*/ 0 h 3776661"/>
                  <a:gd name="connsiteX2" fmla="*/ 273845 w 273845"/>
                  <a:gd name="connsiteY2" fmla="*/ 3581399 h 3776661"/>
                  <a:gd name="connsiteX3" fmla="*/ 250032 w 273845"/>
                  <a:gd name="connsiteY3" fmla="*/ 3695699 h 3776661"/>
                  <a:gd name="connsiteX4" fmla="*/ 228601 w 273845"/>
                  <a:gd name="connsiteY4" fmla="*/ 3629023 h 3776661"/>
                  <a:gd name="connsiteX5" fmla="*/ 166689 w 273845"/>
                  <a:gd name="connsiteY5" fmla="*/ 3776661 h 3776661"/>
                  <a:gd name="connsiteX6" fmla="*/ 104776 w 273845"/>
                  <a:gd name="connsiteY6" fmla="*/ 3664743 h 3776661"/>
                  <a:gd name="connsiteX7" fmla="*/ 57151 w 273845"/>
                  <a:gd name="connsiteY7" fmla="*/ 3750467 h 3776661"/>
                  <a:gd name="connsiteX8" fmla="*/ 1 w 273845"/>
                  <a:gd name="connsiteY8" fmla="*/ 3609974 h 3776661"/>
                  <a:gd name="connsiteX9" fmla="*/ 0 w 273845"/>
                  <a:gd name="connsiteY9" fmla="*/ 0 h 3776661"/>
                  <a:gd name="connsiteX0" fmla="*/ 0 w 273845"/>
                  <a:gd name="connsiteY0" fmla="*/ 0 h 3776661"/>
                  <a:gd name="connsiteX1" fmla="*/ 272825 w 273845"/>
                  <a:gd name="connsiteY1" fmla="*/ 0 h 3776661"/>
                  <a:gd name="connsiteX2" fmla="*/ 273845 w 273845"/>
                  <a:gd name="connsiteY2" fmla="*/ 3581399 h 3776661"/>
                  <a:gd name="connsiteX3" fmla="*/ 247651 w 273845"/>
                  <a:gd name="connsiteY3" fmla="*/ 3702843 h 3776661"/>
                  <a:gd name="connsiteX4" fmla="*/ 228601 w 273845"/>
                  <a:gd name="connsiteY4" fmla="*/ 3629023 h 3776661"/>
                  <a:gd name="connsiteX5" fmla="*/ 166689 w 273845"/>
                  <a:gd name="connsiteY5" fmla="*/ 3776661 h 3776661"/>
                  <a:gd name="connsiteX6" fmla="*/ 104776 w 273845"/>
                  <a:gd name="connsiteY6" fmla="*/ 3664743 h 3776661"/>
                  <a:gd name="connsiteX7" fmla="*/ 57151 w 273845"/>
                  <a:gd name="connsiteY7" fmla="*/ 3750467 h 3776661"/>
                  <a:gd name="connsiteX8" fmla="*/ 1 w 273845"/>
                  <a:gd name="connsiteY8" fmla="*/ 3609974 h 3776661"/>
                  <a:gd name="connsiteX9" fmla="*/ 0 w 273845"/>
                  <a:gd name="connsiteY9" fmla="*/ 0 h 3776661"/>
                  <a:gd name="connsiteX0" fmla="*/ 0 w 273845"/>
                  <a:gd name="connsiteY0" fmla="*/ 0 h 3776661"/>
                  <a:gd name="connsiteX1" fmla="*/ 272825 w 273845"/>
                  <a:gd name="connsiteY1" fmla="*/ 0 h 3776661"/>
                  <a:gd name="connsiteX2" fmla="*/ 273845 w 273845"/>
                  <a:gd name="connsiteY2" fmla="*/ 3581399 h 3776661"/>
                  <a:gd name="connsiteX3" fmla="*/ 247651 w 273845"/>
                  <a:gd name="connsiteY3" fmla="*/ 3702843 h 3776661"/>
                  <a:gd name="connsiteX4" fmla="*/ 228601 w 273845"/>
                  <a:gd name="connsiteY4" fmla="*/ 3629023 h 3776661"/>
                  <a:gd name="connsiteX5" fmla="*/ 166689 w 273845"/>
                  <a:gd name="connsiteY5" fmla="*/ 3776661 h 3776661"/>
                  <a:gd name="connsiteX6" fmla="*/ 104776 w 273845"/>
                  <a:gd name="connsiteY6" fmla="*/ 3664743 h 3776661"/>
                  <a:gd name="connsiteX7" fmla="*/ 57151 w 273845"/>
                  <a:gd name="connsiteY7" fmla="*/ 3750467 h 3776661"/>
                  <a:gd name="connsiteX8" fmla="*/ 1 w 273845"/>
                  <a:gd name="connsiteY8" fmla="*/ 3609974 h 3776661"/>
                  <a:gd name="connsiteX9" fmla="*/ 0 w 273845"/>
                  <a:gd name="connsiteY9" fmla="*/ 0 h 3776661"/>
                  <a:gd name="connsiteX0" fmla="*/ 0 w 273845"/>
                  <a:gd name="connsiteY0" fmla="*/ 0 h 3776661"/>
                  <a:gd name="connsiteX1" fmla="*/ 272825 w 273845"/>
                  <a:gd name="connsiteY1" fmla="*/ 0 h 3776661"/>
                  <a:gd name="connsiteX2" fmla="*/ 273845 w 273845"/>
                  <a:gd name="connsiteY2" fmla="*/ 3581399 h 3776661"/>
                  <a:gd name="connsiteX3" fmla="*/ 247651 w 273845"/>
                  <a:gd name="connsiteY3" fmla="*/ 3702843 h 3776661"/>
                  <a:gd name="connsiteX4" fmla="*/ 228601 w 273845"/>
                  <a:gd name="connsiteY4" fmla="*/ 3629023 h 3776661"/>
                  <a:gd name="connsiteX5" fmla="*/ 166689 w 273845"/>
                  <a:gd name="connsiteY5" fmla="*/ 3776661 h 3776661"/>
                  <a:gd name="connsiteX6" fmla="*/ 104776 w 273845"/>
                  <a:gd name="connsiteY6" fmla="*/ 3664743 h 3776661"/>
                  <a:gd name="connsiteX7" fmla="*/ 57151 w 273845"/>
                  <a:gd name="connsiteY7" fmla="*/ 3750467 h 3776661"/>
                  <a:gd name="connsiteX8" fmla="*/ 1 w 273845"/>
                  <a:gd name="connsiteY8" fmla="*/ 3609974 h 3776661"/>
                  <a:gd name="connsiteX9" fmla="*/ 0 w 273845"/>
                  <a:gd name="connsiteY9" fmla="*/ 0 h 3776661"/>
                  <a:gd name="connsiteX0" fmla="*/ 0 w 273845"/>
                  <a:gd name="connsiteY0" fmla="*/ 0 h 3776661"/>
                  <a:gd name="connsiteX1" fmla="*/ 272825 w 273845"/>
                  <a:gd name="connsiteY1" fmla="*/ 0 h 3776661"/>
                  <a:gd name="connsiteX2" fmla="*/ 273845 w 273845"/>
                  <a:gd name="connsiteY2" fmla="*/ 3581399 h 3776661"/>
                  <a:gd name="connsiteX3" fmla="*/ 247651 w 273845"/>
                  <a:gd name="connsiteY3" fmla="*/ 3702843 h 3776661"/>
                  <a:gd name="connsiteX4" fmla="*/ 228601 w 273845"/>
                  <a:gd name="connsiteY4" fmla="*/ 3629023 h 3776661"/>
                  <a:gd name="connsiteX5" fmla="*/ 166689 w 273845"/>
                  <a:gd name="connsiteY5" fmla="*/ 3776661 h 3776661"/>
                  <a:gd name="connsiteX6" fmla="*/ 104776 w 273845"/>
                  <a:gd name="connsiteY6" fmla="*/ 3664743 h 3776661"/>
                  <a:gd name="connsiteX7" fmla="*/ 57151 w 273845"/>
                  <a:gd name="connsiteY7" fmla="*/ 3750467 h 3776661"/>
                  <a:gd name="connsiteX8" fmla="*/ 1 w 273845"/>
                  <a:gd name="connsiteY8" fmla="*/ 3609974 h 3776661"/>
                  <a:gd name="connsiteX9" fmla="*/ 0 w 273845"/>
                  <a:gd name="connsiteY9" fmla="*/ 0 h 3776661"/>
                  <a:gd name="connsiteX0" fmla="*/ 0 w 273845"/>
                  <a:gd name="connsiteY0" fmla="*/ 0 h 3776661"/>
                  <a:gd name="connsiteX1" fmla="*/ 272825 w 273845"/>
                  <a:gd name="connsiteY1" fmla="*/ 0 h 3776661"/>
                  <a:gd name="connsiteX2" fmla="*/ 273845 w 273845"/>
                  <a:gd name="connsiteY2" fmla="*/ 3581399 h 3776661"/>
                  <a:gd name="connsiteX3" fmla="*/ 247651 w 273845"/>
                  <a:gd name="connsiteY3" fmla="*/ 3702843 h 3776661"/>
                  <a:gd name="connsiteX4" fmla="*/ 228601 w 273845"/>
                  <a:gd name="connsiteY4" fmla="*/ 3629023 h 3776661"/>
                  <a:gd name="connsiteX5" fmla="*/ 166689 w 273845"/>
                  <a:gd name="connsiteY5" fmla="*/ 3776661 h 3776661"/>
                  <a:gd name="connsiteX6" fmla="*/ 104776 w 273845"/>
                  <a:gd name="connsiteY6" fmla="*/ 3664743 h 3776661"/>
                  <a:gd name="connsiteX7" fmla="*/ 57151 w 273845"/>
                  <a:gd name="connsiteY7" fmla="*/ 3750467 h 3776661"/>
                  <a:gd name="connsiteX8" fmla="*/ 1 w 273845"/>
                  <a:gd name="connsiteY8" fmla="*/ 3609974 h 3776661"/>
                  <a:gd name="connsiteX9" fmla="*/ 0 w 273845"/>
                  <a:gd name="connsiteY9" fmla="*/ 0 h 3776661"/>
                  <a:gd name="connsiteX0" fmla="*/ 0 w 273845"/>
                  <a:gd name="connsiteY0" fmla="*/ 0 h 3776661"/>
                  <a:gd name="connsiteX1" fmla="*/ 272825 w 273845"/>
                  <a:gd name="connsiteY1" fmla="*/ 0 h 3776661"/>
                  <a:gd name="connsiteX2" fmla="*/ 273845 w 273845"/>
                  <a:gd name="connsiteY2" fmla="*/ 3581399 h 3776661"/>
                  <a:gd name="connsiteX3" fmla="*/ 247651 w 273845"/>
                  <a:gd name="connsiteY3" fmla="*/ 3702843 h 3776661"/>
                  <a:gd name="connsiteX4" fmla="*/ 228601 w 273845"/>
                  <a:gd name="connsiteY4" fmla="*/ 3629023 h 3776661"/>
                  <a:gd name="connsiteX5" fmla="*/ 166689 w 273845"/>
                  <a:gd name="connsiteY5" fmla="*/ 3776661 h 3776661"/>
                  <a:gd name="connsiteX6" fmla="*/ 104776 w 273845"/>
                  <a:gd name="connsiteY6" fmla="*/ 3664743 h 3776661"/>
                  <a:gd name="connsiteX7" fmla="*/ 57151 w 273845"/>
                  <a:gd name="connsiteY7" fmla="*/ 3750467 h 3776661"/>
                  <a:gd name="connsiteX8" fmla="*/ 1 w 273845"/>
                  <a:gd name="connsiteY8" fmla="*/ 3609974 h 3776661"/>
                  <a:gd name="connsiteX9" fmla="*/ 0 w 273845"/>
                  <a:gd name="connsiteY9" fmla="*/ 0 h 3776661"/>
                  <a:gd name="connsiteX0" fmla="*/ 0 w 273845"/>
                  <a:gd name="connsiteY0" fmla="*/ 0 h 3776887"/>
                  <a:gd name="connsiteX1" fmla="*/ 272825 w 273845"/>
                  <a:gd name="connsiteY1" fmla="*/ 0 h 3776887"/>
                  <a:gd name="connsiteX2" fmla="*/ 273845 w 273845"/>
                  <a:gd name="connsiteY2" fmla="*/ 3581399 h 3776887"/>
                  <a:gd name="connsiteX3" fmla="*/ 247651 w 273845"/>
                  <a:gd name="connsiteY3" fmla="*/ 3702843 h 3776887"/>
                  <a:gd name="connsiteX4" fmla="*/ 228601 w 273845"/>
                  <a:gd name="connsiteY4" fmla="*/ 3629023 h 3776887"/>
                  <a:gd name="connsiteX5" fmla="*/ 166689 w 273845"/>
                  <a:gd name="connsiteY5" fmla="*/ 3776661 h 3776887"/>
                  <a:gd name="connsiteX6" fmla="*/ 104776 w 273845"/>
                  <a:gd name="connsiteY6" fmla="*/ 3664743 h 3776887"/>
                  <a:gd name="connsiteX7" fmla="*/ 57151 w 273845"/>
                  <a:gd name="connsiteY7" fmla="*/ 3750467 h 3776887"/>
                  <a:gd name="connsiteX8" fmla="*/ 1 w 273845"/>
                  <a:gd name="connsiteY8" fmla="*/ 3609974 h 3776887"/>
                  <a:gd name="connsiteX9" fmla="*/ 0 w 273845"/>
                  <a:gd name="connsiteY9" fmla="*/ 0 h 3776887"/>
                  <a:gd name="connsiteX0" fmla="*/ 0 w 273845"/>
                  <a:gd name="connsiteY0" fmla="*/ 0 h 3776887"/>
                  <a:gd name="connsiteX1" fmla="*/ 272825 w 273845"/>
                  <a:gd name="connsiteY1" fmla="*/ 0 h 3776887"/>
                  <a:gd name="connsiteX2" fmla="*/ 273845 w 273845"/>
                  <a:gd name="connsiteY2" fmla="*/ 3581399 h 3776887"/>
                  <a:gd name="connsiteX3" fmla="*/ 247651 w 273845"/>
                  <a:gd name="connsiteY3" fmla="*/ 3702843 h 3776887"/>
                  <a:gd name="connsiteX4" fmla="*/ 228601 w 273845"/>
                  <a:gd name="connsiteY4" fmla="*/ 3629023 h 3776887"/>
                  <a:gd name="connsiteX5" fmla="*/ 166689 w 273845"/>
                  <a:gd name="connsiteY5" fmla="*/ 3776661 h 3776887"/>
                  <a:gd name="connsiteX6" fmla="*/ 104776 w 273845"/>
                  <a:gd name="connsiteY6" fmla="*/ 3664743 h 3776887"/>
                  <a:gd name="connsiteX7" fmla="*/ 57151 w 273845"/>
                  <a:gd name="connsiteY7" fmla="*/ 3750467 h 3776887"/>
                  <a:gd name="connsiteX8" fmla="*/ 1 w 273845"/>
                  <a:gd name="connsiteY8" fmla="*/ 3609974 h 3776887"/>
                  <a:gd name="connsiteX9" fmla="*/ 0 w 273845"/>
                  <a:gd name="connsiteY9" fmla="*/ 0 h 3776887"/>
                  <a:gd name="connsiteX0" fmla="*/ 0 w 273845"/>
                  <a:gd name="connsiteY0" fmla="*/ 0 h 3776887"/>
                  <a:gd name="connsiteX1" fmla="*/ 272825 w 273845"/>
                  <a:gd name="connsiteY1" fmla="*/ 0 h 3776887"/>
                  <a:gd name="connsiteX2" fmla="*/ 273845 w 273845"/>
                  <a:gd name="connsiteY2" fmla="*/ 3581399 h 3776887"/>
                  <a:gd name="connsiteX3" fmla="*/ 247651 w 273845"/>
                  <a:gd name="connsiteY3" fmla="*/ 3702843 h 3776887"/>
                  <a:gd name="connsiteX4" fmla="*/ 228601 w 273845"/>
                  <a:gd name="connsiteY4" fmla="*/ 3629023 h 3776887"/>
                  <a:gd name="connsiteX5" fmla="*/ 166689 w 273845"/>
                  <a:gd name="connsiteY5" fmla="*/ 3776661 h 3776887"/>
                  <a:gd name="connsiteX6" fmla="*/ 104776 w 273845"/>
                  <a:gd name="connsiteY6" fmla="*/ 3664743 h 3776887"/>
                  <a:gd name="connsiteX7" fmla="*/ 57151 w 273845"/>
                  <a:gd name="connsiteY7" fmla="*/ 3750467 h 3776887"/>
                  <a:gd name="connsiteX8" fmla="*/ 1 w 273845"/>
                  <a:gd name="connsiteY8" fmla="*/ 3609974 h 3776887"/>
                  <a:gd name="connsiteX9" fmla="*/ 0 w 273845"/>
                  <a:gd name="connsiteY9" fmla="*/ 0 h 3776887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47651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47651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  <a:gd name="connsiteX0" fmla="*/ 0 w 273894"/>
                  <a:gd name="connsiteY0" fmla="*/ 0 h 3776859"/>
                  <a:gd name="connsiteX1" fmla="*/ 272825 w 273894"/>
                  <a:gd name="connsiteY1" fmla="*/ 0 h 3776859"/>
                  <a:gd name="connsiteX2" fmla="*/ 273845 w 273894"/>
                  <a:gd name="connsiteY2" fmla="*/ 3581399 h 3776859"/>
                  <a:gd name="connsiteX3" fmla="*/ 247651 w 273894"/>
                  <a:gd name="connsiteY3" fmla="*/ 3702843 h 3776859"/>
                  <a:gd name="connsiteX4" fmla="*/ 223839 w 273894"/>
                  <a:gd name="connsiteY4" fmla="*/ 3631404 h 3776859"/>
                  <a:gd name="connsiteX5" fmla="*/ 166689 w 273894"/>
                  <a:gd name="connsiteY5" fmla="*/ 3776661 h 3776859"/>
                  <a:gd name="connsiteX6" fmla="*/ 104776 w 273894"/>
                  <a:gd name="connsiteY6" fmla="*/ 3664743 h 3776859"/>
                  <a:gd name="connsiteX7" fmla="*/ 57151 w 273894"/>
                  <a:gd name="connsiteY7" fmla="*/ 3750467 h 3776859"/>
                  <a:gd name="connsiteX8" fmla="*/ 1 w 273894"/>
                  <a:gd name="connsiteY8" fmla="*/ 3609974 h 3776859"/>
                  <a:gd name="connsiteX9" fmla="*/ 0 w 273894"/>
                  <a:gd name="connsiteY9" fmla="*/ 0 h 3776859"/>
                  <a:gd name="connsiteX0" fmla="*/ 0 w 273894"/>
                  <a:gd name="connsiteY0" fmla="*/ 0 h 3776859"/>
                  <a:gd name="connsiteX1" fmla="*/ 272825 w 273894"/>
                  <a:gd name="connsiteY1" fmla="*/ 0 h 3776859"/>
                  <a:gd name="connsiteX2" fmla="*/ 273845 w 273894"/>
                  <a:gd name="connsiteY2" fmla="*/ 3581399 h 3776859"/>
                  <a:gd name="connsiteX3" fmla="*/ 247651 w 273894"/>
                  <a:gd name="connsiteY3" fmla="*/ 3702843 h 3776859"/>
                  <a:gd name="connsiteX4" fmla="*/ 223839 w 273894"/>
                  <a:gd name="connsiteY4" fmla="*/ 3631404 h 3776859"/>
                  <a:gd name="connsiteX5" fmla="*/ 166689 w 273894"/>
                  <a:gd name="connsiteY5" fmla="*/ 3776661 h 3776859"/>
                  <a:gd name="connsiteX6" fmla="*/ 104776 w 273894"/>
                  <a:gd name="connsiteY6" fmla="*/ 3664743 h 3776859"/>
                  <a:gd name="connsiteX7" fmla="*/ 57151 w 273894"/>
                  <a:gd name="connsiteY7" fmla="*/ 3750467 h 3776859"/>
                  <a:gd name="connsiteX8" fmla="*/ 1 w 273894"/>
                  <a:gd name="connsiteY8" fmla="*/ 3609974 h 3776859"/>
                  <a:gd name="connsiteX9" fmla="*/ 0 w 273894"/>
                  <a:gd name="connsiteY9" fmla="*/ 0 h 3776859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47651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52414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52414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45270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45270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45270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45270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45270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45270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45270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45270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73845" h="3776859">
                    <a:moveTo>
                      <a:pt x="0" y="0"/>
                    </a:moveTo>
                    <a:lnTo>
                      <a:pt x="272825" y="0"/>
                    </a:lnTo>
                    <a:lnTo>
                      <a:pt x="273845" y="3581399"/>
                    </a:lnTo>
                    <a:cubicBezTo>
                      <a:pt x="269876" y="3659980"/>
                      <a:pt x="258763" y="3688555"/>
                      <a:pt x="245270" y="3702843"/>
                    </a:cubicBezTo>
                    <a:cubicBezTo>
                      <a:pt x="228204" y="3675061"/>
                      <a:pt x="236936" y="3619101"/>
                      <a:pt x="223839" y="3631404"/>
                    </a:cubicBezTo>
                    <a:cubicBezTo>
                      <a:pt x="210742" y="3643707"/>
                      <a:pt x="186533" y="3771105"/>
                      <a:pt x="166689" y="3776661"/>
                    </a:cubicBezTo>
                    <a:cubicBezTo>
                      <a:pt x="146845" y="3782217"/>
                      <a:pt x="123032" y="3669109"/>
                      <a:pt x="104776" y="3664743"/>
                    </a:cubicBezTo>
                    <a:cubicBezTo>
                      <a:pt x="86520" y="3660377"/>
                      <a:pt x="74614" y="3759595"/>
                      <a:pt x="57151" y="3750467"/>
                    </a:cubicBezTo>
                    <a:cubicBezTo>
                      <a:pt x="28576" y="3725068"/>
                      <a:pt x="9527" y="3661568"/>
                      <a:pt x="1" y="3609974"/>
                    </a:cubicBezTo>
                    <a:cubicBezTo>
                      <a:pt x="1" y="2406649"/>
                      <a:pt x="0" y="1203325"/>
                      <a:pt x="0" y="0"/>
                    </a:cubicBezTo>
                    <a:close/>
                  </a:path>
                </a:pathLst>
              </a:custGeom>
              <a:solidFill>
                <a:srgbClr val="002060"/>
              </a:solidFill>
              <a:ln w="31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endParaRPr lang="en-US" sz="1400">
                  <a:cs typeface="+mn-ea"/>
                  <a:sym typeface="+mn-lt"/>
                </a:endParaRPr>
              </a:p>
            </p:txBody>
          </p:sp>
          <p:sp>
            <p:nvSpPr>
              <p:cNvPr id="24" name="Rectangle 23"/>
              <p:cNvSpPr/>
              <p:nvPr/>
            </p:nvSpPr>
            <p:spPr>
              <a:xfrm>
                <a:off x="1374774" y="1417118"/>
                <a:ext cx="272825" cy="590550"/>
              </a:xfrm>
              <a:prstGeom prst="rect">
                <a:avLst/>
              </a:prstGeom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27000">
                    <a:srgbClr val="F2F2F2">
                      <a:lumMod val="0"/>
                      <a:lumOff val="100000"/>
                    </a:srgbClr>
                  </a:gs>
                  <a:gs pos="100000">
                    <a:schemeClr val="bg1">
                      <a:lumMod val="50000"/>
                    </a:schemeClr>
                  </a:gs>
                </a:gsLst>
                <a:lin ang="10800000" scaled="1"/>
                <a:tileRect/>
              </a:gradFill>
              <a:ln w="31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endParaRPr lang="en-US" sz="1400">
                  <a:cs typeface="+mn-ea"/>
                  <a:sym typeface="+mn-lt"/>
                </a:endParaRPr>
              </a:p>
            </p:txBody>
          </p:sp>
          <p:sp>
            <p:nvSpPr>
              <p:cNvPr id="25" name="Rectangle 24"/>
              <p:cNvSpPr/>
              <p:nvPr/>
            </p:nvSpPr>
            <p:spPr>
              <a:xfrm>
                <a:off x="1404710" y="1213680"/>
                <a:ext cx="212954" cy="203438"/>
              </a:xfrm>
              <a:prstGeom prst="rect">
                <a:avLst/>
              </a:prstGeom>
              <a:solidFill>
                <a:srgbClr val="002060"/>
              </a:solidFill>
              <a:ln w="31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endParaRPr lang="en-US" sz="1400">
                  <a:cs typeface="+mn-ea"/>
                  <a:sym typeface="+mn-lt"/>
                </a:endParaRPr>
              </a:p>
            </p:txBody>
          </p:sp>
          <p:sp>
            <p:nvSpPr>
              <p:cNvPr id="26" name="Freeform 25"/>
              <p:cNvSpPr/>
              <p:nvPr/>
            </p:nvSpPr>
            <p:spPr>
              <a:xfrm rot="5400000">
                <a:off x="1396885" y="6250198"/>
                <a:ext cx="228600" cy="73152"/>
              </a:xfrm>
              <a:custGeom>
                <a:avLst/>
                <a:gdLst>
                  <a:gd name="connsiteX0" fmla="*/ 0 w 226544"/>
                  <a:gd name="connsiteY0" fmla="*/ 35306 h 70612"/>
                  <a:gd name="connsiteX1" fmla="*/ 27685 w 226544"/>
                  <a:gd name="connsiteY1" fmla="*/ 0 h 70612"/>
                  <a:gd name="connsiteX2" fmla="*/ 226544 w 226544"/>
                  <a:gd name="connsiteY2" fmla="*/ 35306 h 70612"/>
                  <a:gd name="connsiteX3" fmla="*/ 27685 w 226544"/>
                  <a:gd name="connsiteY3" fmla="*/ 70612 h 70612"/>
                  <a:gd name="connsiteX0" fmla="*/ 0 w 226544"/>
                  <a:gd name="connsiteY0" fmla="*/ 35306 h 70612"/>
                  <a:gd name="connsiteX1" fmla="*/ 27685 w 226544"/>
                  <a:gd name="connsiteY1" fmla="*/ 0 h 70612"/>
                  <a:gd name="connsiteX2" fmla="*/ 226544 w 226544"/>
                  <a:gd name="connsiteY2" fmla="*/ 35306 h 70612"/>
                  <a:gd name="connsiteX3" fmla="*/ 27685 w 226544"/>
                  <a:gd name="connsiteY3" fmla="*/ 70612 h 70612"/>
                  <a:gd name="connsiteX4" fmla="*/ 0 w 226544"/>
                  <a:gd name="connsiteY4" fmla="*/ 35306 h 70612"/>
                  <a:gd name="connsiteX0" fmla="*/ 0 w 226544"/>
                  <a:gd name="connsiteY0" fmla="*/ 35306 h 70612"/>
                  <a:gd name="connsiteX1" fmla="*/ 27685 w 226544"/>
                  <a:gd name="connsiteY1" fmla="*/ 0 h 70612"/>
                  <a:gd name="connsiteX2" fmla="*/ 226544 w 226544"/>
                  <a:gd name="connsiteY2" fmla="*/ 35306 h 70612"/>
                  <a:gd name="connsiteX3" fmla="*/ 27685 w 226544"/>
                  <a:gd name="connsiteY3" fmla="*/ 70612 h 70612"/>
                  <a:gd name="connsiteX4" fmla="*/ 0 w 226544"/>
                  <a:gd name="connsiteY4" fmla="*/ 35306 h 70612"/>
                  <a:gd name="connsiteX0" fmla="*/ 0 w 226544"/>
                  <a:gd name="connsiteY0" fmla="*/ 35306 h 70612"/>
                  <a:gd name="connsiteX1" fmla="*/ 27685 w 226544"/>
                  <a:gd name="connsiteY1" fmla="*/ 0 h 70612"/>
                  <a:gd name="connsiteX2" fmla="*/ 226544 w 226544"/>
                  <a:gd name="connsiteY2" fmla="*/ 35306 h 70612"/>
                  <a:gd name="connsiteX3" fmla="*/ 27685 w 226544"/>
                  <a:gd name="connsiteY3" fmla="*/ 70612 h 70612"/>
                  <a:gd name="connsiteX4" fmla="*/ 0 w 226544"/>
                  <a:gd name="connsiteY4" fmla="*/ 35306 h 70612"/>
                  <a:gd name="connsiteX0" fmla="*/ 0 w 226544"/>
                  <a:gd name="connsiteY0" fmla="*/ 35306 h 70612"/>
                  <a:gd name="connsiteX1" fmla="*/ 27685 w 226544"/>
                  <a:gd name="connsiteY1" fmla="*/ 0 h 70612"/>
                  <a:gd name="connsiteX2" fmla="*/ 226544 w 226544"/>
                  <a:gd name="connsiteY2" fmla="*/ 35306 h 70612"/>
                  <a:gd name="connsiteX3" fmla="*/ 27685 w 226544"/>
                  <a:gd name="connsiteY3" fmla="*/ 70612 h 70612"/>
                  <a:gd name="connsiteX4" fmla="*/ 0 w 226544"/>
                  <a:gd name="connsiteY4" fmla="*/ 35306 h 70612"/>
                  <a:gd name="connsiteX0" fmla="*/ 0 w 226544"/>
                  <a:gd name="connsiteY0" fmla="*/ 35306 h 70612"/>
                  <a:gd name="connsiteX1" fmla="*/ 27685 w 226544"/>
                  <a:gd name="connsiteY1" fmla="*/ 0 h 70612"/>
                  <a:gd name="connsiteX2" fmla="*/ 226544 w 226544"/>
                  <a:gd name="connsiteY2" fmla="*/ 35306 h 70612"/>
                  <a:gd name="connsiteX3" fmla="*/ 27685 w 226544"/>
                  <a:gd name="connsiteY3" fmla="*/ 70612 h 70612"/>
                  <a:gd name="connsiteX4" fmla="*/ 0 w 226544"/>
                  <a:gd name="connsiteY4" fmla="*/ 35306 h 70612"/>
                  <a:gd name="connsiteX0" fmla="*/ 0 w 226544"/>
                  <a:gd name="connsiteY0" fmla="*/ 35306 h 70612"/>
                  <a:gd name="connsiteX1" fmla="*/ 27685 w 226544"/>
                  <a:gd name="connsiteY1" fmla="*/ 0 h 70612"/>
                  <a:gd name="connsiteX2" fmla="*/ 226544 w 226544"/>
                  <a:gd name="connsiteY2" fmla="*/ 35306 h 70612"/>
                  <a:gd name="connsiteX3" fmla="*/ 27685 w 226544"/>
                  <a:gd name="connsiteY3" fmla="*/ 70612 h 70612"/>
                  <a:gd name="connsiteX4" fmla="*/ 0 w 226544"/>
                  <a:gd name="connsiteY4" fmla="*/ 35306 h 70612"/>
                  <a:gd name="connsiteX0" fmla="*/ 0 w 226544"/>
                  <a:gd name="connsiteY0" fmla="*/ 35306 h 70612"/>
                  <a:gd name="connsiteX1" fmla="*/ 27685 w 226544"/>
                  <a:gd name="connsiteY1" fmla="*/ 0 h 70612"/>
                  <a:gd name="connsiteX2" fmla="*/ 226544 w 226544"/>
                  <a:gd name="connsiteY2" fmla="*/ 35306 h 70612"/>
                  <a:gd name="connsiteX3" fmla="*/ 27685 w 226544"/>
                  <a:gd name="connsiteY3" fmla="*/ 70612 h 70612"/>
                  <a:gd name="connsiteX4" fmla="*/ 0 w 226544"/>
                  <a:gd name="connsiteY4" fmla="*/ 35306 h 70612"/>
                  <a:gd name="connsiteX0" fmla="*/ 0 w 226544"/>
                  <a:gd name="connsiteY0" fmla="*/ 35306 h 70612"/>
                  <a:gd name="connsiteX1" fmla="*/ 27685 w 226544"/>
                  <a:gd name="connsiteY1" fmla="*/ 0 h 70612"/>
                  <a:gd name="connsiteX2" fmla="*/ 226544 w 226544"/>
                  <a:gd name="connsiteY2" fmla="*/ 35306 h 70612"/>
                  <a:gd name="connsiteX3" fmla="*/ 27685 w 226544"/>
                  <a:gd name="connsiteY3" fmla="*/ 70612 h 70612"/>
                  <a:gd name="connsiteX4" fmla="*/ 0 w 226544"/>
                  <a:gd name="connsiteY4" fmla="*/ 35306 h 70612"/>
                  <a:gd name="connsiteX0" fmla="*/ 0 w 226544"/>
                  <a:gd name="connsiteY0" fmla="*/ 35306 h 70612"/>
                  <a:gd name="connsiteX1" fmla="*/ 27685 w 226544"/>
                  <a:gd name="connsiteY1" fmla="*/ 0 h 70612"/>
                  <a:gd name="connsiteX2" fmla="*/ 226544 w 226544"/>
                  <a:gd name="connsiteY2" fmla="*/ 35306 h 70612"/>
                  <a:gd name="connsiteX3" fmla="*/ 27685 w 226544"/>
                  <a:gd name="connsiteY3" fmla="*/ 70612 h 70612"/>
                  <a:gd name="connsiteX4" fmla="*/ 0 w 226544"/>
                  <a:gd name="connsiteY4" fmla="*/ 35306 h 706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6544" h="70612">
                    <a:moveTo>
                      <a:pt x="0" y="35306"/>
                    </a:moveTo>
                    <a:cubicBezTo>
                      <a:pt x="1521" y="15316"/>
                      <a:pt x="12805" y="4576"/>
                      <a:pt x="27685" y="0"/>
                    </a:cubicBezTo>
                    <a:lnTo>
                      <a:pt x="226544" y="35306"/>
                    </a:lnTo>
                    <a:lnTo>
                      <a:pt x="27685" y="70612"/>
                    </a:lnTo>
                    <a:cubicBezTo>
                      <a:pt x="11264" y="65009"/>
                      <a:pt x="1007" y="52726"/>
                      <a:pt x="0" y="35306"/>
                    </a:cubicBezTo>
                    <a:close/>
                  </a:path>
                </a:pathLst>
              </a:custGeom>
              <a:solidFill>
                <a:srgbClr val="4C504C"/>
              </a:solidFill>
              <a:ln w="31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endParaRPr lang="en-US" sz="1400">
                  <a:cs typeface="+mn-ea"/>
                  <a:sym typeface="+mn-lt"/>
                </a:endParaRPr>
              </a:p>
            </p:txBody>
          </p:sp>
          <p:cxnSp>
            <p:nvCxnSpPr>
              <p:cNvPr id="27" name="Straight Connector 26"/>
              <p:cNvCxnSpPr/>
              <p:nvPr/>
            </p:nvCxnSpPr>
            <p:spPr>
              <a:xfrm>
                <a:off x="1374774" y="1486648"/>
                <a:ext cx="274320" cy="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Straight Connector 27"/>
              <p:cNvCxnSpPr/>
              <p:nvPr/>
            </p:nvCxnSpPr>
            <p:spPr>
              <a:xfrm>
                <a:off x="1374774" y="1562425"/>
                <a:ext cx="274320" cy="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Straight Connector 28"/>
              <p:cNvCxnSpPr/>
              <p:nvPr/>
            </p:nvCxnSpPr>
            <p:spPr>
              <a:xfrm>
                <a:off x="1374774" y="1638202"/>
                <a:ext cx="274320" cy="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Straight Connector 29"/>
              <p:cNvCxnSpPr/>
              <p:nvPr/>
            </p:nvCxnSpPr>
            <p:spPr>
              <a:xfrm>
                <a:off x="1374774" y="1713979"/>
                <a:ext cx="274320" cy="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Straight Connector 30"/>
              <p:cNvCxnSpPr/>
              <p:nvPr/>
            </p:nvCxnSpPr>
            <p:spPr>
              <a:xfrm>
                <a:off x="1374774" y="1789756"/>
                <a:ext cx="274320" cy="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Straight Connector 31"/>
              <p:cNvCxnSpPr/>
              <p:nvPr/>
            </p:nvCxnSpPr>
            <p:spPr>
              <a:xfrm>
                <a:off x="1374774" y="1865533"/>
                <a:ext cx="274320" cy="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Straight Connector 32"/>
              <p:cNvCxnSpPr/>
              <p:nvPr/>
            </p:nvCxnSpPr>
            <p:spPr>
              <a:xfrm>
                <a:off x="1374774" y="1941308"/>
                <a:ext cx="274320" cy="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6" name="Trapezoid 5"/>
            <p:cNvSpPr/>
            <p:nvPr/>
          </p:nvSpPr>
          <p:spPr>
            <a:xfrm rot="16200000">
              <a:off x="1594832" y="5341831"/>
              <a:ext cx="695326" cy="59529"/>
            </a:xfrm>
            <a:prstGeom prst="trapezoid">
              <a:avLst>
                <a:gd name="adj" fmla="val 69837"/>
              </a:avLst>
            </a:prstGeom>
            <a:solidFill>
              <a:schemeClr val="accent2">
                <a:lumMod val="50000"/>
              </a:schemeClr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en-US" sz="1400">
                <a:cs typeface="+mn-ea"/>
                <a:sym typeface="+mn-lt"/>
              </a:endParaRPr>
            </a:p>
          </p:txBody>
        </p:sp>
        <p:sp>
          <p:nvSpPr>
            <p:cNvPr id="7" name="Trapezoid 6"/>
            <p:cNvSpPr/>
            <p:nvPr/>
          </p:nvSpPr>
          <p:spPr>
            <a:xfrm rot="16200000">
              <a:off x="1594832" y="4439533"/>
              <a:ext cx="695326" cy="59529"/>
            </a:xfrm>
            <a:prstGeom prst="trapezoid">
              <a:avLst>
                <a:gd name="adj" fmla="val 69837"/>
              </a:avLst>
            </a:prstGeom>
            <a:solidFill>
              <a:schemeClr val="accent5">
                <a:lumMod val="50000"/>
              </a:schemeClr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en-US" sz="1400">
                <a:cs typeface="+mn-ea"/>
                <a:sym typeface="+mn-lt"/>
              </a:endParaRPr>
            </a:p>
          </p:txBody>
        </p:sp>
        <p:sp>
          <p:nvSpPr>
            <p:cNvPr id="8" name="Trapezoid 7"/>
            <p:cNvSpPr/>
            <p:nvPr/>
          </p:nvSpPr>
          <p:spPr>
            <a:xfrm rot="16200000">
              <a:off x="1594832" y="3537234"/>
              <a:ext cx="695326" cy="59529"/>
            </a:xfrm>
            <a:prstGeom prst="trapezoid">
              <a:avLst>
                <a:gd name="adj" fmla="val 69837"/>
              </a:avLst>
            </a:prstGeom>
            <a:solidFill>
              <a:schemeClr val="accent4">
                <a:lumMod val="50000"/>
              </a:schemeClr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en-US" sz="1400">
                <a:cs typeface="+mn-ea"/>
                <a:sym typeface="+mn-lt"/>
              </a:endParaRPr>
            </a:p>
          </p:txBody>
        </p:sp>
        <p:sp>
          <p:nvSpPr>
            <p:cNvPr id="9" name="Trapezoid 8"/>
            <p:cNvSpPr/>
            <p:nvPr/>
          </p:nvSpPr>
          <p:spPr>
            <a:xfrm rot="16200000">
              <a:off x="1594832" y="2634935"/>
              <a:ext cx="695326" cy="59529"/>
            </a:xfrm>
            <a:prstGeom prst="trapezoid">
              <a:avLst>
                <a:gd name="adj" fmla="val 69837"/>
              </a:avLst>
            </a:prstGeom>
            <a:solidFill>
              <a:schemeClr val="accent3">
                <a:lumMod val="50000"/>
              </a:schemeClr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en-US" sz="1400">
                <a:cs typeface="+mn-ea"/>
                <a:sym typeface="+mn-lt"/>
              </a:endParaRPr>
            </a:p>
          </p:txBody>
        </p:sp>
        <p:sp>
          <p:nvSpPr>
            <p:cNvPr id="10" name="Pentagon 9"/>
            <p:cNvSpPr/>
            <p:nvPr/>
          </p:nvSpPr>
          <p:spPr>
            <a:xfrm>
              <a:off x="1912729" y="2359899"/>
              <a:ext cx="3510756" cy="607219"/>
            </a:xfrm>
            <a:prstGeom prst="homePlate">
              <a:avLst>
                <a:gd name="adj" fmla="val 36274"/>
              </a:avLst>
            </a:prstGeom>
            <a:solidFill>
              <a:srgbClr val="0070C0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en-US" sz="1400">
                <a:cs typeface="+mn-ea"/>
                <a:sym typeface="+mn-lt"/>
              </a:endParaRPr>
            </a:p>
          </p:txBody>
        </p:sp>
        <p:sp>
          <p:nvSpPr>
            <p:cNvPr id="11" name="Pentagon 10"/>
            <p:cNvSpPr/>
            <p:nvPr/>
          </p:nvSpPr>
          <p:spPr>
            <a:xfrm>
              <a:off x="1912729" y="3262198"/>
              <a:ext cx="3510756" cy="607219"/>
            </a:xfrm>
            <a:prstGeom prst="homePlate">
              <a:avLst>
                <a:gd name="adj" fmla="val 36274"/>
              </a:avLst>
            </a:prstGeom>
            <a:solidFill>
              <a:schemeClr val="accent2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en-US" sz="1400">
                <a:cs typeface="+mn-ea"/>
                <a:sym typeface="+mn-lt"/>
              </a:endParaRPr>
            </a:p>
          </p:txBody>
        </p:sp>
        <p:sp>
          <p:nvSpPr>
            <p:cNvPr id="12" name="Pentagon 11"/>
            <p:cNvSpPr/>
            <p:nvPr/>
          </p:nvSpPr>
          <p:spPr>
            <a:xfrm>
              <a:off x="1912729" y="4164497"/>
              <a:ext cx="3510756" cy="607219"/>
            </a:xfrm>
            <a:prstGeom prst="homePlate">
              <a:avLst>
                <a:gd name="adj" fmla="val 36274"/>
              </a:avLst>
            </a:prstGeom>
            <a:solidFill>
              <a:srgbClr val="0070C0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en-US" sz="1400">
                <a:cs typeface="+mn-ea"/>
                <a:sym typeface="+mn-lt"/>
              </a:endParaRPr>
            </a:p>
          </p:txBody>
        </p:sp>
        <p:sp>
          <p:nvSpPr>
            <p:cNvPr id="13" name="Pentagon 12"/>
            <p:cNvSpPr/>
            <p:nvPr/>
          </p:nvSpPr>
          <p:spPr>
            <a:xfrm>
              <a:off x="1912729" y="5066795"/>
              <a:ext cx="3510756" cy="607219"/>
            </a:xfrm>
            <a:prstGeom prst="homePlate">
              <a:avLst>
                <a:gd name="adj" fmla="val 36274"/>
              </a:avLst>
            </a:prstGeom>
            <a:solidFill>
              <a:schemeClr val="accent4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en-US" sz="1400">
                <a:cs typeface="+mn-ea"/>
                <a:sym typeface="+mn-lt"/>
              </a:endParaRPr>
            </a:p>
          </p:txBody>
        </p:sp>
        <p:sp>
          <p:nvSpPr>
            <p:cNvPr id="34" name="Rectangle 33"/>
            <p:cNvSpPr/>
            <p:nvPr/>
          </p:nvSpPr>
          <p:spPr>
            <a:xfrm>
              <a:off x="2679704" y="2509740"/>
              <a:ext cx="2330568" cy="35768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请替换文字内容</a:t>
              </a:r>
              <a:r>
                <a:rPr lang="en-GB" sz="140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 </a:t>
              </a:r>
              <a:endParaRPr lang="en-GB" sz="14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5" name="TextBox 38"/>
            <p:cNvSpPr txBox="1"/>
            <p:nvPr/>
          </p:nvSpPr>
          <p:spPr>
            <a:xfrm>
              <a:off x="1944843" y="2478964"/>
              <a:ext cx="303613" cy="349601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sz="1400" b="1" dirty="0">
                  <a:solidFill>
                    <a:schemeClr val="bg1"/>
                  </a:solidFill>
                  <a:cs typeface="+mn-ea"/>
                  <a:sym typeface="+mn-lt"/>
                </a:rPr>
                <a:t>1</a:t>
              </a:r>
            </a:p>
          </p:txBody>
        </p:sp>
        <p:sp>
          <p:nvSpPr>
            <p:cNvPr id="36" name="TextBox 191"/>
            <p:cNvSpPr txBox="1"/>
            <p:nvPr/>
          </p:nvSpPr>
          <p:spPr>
            <a:xfrm>
              <a:off x="1944843" y="3381429"/>
              <a:ext cx="303613" cy="349601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sz="1400" b="1">
                  <a:solidFill>
                    <a:schemeClr val="bg1"/>
                  </a:solidFill>
                  <a:cs typeface="+mn-ea"/>
                  <a:sym typeface="+mn-lt"/>
                </a:rPr>
                <a:t>2</a:t>
              </a:r>
            </a:p>
          </p:txBody>
        </p:sp>
        <p:sp>
          <p:nvSpPr>
            <p:cNvPr id="37" name="TextBox 192"/>
            <p:cNvSpPr txBox="1"/>
            <p:nvPr/>
          </p:nvSpPr>
          <p:spPr>
            <a:xfrm>
              <a:off x="1944843" y="4283895"/>
              <a:ext cx="303613" cy="349601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sz="1400" b="1">
                  <a:solidFill>
                    <a:schemeClr val="bg1"/>
                  </a:solidFill>
                  <a:cs typeface="+mn-ea"/>
                  <a:sym typeface="+mn-lt"/>
                </a:rPr>
                <a:t>3</a:t>
              </a:r>
            </a:p>
          </p:txBody>
        </p:sp>
        <p:sp>
          <p:nvSpPr>
            <p:cNvPr id="38" name="TextBox 193"/>
            <p:cNvSpPr txBox="1"/>
            <p:nvPr/>
          </p:nvSpPr>
          <p:spPr>
            <a:xfrm>
              <a:off x="1944843" y="5186362"/>
              <a:ext cx="303613" cy="349601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sz="1400" b="1">
                  <a:solidFill>
                    <a:schemeClr val="bg1"/>
                  </a:solidFill>
                  <a:cs typeface="+mn-ea"/>
                  <a:sym typeface="+mn-lt"/>
                </a:rPr>
                <a:t>4</a:t>
              </a:r>
            </a:p>
          </p:txBody>
        </p:sp>
        <p:sp>
          <p:nvSpPr>
            <p:cNvPr id="39" name="Rectangle 38"/>
            <p:cNvSpPr/>
            <p:nvPr/>
          </p:nvSpPr>
          <p:spPr>
            <a:xfrm>
              <a:off x="2679704" y="3412206"/>
              <a:ext cx="2330568" cy="35768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请替换文字内容</a:t>
              </a:r>
              <a:r>
                <a:rPr lang="en-GB" sz="140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 </a:t>
              </a:r>
              <a:endParaRPr lang="en-GB" sz="14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0" name="Rectangle 39"/>
            <p:cNvSpPr/>
            <p:nvPr/>
          </p:nvSpPr>
          <p:spPr>
            <a:xfrm>
              <a:off x="2679704" y="4314672"/>
              <a:ext cx="2330568" cy="35768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请替换文字内容</a:t>
              </a:r>
              <a:r>
                <a:rPr lang="en-GB" sz="140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 </a:t>
              </a:r>
              <a:endParaRPr lang="en-GB" sz="14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1" name="Rectangle 40"/>
            <p:cNvSpPr/>
            <p:nvPr/>
          </p:nvSpPr>
          <p:spPr>
            <a:xfrm>
              <a:off x="2679704" y="5214753"/>
              <a:ext cx="2330568" cy="35768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请替换文字内容</a:t>
              </a:r>
              <a:r>
                <a:rPr lang="en-GB" sz="140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 </a:t>
              </a:r>
              <a:endParaRPr lang="en-GB" sz="14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43" name="TextBox 42"/>
          <p:cNvSpPr txBox="1"/>
          <p:nvPr/>
        </p:nvSpPr>
        <p:spPr>
          <a:xfrm>
            <a:off x="5880193" y="2011869"/>
            <a:ext cx="1418978" cy="336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请替换文字内容</a:t>
            </a:r>
            <a:endParaRPr lang="en-GB" altLang="zh-CN" sz="1400" dirty="0">
              <a:solidFill>
                <a:schemeClr val="bg1">
                  <a:lumMod val="6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4" name="Rectangle 43"/>
          <p:cNvSpPr/>
          <p:nvPr/>
        </p:nvSpPr>
        <p:spPr>
          <a:xfrm>
            <a:off x="5868972" y="2354521"/>
            <a:ext cx="4377747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点击添加相关标题文字，修改文字内容，也可以直接复制你的内容到此。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5" name="Donut 44"/>
          <p:cNvSpPr/>
          <p:nvPr/>
        </p:nvSpPr>
        <p:spPr>
          <a:xfrm>
            <a:off x="5937233" y="3301776"/>
            <a:ext cx="724494" cy="724494"/>
          </a:xfrm>
          <a:prstGeom prst="donut">
            <a:avLst>
              <a:gd name="adj" fmla="val 6804"/>
            </a:avLst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49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46" name="Freeform 45"/>
          <p:cNvSpPr>
            <a:spLocks noEditPoints="1"/>
          </p:cNvSpPr>
          <p:nvPr/>
        </p:nvSpPr>
        <p:spPr bwMode="auto">
          <a:xfrm>
            <a:off x="6142990" y="3499217"/>
            <a:ext cx="312978" cy="329611"/>
          </a:xfrm>
          <a:custGeom>
            <a:avLst/>
            <a:gdLst>
              <a:gd name="T0" fmla="*/ 20 w 96"/>
              <a:gd name="T1" fmla="*/ 86 h 101"/>
              <a:gd name="T2" fmla="*/ 7 w 96"/>
              <a:gd name="T3" fmla="*/ 58 h 101"/>
              <a:gd name="T4" fmla="*/ 18 w 96"/>
              <a:gd name="T5" fmla="*/ 29 h 101"/>
              <a:gd name="T6" fmla="*/ 42 w 96"/>
              <a:gd name="T7" fmla="*/ 17 h 101"/>
              <a:gd name="T8" fmla="*/ 41 w 96"/>
              <a:gd name="T9" fmla="*/ 9 h 101"/>
              <a:gd name="T10" fmla="*/ 36 w 96"/>
              <a:gd name="T11" fmla="*/ 10 h 101"/>
              <a:gd name="T12" fmla="*/ 35 w 96"/>
              <a:gd name="T13" fmla="*/ 5 h 101"/>
              <a:gd name="T14" fmla="*/ 48 w 96"/>
              <a:gd name="T15" fmla="*/ 3 h 101"/>
              <a:gd name="T16" fmla="*/ 49 w 96"/>
              <a:gd name="T17" fmla="*/ 8 h 101"/>
              <a:gd name="T18" fmla="*/ 44 w 96"/>
              <a:gd name="T19" fmla="*/ 9 h 101"/>
              <a:gd name="T20" fmla="*/ 46 w 96"/>
              <a:gd name="T21" fmla="*/ 16 h 101"/>
              <a:gd name="T22" fmla="*/ 74 w 96"/>
              <a:gd name="T23" fmla="*/ 27 h 101"/>
              <a:gd name="T24" fmla="*/ 87 w 96"/>
              <a:gd name="T25" fmla="*/ 54 h 101"/>
              <a:gd name="T26" fmla="*/ 77 w 96"/>
              <a:gd name="T27" fmla="*/ 83 h 101"/>
              <a:gd name="T28" fmla="*/ 75 w 96"/>
              <a:gd name="T29" fmla="*/ 85 h 101"/>
              <a:gd name="T30" fmla="*/ 79 w 96"/>
              <a:gd name="T31" fmla="*/ 101 h 101"/>
              <a:gd name="T32" fmla="*/ 74 w 96"/>
              <a:gd name="T33" fmla="*/ 101 h 101"/>
              <a:gd name="T34" fmla="*/ 63 w 96"/>
              <a:gd name="T35" fmla="*/ 93 h 101"/>
              <a:gd name="T36" fmla="*/ 49 w 96"/>
              <a:gd name="T37" fmla="*/ 96 h 101"/>
              <a:gd name="T38" fmla="*/ 32 w 96"/>
              <a:gd name="T39" fmla="*/ 93 h 101"/>
              <a:gd name="T40" fmla="*/ 22 w 96"/>
              <a:gd name="T41" fmla="*/ 101 h 101"/>
              <a:gd name="T42" fmla="*/ 17 w 96"/>
              <a:gd name="T43" fmla="*/ 101 h 101"/>
              <a:gd name="T44" fmla="*/ 21 w 96"/>
              <a:gd name="T45" fmla="*/ 86 h 101"/>
              <a:gd name="T46" fmla="*/ 20 w 96"/>
              <a:gd name="T47" fmla="*/ 86 h 101"/>
              <a:gd name="T48" fmla="*/ 82 w 96"/>
              <a:gd name="T49" fmla="*/ 6 h 101"/>
              <a:gd name="T50" fmla="*/ 60 w 96"/>
              <a:gd name="T51" fmla="*/ 11 h 101"/>
              <a:gd name="T52" fmla="*/ 92 w 96"/>
              <a:gd name="T53" fmla="*/ 31 h 101"/>
              <a:gd name="T54" fmla="*/ 88 w 96"/>
              <a:gd name="T55" fmla="*/ 9 h 101"/>
              <a:gd name="T56" fmla="*/ 92 w 96"/>
              <a:gd name="T57" fmla="*/ 3 h 101"/>
              <a:gd name="T58" fmla="*/ 86 w 96"/>
              <a:gd name="T59" fmla="*/ 0 h 101"/>
              <a:gd name="T60" fmla="*/ 82 w 96"/>
              <a:gd name="T61" fmla="*/ 6 h 101"/>
              <a:gd name="T62" fmla="*/ 14 w 96"/>
              <a:gd name="T63" fmla="*/ 6 h 101"/>
              <a:gd name="T64" fmla="*/ 10 w 96"/>
              <a:gd name="T65" fmla="*/ 0 h 101"/>
              <a:gd name="T66" fmla="*/ 4 w 96"/>
              <a:gd name="T67" fmla="*/ 3 h 101"/>
              <a:gd name="T68" fmla="*/ 8 w 96"/>
              <a:gd name="T69" fmla="*/ 9 h 101"/>
              <a:gd name="T70" fmla="*/ 4 w 96"/>
              <a:gd name="T71" fmla="*/ 31 h 101"/>
              <a:gd name="T72" fmla="*/ 36 w 96"/>
              <a:gd name="T73" fmla="*/ 11 h 101"/>
              <a:gd name="T74" fmla="*/ 14 w 96"/>
              <a:gd name="T75" fmla="*/ 6 h 101"/>
              <a:gd name="T76" fmla="*/ 43 w 96"/>
              <a:gd name="T77" fmla="*/ 54 h 101"/>
              <a:gd name="T78" fmla="*/ 42 w 96"/>
              <a:gd name="T79" fmla="*/ 56 h 101"/>
              <a:gd name="T80" fmla="*/ 22 w 96"/>
              <a:gd name="T81" fmla="*/ 61 h 101"/>
              <a:gd name="T82" fmla="*/ 22 w 96"/>
              <a:gd name="T83" fmla="*/ 64 h 101"/>
              <a:gd name="T84" fmla="*/ 43 w 96"/>
              <a:gd name="T85" fmla="*/ 59 h 101"/>
              <a:gd name="T86" fmla="*/ 46 w 96"/>
              <a:gd name="T87" fmla="*/ 61 h 101"/>
              <a:gd name="T88" fmla="*/ 54 w 96"/>
              <a:gd name="T89" fmla="*/ 58 h 101"/>
              <a:gd name="T90" fmla="*/ 50 w 96"/>
              <a:gd name="T91" fmla="*/ 50 h 101"/>
              <a:gd name="T92" fmla="*/ 49 w 96"/>
              <a:gd name="T93" fmla="*/ 50 h 101"/>
              <a:gd name="T94" fmla="*/ 41 w 96"/>
              <a:gd name="T95" fmla="*/ 37 h 101"/>
              <a:gd name="T96" fmla="*/ 38 w 96"/>
              <a:gd name="T97" fmla="*/ 39 h 101"/>
              <a:gd name="T98" fmla="*/ 44 w 96"/>
              <a:gd name="T99" fmla="*/ 52 h 101"/>
              <a:gd name="T100" fmla="*/ 43 w 96"/>
              <a:gd name="T101" fmla="*/ 54 h 101"/>
              <a:gd name="T102" fmla="*/ 18 w 96"/>
              <a:gd name="T103" fmla="*/ 58 h 101"/>
              <a:gd name="T104" fmla="*/ 28 w 96"/>
              <a:gd name="T105" fmla="*/ 78 h 101"/>
              <a:gd name="T106" fmla="*/ 49 w 96"/>
              <a:gd name="T107" fmla="*/ 85 h 101"/>
              <a:gd name="T108" fmla="*/ 69 w 96"/>
              <a:gd name="T109" fmla="*/ 76 h 101"/>
              <a:gd name="T110" fmla="*/ 76 w 96"/>
              <a:gd name="T111" fmla="*/ 55 h 101"/>
              <a:gd name="T112" fmla="*/ 67 w 96"/>
              <a:gd name="T113" fmla="*/ 35 h 101"/>
              <a:gd name="T114" fmla="*/ 46 w 96"/>
              <a:gd name="T115" fmla="*/ 27 h 101"/>
              <a:gd name="T116" fmla="*/ 26 w 96"/>
              <a:gd name="T117" fmla="*/ 37 h 101"/>
              <a:gd name="T118" fmla="*/ 18 w 96"/>
              <a:gd name="T119" fmla="*/ 58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96" h="101">
                <a:moveTo>
                  <a:pt x="20" y="86"/>
                </a:moveTo>
                <a:cubicBezTo>
                  <a:pt x="12" y="78"/>
                  <a:pt x="8" y="68"/>
                  <a:pt x="7" y="58"/>
                </a:cubicBezTo>
                <a:cubicBezTo>
                  <a:pt x="7" y="48"/>
                  <a:pt x="10" y="38"/>
                  <a:pt x="18" y="29"/>
                </a:cubicBezTo>
                <a:cubicBezTo>
                  <a:pt x="24" y="22"/>
                  <a:pt x="33" y="18"/>
                  <a:pt x="42" y="17"/>
                </a:cubicBezTo>
                <a:cubicBezTo>
                  <a:pt x="41" y="9"/>
                  <a:pt x="41" y="9"/>
                  <a:pt x="41" y="9"/>
                </a:cubicBezTo>
                <a:cubicBezTo>
                  <a:pt x="36" y="10"/>
                  <a:pt x="36" y="10"/>
                  <a:pt x="36" y="10"/>
                </a:cubicBezTo>
                <a:cubicBezTo>
                  <a:pt x="35" y="5"/>
                  <a:pt x="35" y="5"/>
                  <a:pt x="35" y="5"/>
                </a:cubicBezTo>
                <a:cubicBezTo>
                  <a:pt x="48" y="3"/>
                  <a:pt x="48" y="3"/>
                  <a:pt x="48" y="3"/>
                </a:cubicBezTo>
                <a:cubicBezTo>
                  <a:pt x="49" y="8"/>
                  <a:pt x="49" y="8"/>
                  <a:pt x="49" y="8"/>
                </a:cubicBezTo>
                <a:cubicBezTo>
                  <a:pt x="44" y="9"/>
                  <a:pt x="44" y="9"/>
                  <a:pt x="44" y="9"/>
                </a:cubicBezTo>
                <a:cubicBezTo>
                  <a:pt x="46" y="16"/>
                  <a:pt x="46" y="16"/>
                  <a:pt x="46" y="16"/>
                </a:cubicBezTo>
                <a:cubicBezTo>
                  <a:pt x="56" y="16"/>
                  <a:pt x="66" y="19"/>
                  <a:pt x="74" y="27"/>
                </a:cubicBezTo>
                <a:cubicBezTo>
                  <a:pt x="82" y="34"/>
                  <a:pt x="87" y="44"/>
                  <a:pt x="87" y="54"/>
                </a:cubicBezTo>
                <a:cubicBezTo>
                  <a:pt x="88" y="65"/>
                  <a:pt x="84" y="75"/>
                  <a:pt x="77" y="83"/>
                </a:cubicBezTo>
                <a:cubicBezTo>
                  <a:pt x="76" y="84"/>
                  <a:pt x="76" y="84"/>
                  <a:pt x="75" y="85"/>
                </a:cubicBezTo>
                <a:cubicBezTo>
                  <a:pt x="79" y="101"/>
                  <a:pt x="79" y="101"/>
                  <a:pt x="79" y="101"/>
                </a:cubicBezTo>
                <a:cubicBezTo>
                  <a:pt x="74" y="101"/>
                  <a:pt x="74" y="101"/>
                  <a:pt x="74" y="101"/>
                </a:cubicBezTo>
                <a:cubicBezTo>
                  <a:pt x="63" y="93"/>
                  <a:pt x="63" y="93"/>
                  <a:pt x="63" y="93"/>
                </a:cubicBezTo>
                <a:cubicBezTo>
                  <a:pt x="59" y="95"/>
                  <a:pt x="54" y="96"/>
                  <a:pt x="49" y="96"/>
                </a:cubicBezTo>
                <a:cubicBezTo>
                  <a:pt x="44" y="96"/>
                  <a:pt x="38" y="95"/>
                  <a:pt x="32" y="93"/>
                </a:cubicBezTo>
                <a:cubicBezTo>
                  <a:pt x="22" y="101"/>
                  <a:pt x="22" y="101"/>
                  <a:pt x="22" y="101"/>
                </a:cubicBezTo>
                <a:cubicBezTo>
                  <a:pt x="17" y="101"/>
                  <a:pt x="17" y="101"/>
                  <a:pt x="17" y="101"/>
                </a:cubicBezTo>
                <a:cubicBezTo>
                  <a:pt x="21" y="86"/>
                  <a:pt x="21" y="86"/>
                  <a:pt x="21" y="86"/>
                </a:cubicBezTo>
                <a:cubicBezTo>
                  <a:pt x="20" y="86"/>
                  <a:pt x="20" y="86"/>
                  <a:pt x="20" y="86"/>
                </a:cubicBezTo>
                <a:close/>
                <a:moveTo>
                  <a:pt x="82" y="6"/>
                </a:moveTo>
                <a:cubicBezTo>
                  <a:pt x="74" y="3"/>
                  <a:pt x="66" y="5"/>
                  <a:pt x="60" y="11"/>
                </a:cubicBezTo>
                <a:cubicBezTo>
                  <a:pt x="92" y="31"/>
                  <a:pt x="92" y="31"/>
                  <a:pt x="92" y="31"/>
                </a:cubicBezTo>
                <a:cubicBezTo>
                  <a:pt x="96" y="24"/>
                  <a:pt x="94" y="15"/>
                  <a:pt x="88" y="9"/>
                </a:cubicBezTo>
                <a:cubicBezTo>
                  <a:pt x="92" y="3"/>
                  <a:pt x="92" y="3"/>
                  <a:pt x="92" y="3"/>
                </a:cubicBezTo>
                <a:cubicBezTo>
                  <a:pt x="86" y="0"/>
                  <a:pt x="86" y="0"/>
                  <a:pt x="86" y="0"/>
                </a:cubicBezTo>
                <a:cubicBezTo>
                  <a:pt x="82" y="6"/>
                  <a:pt x="82" y="6"/>
                  <a:pt x="82" y="6"/>
                </a:cubicBezTo>
                <a:close/>
                <a:moveTo>
                  <a:pt x="14" y="6"/>
                </a:moveTo>
                <a:cubicBezTo>
                  <a:pt x="10" y="0"/>
                  <a:pt x="10" y="0"/>
                  <a:pt x="10" y="0"/>
                </a:cubicBezTo>
                <a:cubicBezTo>
                  <a:pt x="4" y="3"/>
                  <a:pt x="4" y="3"/>
                  <a:pt x="4" y="3"/>
                </a:cubicBezTo>
                <a:cubicBezTo>
                  <a:pt x="8" y="9"/>
                  <a:pt x="8" y="9"/>
                  <a:pt x="8" y="9"/>
                </a:cubicBezTo>
                <a:cubicBezTo>
                  <a:pt x="2" y="15"/>
                  <a:pt x="0" y="24"/>
                  <a:pt x="4" y="31"/>
                </a:cubicBezTo>
                <a:cubicBezTo>
                  <a:pt x="36" y="11"/>
                  <a:pt x="36" y="11"/>
                  <a:pt x="36" y="11"/>
                </a:cubicBezTo>
                <a:cubicBezTo>
                  <a:pt x="30" y="5"/>
                  <a:pt x="21" y="3"/>
                  <a:pt x="14" y="6"/>
                </a:cubicBezTo>
                <a:close/>
                <a:moveTo>
                  <a:pt x="43" y="54"/>
                </a:moveTo>
                <a:cubicBezTo>
                  <a:pt x="42" y="55"/>
                  <a:pt x="42" y="55"/>
                  <a:pt x="42" y="56"/>
                </a:cubicBezTo>
                <a:cubicBezTo>
                  <a:pt x="35" y="57"/>
                  <a:pt x="28" y="58"/>
                  <a:pt x="22" y="61"/>
                </a:cubicBezTo>
                <a:cubicBezTo>
                  <a:pt x="22" y="62"/>
                  <a:pt x="22" y="63"/>
                  <a:pt x="22" y="64"/>
                </a:cubicBezTo>
                <a:cubicBezTo>
                  <a:pt x="29" y="63"/>
                  <a:pt x="37" y="62"/>
                  <a:pt x="43" y="59"/>
                </a:cubicBezTo>
                <a:cubicBezTo>
                  <a:pt x="44" y="60"/>
                  <a:pt x="45" y="61"/>
                  <a:pt x="46" y="61"/>
                </a:cubicBezTo>
                <a:cubicBezTo>
                  <a:pt x="49" y="62"/>
                  <a:pt x="53" y="61"/>
                  <a:pt x="54" y="58"/>
                </a:cubicBezTo>
                <a:cubicBezTo>
                  <a:pt x="55" y="55"/>
                  <a:pt x="53" y="51"/>
                  <a:pt x="50" y="50"/>
                </a:cubicBezTo>
                <a:cubicBezTo>
                  <a:pt x="50" y="50"/>
                  <a:pt x="49" y="50"/>
                  <a:pt x="49" y="50"/>
                </a:cubicBezTo>
                <a:cubicBezTo>
                  <a:pt x="47" y="46"/>
                  <a:pt x="44" y="41"/>
                  <a:pt x="41" y="37"/>
                </a:cubicBezTo>
                <a:cubicBezTo>
                  <a:pt x="40" y="38"/>
                  <a:pt x="39" y="39"/>
                  <a:pt x="38" y="39"/>
                </a:cubicBezTo>
                <a:cubicBezTo>
                  <a:pt x="39" y="44"/>
                  <a:pt x="41" y="48"/>
                  <a:pt x="44" y="52"/>
                </a:cubicBezTo>
                <a:cubicBezTo>
                  <a:pt x="43" y="52"/>
                  <a:pt x="43" y="53"/>
                  <a:pt x="43" y="54"/>
                </a:cubicBezTo>
                <a:close/>
                <a:moveTo>
                  <a:pt x="18" y="58"/>
                </a:moveTo>
                <a:cubicBezTo>
                  <a:pt x="19" y="65"/>
                  <a:pt x="22" y="72"/>
                  <a:pt x="28" y="78"/>
                </a:cubicBezTo>
                <a:cubicBezTo>
                  <a:pt x="34" y="83"/>
                  <a:pt x="41" y="86"/>
                  <a:pt x="49" y="85"/>
                </a:cubicBezTo>
                <a:cubicBezTo>
                  <a:pt x="56" y="85"/>
                  <a:pt x="63" y="82"/>
                  <a:pt x="69" y="76"/>
                </a:cubicBezTo>
                <a:cubicBezTo>
                  <a:pt x="74" y="70"/>
                  <a:pt x="77" y="62"/>
                  <a:pt x="76" y="55"/>
                </a:cubicBezTo>
                <a:cubicBezTo>
                  <a:pt x="76" y="47"/>
                  <a:pt x="73" y="40"/>
                  <a:pt x="67" y="35"/>
                </a:cubicBezTo>
                <a:cubicBezTo>
                  <a:pt x="61" y="29"/>
                  <a:pt x="53" y="27"/>
                  <a:pt x="46" y="27"/>
                </a:cubicBezTo>
                <a:cubicBezTo>
                  <a:pt x="38" y="28"/>
                  <a:pt x="31" y="31"/>
                  <a:pt x="26" y="37"/>
                </a:cubicBezTo>
                <a:cubicBezTo>
                  <a:pt x="20" y="43"/>
                  <a:pt x="18" y="50"/>
                  <a:pt x="18" y="58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47" name="Freeform 46"/>
          <p:cNvSpPr>
            <a:spLocks noEditPoints="1"/>
          </p:cNvSpPr>
          <p:nvPr/>
        </p:nvSpPr>
        <p:spPr bwMode="auto">
          <a:xfrm>
            <a:off x="6114638" y="5024359"/>
            <a:ext cx="355312" cy="287275"/>
          </a:xfrm>
          <a:custGeom>
            <a:avLst/>
            <a:gdLst>
              <a:gd name="T0" fmla="*/ 86 w 109"/>
              <a:gd name="T1" fmla="*/ 88 h 88"/>
              <a:gd name="T2" fmla="*/ 84 w 109"/>
              <a:gd name="T3" fmla="*/ 44 h 88"/>
              <a:gd name="T4" fmla="*/ 80 w 109"/>
              <a:gd name="T5" fmla="*/ 71 h 88"/>
              <a:gd name="T6" fmla="*/ 109 w 109"/>
              <a:gd name="T7" fmla="*/ 0 h 88"/>
              <a:gd name="T8" fmla="*/ 92 w 109"/>
              <a:gd name="T9" fmla="*/ 33 h 88"/>
              <a:gd name="T10" fmla="*/ 80 w 109"/>
              <a:gd name="T11" fmla="*/ 25 h 88"/>
              <a:gd name="T12" fmla="*/ 67 w 109"/>
              <a:gd name="T13" fmla="*/ 68 h 88"/>
              <a:gd name="T14" fmla="*/ 37 w 109"/>
              <a:gd name="T15" fmla="*/ 73 h 88"/>
              <a:gd name="T16" fmla="*/ 19 w 109"/>
              <a:gd name="T17" fmla="*/ 63 h 88"/>
              <a:gd name="T18" fmla="*/ 0 w 109"/>
              <a:gd name="T19" fmla="*/ 56 h 88"/>
              <a:gd name="T20" fmla="*/ 25 w 109"/>
              <a:gd name="T21" fmla="*/ 48 h 88"/>
              <a:gd name="T22" fmla="*/ 30 w 109"/>
              <a:gd name="T23" fmla="*/ 57 h 88"/>
              <a:gd name="T24" fmla="*/ 44 w 109"/>
              <a:gd name="T25" fmla="*/ 29 h 88"/>
              <a:gd name="T26" fmla="*/ 66 w 109"/>
              <a:gd name="T27" fmla="*/ 50 h 88"/>
              <a:gd name="T28" fmla="*/ 68 w 109"/>
              <a:gd name="T29" fmla="*/ 18 h 88"/>
              <a:gd name="T30" fmla="*/ 78 w 109"/>
              <a:gd name="T31" fmla="*/ 12 h 88"/>
              <a:gd name="T32" fmla="*/ 90 w 109"/>
              <a:gd name="T33" fmla="*/ 1 h 88"/>
              <a:gd name="T34" fmla="*/ 22 w 109"/>
              <a:gd name="T35" fmla="*/ 88 h 88"/>
              <a:gd name="T36" fmla="*/ 29 w 109"/>
              <a:gd name="T37" fmla="*/ 80 h 88"/>
              <a:gd name="T38" fmla="*/ 22 w 109"/>
              <a:gd name="T39" fmla="*/ 79 h 88"/>
              <a:gd name="T40" fmla="*/ 11 w 109"/>
              <a:gd name="T41" fmla="*/ 88 h 88"/>
              <a:gd name="T42" fmla="*/ 17 w 109"/>
              <a:gd name="T43" fmla="*/ 71 h 88"/>
              <a:gd name="T44" fmla="*/ 11 w 109"/>
              <a:gd name="T45" fmla="*/ 73 h 88"/>
              <a:gd name="T46" fmla="*/ 34 w 109"/>
              <a:gd name="T47" fmla="*/ 88 h 88"/>
              <a:gd name="T48" fmla="*/ 40 w 109"/>
              <a:gd name="T49" fmla="*/ 79 h 88"/>
              <a:gd name="T50" fmla="*/ 34 w 109"/>
              <a:gd name="T51" fmla="*/ 80 h 88"/>
              <a:gd name="T52" fmla="*/ 45 w 109"/>
              <a:gd name="T53" fmla="*/ 88 h 88"/>
              <a:gd name="T54" fmla="*/ 52 w 109"/>
              <a:gd name="T55" fmla="*/ 63 h 88"/>
              <a:gd name="T56" fmla="*/ 45 w 109"/>
              <a:gd name="T57" fmla="*/ 69 h 88"/>
              <a:gd name="T58" fmla="*/ 57 w 109"/>
              <a:gd name="T59" fmla="*/ 88 h 88"/>
              <a:gd name="T60" fmla="*/ 63 w 109"/>
              <a:gd name="T61" fmla="*/ 73 h 88"/>
              <a:gd name="T62" fmla="*/ 57 w 109"/>
              <a:gd name="T63" fmla="*/ 88 h 88"/>
              <a:gd name="T64" fmla="*/ 75 w 109"/>
              <a:gd name="T65" fmla="*/ 88 h 88"/>
              <a:gd name="T66" fmla="*/ 68 w 109"/>
              <a:gd name="T67" fmla="*/ 75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09" h="88">
                <a:moveTo>
                  <a:pt x="80" y="88"/>
                </a:moveTo>
                <a:cubicBezTo>
                  <a:pt x="86" y="88"/>
                  <a:pt x="86" y="88"/>
                  <a:pt x="86" y="88"/>
                </a:cubicBezTo>
                <a:cubicBezTo>
                  <a:pt x="86" y="44"/>
                  <a:pt x="86" y="44"/>
                  <a:pt x="86" y="44"/>
                </a:cubicBezTo>
                <a:cubicBezTo>
                  <a:pt x="84" y="44"/>
                  <a:pt x="84" y="44"/>
                  <a:pt x="84" y="44"/>
                </a:cubicBezTo>
                <a:cubicBezTo>
                  <a:pt x="82" y="70"/>
                  <a:pt x="82" y="70"/>
                  <a:pt x="82" y="70"/>
                </a:cubicBezTo>
                <a:cubicBezTo>
                  <a:pt x="80" y="71"/>
                  <a:pt x="80" y="71"/>
                  <a:pt x="80" y="71"/>
                </a:cubicBezTo>
                <a:cubicBezTo>
                  <a:pt x="80" y="88"/>
                  <a:pt x="80" y="88"/>
                  <a:pt x="80" y="88"/>
                </a:cubicBezTo>
                <a:close/>
                <a:moveTo>
                  <a:pt x="109" y="0"/>
                </a:moveTo>
                <a:cubicBezTo>
                  <a:pt x="100" y="17"/>
                  <a:pt x="100" y="17"/>
                  <a:pt x="100" y="17"/>
                </a:cubicBezTo>
                <a:cubicBezTo>
                  <a:pt x="92" y="33"/>
                  <a:pt x="92" y="33"/>
                  <a:pt x="92" y="33"/>
                </a:cubicBezTo>
                <a:cubicBezTo>
                  <a:pt x="84" y="22"/>
                  <a:pt x="84" y="22"/>
                  <a:pt x="84" y="22"/>
                </a:cubicBezTo>
                <a:cubicBezTo>
                  <a:pt x="80" y="25"/>
                  <a:pt x="80" y="25"/>
                  <a:pt x="80" y="25"/>
                </a:cubicBezTo>
                <a:cubicBezTo>
                  <a:pt x="77" y="64"/>
                  <a:pt x="77" y="64"/>
                  <a:pt x="77" y="64"/>
                </a:cubicBezTo>
                <a:cubicBezTo>
                  <a:pt x="67" y="68"/>
                  <a:pt x="67" y="68"/>
                  <a:pt x="67" y="68"/>
                </a:cubicBezTo>
                <a:cubicBezTo>
                  <a:pt x="48" y="50"/>
                  <a:pt x="48" y="50"/>
                  <a:pt x="48" y="50"/>
                </a:cubicBezTo>
                <a:cubicBezTo>
                  <a:pt x="37" y="73"/>
                  <a:pt x="37" y="73"/>
                  <a:pt x="37" y="73"/>
                </a:cubicBezTo>
                <a:cubicBezTo>
                  <a:pt x="26" y="73"/>
                  <a:pt x="26" y="73"/>
                  <a:pt x="26" y="73"/>
                </a:cubicBezTo>
                <a:cubicBezTo>
                  <a:pt x="19" y="63"/>
                  <a:pt x="19" y="63"/>
                  <a:pt x="19" y="63"/>
                </a:cubicBezTo>
                <a:cubicBezTo>
                  <a:pt x="4" y="67"/>
                  <a:pt x="4" y="67"/>
                  <a:pt x="4" y="67"/>
                </a:cubicBezTo>
                <a:cubicBezTo>
                  <a:pt x="0" y="56"/>
                  <a:pt x="0" y="56"/>
                  <a:pt x="0" y="56"/>
                </a:cubicBezTo>
                <a:cubicBezTo>
                  <a:pt x="20" y="50"/>
                  <a:pt x="20" y="50"/>
                  <a:pt x="20" y="50"/>
                </a:cubicBezTo>
                <a:cubicBezTo>
                  <a:pt x="25" y="48"/>
                  <a:pt x="25" y="48"/>
                  <a:pt x="25" y="48"/>
                </a:cubicBezTo>
                <a:cubicBezTo>
                  <a:pt x="27" y="52"/>
                  <a:pt x="27" y="52"/>
                  <a:pt x="27" y="52"/>
                </a:cubicBezTo>
                <a:cubicBezTo>
                  <a:pt x="30" y="57"/>
                  <a:pt x="30" y="57"/>
                  <a:pt x="30" y="57"/>
                </a:cubicBezTo>
                <a:cubicBezTo>
                  <a:pt x="40" y="37"/>
                  <a:pt x="40" y="37"/>
                  <a:pt x="40" y="37"/>
                </a:cubicBezTo>
                <a:cubicBezTo>
                  <a:pt x="44" y="29"/>
                  <a:pt x="44" y="29"/>
                  <a:pt x="44" y="29"/>
                </a:cubicBezTo>
                <a:cubicBezTo>
                  <a:pt x="50" y="35"/>
                  <a:pt x="50" y="35"/>
                  <a:pt x="50" y="35"/>
                </a:cubicBezTo>
                <a:cubicBezTo>
                  <a:pt x="66" y="50"/>
                  <a:pt x="66" y="50"/>
                  <a:pt x="66" y="50"/>
                </a:cubicBezTo>
                <a:cubicBezTo>
                  <a:pt x="68" y="21"/>
                  <a:pt x="68" y="21"/>
                  <a:pt x="68" y="21"/>
                </a:cubicBezTo>
                <a:cubicBezTo>
                  <a:pt x="68" y="18"/>
                  <a:pt x="68" y="18"/>
                  <a:pt x="68" y="18"/>
                </a:cubicBezTo>
                <a:cubicBezTo>
                  <a:pt x="71" y="16"/>
                  <a:pt x="71" y="16"/>
                  <a:pt x="71" y="16"/>
                </a:cubicBezTo>
                <a:cubicBezTo>
                  <a:pt x="78" y="12"/>
                  <a:pt x="78" y="12"/>
                  <a:pt x="78" y="12"/>
                </a:cubicBezTo>
                <a:cubicBezTo>
                  <a:pt x="72" y="2"/>
                  <a:pt x="72" y="2"/>
                  <a:pt x="72" y="2"/>
                </a:cubicBezTo>
                <a:cubicBezTo>
                  <a:pt x="90" y="1"/>
                  <a:pt x="90" y="1"/>
                  <a:pt x="90" y="1"/>
                </a:cubicBezTo>
                <a:cubicBezTo>
                  <a:pt x="109" y="0"/>
                  <a:pt x="109" y="0"/>
                  <a:pt x="109" y="0"/>
                </a:cubicBezTo>
                <a:close/>
                <a:moveTo>
                  <a:pt x="22" y="88"/>
                </a:moveTo>
                <a:cubicBezTo>
                  <a:pt x="24" y="88"/>
                  <a:pt x="27" y="88"/>
                  <a:pt x="29" y="88"/>
                </a:cubicBezTo>
                <a:cubicBezTo>
                  <a:pt x="29" y="80"/>
                  <a:pt x="29" y="80"/>
                  <a:pt x="29" y="80"/>
                </a:cubicBezTo>
                <a:cubicBezTo>
                  <a:pt x="23" y="81"/>
                  <a:pt x="23" y="81"/>
                  <a:pt x="23" y="81"/>
                </a:cubicBezTo>
                <a:cubicBezTo>
                  <a:pt x="22" y="79"/>
                  <a:pt x="22" y="79"/>
                  <a:pt x="22" y="79"/>
                </a:cubicBezTo>
                <a:cubicBezTo>
                  <a:pt x="22" y="88"/>
                  <a:pt x="22" y="88"/>
                  <a:pt x="22" y="88"/>
                </a:cubicBezTo>
                <a:close/>
                <a:moveTo>
                  <a:pt x="11" y="88"/>
                </a:moveTo>
                <a:cubicBezTo>
                  <a:pt x="17" y="88"/>
                  <a:pt x="17" y="88"/>
                  <a:pt x="17" y="88"/>
                </a:cubicBezTo>
                <a:cubicBezTo>
                  <a:pt x="17" y="71"/>
                  <a:pt x="17" y="71"/>
                  <a:pt x="17" y="71"/>
                </a:cubicBezTo>
                <a:cubicBezTo>
                  <a:pt x="17" y="71"/>
                  <a:pt x="17" y="71"/>
                  <a:pt x="17" y="71"/>
                </a:cubicBezTo>
                <a:cubicBezTo>
                  <a:pt x="11" y="73"/>
                  <a:pt x="11" y="73"/>
                  <a:pt x="11" y="73"/>
                </a:cubicBezTo>
                <a:cubicBezTo>
                  <a:pt x="11" y="88"/>
                  <a:pt x="11" y="88"/>
                  <a:pt x="11" y="88"/>
                </a:cubicBezTo>
                <a:close/>
                <a:moveTo>
                  <a:pt x="34" y="88"/>
                </a:moveTo>
                <a:cubicBezTo>
                  <a:pt x="36" y="88"/>
                  <a:pt x="38" y="88"/>
                  <a:pt x="40" y="88"/>
                </a:cubicBezTo>
                <a:cubicBezTo>
                  <a:pt x="40" y="79"/>
                  <a:pt x="40" y="79"/>
                  <a:pt x="40" y="79"/>
                </a:cubicBezTo>
                <a:cubicBezTo>
                  <a:pt x="40" y="80"/>
                  <a:pt x="40" y="80"/>
                  <a:pt x="40" y="80"/>
                </a:cubicBezTo>
                <a:cubicBezTo>
                  <a:pt x="34" y="80"/>
                  <a:pt x="34" y="80"/>
                  <a:pt x="34" y="80"/>
                </a:cubicBezTo>
                <a:cubicBezTo>
                  <a:pt x="34" y="88"/>
                  <a:pt x="34" y="88"/>
                  <a:pt x="34" y="88"/>
                </a:cubicBezTo>
                <a:close/>
                <a:moveTo>
                  <a:pt x="45" y="88"/>
                </a:moveTo>
                <a:cubicBezTo>
                  <a:pt x="47" y="88"/>
                  <a:pt x="50" y="88"/>
                  <a:pt x="52" y="88"/>
                </a:cubicBezTo>
                <a:cubicBezTo>
                  <a:pt x="52" y="63"/>
                  <a:pt x="52" y="63"/>
                  <a:pt x="52" y="63"/>
                </a:cubicBezTo>
                <a:cubicBezTo>
                  <a:pt x="49" y="60"/>
                  <a:pt x="49" y="60"/>
                  <a:pt x="49" y="60"/>
                </a:cubicBezTo>
                <a:cubicBezTo>
                  <a:pt x="45" y="69"/>
                  <a:pt x="45" y="69"/>
                  <a:pt x="45" y="69"/>
                </a:cubicBezTo>
                <a:cubicBezTo>
                  <a:pt x="45" y="88"/>
                  <a:pt x="45" y="88"/>
                  <a:pt x="45" y="88"/>
                </a:cubicBezTo>
                <a:close/>
                <a:moveTo>
                  <a:pt x="57" y="88"/>
                </a:moveTo>
                <a:cubicBezTo>
                  <a:pt x="59" y="88"/>
                  <a:pt x="61" y="88"/>
                  <a:pt x="63" y="88"/>
                </a:cubicBezTo>
                <a:cubicBezTo>
                  <a:pt x="63" y="73"/>
                  <a:pt x="63" y="73"/>
                  <a:pt x="63" y="73"/>
                </a:cubicBezTo>
                <a:cubicBezTo>
                  <a:pt x="57" y="67"/>
                  <a:pt x="57" y="67"/>
                  <a:pt x="57" y="67"/>
                </a:cubicBezTo>
                <a:cubicBezTo>
                  <a:pt x="57" y="88"/>
                  <a:pt x="57" y="88"/>
                  <a:pt x="57" y="88"/>
                </a:cubicBezTo>
                <a:close/>
                <a:moveTo>
                  <a:pt x="68" y="88"/>
                </a:moveTo>
                <a:cubicBezTo>
                  <a:pt x="70" y="88"/>
                  <a:pt x="73" y="88"/>
                  <a:pt x="75" y="88"/>
                </a:cubicBezTo>
                <a:cubicBezTo>
                  <a:pt x="75" y="72"/>
                  <a:pt x="75" y="72"/>
                  <a:pt x="75" y="72"/>
                </a:cubicBezTo>
                <a:cubicBezTo>
                  <a:pt x="68" y="75"/>
                  <a:pt x="68" y="75"/>
                  <a:pt x="68" y="75"/>
                </a:cubicBezTo>
                <a:lnTo>
                  <a:pt x="68" y="88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48" name="Freeform 47"/>
          <p:cNvSpPr>
            <a:spLocks noEditPoints="1"/>
          </p:cNvSpPr>
          <p:nvPr/>
        </p:nvSpPr>
        <p:spPr bwMode="auto">
          <a:xfrm>
            <a:off x="8854192" y="5021839"/>
            <a:ext cx="237380" cy="347754"/>
          </a:xfrm>
          <a:custGeom>
            <a:avLst/>
            <a:gdLst>
              <a:gd name="T0" fmla="*/ 16 w 73"/>
              <a:gd name="T1" fmla="*/ 77 h 107"/>
              <a:gd name="T2" fmla="*/ 57 w 73"/>
              <a:gd name="T3" fmla="*/ 77 h 107"/>
              <a:gd name="T4" fmla="*/ 52 w 73"/>
              <a:gd name="T5" fmla="*/ 101 h 107"/>
              <a:gd name="T6" fmla="*/ 45 w 73"/>
              <a:gd name="T7" fmla="*/ 101 h 107"/>
              <a:gd name="T8" fmla="*/ 37 w 73"/>
              <a:gd name="T9" fmla="*/ 107 h 107"/>
              <a:gd name="T10" fmla="*/ 29 w 73"/>
              <a:gd name="T11" fmla="*/ 101 h 107"/>
              <a:gd name="T12" fmla="*/ 21 w 73"/>
              <a:gd name="T13" fmla="*/ 101 h 107"/>
              <a:gd name="T14" fmla="*/ 16 w 73"/>
              <a:gd name="T15" fmla="*/ 77 h 107"/>
              <a:gd name="T16" fmla="*/ 51 w 73"/>
              <a:gd name="T17" fmla="*/ 29 h 107"/>
              <a:gd name="T18" fmla="*/ 52 w 73"/>
              <a:gd name="T19" fmla="*/ 35 h 107"/>
              <a:gd name="T20" fmla="*/ 51 w 73"/>
              <a:gd name="T21" fmla="*/ 37 h 107"/>
              <a:gd name="T22" fmla="*/ 53 w 73"/>
              <a:gd name="T23" fmla="*/ 38 h 107"/>
              <a:gd name="T24" fmla="*/ 52 w 73"/>
              <a:gd name="T25" fmla="*/ 42 h 107"/>
              <a:gd name="T26" fmla="*/ 50 w 73"/>
              <a:gd name="T27" fmla="*/ 42 h 107"/>
              <a:gd name="T28" fmla="*/ 52 w 73"/>
              <a:gd name="T29" fmla="*/ 44 h 107"/>
              <a:gd name="T30" fmla="*/ 51 w 73"/>
              <a:gd name="T31" fmla="*/ 47 h 107"/>
              <a:gd name="T32" fmla="*/ 50 w 73"/>
              <a:gd name="T33" fmla="*/ 48 h 107"/>
              <a:gd name="T34" fmla="*/ 51 w 73"/>
              <a:gd name="T35" fmla="*/ 49 h 107"/>
              <a:gd name="T36" fmla="*/ 50 w 73"/>
              <a:gd name="T37" fmla="*/ 53 h 107"/>
              <a:gd name="T38" fmla="*/ 47 w 73"/>
              <a:gd name="T39" fmla="*/ 54 h 107"/>
              <a:gd name="T40" fmla="*/ 29 w 73"/>
              <a:gd name="T41" fmla="*/ 49 h 107"/>
              <a:gd name="T42" fmla="*/ 21 w 73"/>
              <a:gd name="T43" fmla="*/ 49 h 107"/>
              <a:gd name="T44" fmla="*/ 21 w 73"/>
              <a:gd name="T45" fmla="*/ 32 h 107"/>
              <a:gd name="T46" fmla="*/ 28 w 73"/>
              <a:gd name="T47" fmla="*/ 31 h 107"/>
              <a:gd name="T48" fmla="*/ 42 w 73"/>
              <a:gd name="T49" fmla="*/ 16 h 107"/>
              <a:gd name="T50" fmla="*/ 38 w 73"/>
              <a:gd name="T51" fmla="*/ 30 h 107"/>
              <a:gd name="T52" fmla="*/ 51 w 73"/>
              <a:gd name="T53" fmla="*/ 29 h 107"/>
              <a:gd name="T54" fmla="*/ 15 w 73"/>
              <a:gd name="T55" fmla="*/ 71 h 107"/>
              <a:gd name="T56" fmla="*/ 25 w 73"/>
              <a:gd name="T57" fmla="*/ 71 h 107"/>
              <a:gd name="T58" fmla="*/ 17 w 73"/>
              <a:gd name="T59" fmla="*/ 48 h 107"/>
              <a:gd name="T60" fmla="*/ 11 w 73"/>
              <a:gd name="T61" fmla="*/ 29 h 107"/>
              <a:gd name="T62" fmla="*/ 23 w 73"/>
              <a:gd name="T63" fmla="*/ 13 h 107"/>
              <a:gd name="T64" fmla="*/ 37 w 73"/>
              <a:gd name="T65" fmla="*/ 11 h 107"/>
              <a:gd name="T66" fmla="*/ 50 w 73"/>
              <a:gd name="T67" fmla="*/ 14 h 107"/>
              <a:gd name="T68" fmla="*/ 62 w 73"/>
              <a:gd name="T69" fmla="*/ 29 h 107"/>
              <a:gd name="T70" fmla="*/ 56 w 73"/>
              <a:gd name="T71" fmla="*/ 48 h 107"/>
              <a:gd name="T72" fmla="*/ 48 w 73"/>
              <a:gd name="T73" fmla="*/ 71 h 107"/>
              <a:gd name="T74" fmla="*/ 58 w 73"/>
              <a:gd name="T75" fmla="*/ 71 h 107"/>
              <a:gd name="T76" fmla="*/ 65 w 73"/>
              <a:gd name="T77" fmla="*/ 52 h 107"/>
              <a:gd name="T78" fmla="*/ 71 w 73"/>
              <a:gd name="T79" fmla="*/ 27 h 107"/>
              <a:gd name="T80" fmla="*/ 55 w 73"/>
              <a:gd name="T81" fmla="*/ 5 h 107"/>
              <a:gd name="T82" fmla="*/ 37 w 73"/>
              <a:gd name="T83" fmla="*/ 1 h 107"/>
              <a:gd name="T84" fmla="*/ 19 w 73"/>
              <a:gd name="T85" fmla="*/ 5 h 107"/>
              <a:gd name="T86" fmla="*/ 2 w 73"/>
              <a:gd name="T87" fmla="*/ 27 h 107"/>
              <a:gd name="T88" fmla="*/ 8 w 73"/>
              <a:gd name="T89" fmla="*/ 53 h 107"/>
              <a:gd name="T90" fmla="*/ 15 w 73"/>
              <a:gd name="T91" fmla="*/ 71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73" h="107">
                <a:moveTo>
                  <a:pt x="16" y="77"/>
                </a:moveTo>
                <a:cubicBezTo>
                  <a:pt x="57" y="77"/>
                  <a:pt x="57" y="77"/>
                  <a:pt x="57" y="77"/>
                </a:cubicBezTo>
                <a:cubicBezTo>
                  <a:pt x="52" y="101"/>
                  <a:pt x="52" y="101"/>
                  <a:pt x="52" y="101"/>
                </a:cubicBezTo>
                <a:cubicBezTo>
                  <a:pt x="45" y="101"/>
                  <a:pt x="45" y="101"/>
                  <a:pt x="45" y="101"/>
                </a:cubicBezTo>
                <a:cubicBezTo>
                  <a:pt x="44" y="104"/>
                  <a:pt x="41" y="107"/>
                  <a:pt x="37" y="107"/>
                </a:cubicBezTo>
                <a:cubicBezTo>
                  <a:pt x="33" y="107"/>
                  <a:pt x="30" y="104"/>
                  <a:pt x="29" y="101"/>
                </a:cubicBezTo>
                <a:cubicBezTo>
                  <a:pt x="21" y="101"/>
                  <a:pt x="21" y="101"/>
                  <a:pt x="21" y="101"/>
                </a:cubicBezTo>
                <a:cubicBezTo>
                  <a:pt x="16" y="77"/>
                  <a:pt x="16" y="77"/>
                  <a:pt x="16" y="77"/>
                </a:cubicBezTo>
                <a:close/>
                <a:moveTo>
                  <a:pt x="51" y="29"/>
                </a:moveTo>
                <a:cubicBezTo>
                  <a:pt x="52" y="35"/>
                  <a:pt x="52" y="35"/>
                  <a:pt x="52" y="35"/>
                </a:cubicBezTo>
                <a:cubicBezTo>
                  <a:pt x="51" y="37"/>
                  <a:pt x="51" y="37"/>
                  <a:pt x="51" y="37"/>
                </a:cubicBezTo>
                <a:cubicBezTo>
                  <a:pt x="53" y="38"/>
                  <a:pt x="53" y="38"/>
                  <a:pt x="53" y="38"/>
                </a:cubicBezTo>
                <a:cubicBezTo>
                  <a:pt x="52" y="42"/>
                  <a:pt x="52" y="42"/>
                  <a:pt x="52" y="42"/>
                </a:cubicBezTo>
                <a:cubicBezTo>
                  <a:pt x="50" y="42"/>
                  <a:pt x="50" y="42"/>
                  <a:pt x="50" y="42"/>
                </a:cubicBezTo>
                <a:cubicBezTo>
                  <a:pt x="52" y="44"/>
                  <a:pt x="52" y="44"/>
                  <a:pt x="52" y="44"/>
                </a:cubicBezTo>
                <a:cubicBezTo>
                  <a:pt x="51" y="47"/>
                  <a:pt x="51" y="47"/>
                  <a:pt x="51" y="47"/>
                </a:cubicBezTo>
                <a:cubicBezTo>
                  <a:pt x="50" y="48"/>
                  <a:pt x="50" y="48"/>
                  <a:pt x="50" y="48"/>
                </a:cubicBezTo>
                <a:cubicBezTo>
                  <a:pt x="51" y="49"/>
                  <a:pt x="51" y="49"/>
                  <a:pt x="51" y="49"/>
                </a:cubicBezTo>
                <a:cubicBezTo>
                  <a:pt x="50" y="53"/>
                  <a:pt x="50" y="53"/>
                  <a:pt x="50" y="53"/>
                </a:cubicBezTo>
                <a:cubicBezTo>
                  <a:pt x="47" y="54"/>
                  <a:pt x="47" y="54"/>
                  <a:pt x="47" y="54"/>
                </a:cubicBezTo>
                <a:cubicBezTo>
                  <a:pt x="29" y="49"/>
                  <a:pt x="29" y="49"/>
                  <a:pt x="29" y="49"/>
                </a:cubicBezTo>
                <a:cubicBezTo>
                  <a:pt x="21" y="49"/>
                  <a:pt x="21" y="49"/>
                  <a:pt x="21" y="49"/>
                </a:cubicBezTo>
                <a:cubicBezTo>
                  <a:pt x="21" y="32"/>
                  <a:pt x="21" y="32"/>
                  <a:pt x="21" y="32"/>
                </a:cubicBezTo>
                <a:cubicBezTo>
                  <a:pt x="28" y="31"/>
                  <a:pt x="28" y="31"/>
                  <a:pt x="28" y="31"/>
                </a:cubicBezTo>
                <a:cubicBezTo>
                  <a:pt x="42" y="16"/>
                  <a:pt x="42" y="16"/>
                  <a:pt x="42" y="16"/>
                </a:cubicBezTo>
                <a:cubicBezTo>
                  <a:pt x="50" y="21"/>
                  <a:pt x="43" y="27"/>
                  <a:pt x="38" y="30"/>
                </a:cubicBezTo>
                <a:cubicBezTo>
                  <a:pt x="51" y="29"/>
                  <a:pt x="51" y="29"/>
                  <a:pt x="51" y="29"/>
                </a:cubicBezTo>
                <a:close/>
                <a:moveTo>
                  <a:pt x="15" y="71"/>
                </a:moveTo>
                <a:cubicBezTo>
                  <a:pt x="25" y="71"/>
                  <a:pt x="25" y="71"/>
                  <a:pt x="25" y="71"/>
                </a:cubicBezTo>
                <a:cubicBezTo>
                  <a:pt x="24" y="62"/>
                  <a:pt x="20" y="55"/>
                  <a:pt x="17" y="48"/>
                </a:cubicBezTo>
                <a:cubicBezTo>
                  <a:pt x="13" y="41"/>
                  <a:pt x="10" y="34"/>
                  <a:pt x="11" y="29"/>
                </a:cubicBezTo>
                <a:cubicBezTo>
                  <a:pt x="13" y="21"/>
                  <a:pt x="17" y="16"/>
                  <a:pt x="23" y="13"/>
                </a:cubicBezTo>
                <a:cubicBezTo>
                  <a:pt x="27" y="11"/>
                  <a:pt x="32" y="10"/>
                  <a:pt x="37" y="11"/>
                </a:cubicBezTo>
                <a:cubicBezTo>
                  <a:pt x="42" y="11"/>
                  <a:pt x="46" y="12"/>
                  <a:pt x="50" y="14"/>
                </a:cubicBezTo>
                <a:cubicBezTo>
                  <a:pt x="56" y="17"/>
                  <a:pt x="60" y="22"/>
                  <a:pt x="62" y="29"/>
                </a:cubicBezTo>
                <a:cubicBezTo>
                  <a:pt x="63" y="34"/>
                  <a:pt x="59" y="41"/>
                  <a:pt x="56" y="48"/>
                </a:cubicBezTo>
                <a:cubicBezTo>
                  <a:pt x="53" y="55"/>
                  <a:pt x="49" y="62"/>
                  <a:pt x="48" y="71"/>
                </a:cubicBezTo>
                <a:cubicBezTo>
                  <a:pt x="58" y="71"/>
                  <a:pt x="58" y="71"/>
                  <a:pt x="58" y="71"/>
                </a:cubicBezTo>
                <a:cubicBezTo>
                  <a:pt x="59" y="64"/>
                  <a:pt x="62" y="58"/>
                  <a:pt x="65" y="52"/>
                </a:cubicBezTo>
                <a:cubicBezTo>
                  <a:pt x="69" y="44"/>
                  <a:pt x="73" y="36"/>
                  <a:pt x="71" y="27"/>
                </a:cubicBezTo>
                <a:cubicBezTo>
                  <a:pt x="70" y="17"/>
                  <a:pt x="63" y="9"/>
                  <a:pt x="55" y="5"/>
                </a:cubicBezTo>
                <a:cubicBezTo>
                  <a:pt x="49" y="2"/>
                  <a:pt x="43" y="1"/>
                  <a:pt x="37" y="1"/>
                </a:cubicBezTo>
                <a:cubicBezTo>
                  <a:pt x="31" y="0"/>
                  <a:pt x="24" y="2"/>
                  <a:pt x="19" y="5"/>
                </a:cubicBezTo>
                <a:cubicBezTo>
                  <a:pt x="10" y="9"/>
                  <a:pt x="4" y="16"/>
                  <a:pt x="2" y="27"/>
                </a:cubicBezTo>
                <a:cubicBezTo>
                  <a:pt x="0" y="36"/>
                  <a:pt x="4" y="44"/>
                  <a:pt x="8" y="53"/>
                </a:cubicBezTo>
                <a:cubicBezTo>
                  <a:pt x="11" y="58"/>
                  <a:pt x="13" y="64"/>
                  <a:pt x="15" y="7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/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49" name="Freeform 48"/>
          <p:cNvSpPr>
            <a:spLocks noEditPoints="1"/>
          </p:cNvSpPr>
          <p:nvPr/>
        </p:nvSpPr>
        <p:spPr bwMode="auto">
          <a:xfrm>
            <a:off x="8844060" y="3512070"/>
            <a:ext cx="250987" cy="303906"/>
          </a:xfrm>
          <a:custGeom>
            <a:avLst/>
            <a:gdLst>
              <a:gd name="T0" fmla="*/ 0 w 77"/>
              <a:gd name="T1" fmla="*/ 85 h 93"/>
              <a:gd name="T2" fmla="*/ 30 w 77"/>
              <a:gd name="T3" fmla="*/ 20 h 93"/>
              <a:gd name="T4" fmla="*/ 38 w 77"/>
              <a:gd name="T5" fmla="*/ 26 h 93"/>
              <a:gd name="T6" fmla="*/ 39 w 77"/>
              <a:gd name="T7" fmla="*/ 27 h 93"/>
              <a:gd name="T8" fmla="*/ 39 w 77"/>
              <a:gd name="T9" fmla="*/ 27 h 93"/>
              <a:gd name="T10" fmla="*/ 40 w 77"/>
              <a:gd name="T11" fmla="*/ 27 h 93"/>
              <a:gd name="T12" fmla="*/ 40 w 77"/>
              <a:gd name="T13" fmla="*/ 28 h 93"/>
              <a:gd name="T14" fmla="*/ 40 w 77"/>
              <a:gd name="T15" fmla="*/ 28 h 93"/>
              <a:gd name="T16" fmla="*/ 41 w 77"/>
              <a:gd name="T17" fmla="*/ 28 h 93"/>
              <a:gd name="T18" fmla="*/ 41 w 77"/>
              <a:gd name="T19" fmla="*/ 29 h 93"/>
              <a:gd name="T20" fmla="*/ 42 w 77"/>
              <a:gd name="T21" fmla="*/ 29 h 93"/>
              <a:gd name="T22" fmla="*/ 42 w 77"/>
              <a:gd name="T23" fmla="*/ 29 h 93"/>
              <a:gd name="T24" fmla="*/ 43 w 77"/>
              <a:gd name="T25" fmla="*/ 29 h 93"/>
              <a:gd name="T26" fmla="*/ 43 w 77"/>
              <a:gd name="T27" fmla="*/ 30 h 93"/>
              <a:gd name="T28" fmla="*/ 43 w 77"/>
              <a:gd name="T29" fmla="*/ 30 h 93"/>
              <a:gd name="T30" fmla="*/ 48 w 77"/>
              <a:gd name="T31" fmla="*/ 33 h 93"/>
              <a:gd name="T32" fmla="*/ 48 w 77"/>
              <a:gd name="T33" fmla="*/ 33 h 93"/>
              <a:gd name="T34" fmla="*/ 49 w 77"/>
              <a:gd name="T35" fmla="*/ 34 h 93"/>
              <a:gd name="T36" fmla="*/ 49 w 77"/>
              <a:gd name="T37" fmla="*/ 34 h 93"/>
              <a:gd name="T38" fmla="*/ 50 w 77"/>
              <a:gd name="T39" fmla="*/ 34 h 93"/>
              <a:gd name="T40" fmla="*/ 50 w 77"/>
              <a:gd name="T41" fmla="*/ 35 h 93"/>
              <a:gd name="T42" fmla="*/ 50 w 77"/>
              <a:gd name="T43" fmla="*/ 35 h 93"/>
              <a:gd name="T44" fmla="*/ 51 w 77"/>
              <a:gd name="T45" fmla="*/ 35 h 93"/>
              <a:gd name="T46" fmla="*/ 51 w 77"/>
              <a:gd name="T47" fmla="*/ 36 h 93"/>
              <a:gd name="T48" fmla="*/ 52 w 77"/>
              <a:gd name="T49" fmla="*/ 36 h 93"/>
              <a:gd name="T50" fmla="*/ 52 w 77"/>
              <a:gd name="T51" fmla="*/ 36 h 93"/>
              <a:gd name="T52" fmla="*/ 53 w 77"/>
              <a:gd name="T53" fmla="*/ 37 h 93"/>
              <a:gd name="T54" fmla="*/ 53 w 77"/>
              <a:gd name="T55" fmla="*/ 37 h 93"/>
              <a:gd name="T56" fmla="*/ 48 w 77"/>
              <a:gd name="T57" fmla="*/ 79 h 93"/>
              <a:gd name="T58" fmla="*/ 7 w 77"/>
              <a:gd name="T59" fmla="*/ 91 h 93"/>
              <a:gd name="T60" fmla="*/ 35 w 77"/>
              <a:gd name="T61" fmla="*/ 64 h 93"/>
              <a:gd name="T62" fmla="*/ 19 w 77"/>
              <a:gd name="T63" fmla="*/ 53 h 93"/>
              <a:gd name="T64" fmla="*/ 3 w 77"/>
              <a:gd name="T65" fmla="*/ 88 h 93"/>
              <a:gd name="T66" fmla="*/ 73 w 77"/>
              <a:gd name="T67" fmla="*/ 93 h 93"/>
              <a:gd name="T68" fmla="*/ 54 w 77"/>
              <a:gd name="T69" fmla="*/ 83 h 93"/>
              <a:gd name="T70" fmla="*/ 69 w 77"/>
              <a:gd name="T71" fmla="*/ 42 h 93"/>
              <a:gd name="T72" fmla="*/ 34 w 77"/>
              <a:gd name="T73" fmla="*/ 0 h 93"/>
              <a:gd name="T74" fmla="*/ 69 w 77"/>
              <a:gd name="T75" fmla="*/ 42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77" h="93">
                <a:moveTo>
                  <a:pt x="3" y="88"/>
                </a:moveTo>
                <a:cubicBezTo>
                  <a:pt x="2" y="87"/>
                  <a:pt x="1" y="86"/>
                  <a:pt x="0" y="85"/>
                </a:cubicBezTo>
                <a:cubicBezTo>
                  <a:pt x="0" y="72"/>
                  <a:pt x="0" y="58"/>
                  <a:pt x="0" y="45"/>
                </a:cubicBezTo>
                <a:cubicBezTo>
                  <a:pt x="12" y="40"/>
                  <a:pt x="21" y="32"/>
                  <a:pt x="30" y="20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7"/>
                  <a:pt x="38" y="27"/>
                  <a:pt x="38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9"/>
                  <a:pt x="41" y="29"/>
                  <a:pt x="41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3" y="29"/>
                  <a:pt x="43" y="29"/>
                  <a:pt x="43" y="29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4" y="30"/>
                  <a:pt x="44" y="30"/>
                  <a:pt x="44" y="30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4"/>
                  <a:pt x="48" y="34"/>
                  <a:pt x="48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50" y="34"/>
                  <a:pt x="50" y="34"/>
                  <a:pt x="50" y="34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6"/>
                  <a:pt x="51" y="36"/>
                  <a:pt x="51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3" y="37"/>
                  <a:pt x="53" y="37"/>
                  <a:pt x="53" y="37"/>
                </a:cubicBezTo>
                <a:cubicBezTo>
                  <a:pt x="53" y="37"/>
                  <a:pt x="53" y="37"/>
                  <a:pt x="53" y="37"/>
                </a:cubicBezTo>
                <a:cubicBezTo>
                  <a:pt x="53" y="37"/>
                  <a:pt x="53" y="37"/>
                  <a:pt x="53" y="37"/>
                </a:cubicBezTo>
                <a:cubicBezTo>
                  <a:pt x="62" y="43"/>
                  <a:pt x="62" y="43"/>
                  <a:pt x="62" y="43"/>
                </a:cubicBezTo>
                <a:cubicBezTo>
                  <a:pt x="53" y="55"/>
                  <a:pt x="49" y="67"/>
                  <a:pt x="48" y="79"/>
                </a:cubicBezTo>
                <a:cubicBezTo>
                  <a:pt x="36" y="84"/>
                  <a:pt x="23" y="88"/>
                  <a:pt x="11" y="93"/>
                </a:cubicBezTo>
                <a:cubicBezTo>
                  <a:pt x="9" y="92"/>
                  <a:pt x="8" y="91"/>
                  <a:pt x="7" y="91"/>
                </a:cubicBezTo>
                <a:cubicBezTo>
                  <a:pt x="23" y="68"/>
                  <a:pt x="23" y="68"/>
                  <a:pt x="23" y="68"/>
                </a:cubicBezTo>
                <a:cubicBezTo>
                  <a:pt x="27" y="69"/>
                  <a:pt x="32" y="68"/>
                  <a:pt x="35" y="64"/>
                </a:cubicBezTo>
                <a:cubicBezTo>
                  <a:pt x="38" y="60"/>
                  <a:pt x="37" y="54"/>
                  <a:pt x="32" y="51"/>
                </a:cubicBezTo>
                <a:cubicBezTo>
                  <a:pt x="28" y="47"/>
                  <a:pt x="22" y="49"/>
                  <a:pt x="19" y="53"/>
                </a:cubicBezTo>
                <a:cubicBezTo>
                  <a:pt x="16" y="57"/>
                  <a:pt x="16" y="62"/>
                  <a:pt x="19" y="65"/>
                </a:cubicBezTo>
                <a:cubicBezTo>
                  <a:pt x="3" y="88"/>
                  <a:pt x="3" y="88"/>
                  <a:pt x="3" y="88"/>
                </a:cubicBezTo>
                <a:close/>
                <a:moveTo>
                  <a:pt x="27" y="93"/>
                </a:moveTo>
                <a:cubicBezTo>
                  <a:pt x="73" y="93"/>
                  <a:pt x="73" y="93"/>
                  <a:pt x="73" y="93"/>
                </a:cubicBezTo>
                <a:cubicBezTo>
                  <a:pt x="73" y="83"/>
                  <a:pt x="73" y="83"/>
                  <a:pt x="73" y="83"/>
                </a:cubicBezTo>
                <a:cubicBezTo>
                  <a:pt x="54" y="83"/>
                  <a:pt x="54" y="83"/>
                  <a:pt x="54" y="83"/>
                </a:cubicBezTo>
                <a:cubicBezTo>
                  <a:pt x="27" y="93"/>
                  <a:pt x="27" y="93"/>
                  <a:pt x="27" y="93"/>
                </a:cubicBezTo>
                <a:close/>
                <a:moveTo>
                  <a:pt x="69" y="42"/>
                </a:moveTo>
                <a:cubicBezTo>
                  <a:pt x="77" y="31"/>
                  <a:pt x="77" y="31"/>
                  <a:pt x="77" y="31"/>
                </a:cubicBezTo>
                <a:cubicBezTo>
                  <a:pt x="34" y="0"/>
                  <a:pt x="34" y="0"/>
                  <a:pt x="34" y="0"/>
                </a:cubicBezTo>
                <a:cubicBezTo>
                  <a:pt x="26" y="12"/>
                  <a:pt x="26" y="12"/>
                  <a:pt x="26" y="12"/>
                </a:cubicBezTo>
                <a:lnTo>
                  <a:pt x="69" y="4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50" name="Donut 49"/>
          <p:cNvSpPr/>
          <p:nvPr/>
        </p:nvSpPr>
        <p:spPr>
          <a:xfrm>
            <a:off x="8610636" y="4818814"/>
            <a:ext cx="724494" cy="724494"/>
          </a:xfrm>
          <a:prstGeom prst="donut">
            <a:avLst>
              <a:gd name="adj" fmla="val 6804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49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51" name="Donut 50"/>
          <p:cNvSpPr/>
          <p:nvPr/>
        </p:nvSpPr>
        <p:spPr>
          <a:xfrm>
            <a:off x="5931813" y="4818967"/>
            <a:ext cx="724494" cy="724494"/>
          </a:xfrm>
          <a:prstGeom prst="donut">
            <a:avLst>
              <a:gd name="adj" fmla="val 6804"/>
            </a:avLst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49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52" name="Donut 51"/>
          <p:cNvSpPr/>
          <p:nvPr/>
        </p:nvSpPr>
        <p:spPr>
          <a:xfrm>
            <a:off x="8604931" y="3301776"/>
            <a:ext cx="724494" cy="724494"/>
          </a:xfrm>
          <a:prstGeom prst="donut">
            <a:avLst>
              <a:gd name="adj" fmla="val 6804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49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6654485" y="3609779"/>
            <a:ext cx="1418978" cy="3508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请替换文字内容</a:t>
            </a:r>
            <a:endParaRPr lang="en-GB" altLang="zh-CN" sz="1400" dirty="0">
              <a:solidFill>
                <a:schemeClr val="bg1">
                  <a:lumMod val="6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6619219" y="3340555"/>
            <a:ext cx="498855" cy="33361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1400" b="1" dirty="0">
                <a:solidFill>
                  <a:srgbClr val="0070C0"/>
                </a:solidFill>
                <a:latin typeface="+mn-lt"/>
                <a:ea typeface="+mn-ea"/>
                <a:cs typeface="+mn-ea"/>
                <a:sym typeface="+mn-lt"/>
              </a:rPr>
              <a:t>80%</a:t>
            </a:r>
            <a:endParaRPr lang="en-GB" sz="1400" b="1" dirty="0">
              <a:solidFill>
                <a:srgbClr val="0070C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9283439" y="3609779"/>
            <a:ext cx="1418978" cy="336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请替换文字内容</a:t>
            </a:r>
            <a:endParaRPr lang="en-GB" sz="1400" dirty="0">
              <a:solidFill>
                <a:schemeClr val="bg1">
                  <a:lumMod val="6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9304524" y="3340555"/>
            <a:ext cx="498855" cy="33361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1400" b="1">
                <a:solidFill>
                  <a:schemeClr val="accent2"/>
                </a:solidFill>
                <a:latin typeface="+mn-lt"/>
                <a:ea typeface="+mn-ea"/>
                <a:cs typeface="+mn-ea"/>
                <a:sym typeface="+mn-lt"/>
              </a:rPr>
              <a:t>60%</a:t>
            </a:r>
            <a:endParaRPr lang="en-GB" sz="1400" b="1">
              <a:solidFill>
                <a:schemeClr val="accent2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6654485" y="5135727"/>
            <a:ext cx="1418978" cy="3346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请替换文字内容</a:t>
            </a:r>
            <a:endParaRPr lang="en-GB" altLang="zh-CN" sz="1400" dirty="0">
              <a:solidFill>
                <a:schemeClr val="bg1">
                  <a:lumMod val="6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6619219" y="4849926"/>
            <a:ext cx="498855" cy="33361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1400" b="1" dirty="0">
                <a:solidFill>
                  <a:srgbClr val="0070C0"/>
                </a:solidFill>
                <a:latin typeface="+mn-lt"/>
                <a:ea typeface="+mn-ea"/>
                <a:cs typeface="+mn-ea"/>
                <a:sym typeface="+mn-lt"/>
              </a:rPr>
              <a:t>93%</a:t>
            </a:r>
            <a:endParaRPr lang="en-GB" sz="1400" b="1" dirty="0">
              <a:solidFill>
                <a:srgbClr val="0070C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9340944" y="5135727"/>
            <a:ext cx="1418978" cy="336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请替换文字内容</a:t>
            </a:r>
            <a:endParaRPr lang="en-GB" altLang="zh-CN" sz="1400" dirty="0">
              <a:solidFill>
                <a:schemeClr val="bg1">
                  <a:lumMod val="6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9306838" y="4849926"/>
            <a:ext cx="498855" cy="3508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1400" b="1">
                <a:solidFill>
                  <a:schemeClr val="accent4"/>
                </a:solidFill>
                <a:latin typeface="+mn-lt"/>
                <a:ea typeface="+mn-ea"/>
                <a:cs typeface="+mn-ea"/>
                <a:sym typeface="+mn-lt"/>
              </a:rPr>
              <a:t>55%</a:t>
            </a:r>
            <a:endParaRPr lang="en-GB" sz="1400" b="1">
              <a:solidFill>
                <a:schemeClr val="accent4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1" name="Rectangle 60"/>
          <p:cNvSpPr/>
          <p:nvPr/>
        </p:nvSpPr>
        <p:spPr>
          <a:xfrm>
            <a:off x="5884114" y="4036579"/>
            <a:ext cx="2400274" cy="3877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2" name="Rectangle 61"/>
          <p:cNvSpPr/>
          <p:nvPr/>
        </p:nvSpPr>
        <p:spPr>
          <a:xfrm>
            <a:off x="5884114" y="5560125"/>
            <a:ext cx="2400274" cy="3877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3" name="Rectangle 62"/>
          <p:cNvSpPr/>
          <p:nvPr/>
        </p:nvSpPr>
        <p:spPr>
          <a:xfrm>
            <a:off x="8548425" y="4036579"/>
            <a:ext cx="2400274" cy="3877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4" name="Rectangle 63"/>
          <p:cNvSpPr/>
          <p:nvPr/>
        </p:nvSpPr>
        <p:spPr>
          <a:xfrm>
            <a:off x="8542297" y="5560125"/>
            <a:ext cx="2400274" cy="3877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69" name="组合 68"/>
          <p:cNvGrpSpPr/>
          <p:nvPr/>
        </p:nvGrpSpPr>
        <p:grpSpPr>
          <a:xfrm>
            <a:off x="1618619" y="316323"/>
            <a:ext cx="4801314" cy="820351"/>
            <a:chOff x="4547065" y="1641064"/>
            <a:chExt cx="4801314" cy="820351"/>
          </a:xfrm>
        </p:grpSpPr>
        <p:sp>
          <p:nvSpPr>
            <p:cNvPr id="70" name="矩形 69"/>
            <p:cNvSpPr/>
            <p:nvPr/>
          </p:nvSpPr>
          <p:spPr>
            <a:xfrm>
              <a:off x="4547065" y="1641064"/>
              <a:ext cx="4801314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600" dirty="0"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单击此处添加标题文本</a:t>
              </a:r>
            </a:p>
          </p:txBody>
        </p:sp>
        <p:sp>
          <p:nvSpPr>
            <p:cNvPr id="71" name="矩形 70"/>
            <p:cNvSpPr/>
            <p:nvPr/>
          </p:nvSpPr>
          <p:spPr>
            <a:xfrm>
              <a:off x="4595743" y="2199805"/>
              <a:ext cx="3537232" cy="2616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en-US" altLang="zh-CN" sz="1100" i="1" dirty="0" smtClean="0">
                  <a:solidFill>
                    <a:schemeClr val="bg1">
                      <a:lumMod val="75000"/>
                    </a:schemeClr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rPr>
                <a:t>CLICK HERE TO ADD TITLE TEXT</a:t>
              </a:r>
              <a:endParaRPr lang="zh-CN" altLang="en-US" sz="1100" i="1" dirty="0">
                <a:solidFill>
                  <a:schemeClr val="bg1">
                    <a:lumMod val="75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endParaRPr>
            </a:p>
          </p:txBody>
        </p:sp>
      </p:grpSp>
      <p:sp>
        <p:nvSpPr>
          <p:cNvPr id="72" name="文本框 71"/>
          <p:cNvSpPr txBox="1"/>
          <p:nvPr/>
        </p:nvSpPr>
        <p:spPr>
          <a:xfrm>
            <a:off x="290946" y="247857"/>
            <a:ext cx="80983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01</a:t>
            </a:r>
            <a:endParaRPr lang="zh-CN" altLang="en-US" sz="4000" dirty="0">
              <a:solidFill>
                <a:schemeClr val="bg1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141481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 dir="u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00"/>
                            </p:stCondLst>
                            <p:childTnLst>
                              <p:par>
                                <p:cTn id="47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0"/>
                            </p:stCondLst>
                            <p:childTnLst>
                              <p:par>
                                <p:cTn id="54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5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0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500"/>
                            </p:stCondLst>
                            <p:childTnLst>
                              <p:par>
                                <p:cTn id="6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000"/>
                            </p:stCondLst>
                            <p:childTnLst>
                              <p:par>
                                <p:cTn id="7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7500"/>
                            </p:stCondLst>
                            <p:childTnLst>
                              <p:par>
                                <p:cTn id="82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8000"/>
                            </p:stCondLst>
                            <p:childTnLst>
                              <p:par>
                                <p:cTn id="8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8500"/>
                            </p:stCondLst>
                            <p:childTnLst>
                              <p:par>
                                <p:cTn id="9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9000"/>
                            </p:stCondLst>
                            <p:childTnLst>
                              <p:par>
                                <p:cTn id="9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9500"/>
                            </p:stCondLst>
                            <p:childTnLst>
                              <p:par>
                                <p:cTn id="103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10000"/>
                            </p:stCondLst>
                            <p:childTnLst>
                              <p:par>
                                <p:cTn id="110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0500"/>
                            </p:stCondLst>
                            <p:childTnLst>
                              <p:par>
                                <p:cTn id="1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110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11500"/>
                            </p:stCondLst>
                            <p:childTnLst>
                              <p:par>
                                <p:cTn id="12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/>
      <p:bldP spid="44" grpId="0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/>
      <p:bldP spid="54" grpId="0"/>
      <p:bldP spid="55" grpId="0"/>
      <p:bldP spid="56" grpId="0"/>
      <p:bldP spid="57" grpId="0"/>
      <p:bldP spid="58" grpId="0"/>
      <p:bldP spid="59" grpId="0"/>
      <p:bldP spid="60" grpId="0"/>
      <p:bldP spid="61" grpId="0"/>
      <p:bldP spid="62" grpId="0"/>
      <p:bldP spid="63" grpId="0"/>
      <p:bldP spid="6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9"/>
          <p:cNvGrpSpPr/>
          <p:nvPr/>
        </p:nvGrpSpPr>
        <p:grpSpPr>
          <a:xfrm>
            <a:off x="8143780" y="3616325"/>
            <a:ext cx="544517" cy="1398909"/>
            <a:chOff x="1371598" y="1962150"/>
            <a:chExt cx="915449" cy="2351874"/>
          </a:xfrm>
          <a:solidFill>
            <a:srgbClr val="0070C0"/>
          </a:solidFill>
        </p:grpSpPr>
        <p:sp>
          <p:nvSpPr>
            <p:cNvPr id="31" name="Isosceles Triangle 30"/>
            <p:cNvSpPr/>
            <p:nvPr/>
          </p:nvSpPr>
          <p:spPr>
            <a:xfrm rot="5400000">
              <a:off x="1449332" y="2090117"/>
              <a:ext cx="837231" cy="838198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>
                <a:cs typeface="+mn-ea"/>
                <a:sym typeface="+mn-lt"/>
              </a:endParaRPr>
            </a:p>
          </p:txBody>
        </p:sp>
        <p:sp>
          <p:nvSpPr>
            <p:cNvPr id="32" name="Can 31"/>
            <p:cNvSpPr/>
            <p:nvPr/>
          </p:nvSpPr>
          <p:spPr>
            <a:xfrm>
              <a:off x="1371598" y="1962150"/>
              <a:ext cx="108083" cy="2351874"/>
            </a:xfrm>
            <a:prstGeom prst="ca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>
                <a:cs typeface="+mn-ea"/>
                <a:sym typeface="+mn-lt"/>
              </a:endParaRPr>
            </a:p>
          </p:txBody>
        </p:sp>
      </p:grpSp>
      <p:grpSp>
        <p:nvGrpSpPr>
          <p:cNvPr id="3" name="Group 33"/>
          <p:cNvGrpSpPr/>
          <p:nvPr/>
        </p:nvGrpSpPr>
        <p:grpSpPr>
          <a:xfrm>
            <a:off x="1063092" y="4152077"/>
            <a:ext cx="544517" cy="1500105"/>
            <a:chOff x="1371598" y="1962150"/>
            <a:chExt cx="915449" cy="2522008"/>
          </a:xfrm>
          <a:solidFill>
            <a:srgbClr val="0070C0"/>
          </a:solidFill>
        </p:grpSpPr>
        <p:sp>
          <p:nvSpPr>
            <p:cNvPr id="35" name="Isosceles Triangle 34"/>
            <p:cNvSpPr/>
            <p:nvPr/>
          </p:nvSpPr>
          <p:spPr>
            <a:xfrm rot="5400000">
              <a:off x="1449332" y="2090117"/>
              <a:ext cx="837231" cy="838198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>
                <a:cs typeface="+mn-ea"/>
                <a:sym typeface="+mn-lt"/>
              </a:endParaRPr>
            </a:p>
          </p:txBody>
        </p:sp>
        <p:sp>
          <p:nvSpPr>
            <p:cNvPr id="36" name="Can 35"/>
            <p:cNvSpPr/>
            <p:nvPr/>
          </p:nvSpPr>
          <p:spPr>
            <a:xfrm>
              <a:off x="1371598" y="1962150"/>
              <a:ext cx="108083" cy="2522008"/>
            </a:xfrm>
            <a:prstGeom prst="ca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>
                <a:cs typeface="+mn-ea"/>
                <a:sym typeface="+mn-lt"/>
              </a:endParaRPr>
            </a:p>
          </p:txBody>
        </p:sp>
      </p:grpSp>
      <p:grpSp>
        <p:nvGrpSpPr>
          <p:cNvPr id="4" name="Group 25"/>
          <p:cNvGrpSpPr/>
          <p:nvPr/>
        </p:nvGrpSpPr>
        <p:grpSpPr>
          <a:xfrm>
            <a:off x="5227981" y="3041932"/>
            <a:ext cx="544517" cy="1324446"/>
            <a:chOff x="1371598" y="1962150"/>
            <a:chExt cx="915449" cy="2226686"/>
          </a:xfrm>
          <a:solidFill>
            <a:schemeClr val="accent2"/>
          </a:solidFill>
        </p:grpSpPr>
        <p:sp>
          <p:nvSpPr>
            <p:cNvPr id="27" name="Isosceles Triangle 26"/>
            <p:cNvSpPr/>
            <p:nvPr/>
          </p:nvSpPr>
          <p:spPr>
            <a:xfrm rot="5400000">
              <a:off x="1449332" y="2090117"/>
              <a:ext cx="837231" cy="838198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>
                <a:cs typeface="+mn-ea"/>
                <a:sym typeface="+mn-lt"/>
              </a:endParaRPr>
            </a:p>
          </p:txBody>
        </p:sp>
        <p:sp>
          <p:nvSpPr>
            <p:cNvPr id="28" name="Can 27"/>
            <p:cNvSpPr/>
            <p:nvPr/>
          </p:nvSpPr>
          <p:spPr>
            <a:xfrm>
              <a:off x="1371598" y="1962150"/>
              <a:ext cx="108083" cy="2226686"/>
            </a:xfrm>
            <a:prstGeom prst="ca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>
                <a:cs typeface="+mn-ea"/>
                <a:sym typeface="+mn-lt"/>
              </a:endParaRPr>
            </a:p>
          </p:txBody>
        </p:sp>
      </p:grpSp>
      <p:grpSp>
        <p:nvGrpSpPr>
          <p:cNvPr id="7" name="Group 24"/>
          <p:cNvGrpSpPr/>
          <p:nvPr/>
        </p:nvGrpSpPr>
        <p:grpSpPr>
          <a:xfrm>
            <a:off x="353" y="4173992"/>
            <a:ext cx="12858044" cy="3058657"/>
            <a:chOff x="0" y="1885950"/>
            <a:chExt cx="9144000" cy="3257550"/>
          </a:xfrm>
        </p:grpSpPr>
        <p:sp>
          <p:nvSpPr>
            <p:cNvPr id="4102" name="Freeform 6"/>
            <p:cNvSpPr>
              <a:spLocks/>
            </p:cNvSpPr>
            <p:nvPr/>
          </p:nvSpPr>
          <p:spPr bwMode="auto">
            <a:xfrm>
              <a:off x="23100" y="1885950"/>
              <a:ext cx="9120900" cy="3257550"/>
            </a:xfrm>
            <a:custGeom>
              <a:avLst/>
              <a:gdLst/>
              <a:ahLst/>
              <a:cxnLst>
                <a:cxn ang="0">
                  <a:pos x="2288" y="198"/>
                </a:cxn>
                <a:cxn ang="0">
                  <a:pos x="1798" y="1186"/>
                </a:cxn>
                <a:cxn ang="0">
                  <a:pos x="1757" y="518"/>
                </a:cxn>
                <a:cxn ang="0">
                  <a:pos x="1220" y="1249"/>
                </a:cxn>
                <a:cxn ang="0">
                  <a:pos x="1124" y="0"/>
                </a:cxn>
                <a:cxn ang="0">
                  <a:pos x="643" y="966"/>
                </a:cxn>
                <a:cxn ang="0">
                  <a:pos x="533" y="672"/>
                </a:cxn>
                <a:cxn ang="0">
                  <a:pos x="87" y="1058"/>
                </a:cxn>
                <a:cxn ang="0">
                  <a:pos x="0" y="2087"/>
                </a:cxn>
                <a:cxn ang="0">
                  <a:pos x="2764" y="2087"/>
                </a:cxn>
                <a:cxn ang="0">
                  <a:pos x="2764" y="950"/>
                </a:cxn>
                <a:cxn ang="0">
                  <a:pos x="2288" y="198"/>
                </a:cxn>
              </a:cxnLst>
              <a:rect l="0" t="0" r="r" b="b"/>
              <a:pathLst>
                <a:path w="2764" h="2087">
                  <a:moveTo>
                    <a:pt x="2288" y="198"/>
                  </a:moveTo>
                  <a:lnTo>
                    <a:pt x="1798" y="1186"/>
                  </a:lnTo>
                  <a:lnTo>
                    <a:pt x="1757" y="518"/>
                  </a:lnTo>
                  <a:lnTo>
                    <a:pt x="1220" y="1249"/>
                  </a:lnTo>
                  <a:lnTo>
                    <a:pt x="1124" y="0"/>
                  </a:lnTo>
                  <a:lnTo>
                    <a:pt x="643" y="966"/>
                  </a:lnTo>
                  <a:lnTo>
                    <a:pt x="533" y="672"/>
                  </a:lnTo>
                  <a:lnTo>
                    <a:pt x="87" y="1058"/>
                  </a:lnTo>
                  <a:lnTo>
                    <a:pt x="0" y="2087"/>
                  </a:lnTo>
                  <a:lnTo>
                    <a:pt x="2764" y="2087"/>
                  </a:lnTo>
                  <a:lnTo>
                    <a:pt x="2764" y="950"/>
                  </a:lnTo>
                  <a:lnTo>
                    <a:pt x="2288" y="198"/>
                  </a:lnTo>
                  <a:close/>
                </a:path>
              </a:pathLst>
            </a:custGeom>
            <a:solidFill>
              <a:srgbClr val="00206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103" name="Freeform 7"/>
            <p:cNvSpPr>
              <a:spLocks/>
            </p:cNvSpPr>
            <p:nvPr/>
          </p:nvSpPr>
          <p:spPr bwMode="auto">
            <a:xfrm>
              <a:off x="0" y="1885950"/>
              <a:ext cx="9144000" cy="3257550"/>
            </a:xfrm>
            <a:custGeom>
              <a:avLst/>
              <a:gdLst/>
              <a:ahLst/>
              <a:cxnLst>
                <a:cxn ang="0">
                  <a:pos x="2771" y="950"/>
                </a:cxn>
                <a:cxn ang="0">
                  <a:pos x="2771" y="2087"/>
                </a:cxn>
                <a:cxn ang="0">
                  <a:pos x="0" y="2087"/>
                </a:cxn>
                <a:cxn ang="0">
                  <a:pos x="0" y="700"/>
                </a:cxn>
                <a:cxn ang="0">
                  <a:pos x="410" y="1144"/>
                </a:cxn>
                <a:cxn ang="0">
                  <a:pos x="540" y="672"/>
                </a:cxn>
                <a:cxn ang="0">
                  <a:pos x="852" y="1030"/>
                </a:cxn>
                <a:cxn ang="0">
                  <a:pos x="1131" y="0"/>
                </a:cxn>
                <a:cxn ang="0">
                  <a:pos x="1665" y="850"/>
                </a:cxn>
                <a:cxn ang="0">
                  <a:pos x="1764" y="518"/>
                </a:cxn>
                <a:cxn ang="0">
                  <a:pos x="2166" y="865"/>
                </a:cxn>
                <a:cxn ang="0">
                  <a:pos x="2295" y="198"/>
                </a:cxn>
                <a:cxn ang="0">
                  <a:pos x="2771" y="950"/>
                </a:cxn>
              </a:cxnLst>
              <a:rect l="0" t="0" r="r" b="b"/>
              <a:pathLst>
                <a:path w="2771" h="2087">
                  <a:moveTo>
                    <a:pt x="2771" y="950"/>
                  </a:moveTo>
                  <a:lnTo>
                    <a:pt x="2771" y="2087"/>
                  </a:lnTo>
                  <a:lnTo>
                    <a:pt x="0" y="2087"/>
                  </a:lnTo>
                  <a:lnTo>
                    <a:pt x="0" y="700"/>
                  </a:lnTo>
                  <a:lnTo>
                    <a:pt x="410" y="1144"/>
                  </a:lnTo>
                  <a:lnTo>
                    <a:pt x="540" y="672"/>
                  </a:lnTo>
                  <a:lnTo>
                    <a:pt x="852" y="1030"/>
                  </a:lnTo>
                  <a:lnTo>
                    <a:pt x="1131" y="0"/>
                  </a:lnTo>
                  <a:lnTo>
                    <a:pt x="1665" y="850"/>
                  </a:lnTo>
                  <a:lnTo>
                    <a:pt x="1764" y="518"/>
                  </a:lnTo>
                  <a:lnTo>
                    <a:pt x="2166" y="865"/>
                  </a:lnTo>
                  <a:lnTo>
                    <a:pt x="2295" y="198"/>
                  </a:lnTo>
                  <a:lnTo>
                    <a:pt x="2771" y="950"/>
                  </a:lnTo>
                  <a:close/>
                </a:path>
              </a:pathLst>
            </a:custGeom>
            <a:solidFill>
              <a:srgbClr val="0070C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106" name="Freeform 10"/>
            <p:cNvSpPr>
              <a:spLocks/>
            </p:cNvSpPr>
            <p:nvPr/>
          </p:nvSpPr>
          <p:spPr bwMode="auto">
            <a:xfrm>
              <a:off x="7061768" y="2195004"/>
              <a:ext cx="940470" cy="586890"/>
            </a:xfrm>
            <a:custGeom>
              <a:avLst/>
              <a:gdLst/>
              <a:ahLst/>
              <a:cxnLst>
                <a:cxn ang="0">
                  <a:pos x="285" y="205"/>
                </a:cxn>
                <a:cxn ang="0">
                  <a:pos x="232" y="295"/>
                </a:cxn>
                <a:cxn ang="0">
                  <a:pos x="176" y="240"/>
                </a:cxn>
                <a:cxn ang="0">
                  <a:pos x="82" y="376"/>
                </a:cxn>
                <a:cxn ang="0">
                  <a:pos x="69" y="266"/>
                </a:cxn>
                <a:cxn ang="0">
                  <a:pos x="0" y="311"/>
                </a:cxn>
                <a:cxn ang="0">
                  <a:pos x="155" y="0"/>
                </a:cxn>
                <a:cxn ang="0">
                  <a:pos x="285" y="205"/>
                </a:cxn>
              </a:cxnLst>
              <a:rect l="0" t="0" r="r" b="b"/>
              <a:pathLst>
                <a:path w="285" h="376">
                  <a:moveTo>
                    <a:pt x="285" y="205"/>
                  </a:moveTo>
                  <a:lnTo>
                    <a:pt x="232" y="295"/>
                  </a:lnTo>
                  <a:lnTo>
                    <a:pt x="176" y="240"/>
                  </a:lnTo>
                  <a:lnTo>
                    <a:pt x="82" y="376"/>
                  </a:lnTo>
                  <a:lnTo>
                    <a:pt x="69" y="266"/>
                  </a:lnTo>
                  <a:lnTo>
                    <a:pt x="0" y="311"/>
                  </a:lnTo>
                  <a:lnTo>
                    <a:pt x="155" y="0"/>
                  </a:lnTo>
                  <a:lnTo>
                    <a:pt x="285" y="205"/>
                  </a:lnTo>
                  <a:close/>
                </a:path>
              </a:pathLst>
            </a:custGeom>
            <a:solidFill>
              <a:schemeClr val="bg2">
                <a:lumMod val="8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107" name="Freeform 11"/>
            <p:cNvSpPr>
              <a:spLocks/>
            </p:cNvSpPr>
            <p:nvPr/>
          </p:nvSpPr>
          <p:spPr bwMode="auto">
            <a:xfrm>
              <a:off x="3204196" y="1885950"/>
              <a:ext cx="963568" cy="602498"/>
            </a:xfrm>
            <a:custGeom>
              <a:avLst/>
              <a:gdLst/>
              <a:ahLst/>
              <a:cxnLst>
                <a:cxn ang="0">
                  <a:pos x="160" y="0"/>
                </a:cxn>
                <a:cxn ang="0">
                  <a:pos x="292" y="208"/>
                </a:cxn>
                <a:cxn ang="0">
                  <a:pos x="274" y="386"/>
                </a:cxn>
                <a:cxn ang="0">
                  <a:pos x="181" y="264"/>
                </a:cxn>
                <a:cxn ang="0">
                  <a:pos x="145" y="347"/>
                </a:cxn>
                <a:cxn ang="0">
                  <a:pos x="98" y="269"/>
                </a:cxn>
                <a:cxn ang="0">
                  <a:pos x="0" y="322"/>
                </a:cxn>
                <a:cxn ang="0">
                  <a:pos x="160" y="0"/>
                </a:cxn>
              </a:cxnLst>
              <a:rect l="0" t="0" r="r" b="b"/>
              <a:pathLst>
                <a:path w="292" h="386">
                  <a:moveTo>
                    <a:pt x="160" y="0"/>
                  </a:moveTo>
                  <a:lnTo>
                    <a:pt x="292" y="208"/>
                  </a:lnTo>
                  <a:lnTo>
                    <a:pt x="274" y="386"/>
                  </a:lnTo>
                  <a:lnTo>
                    <a:pt x="181" y="264"/>
                  </a:lnTo>
                  <a:lnTo>
                    <a:pt x="145" y="347"/>
                  </a:lnTo>
                  <a:lnTo>
                    <a:pt x="98" y="269"/>
                  </a:lnTo>
                  <a:lnTo>
                    <a:pt x="0" y="322"/>
                  </a:lnTo>
                  <a:lnTo>
                    <a:pt x="160" y="0"/>
                  </a:lnTo>
                  <a:close/>
                </a:path>
              </a:pathLst>
            </a:custGeom>
            <a:solidFill>
              <a:schemeClr val="bg2">
                <a:lumMod val="8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108" name="Freeform 12"/>
            <p:cNvSpPr>
              <a:spLocks/>
            </p:cNvSpPr>
            <p:nvPr/>
          </p:nvSpPr>
          <p:spPr bwMode="auto">
            <a:xfrm>
              <a:off x="3527585" y="1885950"/>
              <a:ext cx="640179" cy="602498"/>
            </a:xfrm>
            <a:custGeom>
              <a:avLst/>
              <a:gdLst/>
              <a:ahLst/>
              <a:cxnLst>
                <a:cxn ang="0">
                  <a:pos x="0" y="269"/>
                </a:cxn>
                <a:cxn ang="0">
                  <a:pos x="62" y="0"/>
                </a:cxn>
                <a:cxn ang="0">
                  <a:pos x="194" y="208"/>
                </a:cxn>
                <a:cxn ang="0">
                  <a:pos x="176" y="386"/>
                </a:cxn>
                <a:cxn ang="0">
                  <a:pos x="83" y="264"/>
                </a:cxn>
                <a:cxn ang="0">
                  <a:pos x="47" y="347"/>
                </a:cxn>
                <a:cxn ang="0">
                  <a:pos x="0" y="269"/>
                </a:cxn>
              </a:cxnLst>
              <a:rect l="0" t="0" r="r" b="b"/>
              <a:pathLst>
                <a:path w="194" h="386">
                  <a:moveTo>
                    <a:pt x="0" y="269"/>
                  </a:moveTo>
                  <a:lnTo>
                    <a:pt x="62" y="0"/>
                  </a:lnTo>
                  <a:lnTo>
                    <a:pt x="194" y="208"/>
                  </a:lnTo>
                  <a:lnTo>
                    <a:pt x="176" y="386"/>
                  </a:lnTo>
                  <a:lnTo>
                    <a:pt x="83" y="264"/>
                  </a:lnTo>
                  <a:lnTo>
                    <a:pt x="47" y="347"/>
                  </a:lnTo>
                  <a:lnTo>
                    <a:pt x="0" y="269"/>
                  </a:lnTo>
                  <a:close/>
                </a:path>
              </a:pathLst>
            </a:custGeom>
            <a:solidFill>
              <a:srgbClr val="E5E5E5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109" name="Freeform 13"/>
            <p:cNvSpPr>
              <a:spLocks/>
            </p:cNvSpPr>
            <p:nvPr/>
          </p:nvSpPr>
          <p:spPr bwMode="auto">
            <a:xfrm>
              <a:off x="7299360" y="2195004"/>
              <a:ext cx="702878" cy="608742"/>
            </a:xfrm>
            <a:custGeom>
              <a:avLst/>
              <a:gdLst/>
              <a:ahLst/>
              <a:cxnLst>
                <a:cxn ang="0">
                  <a:pos x="96" y="0"/>
                </a:cxn>
                <a:cxn ang="0">
                  <a:pos x="12" y="434"/>
                </a:cxn>
                <a:cxn ang="0">
                  <a:pos x="121" y="277"/>
                </a:cxn>
                <a:cxn ang="0">
                  <a:pos x="185" y="341"/>
                </a:cxn>
                <a:cxn ang="0">
                  <a:pos x="246" y="237"/>
                </a:cxn>
                <a:cxn ang="0">
                  <a:pos x="96" y="0"/>
                </a:cxn>
              </a:cxnLst>
              <a:rect l="0" t="0" r="r" b="b"/>
              <a:pathLst>
                <a:path w="246" h="451">
                  <a:moveTo>
                    <a:pt x="96" y="0"/>
                  </a:moveTo>
                  <a:cubicBezTo>
                    <a:pt x="96" y="0"/>
                    <a:pt x="0" y="451"/>
                    <a:pt x="12" y="434"/>
                  </a:cubicBezTo>
                  <a:cubicBezTo>
                    <a:pt x="24" y="416"/>
                    <a:pt x="121" y="277"/>
                    <a:pt x="121" y="277"/>
                  </a:cubicBezTo>
                  <a:cubicBezTo>
                    <a:pt x="185" y="341"/>
                    <a:pt x="185" y="341"/>
                    <a:pt x="185" y="341"/>
                  </a:cubicBezTo>
                  <a:cubicBezTo>
                    <a:pt x="246" y="237"/>
                    <a:pt x="246" y="237"/>
                    <a:pt x="246" y="237"/>
                  </a:cubicBezTo>
                  <a:lnTo>
                    <a:pt x="96" y="0"/>
                  </a:lnTo>
                  <a:close/>
                </a:path>
              </a:pathLst>
            </a:custGeom>
            <a:solidFill>
              <a:srgbClr val="E5E5E5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8" name="Group 21"/>
          <p:cNvGrpSpPr/>
          <p:nvPr/>
        </p:nvGrpSpPr>
        <p:grpSpPr>
          <a:xfrm>
            <a:off x="353" y="5414187"/>
            <a:ext cx="12858044" cy="1818463"/>
            <a:chOff x="0" y="3378148"/>
            <a:chExt cx="9144000" cy="1765352"/>
          </a:xfrm>
        </p:grpSpPr>
        <p:sp>
          <p:nvSpPr>
            <p:cNvPr id="4104" name="Freeform 8"/>
            <p:cNvSpPr>
              <a:spLocks/>
            </p:cNvSpPr>
            <p:nvPr/>
          </p:nvSpPr>
          <p:spPr bwMode="auto">
            <a:xfrm>
              <a:off x="0" y="3378148"/>
              <a:ext cx="9144000" cy="1765352"/>
            </a:xfrm>
            <a:custGeom>
              <a:avLst/>
              <a:gdLst/>
              <a:ahLst/>
              <a:cxnLst>
                <a:cxn ang="0">
                  <a:pos x="2319" y="230"/>
                </a:cxn>
                <a:cxn ang="0">
                  <a:pos x="1686" y="584"/>
                </a:cxn>
                <a:cxn ang="0">
                  <a:pos x="1538" y="0"/>
                </a:cxn>
                <a:cxn ang="0">
                  <a:pos x="1066" y="739"/>
                </a:cxn>
                <a:cxn ang="0">
                  <a:pos x="949" y="386"/>
                </a:cxn>
                <a:cxn ang="0">
                  <a:pos x="453" y="680"/>
                </a:cxn>
                <a:cxn ang="0">
                  <a:pos x="404" y="433"/>
                </a:cxn>
                <a:cxn ang="0">
                  <a:pos x="0" y="581"/>
                </a:cxn>
                <a:cxn ang="0">
                  <a:pos x="0" y="1131"/>
                </a:cxn>
                <a:cxn ang="0">
                  <a:pos x="2771" y="1131"/>
                </a:cxn>
                <a:cxn ang="0">
                  <a:pos x="2771" y="767"/>
                </a:cxn>
                <a:cxn ang="0">
                  <a:pos x="2319" y="230"/>
                </a:cxn>
              </a:cxnLst>
              <a:rect l="0" t="0" r="r" b="b"/>
              <a:pathLst>
                <a:path w="2771" h="1131">
                  <a:moveTo>
                    <a:pt x="2319" y="230"/>
                  </a:moveTo>
                  <a:lnTo>
                    <a:pt x="1686" y="584"/>
                  </a:lnTo>
                  <a:lnTo>
                    <a:pt x="1538" y="0"/>
                  </a:lnTo>
                  <a:lnTo>
                    <a:pt x="1066" y="739"/>
                  </a:lnTo>
                  <a:lnTo>
                    <a:pt x="949" y="386"/>
                  </a:lnTo>
                  <a:lnTo>
                    <a:pt x="453" y="680"/>
                  </a:lnTo>
                  <a:lnTo>
                    <a:pt x="404" y="433"/>
                  </a:lnTo>
                  <a:lnTo>
                    <a:pt x="0" y="581"/>
                  </a:lnTo>
                  <a:lnTo>
                    <a:pt x="0" y="1131"/>
                  </a:lnTo>
                  <a:lnTo>
                    <a:pt x="2771" y="1131"/>
                  </a:lnTo>
                  <a:lnTo>
                    <a:pt x="2771" y="767"/>
                  </a:lnTo>
                  <a:lnTo>
                    <a:pt x="2319" y="230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105" name="Freeform 9"/>
            <p:cNvSpPr>
              <a:spLocks/>
            </p:cNvSpPr>
            <p:nvPr/>
          </p:nvSpPr>
          <p:spPr bwMode="auto">
            <a:xfrm>
              <a:off x="0" y="3378148"/>
              <a:ext cx="9144000" cy="1765352"/>
            </a:xfrm>
            <a:custGeom>
              <a:avLst/>
              <a:gdLst/>
              <a:ahLst/>
              <a:cxnLst>
                <a:cxn ang="0">
                  <a:pos x="2771" y="605"/>
                </a:cxn>
                <a:cxn ang="0">
                  <a:pos x="2319" y="230"/>
                </a:cxn>
                <a:cxn ang="0">
                  <a:pos x="2171" y="617"/>
                </a:cxn>
                <a:cxn ang="0">
                  <a:pos x="1538" y="0"/>
                </a:cxn>
                <a:cxn ang="0">
                  <a:pos x="1390" y="690"/>
                </a:cxn>
                <a:cxn ang="0">
                  <a:pos x="949" y="386"/>
                </a:cxn>
                <a:cxn ang="0">
                  <a:pos x="761" y="770"/>
                </a:cxn>
                <a:cxn ang="0">
                  <a:pos x="404" y="433"/>
                </a:cxn>
                <a:cxn ang="0">
                  <a:pos x="0" y="785"/>
                </a:cxn>
                <a:cxn ang="0">
                  <a:pos x="0" y="1131"/>
                </a:cxn>
                <a:cxn ang="0">
                  <a:pos x="2771" y="1131"/>
                </a:cxn>
                <a:cxn ang="0">
                  <a:pos x="2771" y="605"/>
                </a:cxn>
              </a:cxnLst>
              <a:rect l="0" t="0" r="r" b="b"/>
              <a:pathLst>
                <a:path w="2771" h="1131">
                  <a:moveTo>
                    <a:pt x="2771" y="605"/>
                  </a:moveTo>
                  <a:lnTo>
                    <a:pt x="2319" y="230"/>
                  </a:lnTo>
                  <a:lnTo>
                    <a:pt x="2171" y="617"/>
                  </a:lnTo>
                  <a:lnTo>
                    <a:pt x="1538" y="0"/>
                  </a:lnTo>
                  <a:lnTo>
                    <a:pt x="1390" y="690"/>
                  </a:lnTo>
                  <a:lnTo>
                    <a:pt x="949" y="386"/>
                  </a:lnTo>
                  <a:lnTo>
                    <a:pt x="761" y="770"/>
                  </a:lnTo>
                  <a:lnTo>
                    <a:pt x="404" y="433"/>
                  </a:lnTo>
                  <a:lnTo>
                    <a:pt x="0" y="785"/>
                  </a:lnTo>
                  <a:lnTo>
                    <a:pt x="0" y="1131"/>
                  </a:lnTo>
                  <a:lnTo>
                    <a:pt x="2771" y="1131"/>
                  </a:lnTo>
                  <a:lnTo>
                    <a:pt x="2771" y="605"/>
                  </a:ln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110" name="Freeform 14"/>
            <p:cNvSpPr>
              <a:spLocks/>
            </p:cNvSpPr>
            <p:nvPr/>
          </p:nvSpPr>
          <p:spPr bwMode="auto">
            <a:xfrm>
              <a:off x="4534051" y="3378148"/>
              <a:ext cx="1085665" cy="536942"/>
            </a:xfrm>
            <a:custGeom>
              <a:avLst/>
              <a:gdLst/>
              <a:ahLst/>
              <a:cxnLst>
                <a:cxn ang="0">
                  <a:pos x="329" y="160"/>
                </a:cxn>
                <a:cxn ang="0">
                  <a:pos x="164" y="0"/>
                </a:cxn>
                <a:cxn ang="0">
                  <a:pos x="0" y="256"/>
                </a:cxn>
                <a:cxn ang="0">
                  <a:pos x="76" y="184"/>
                </a:cxn>
                <a:cxn ang="0">
                  <a:pos x="90" y="344"/>
                </a:cxn>
                <a:cxn ang="0">
                  <a:pos x="168" y="195"/>
                </a:cxn>
                <a:cxn ang="0">
                  <a:pos x="256" y="253"/>
                </a:cxn>
                <a:cxn ang="0">
                  <a:pos x="329" y="160"/>
                </a:cxn>
              </a:cxnLst>
              <a:rect l="0" t="0" r="r" b="b"/>
              <a:pathLst>
                <a:path w="329" h="344">
                  <a:moveTo>
                    <a:pt x="329" y="160"/>
                  </a:moveTo>
                  <a:lnTo>
                    <a:pt x="164" y="0"/>
                  </a:lnTo>
                  <a:lnTo>
                    <a:pt x="0" y="256"/>
                  </a:lnTo>
                  <a:lnTo>
                    <a:pt x="76" y="184"/>
                  </a:lnTo>
                  <a:lnTo>
                    <a:pt x="90" y="344"/>
                  </a:lnTo>
                  <a:lnTo>
                    <a:pt x="168" y="195"/>
                  </a:lnTo>
                  <a:lnTo>
                    <a:pt x="256" y="253"/>
                  </a:lnTo>
                  <a:lnTo>
                    <a:pt x="329" y="16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111" name="Freeform 15"/>
            <p:cNvSpPr>
              <a:spLocks/>
            </p:cNvSpPr>
            <p:nvPr/>
          </p:nvSpPr>
          <p:spPr bwMode="auto">
            <a:xfrm>
              <a:off x="4831041" y="3378148"/>
              <a:ext cx="788675" cy="536942"/>
            </a:xfrm>
            <a:custGeom>
              <a:avLst/>
              <a:gdLst/>
              <a:ahLst/>
              <a:cxnLst>
                <a:cxn ang="0">
                  <a:pos x="74" y="0"/>
                </a:cxn>
                <a:cxn ang="0">
                  <a:pos x="0" y="344"/>
                </a:cxn>
                <a:cxn ang="0">
                  <a:pos x="78" y="195"/>
                </a:cxn>
                <a:cxn ang="0">
                  <a:pos x="166" y="253"/>
                </a:cxn>
                <a:cxn ang="0">
                  <a:pos x="239" y="160"/>
                </a:cxn>
                <a:cxn ang="0">
                  <a:pos x="74" y="0"/>
                </a:cxn>
              </a:cxnLst>
              <a:rect l="0" t="0" r="r" b="b"/>
              <a:pathLst>
                <a:path w="239" h="344">
                  <a:moveTo>
                    <a:pt x="74" y="0"/>
                  </a:moveTo>
                  <a:lnTo>
                    <a:pt x="0" y="344"/>
                  </a:lnTo>
                  <a:lnTo>
                    <a:pt x="78" y="195"/>
                  </a:lnTo>
                  <a:lnTo>
                    <a:pt x="166" y="253"/>
                  </a:lnTo>
                  <a:lnTo>
                    <a:pt x="239" y="160"/>
                  </a:lnTo>
                  <a:lnTo>
                    <a:pt x="74" y="0"/>
                  </a:lnTo>
                  <a:close/>
                </a:path>
              </a:pathLst>
            </a:custGeom>
            <a:solidFill>
              <a:srgbClr val="E5E5E5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29" name="Text Placeholder 3"/>
          <p:cNvSpPr txBox="1">
            <a:spLocks/>
          </p:cNvSpPr>
          <p:nvPr/>
        </p:nvSpPr>
        <p:spPr>
          <a:xfrm>
            <a:off x="5950815" y="3086158"/>
            <a:ext cx="1534290" cy="295466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1285829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3" name="Text Placeholder 3"/>
          <p:cNvSpPr txBox="1">
            <a:spLocks/>
          </p:cNvSpPr>
          <p:nvPr/>
        </p:nvSpPr>
        <p:spPr>
          <a:xfrm>
            <a:off x="8860853" y="3647508"/>
            <a:ext cx="1534290" cy="295466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1285829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3" name="Text Placeholder 3"/>
          <p:cNvSpPr txBox="1">
            <a:spLocks/>
          </p:cNvSpPr>
          <p:nvPr/>
        </p:nvSpPr>
        <p:spPr>
          <a:xfrm>
            <a:off x="1797975" y="4183260"/>
            <a:ext cx="1534290" cy="295466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1285829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4" name="Footer Text"/>
          <p:cNvSpPr txBox="1"/>
          <p:nvPr/>
        </p:nvSpPr>
        <p:spPr>
          <a:xfrm>
            <a:off x="973504" y="1832583"/>
            <a:ext cx="10911745" cy="72808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000" dirty="0" smtClean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000" dirty="0" smtClean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r>
              <a:rPr lang="zh-CN" altLang="en-US" sz="1000" dirty="0" smtClean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000" dirty="0" smtClean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r>
              <a:rPr lang="zh-CN" altLang="en-US" sz="1000" dirty="0" smtClean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，</a:t>
            </a:r>
            <a:r>
              <a:rPr lang="zh-CN" altLang="en-US" sz="1000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点击添加相关标题文字，修改文字内容，也可以直接复制你的内容到此。，点击添加相关标题文字，修改文字内容，也可以直接复制你的内容到此</a:t>
            </a:r>
            <a:r>
              <a:rPr lang="zh-CN" altLang="en-US" sz="1000" dirty="0" smtClean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。此处添加详细文本描述，文字内容建议与标题相关尽量简洁生动</a:t>
            </a:r>
            <a:r>
              <a:rPr lang="en-US" altLang="zh-CN" sz="1000" dirty="0" smtClean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r>
              <a:rPr lang="zh-CN" altLang="en-US" sz="1000" dirty="0" smtClean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000" dirty="0" smtClean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r>
              <a:rPr lang="zh-CN" altLang="en-US" sz="1000" dirty="0" smtClean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，</a:t>
            </a:r>
            <a:r>
              <a:rPr lang="zh-CN" altLang="en-US" sz="1000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点击添加相关标题文字，修改文字内容，也可以直接复制你的内容到此。，点击添加相关标题文字，修改文字内容，也可以直接复制你的内容到此</a:t>
            </a:r>
            <a:r>
              <a:rPr lang="zh-CN" altLang="en-US" sz="1000" dirty="0" smtClean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。此处添加详细文本描述，文字内容建议与标题相关尽量简洁生动</a:t>
            </a:r>
            <a:r>
              <a:rPr lang="en-US" altLang="zh-CN" sz="1000" dirty="0" smtClean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en-US" sz="1000" dirty="0">
              <a:solidFill>
                <a:schemeClr val="bg1">
                  <a:lumMod val="6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39" name="组合 38"/>
          <p:cNvGrpSpPr/>
          <p:nvPr/>
        </p:nvGrpSpPr>
        <p:grpSpPr>
          <a:xfrm>
            <a:off x="1618619" y="316323"/>
            <a:ext cx="4801314" cy="820351"/>
            <a:chOff x="4547065" y="1641064"/>
            <a:chExt cx="4801314" cy="820351"/>
          </a:xfrm>
        </p:grpSpPr>
        <p:sp>
          <p:nvSpPr>
            <p:cNvPr id="40" name="矩形 39"/>
            <p:cNvSpPr/>
            <p:nvPr/>
          </p:nvSpPr>
          <p:spPr>
            <a:xfrm>
              <a:off x="4547065" y="1641064"/>
              <a:ext cx="4801314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600" dirty="0"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单击此处添加标题文本</a:t>
              </a:r>
            </a:p>
          </p:txBody>
        </p:sp>
        <p:sp>
          <p:nvSpPr>
            <p:cNvPr id="41" name="矩形 40"/>
            <p:cNvSpPr/>
            <p:nvPr/>
          </p:nvSpPr>
          <p:spPr>
            <a:xfrm>
              <a:off x="4595743" y="2199805"/>
              <a:ext cx="3537232" cy="2616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en-US" altLang="zh-CN" sz="1100" i="1" dirty="0" smtClean="0">
                  <a:solidFill>
                    <a:schemeClr val="bg1">
                      <a:lumMod val="75000"/>
                    </a:schemeClr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rPr>
                <a:t>CLICK HERE TO ADD TITLE TEXT</a:t>
              </a:r>
              <a:endParaRPr lang="zh-CN" altLang="en-US" sz="1100" i="1" dirty="0">
                <a:solidFill>
                  <a:schemeClr val="bg1">
                    <a:lumMod val="75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endParaRPr>
            </a:p>
          </p:txBody>
        </p:sp>
      </p:grpSp>
      <p:sp>
        <p:nvSpPr>
          <p:cNvPr id="42" name="文本框 41"/>
          <p:cNvSpPr txBox="1"/>
          <p:nvPr/>
        </p:nvSpPr>
        <p:spPr>
          <a:xfrm>
            <a:off x="290946" y="247857"/>
            <a:ext cx="80983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01</a:t>
            </a:r>
            <a:endParaRPr lang="zh-CN" altLang="en-US" sz="4000" dirty="0">
              <a:solidFill>
                <a:schemeClr val="bg1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336606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 dir="u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000"/>
                            </p:stCondLst>
                            <p:childTnLst>
                              <p:par>
                                <p:cTn id="42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4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3" grpId="0"/>
      <p:bldP spid="43" grpId="0"/>
      <p:bldP spid="4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Chart 12"/>
          <p:cNvGraphicFramePr/>
          <p:nvPr>
            <p:extLst>
              <p:ext uri="{D42A27DB-BD31-4B8C-83A1-F6EECF244321}">
                <p14:modId xmlns:p14="http://schemas.microsoft.com/office/powerpoint/2010/main" val="136262292"/>
              </p:ext>
            </p:extLst>
          </p:nvPr>
        </p:nvGraphicFramePr>
        <p:xfrm>
          <a:off x="1141458" y="1888133"/>
          <a:ext cx="5447574" cy="36614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4" name="Oval 13"/>
          <p:cNvSpPr/>
          <p:nvPr/>
        </p:nvSpPr>
        <p:spPr>
          <a:xfrm>
            <a:off x="6949469" y="2276007"/>
            <a:ext cx="571172" cy="574448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5" name="Text Box 10"/>
          <p:cNvSpPr txBox="1">
            <a:spLocks noChangeArrowheads="1"/>
          </p:cNvSpPr>
          <p:nvPr/>
        </p:nvSpPr>
        <p:spPr bwMode="auto">
          <a:xfrm>
            <a:off x="7652227" y="2323635"/>
            <a:ext cx="3450035" cy="3441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8218" tIns="24109" rIns="48218" bIns="24109">
            <a:spAutoFit/>
          </a:bodyPr>
          <a:lstStyle/>
          <a:p>
            <a:pPr algn="just" defTabSz="1147649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点击添加相关标题文字，修改文字内容，也可以直接复制你的内容到此。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6" name="Oval 15"/>
          <p:cNvSpPr/>
          <p:nvPr/>
        </p:nvSpPr>
        <p:spPr>
          <a:xfrm>
            <a:off x="6949469" y="3076024"/>
            <a:ext cx="571172" cy="57444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7" name="Text Box 10"/>
          <p:cNvSpPr txBox="1">
            <a:spLocks noChangeArrowheads="1"/>
          </p:cNvSpPr>
          <p:nvPr/>
        </p:nvSpPr>
        <p:spPr bwMode="auto">
          <a:xfrm>
            <a:off x="7652227" y="3119671"/>
            <a:ext cx="3450035" cy="3441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8218" tIns="24109" rIns="48218" bIns="24109">
            <a:spAutoFit/>
          </a:bodyPr>
          <a:lstStyle/>
          <a:p>
            <a:pPr algn="just" defTabSz="1147649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点击添加相关标题文字，修改文字内容，也可以直接复制你的内容到此。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8" name="Oval 17"/>
          <p:cNvSpPr/>
          <p:nvPr/>
        </p:nvSpPr>
        <p:spPr>
          <a:xfrm>
            <a:off x="6949469" y="3871354"/>
            <a:ext cx="571172" cy="574448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9" name="Text Box 10"/>
          <p:cNvSpPr txBox="1">
            <a:spLocks noChangeArrowheads="1"/>
          </p:cNvSpPr>
          <p:nvPr/>
        </p:nvSpPr>
        <p:spPr bwMode="auto">
          <a:xfrm>
            <a:off x="7699090" y="3915707"/>
            <a:ext cx="3450035" cy="3441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8218" tIns="24109" rIns="48218" bIns="24109">
            <a:spAutoFit/>
          </a:bodyPr>
          <a:lstStyle/>
          <a:p>
            <a:pPr algn="just" defTabSz="1147649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点击添加相关标题文字，修改文字内容，也可以直接复制你的内容到此。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0" name="Oval 19"/>
          <p:cNvSpPr/>
          <p:nvPr/>
        </p:nvSpPr>
        <p:spPr>
          <a:xfrm>
            <a:off x="6949469" y="4631139"/>
            <a:ext cx="571172" cy="57444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1" name="Text Box 10"/>
          <p:cNvSpPr txBox="1">
            <a:spLocks noChangeArrowheads="1"/>
          </p:cNvSpPr>
          <p:nvPr/>
        </p:nvSpPr>
        <p:spPr bwMode="auto">
          <a:xfrm>
            <a:off x="7699090" y="4711743"/>
            <a:ext cx="3403172" cy="3441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8218" tIns="24109" rIns="48218" bIns="24109">
            <a:spAutoFit/>
          </a:bodyPr>
          <a:lstStyle/>
          <a:p>
            <a:pPr algn="just" defTabSz="1147649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点击添加相关标题文字，修改文字内容，也可以直接复制你的内容到此。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2" name="Freeform 35"/>
          <p:cNvSpPr>
            <a:spLocks noEditPoints="1"/>
          </p:cNvSpPr>
          <p:nvPr/>
        </p:nvSpPr>
        <p:spPr bwMode="auto">
          <a:xfrm>
            <a:off x="7025791" y="2422053"/>
            <a:ext cx="418529" cy="282357"/>
          </a:xfrm>
          <a:custGeom>
            <a:avLst/>
            <a:gdLst>
              <a:gd name="T0" fmla="*/ 135 w 157"/>
              <a:gd name="T1" fmla="*/ 46 h 106"/>
              <a:gd name="T2" fmla="*/ 136 w 157"/>
              <a:gd name="T3" fmla="*/ 37 h 106"/>
              <a:gd name="T4" fmla="*/ 99 w 157"/>
              <a:gd name="T5" fmla="*/ 0 h 106"/>
              <a:gd name="T6" fmla="*/ 73 w 157"/>
              <a:gd name="T7" fmla="*/ 18 h 106"/>
              <a:gd name="T8" fmla="*/ 45 w 157"/>
              <a:gd name="T9" fmla="*/ 8 h 106"/>
              <a:gd name="T10" fmla="*/ 19 w 157"/>
              <a:gd name="T11" fmla="*/ 39 h 106"/>
              <a:gd name="T12" fmla="*/ 20 w 157"/>
              <a:gd name="T13" fmla="*/ 47 h 106"/>
              <a:gd name="T14" fmla="*/ 0 w 157"/>
              <a:gd name="T15" fmla="*/ 75 h 106"/>
              <a:gd name="T16" fmla="*/ 31 w 157"/>
              <a:gd name="T17" fmla="*/ 106 h 106"/>
              <a:gd name="T18" fmla="*/ 126 w 157"/>
              <a:gd name="T19" fmla="*/ 106 h 106"/>
              <a:gd name="T20" fmla="*/ 157 w 157"/>
              <a:gd name="T21" fmla="*/ 75 h 106"/>
              <a:gd name="T22" fmla="*/ 135 w 157"/>
              <a:gd name="T23" fmla="*/ 46 h 106"/>
              <a:gd name="T24" fmla="*/ 120 w 157"/>
              <a:gd name="T25" fmla="*/ 100 h 106"/>
              <a:gd name="T26" fmla="*/ 79 w 157"/>
              <a:gd name="T27" fmla="*/ 100 h 106"/>
              <a:gd name="T28" fmla="*/ 103 w 157"/>
              <a:gd name="T29" fmla="*/ 75 h 106"/>
              <a:gd name="T30" fmla="*/ 102 w 157"/>
              <a:gd name="T31" fmla="*/ 72 h 106"/>
              <a:gd name="T32" fmla="*/ 92 w 157"/>
              <a:gd name="T33" fmla="*/ 72 h 106"/>
              <a:gd name="T34" fmla="*/ 92 w 157"/>
              <a:gd name="T35" fmla="*/ 68 h 106"/>
              <a:gd name="T36" fmla="*/ 92 w 157"/>
              <a:gd name="T37" fmla="*/ 37 h 106"/>
              <a:gd name="T38" fmla="*/ 90 w 157"/>
              <a:gd name="T39" fmla="*/ 35 h 106"/>
              <a:gd name="T40" fmla="*/ 64 w 157"/>
              <a:gd name="T41" fmla="*/ 35 h 106"/>
              <a:gd name="T42" fmla="*/ 62 w 157"/>
              <a:gd name="T43" fmla="*/ 37 h 106"/>
              <a:gd name="T44" fmla="*/ 62 w 157"/>
              <a:gd name="T45" fmla="*/ 68 h 106"/>
              <a:gd name="T46" fmla="*/ 62 w 157"/>
              <a:gd name="T47" fmla="*/ 73 h 106"/>
              <a:gd name="T48" fmla="*/ 51 w 157"/>
              <a:gd name="T49" fmla="*/ 73 h 106"/>
              <a:gd name="T50" fmla="*/ 50 w 157"/>
              <a:gd name="T51" fmla="*/ 76 h 106"/>
              <a:gd name="T52" fmla="*/ 75 w 157"/>
              <a:gd name="T53" fmla="*/ 100 h 106"/>
              <a:gd name="T54" fmla="*/ 38 w 157"/>
              <a:gd name="T55" fmla="*/ 100 h 106"/>
              <a:gd name="T56" fmla="*/ 11 w 157"/>
              <a:gd name="T57" fmla="*/ 74 h 106"/>
              <a:gd name="T58" fmla="*/ 29 w 157"/>
              <a:gd name="T59" fmla="*/ 50 h 106"/>
              <a:gd name="T60" fmla="*/ 28 w 157"/>
              <a:gd name="T61" fmla="*/ 44 h 106"/>
              <a:gd name="T62" fmla="*/ 50 w 157"/>
              <a:gd name="T63" fmla="*/ 17 h 106"/>
              <a:gd name="T64" fmla="*/ 74 w 157"/>
              <a:gd name="T65" fmla="*/ 29 h 106"/>
              <a:gd name="T66" fmla="*/ 97 w 157"/>
              <a:gd name="T67" fmla="*/ 10 h 106"/>
              <a:gd name="T68" fmla="*/ 128 w 157"/>
              <a:gd name="T69" fmla="*/ 42 h 106"/>
              <a:gd name="T70" fmla="*/ 127 w 157"/>
              <a:gd name="T71" fmla="*/ 49 h 106"/>
              <a:gd name="T72" fmla="*/ 147 w 157"/>
              <a:gd name="T73" fmla="*/ 74 h 106"/>
              <a:gd name="T74" fmla="*/ 120 w 157"/>
              <a:gd name="T75" fmla="*/ 100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57" h="106">
                <a:moveTo>
                  <a:pt x="135" y="46"/>
                </a:moveTo>
                <a:cubicBezTo>
                  <a:pt x="136" y="43"/>
                  <a:pt x="136" y="40"/>
                  <a:pt x="136" y="37"/>
                </a:cubicBezTo>
                <a:cubicBezTo>
                  <a:pt x="136" y="16"/>
                  <a:pt x="120" y="0"/>
                  <a:pt x="99" y="0"/>
                </a:cubicBezTo>
                <a:cubicBezTo>
                  <a:pt x="76" y="0"/>
                  <a:pt x="73" y="18"/>
                  <a:pt x="73" y="18"/>
                </a:cubicBezTo>
                <a:cubicBezTo>
                  <a:pt x="73" y="18"/>
                  <a:pt x="63" y="6"/>
                  <a:pt x="45" y="8"/>
                </a:cubicBezTo>
                <a:cubicBezTo>
                  <a:pt x="30" y="11"/>
                  <a:pt x="19" y="25"/>
                  <a:pt x="19" y="39"/>
                </a:cubicBezTo>
                <a:cubicBezTo>
                  <a:pt x="19" y="42"/>
                  <a:pt x="20" y="44"/>
                  <a:pt x="20" y="47"/>
                </a:cubicBezTo>
                <a:cubicBezTo>
                  <a:pt x="9" y="51"/>
                  <a:pt x="0" y="62"/>
                  <a:pt x="0" y="75"/>
                </a:cubicBezTo>
                <a:cubicBezTo>
                  <a:pt x="0" y="92"/>
                  <a:pt x="14" y="106"/>
                  <a:pt x="31" y="106"/>
                </a:cubicBezTo>
                <a:cubicBezTo>
                  <a:pt x="126" y="106"/>
                  <a:pt x="126" y="106"/>
                  <a:pt x="126" y="106"/>
                </a:cubicBezTo>
                <a:cubicBezTo>
                  <a:pt x="143" y="106"/>
                  <a:pt x="157" y="92"/>
                  <a:pt x="157" y="75"/>
                </a:cubicBezTo>
                <a:cubicBezTo>
                  <a:pt x="157" y="62"/>
                  <a:pt x="148" y="50"/>
                  <a:pt x="135" y="46"/>
                </a:cubicBezTo>
                <a:close/>
                <a:moveTo>
                  <a:pt x="120" y="100"/>
                </a:moveTo>
                <a:cubicBezTo>
                  <a:pt x="79" y="100"/>
                  <a:pt x="79" y="100"/>
                  <a:pt x="79" y="100"/>
                </a:cubicBezTo>
                <a:cubicBezTo>
                  <a:pt x="82" y="97"/>
                  <a:pt x="103" y="75"/>
                  <a:pt x="103" y="75"/>
                </a:cubicBezTo>
                <a:cubicBezTo>
                  <a:pt x="103" y="75"/>
                  <a:pt x="106" y="72"/>
                  <a:pt x="102" y="72"/>
                </a:cubicBezTo>
                <a:cubicBezTo>
                  <a:pt x="98" y="72"/>
                  <a:pt x="92" y="72"/>
                  <a:pt x="92" y="72"/>
                </a:cubicBezTo>
                <a:cubicBezTo>
                  <a:pt x="92" y="72"/>
                  <a:pt x="92" y="70"/>
                  <a:pt x="92" y="68"/>
                </a:cubicBezTo>
                <a:cubicBezTo>
                  <a:pt x="92" y="59"/>
                  <a:pt x="92" y="43"/>
                  <a:pt x="92" y="37"/>
                </a:cubicBezTo>
                <a:cubicBezTo>
                  <a:pt x="92" y="37"/>
                  <a:pt x="92" y="35"/>
                  <a:pt x="90" y="35"/>
                </a:cubicBezTo>
                <a:cubicBezTo>
                  <a:pt x="88" y="35"/>
                  <a:pt x="67" y="35"/>
                  <a:pt x="64" y="35"/>
                </a:cubicBezTo>
                <a:cubicBezTo>
                  <a:pt x="61" y="35"/>
                  <a:pt x="62" y="37"/>
                  <a:pt x="62" y="37"/>
                </a:cubicBezTo>
                <a:cubicBezTo>
                  <a:pt x="62" y="44"/>
                  <a:pt x="62" y="59"/>
                  <a:pt x="62" y="68"/>
                </a:cubicBezTo>
                <a:cubicBezTo>
                  <a:pt x="62" y="71"/>
                  <a:pt x="62" y="73"/>
                  <a:pt x="62" y="73"/>
                </a:cubicBezTo>
                <a:cubicBezTo>
                  <a:pt x="62" y="73"/>
                  <a:pt x="54" y="73"/>
                  <a:pt x="51" y="73"/>
                </a:cubicBezTo>
                <a:cubicBezTo>
                  <a:pt x="47" y="73"/>
                  <a:pt x="50" y="76"/>
                  <a:pt x="50" y="76"/>
                </a:cubicBezTo>
                <a:cubicBezTo>
                  <a:pt x="75" y="100"/>
                  <a:pt x="75" y="100"/>
                  <a:pt x="75" y="100"/>
                </a:cubicBezTo>
                <a:cubicBezTo>
                  <a:pt x="38" y="100"/>
                  <a:pt x="38" y="100"/>
                  <a:pt x="38" y="100"/>
                </a:cubicBezTo>
                <a:cubicBezTo>
                  <a:pt x="23" y="100"/>
                  <a:pt x="11" y="88"/>
                  <a:pt x="11" y="74"/>
                </a:cubicBezTo>
                <a:cubicBezTo>
                  <a:pt x="11" y="63"/>
                  <a:pt x="18" y="53"/>
                  <a:pt x="29" y="50"/>
                </a:cubicBezTo>
                <a:cubicBezTo>
                  <a:pt x="28" y="48"/>
                  <a:pt x="28" y="46"/>
                  <a:pt x="28" y="44"/>
                </a:cubicBezTo>
                <a:cubicBezTo>
                  <a:pt x="28" y="31"/>
                  <a:pt x="37" y="19"/>
                  <a:pt x="50" y="17"/>
                </a:cubicBezTo>
                <a:cubicBezTo>
                  <a:pt x="65" y="15"/>
                  <a:pt x="74" y="29"/>
                  <a:pt x="74" y="29"/>
                </a:cubicBezTo>
                <a:cubicBezTo>
                  <a:pt x="74" y="29"/>
                  <a:pt x="77" y="10"/>
                  <a:pt x="97" y="10"/>
                </a:cubicBezTo>
                <a:cubicBezTo>
                  <a:pt x="115" y="10"/>
                  <a:pt x="128" y="24"/>
                  <a:pt x="128" y="42"/>
                </a:cubicBezTo>
                <a:cubicBezTo>
                  <a:pt x="128" y="44"/>
                  <a:pt x="127" y="47"/>
                  <a:pt x="127" y="49"/>
                </a:cubicBezTo>
                <a:cubicBezTo>
                  <a:pt x="138" y="53"/>
                  <a:pt x="147" y="62"/>
                  <a:pt x="147" y="74"/>
                </a:cubicBezTo>
                <a:cubicBezTo>
                  <a:pt x="147" y="88"/>
                  <a:pt x="135" y="100"/>
                  <a:pt x="120" y="10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6435" tIns="48218" rIns="96435" bIns="48218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3" name="Freeform 106"/>
          <p:cNvSpPr>
            <a:spLocks noEditPoints="1"/>
          </p:cNvSpPr>
          <p:nvPr/>
        </p:nvSpPr>
        <p:spPr bwMode="auto">
          <a:xfrm>
            <a:off x="7127919" y="3997733"/>
            <a:ext cx="214271" cy="288364"/>
          </a:xfrm>
          <a:custGeom>
            <a:avLst/>
            <a:gdLst>
              <a:gd name="T0" fmla="*/ 0 w 107"/>
              <a:gd name="T1" fmla="*/ 0 h 144"/>
              <a:gd name="T2" fmla="*/ 0 w 107"/>
              <a:gd name="T3" fmla="*/ 144 h 144"/>
              <a:gd name="T4" fmla="*/ 80 w 107"/>
              <a:gd name="T5" fmla="*/ 144 h 144"/>
              <a:gd name="T6" fmla="*/ 107 w 107"/>
              <a:gd name="T7" fmla="*/ 113 h 144"/>
              <a:gd name="T8" fmla="*/ 107 w 107"/>
              <a:gd name="T9" fmla="*/ 0 h 144"/>
              <a:gd name="T10" fmla="*/ 0 w 107"/>
              <a:gd name="T11" fmla="*/ 0 h 144"/>
              <a:gd name="T12" fmla="*/ 9 w 107"/>
              <a:gd name="T13" fmla="*/ 134 h 144"/>
              <a:gd name="T14" fmla="*/ 9 w 107"/>
              <a:gd name="T15" fmla="*/ 9 h 144"/>
              <a:gd name="T16" fmla="*/ 99 w 107"/>
              <a:gd name="T17" fmla="*/ 9 h 144"/>
              <a:gd name="T18" fmla="*/ 99 w 107"/>
              <a:gd name="T19" fmla="*/ 102 h 144"/>
              <a:gd name="T20" fmla="*/ 72 w 107"/>
              <a:gd name="T21" fmla="*/ 102 h 144"/>
              <a:gd name="T22" fmla="*/ 72 w 107"/>
              <a:gd name="T23" fmla="*/ 134 h 144"/>
              <a:gd name="T24" fmla="*/ 9 w 107"/>
              <a:gd name="T25" fmla="*/ 134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07" h="144">
                <a:moveTo>
                  <a:pt x="0" y="0"/>
                </a:moveTo>
                <a:lnTo>
                  <a:pt x="0" y="144"/>
                </a:lnTo>
                <a:lnTo>
                  <a:pt x="80" y="144"/>
                </a:lnTo>
                <a:lnTo>
                  <a:pt x="107" y="113"/>
                </a:lnTo>
                <a:lnTo>
                  <a:pt x="107" y="0"/>
                </a:lnTo>
                <a:lnTo>
                  <a:pt x="0" y="0"/>
                </a:lnTo>
                <a:close/>
                <a:moveTo>
                  <a:pt x="9" y="134"/>
                </a:moveTo>
                <a:lnTo>
                  <a:pt x="9" y="9"/>
                </a:lnTo>
                <a:lnTo>
                  <a:pt x="99" y="9"/>
                </a:lnTo>
                <a:lnTo>
                  <a:pt x="99" y="102"/>
                </a:lnTo>
                <a:lnTo>
                  <a:pt x="72" y="102"/>
                </a:lnTo>
                <a:lnTo>
                  <a:pt x="72" y="134"/>
                </a:lnTo>
                <a:lnTo>
                  <a:pt x="9" y="1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6435" tIns="48218" rIns="96435" bIns="48218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24" name="Group 23"/>
          <p:cNvGrpSpPr/>
          <p:nvPr/>
        </p:nvGrpSpPr>
        <p:grpSpPr>
          <a:xfrm>
            <a:off x="7122914" y="3196036"/>
            <a:ext cx="224283" cy="334423"/>
            <a:chOff x="4669866" y="3800264"/>
            <a:chExt cx="279527" cy="416797"/>
          </a:xfrm>
          <a:solidFill>
            <a:schemeClr val="bg1"/>
          </a:solidFill>
        </p:grpSpPr>
        <p:sp>
          <p:nvSpPr>
            <p:cNvPr id="25" name="Freeform 141"/>
            <p:cNvSpPr>
              <a:spLocks noEditPoints="1"/>
            </p:cNvSpPr>
            <p:nvPr/>
          </p:nvSpPr>
          <p:spPr bwMode="auto">
            <a:xfrm>
              <a:off x="4669866" y="3800264"/>
              <a:ext cx="279527" cy="316965"/>
            </a:xfrm>
            <a:custGeom>
              <a:avLst/>
              <a:gdLst>
                <a:gd name="T0" fmla="*/ 84 w 84"/>
                <a:gd name="T1" fmla="*/ 42 h 95"/>
                <a:gd name="T2" fmla="*/ 42 w 84"/>
                <a:gd name="T3" fmla="*/ 0 h 95"/>
                <a:gd name="T4" fmla="*/ 0 w 84"/>
                <a:gd name="T5" fmla="*/ 42 h 95"/>
                <a:gd name="T6" fmla="*/ 28 w 84"/>
                <a:gd name="T7" fmla="*/ 81 h 95"/>
                <a:gd name="T8" fmla="*/ 25 w 84"/>
                <a:gd name="T9" fmla="*/ 81 h 95"/>
                <a:gd name="T10" fmla="*/ 25 w 84"/>
                <a:gd name="T11" fmla="*/ 95 h 95"/>
                <a:gd name="T12" fmla="*/ 60 w 84"/>
                <a:gd name="T13" fmla="*/ 95 h 95"/>
                <a:gd name="T14" fmla="*/ 60 w 84"/>
                <a:gd name="T15" fmla="*/ 81 h 95"/>
                <a:gd name="T16" fmla="*/ 57 w 84"/>
                <a:gd name="T17" fmla="*/ 81 h 95"/>
                <a:gd name="T18" fmla="*/ 84 w 84"/>
                <a:gd name="T19" fmla="*/ 42 h 95"/>
                <a:gd name="T20" fmla="*/ 42 w 84"/>
                <a:gd name="T21" fmla="*/ 77 h 95"/>
                <a:gd name="T22" fmla="*/ 7 w 84"/>
                <a:gd name="T23" fmla="*/ 42 h 95"/>
                <a:gd name="T24" fmla="*/ 42 w 84"/>
                <a:gd name="T25" fmla="*/ 7 h 95"/>
                <a:gd name="T26" fmla="*/ 77 w 84"/>
                <a:gd name="T27" fmla="*/ 42 h 95"/>
                <a:gd name="T28" fmla="*/ 42 w 84"/>
                <a:gd name="T29" fmla="*/ 77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4" h="95">
                  <a:moveTo>
                    <a:pt x="84" y="42"/>
                  </a:moveTo>
                  <a:cubicBezTo>
                    <a:pt x="84" y="19"/>
                    <a:pt x="65" y="0"/>
                    <a:pt x="42" y="0"/>
                  </a:cubicBezTo>
                  <a:cubicBezTo>
                    <a:pt x="19" y="0"/>
                    <a:pt x="0" y="19"/>
                    <a:pt x="0" y="42"/>
                  </a:cubicBezTo>
                  <a:cubicBezTo>
                    <a:pt x="0" y="60"/>
                    <a:pt x="12" y="75"/>
                    <a:pt x="28" y="81"/>
                  </a:cubicBezTo>
                  <a:cubicBezTo>
                    <a:pt x="25" y="81"/>
                    <a:pt x="25" y="81"/>
                    <a:pt x="25" y="81"/>
                  </a:cubicBezTo>
                  <a:cubicBezTo>
                    <a:pt x="25" y="95"/>
                    <a:pt x="25" y="95"/>
                    <a:pt x="25" y="95"/>
                  </a:cubicBezTo>
                  <a:cubicBezTo>
                    <a:pt x="60" y="95"/>
                    <a:pt x="60" y="95"/>
                    <a:pt x="60" y="95"/>
                  </a:cubicBezTo>
                  <a:cubicBezTo>
                    <a:pt x="60" y="81"/>
                    <a:pt x="60" y="81"/>
                    <a:pt x="60" y="81"/>
                  </a:cubicBezTo>
                  <a:cubicBezTo>
                    <a:pt x="57" y="81"/>
                    <a:pt x="57" y="81"/>
                    <a:pt x="57" y="81"/>
                  </a:cubicBezTo>
                  <a:cubicBezTo>
                    <a:pt x="73" y="75"/>
                    <a:pt x="84" y="60"/>
                    <a:pt x="84" y="42"/>
                  </a:cubicBezTo>
                  <a:close/>
                  <a:moveTo>
                    <a:pt x="42" y="77"/>
                  </a:moveTo>
                  <a:cubicBezTo>
                    <a:pt x="23" y="77"/>
                    <a:pt x="7" y="61"/>
                    <a:pt x="7" y="42"/>
                  </a:cubicBezTo>
                  <a:cubicBezTo>
                    <a:pt x="7" y="23"/>
                    <a:pt x="23" y="7"/>
                    <a:pt x="42" y="7"/>
                  </a:cubicBezTo>
                  <a:cubicBezTo>
                    <a:pt x="62" y="7"/>
                    <a:pt x="77" y="23"/>
                    <a:pt x="77" y="42"/>
                  </a:cubicBezTo>
                  <a:cubicBezTo>
                    <a:pt x="77" y="61"/>
                    <a:pt x="62" y="77"/>
                    <a:pt x="42" y="7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6" name="Rectangle 142"/>
            <p:cNvSpPr>
              <a:spLocks noChangeArrowheads="1"/>
            </p:cNvSpPr>
            <p:nvPr/>
          </p:nvSpPr>
          <p:spPr bwMode="auto">
            <a:xfrm>
              <a:off x="4752226" y="4127210"/>
              <a:ext cx="117302" cy="4242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7" name="Freeform 143"/>
            <p:cNvSpPr>
              <a:spLocks/>
            </p:cNvSpPr>
            <p:nvPr/>
          </p:nvSpPr>
          <p:spPr bwMode="auto">
            <a:xfrm>
              <a:off x="4752226" y="4179623"/>
              <a:ext cx="117302" cy="37438"/>
            </a:xfrm>
            <a:custGeom>
              <a:avLst/>
              <a:gdLst>
                <a:gd name="T0" fmla="*/ 0 w 47"/>
                <a:gd name="T1" fmla="*/ 9 h 15"/>
                <a:gd name="T2" fmla="*/ 16 w 47"/>
                <a:gd name="T3" fmla="*/ 9 h 15"/>
                <a:gd name="T4" fmla="*/ 16 w 47"/>
                <a:gd name="T5" fmla="*/ 15 h 15"/>
                <a:gd name="T6" fmla="*/ 31 w 47"/>
                <a:gd name="T7" fmla="*/ 15 h 15"/>
                <a:gd name="T8" fmla="*/ 31 w 47"/>
                <a:gd name="T9" fmla="*/ 9 h 15"/>
                <a:gd name="T10" fmla="*/ 47 w 47"/>
                <a:gd name="T11" fmla="*/ 9 h 15"/>
                <a:gd name="T12" fmla="*/ 47 w 47"/>
                <a:gd name="T13" fmla="*/ 0 h 15"/>
                <a:gd name="T14" fmla="*/ 0 w 47"/>
                <a:gd name="T15" fmla="*/ 0 h 15"/>
                <a:gd name="T16" fmla="*/ 0 w 47"/>
                <a:gd name="T17" fmla="*/ 9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7" h="15">
                  <a:moveTo>
                    <a:pt x="0" y="9"/>
                  </a:moveTo>
                  <a:lnTo>
                    <a:pt x="16" y="9"/>
                  </a:lnTo>
                  <a:lnTo>
                    <a:pt x="16" y="15"/>
                  </a:lnTo>
                  <a:lnTo>
                    <a:pt x="31" y="15"/>
                  </a:lnTo>
                  <a:lnTo>
                    <a:pt x="31" y="9"/>
                  </a:lnTo>
                  <a:lnTo>
                    <a:pt x="47" y="9"/>
                  </a:lnTo>
                  <a:lnTo>
                    <a:pt x="47" y="0"/>
                  </a:lnTo>
                  <a:lnTo>
                    <a:pt x="0" y="0"/>
                  </a:lnTo>
                  <a:lnTo>
                    <a:pt x="0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8" name="Freeform 144"/>
            <p:cNvSpPr>
              <a:spLocks noEditPoints="1"/>
            </p:cNvSpPr>
            <p:nvPr/>
          </p:nvSpPr>
          <p:spPr bwMode="auto">
            <a:xfrm>
              <a:off x="4769697" y="3890112"/>
              <a:ext cx="82362" cy="162227"/>
            </a:xfrm>
            <a:custGeom>
              <a:avLst/>
              <a:gdLst>
                <a:gd name="T0" fmla="*/ 32 w 33"/>
                <a:gd name="T1" fmla="*/ 3 h 65"/>
                <a:gd name="T2" fmla="*/ 28 w 33"/>
                <a:gd name="T3" fmla="*/ 0 h 65"/>
                <a:gd name="T4" fmla="*/ 16 w 33"/>
                <a:gd name="T5" fmla="*/ 5 h 65"/>
                <a:gd name="T6" fmla="*/ 4 w 33"/>
                <a:gd name="T7" fmla="*/ 0 h 65"/>
                <a:gd name="T8" fmla="*/ 0 w 33"/>
                <a:gd name="T9" fmla="*/ 3 h 65"/>
                <a:gd name="T10" fmla="*/ 0 w 33"/>
                <a:gd name="T11" fmla="*/ 3 h 65"/>
                <a:gd name="T12" fmla="*/ 0 w 33"/>
                <a:gd name="T13" fmla="*/ 3 h 65"/>
                <a:gd name="T14" fmla="*/ 15 w 33"/>
                <a:gd name="T15" fmla="*/ 65 h 65"/>
                <a:gd name="T16" fmla="*/ 19 w 33"/>
                <a:gd name="T17" fmla="*/ 65 h 65"/>
                <a:gd name="T18" fmla="*/ 33 w 33"/>
                <a:gd name="T19" fmla="*/ 3 h 65"/>
                <a:gd name="T20" fmla="*/ 33 w 33"/>
                <a:gd name="T21" fmla="*/ 3 h 65"/>
                <a:gd name="T22" fmla="*/ 33 w 33"/>
                <a:gd name="T23" fmla="*/ 3 h 65"/>
                <a:gd name="T24" fmla="*/ 33 w 33"/>
                <a:gd name="T25" fmla="*/ 3 h 65"/>
                <a:gd name="T26" fmla="*/ 32 w 33"/>
                <a:gd name="T27" fmla="*/ 3 h 65"/>
                <a:gd name="T28" fmla="*/ 16 w 33"/>
                <a:gd name="T29" fmla="*/ 57 h 65"/>
                <a:gd name="T30" fmla="*/ 4 w 33"/>
                <a:gd name="T31" fmla="*/ 4 h 65"/>
                <a:gd name="T32" fmla="*/ 16 w 33"/>
                <a:gd name="T33" fmla="*/ 8 h 65"/>
                <a:gd name="T34" fmla="*/ 29 w 33"/>
                <a:gd name="T35" fmla="*/ 4 h 65"/>
                <a:gd name="T36" fmla="*/ 16 w 33"/>
                <a:gd name="T37" fmla="*/ 57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3" h="65">
                  <a:moveTo>
                    <a:pt x="32" y="3"/>
                  </a:moveTo>
                  <a:lnTo>
                    <a:pt x="28" y="0"/>
                  </a:lnTo>
                  <a:lnTo>
                    <a:pt x="16" y="5"/>
                  </a:lnTo>
                  <a:lnTo>
                    <a:pt x="4" y="0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15" y="65"/>
                  </a:lnTo>
                  <a:lnTo>
                    <a:pt x="19" y="65"/>
                  </a:lnTo>
                  <a:lnTo>
                    <a:pt x="33" y="3"/>
                  </a:lnTo>
                  <a:lnTo>
                    <a:pt x="33" y="3"/>
                  </a:lnTo>
                  <a:lnTo>
                    <a:pt x="33" y="3"/>
                  </a:lnTo>
                  <a:lnTo>
                    <a:pt x="33" y="3"/>
                  </a:lnTo>
                  <a:lnTo>
                    <a:pt x="32" y="3"/>
                  </a:lnTo>
                  <a:close/>
                  <a:moveTo>
                    <a:pt x="16" y="57"/>
                  </a:moveTo>
                  <a:lnTo>
                    <a:pt x="4" y="4"/>
                  </a:lnTo>
                  <a:lnTo>
                    <a:pt x="16" y="8"/>
                  </a:lnTo>
                  <a:lnTo>
                    <a:pt x="29" y="4"/>
                  </a:lnTo>
                  <a:lnTo>
                    <a:pt x="16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29" name="Group 28"/>
          <p:cNvGrpSpPr/>
          <p:nvPr/>
        </p:nvGrpSpPr>
        <p:grpSpPr>
          <a:xfrm>
            <a:off x="7114902" y="4762166"/>
            <a:ext cx="240304" cy="312395"/>
            <a:chOff x="6421904" y="4798576"/>
            <a:chExt cx="299494" cy="389342"/>
          </a:xfrm>
          <a:solidFill>
            <a:schemeClr val="bg1"/>
          </a:solidFill>
        </p:grpSpPr>
        <p:sp>
          <p:nvSpPr>
            <p:cNvPr id="30" name="Freeform 170"/>
            <p:cNvSpPr>
              <a:spLocks/>
            </p:cNvSpPr>
            <p:nvPr/>
          </p:nvSpPr>
          <p:spPr bwMode="auto">
            <a:xfrm>
              <a:off x="6421904" y="4910886"/>
              <a:ext cx="299494" cy="277032"/>
            </a:xfrm>
            <a:custGeom>
              <a:avLst/>
              <a:gdLst>
                <a:gd name="T0" fmla="*/ 45 w 90"/>
                <a:gd name="T1" fmla="*/ 83 h 83"/>
                <a:gd name="T2" fmla="*/ 90 w 90"/>
                <a:gd name="T3" fmla="*/ 0 h 83"/>
                <a:gd name="T4" fmla="*/ 0 w 90"/>
                <a:gd name="T5" fmla="*/ 0 h 83"/>
                <a:gd name="T6" fmla="*/ 45 w 90"/>
                <a:gd name="T7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0" h="83">
                  <a:moveTo>
                    <a:pt x="45" y="83"/>
                  </a:moveTo>
                  <a:cubicBezTo>
                    <a:pt x="90" y="59"/>
                    <a:pt x="90" y="0"/>
                    <a:pt x="9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59"/>
                    <a:pt x="45" y="8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1" name="Freeform 171"/>
            <p:cNvSpPr>
              <a:spLocks/>
            </p:cNvSpPr>
            <p:nvPr/>
          </p:nvSpPr>
          <p:spPr bwMode="auto">
            <a:xfrm>
              <a:off x="6421904" y="4798576"/>
              <a:ext cx="299494" cy="94840"/>
            </a:xfrm>
            <a:custGeom>
              <a:avLst/>
              <a:gdLst>
                <a:gd name="T0" fmla="*/ 84 w 90"/>
                <a:gd name="T1" fmla="*/ 0 h 29"/>
                <a:gd name="T2" fmla="*/ 68 w 90"/>
                <a:gd name="T3" fmla="*/ 16 h 29"/>
                <a:gd name="T4" fmla="*/ 52 w 90"/>
                <a:gd name="T5" fmla="*/ 0 h 29"/>
                <a:gd name="T6" fmla="*/ 39 w 90"/>
                <a:gd name="T7" fmla="*/ 0 h 29"/>
                <a:gd name="T8" fmla="*/ 23 w 90"/>
                <a:gd name="T9" fmla="*/ 16 h 29"/>
                <a:gd name="T10" fmla="*/ 7 w 90"/>
                <a:gd name="T11" fmla="*/ 0 h 29"/>
                <a:gd name="T12" fmla="*/ 0 w 90"/>
                <a:gd name="T13" fmla="*/ 0 h 29"/>
                <a:gd name="T14" fmla="*/ 0 w 90"/>
                <a:gd name="T15" fmla="*/ 29 h 29"/>
                <a:gd name="T16" fmla="*/ 90 w 90"/>
                <a:gd name="T17" fmla="*/ 29 h 29"/>
                <a:gd name="T18" fmla="*/ 90 w 90"/>
                <a:gd name="T19" fmla="*/ 0 h 29"/>
                <a:gd name="T20" fmla="*/ 84 w 90"/>
                <a:gd name="T21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0" h="29">
                  <a:moveTo>
                    <a:pt x="84" y="0"/>
                  </a:moveTo>
                  <a:cubicBezTo>
                    <a:pt x="84" y="9"/>
                    <a:pt x="77" y="16"/>
                    <a:pt x="68" y="16"/>
                  </a:cubicBezTo>
                  <a:cubicBezTo>
                    <a:pt x="59" y="16"/>
                    <a:pt x="52" y="9"/>
                    <a:pt x="52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9" y="9"/>
                    <a:pt x="32" y="16"/>
                    <a:pt x="23" y="16"/>
                  </a:cubicBezTo>
                  <a:cubicBezTo>
                    <a:pt x="14" y="16"/>
                    <a:pt x="7" y="9"/>
                    <a:pt x="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90" y="29"/>
                    <a:pt x="90" y="29"/>
                    <a:pt x="90" y="29"/>
                  </a:cubicBezTo>
                  <a:cubicBezTo>
                    <a:pt x="90" y="0"/>
                    <a:pt x="90" y="0"/>
                    <a:pt x="90" y="0"/>
                  </a:cubicBezTo>
                  <a:lnTo>
                    <a:pt x="8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1618619" y="316323"/>
            <a:ext cx="4801314" cy="820351"/>
            <a:chOff x="4547065" y="1641064"/>
            <a:chExt cx="4801314" cy="820351"/>
          </a:xfrm>
        </p:grpSpPr>
        <p:sp>
          <p:nvSpPr>
            <p:cNvPr id="37" name="矩形 36"/>
            <p:cNvSpPr/>
            <p:nvPr/>
          </p:nvSpPr>
          <p:spPr>
            <a:xfrm>
              <a:off x="4547065" y="1641064"/>
              <a:ext cx="4801314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600" dirty="0"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单击此处添加标题文本</a:t>
              </a:r>
            </a:p>
          </p:txBody>
        </p:sp>
        <p:sp>
          <p:nvSpPr>
            <p:cNvPr id="38" name="矩形 37"/>
            <p:cNvSpPr/>
            <p:nvPr/>
          </p:nvSpPr>
          <p:spPr>
            <a:xfrm>
              <a:off x="4595743" y="2199805"/>
              <a:ext cx="3537232" cy="2616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en-US" altLang="zh-CN" sz="1100" i="1" dirty="0" smtClean="0">
                  <a:solidFill>
                    <a:schemeClr val="bg1">
                      <a:lumMod val="75000"/>
                    </a:schemeClr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rPr>
                <a:t>CLICK HERE TO ADD TITLE TEXT</a:t>
              </a:r>
              <a:endParaRPr lang="zh-CN" altLang="en-US" sz="1100" i="1" dirty="0">
                <a:solidFill>
                  <a:schemeClr val="bg1">
                    <a:lumMod val="75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endParaRPr>
            </a:p>
          </p:txBody>
        </p:sp>
      </p:grpSp>
      <p:sp>
        <p:nvSpPr>
          <p:cNvPr id="39" name="文本框 38"/>
          <p:cNvSpPr txBox="1"/>
          <p:nvPr/>
        </p:nvSpPr>
        <p:spPr>
          <a:xfrm>
            <a:off x="290946" y="247857"/>
            <a:ext cx="80983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01</a:t>
            </a:r>
            <a:endParaRPr lang="zh-CN" altLang="en-US" sz="4000" dirty="0">
              <a:solidFill>
                <a:schemeClr val="bg1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408515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 dir="u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250"/>
                            </p:stCondLst>
                            <p:childTnLst>
                              <p:par>
                                <p:cTn id="1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750"/>
                            </p:stCondLst>
                            <p:childTnLst>
                              <p:par>
                                <p:cTn id="2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250"/>
                            </p:stCondLst>
                            <p:childTnLst>
                              <p:par>
                                <p:cTn id="3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500"/>
                            </p:stCondLst>
                            <p:childTnLst>
                              <p:par>
                                <p:cTn id="3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750"/>
                            </p:stCondLst>
                            <p:childTnLst>
                              <p:par>
                                <p:cTn id="4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000"/>
                            </p:stCondLst>
                            <p:childTnLst>
                              <p:par>
                                <p:cTn id="4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250"/>
                            </p:stCondLst>
                            <p:childTnLst>
                              <p:par>
                                <p:cTn id="5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3500"/>
                            </p:stCondLst>
                            <p:childTnLst>
                              <p:par>
                                <p:cTn id="5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3750"/>
                            </p:stCondLst>
                            <p:childTnLst>
                              <p:par>
                                <p:cTn id="6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3" grpId="0">
        <p:bldAsOne/>
      </p:bldGraphic>
      <p:bldP spid="14" grpId="0" animBg="1"/>
      <p:bldP spid="15" grpId="0"/>
      <p:bldP spid="16" grpId="0" animBg="1"/>
      <p:bldP spid="17" grpId="0"/>
      <p:bldP spid="18" grpId="0" animBg="1"/>
      <p:bldP spid="19" grpId="0"/>
      <p:bldP spid="20" grpId="0" animBg="1"/>
      <p:bldP spid="21" grpId="0"/>
      <p:bldP spid="22" grpId="0" animBg="1"/>
      <p:bldP spid="2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5"/>
          <p:cNvSpPr>
            <a:spLocks/>
          </p:cNvSpPr>
          <p:nvPr/>
        </p:nvSpPr>
        <p:spPr bwMode="auto">
          <a:xfrm>
            <a:off x="4888790" y="3397068"/>
            <a:ext cx="3081172" cy="1886088"/>
          </a:xfrm>
          <a:custGeom>
            <a:avLst/>
            <a:gdLst>
              <a:gd name="T0" fmla="*/ 17 w 618"/>
              <a:gd name="T1" fmla="*/ 170 h 377"/>
              <a:gd name="T2" fmla="*/ 278 w 618"/>
              <a:gd name="T3" fmla="*/ 11 h 377"/>
              <a:gd name="T4" fmla="*/ 344 w 618"/>
              <a:gd name="T5" fmla="*/ 13 h 377"/>
              <a:gd name="T6" fmla="*/ 597 w 618"/>
              <a:gd name="T7" fmla="*/ 167 h 377"/>
              <a:gd name="T8" fmla="*/ 601 w 618"/>
              <a:gd name="T9" fmla="*/ 208 h 377"/>
              <a:gd name="T10" fmla="*/ 340 w 618"/>
              <a:gd name="T11" fmla="*/ 367 h 377"/>
              <a:gd name="T12" fmla="*/ 274 w 618"/>
              <a:gd name="T13" fmla="*/ 364 h 377"/>
              <a:gd name="T14" fmla="*/ 21 w 618"/>
              <a:gd name="T15" fmla="*/ 210 h 377"/>
              <a:gd name="T16" fmla="*/ 17 w 618"/>
              <a:gd name="T17" fmla="*/ 170 h 3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18" h="377">
                <a:moveTo>
                  <a:pt x="17" y="170"/>
                </a:moveTo>
                <a:cubicBezTo>
                  <a:pt x="278" y="11"/>
                  <a:pt x="278" y="11"/>
                  <a:pt x="278" y="11"/>
                </a:cubicBezTo>
                <a:cubicBezTo>
                  <a:pt x="295" y="0"/>
                  <a:pt x="325" y="1"/>
                  <a:pt x="344" y="13"/>
                </a:cubicBezTo>
                <a:cubicBezTo>
                  <a:pt x="597" y="167"/>
                  <a:pt x="597" y="167"/>
                  <a:pt x="597" y="167"/>
                </a:cubicBezTo>
                <a:cubicBezTo>
                  <a:pt x="617" y="179"/>
                  <a:pt x="618" y="197"/>
                  <a:pt x="601" y="208"/>
                </a:cubicBezTo>
                <a:cubicBezTo>
                  <a:pt x="340" y="367"/>
                  <a:pt x="340" y="367"/>
                  <a:pt x="340" y="367"/>
                </a:cubicBezTo>
                <a:cubicBezTo>
                  <a:pt x="323" y="377"/>
                  <a:pt x="293" y="376"/>
                  <a:pt x="274" y="364"/>
                </a:cubicBezTo>
                <a:cubicBezTo>
                  <a:pt x="21" y="210"/>
                  <a:pt x="21" y="210"/>
                  <a:pt x="21" y="210"/>
                </a:cubicBezTo>
                <a:cubicBezTo>
                  <a:pt x="2" y="198"/>
                  <a:pt x="0" y="180"/>
                  <a:pt x="17" y="170"/>
                </a:cubicBezTo>
                <a:close/>
              </a:path>
            </a:pathLst>
          </a:custGeom>
          <a:solidFill>
            <a:srgbClr val="B6B6B6"/>
          </a:solidFill>
          <a:ln>
            <a:noFill/>
          </a:ln>
        </p:spPr>
        <p:txBody>
          <a:bodyPr vert="horz" wrap="square" lIns="111664" tIns="55832" rIns="111664" bIns="55832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US" sz="695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" name="Freeform 5"/>
          <p:cNvSpPr>
            <a:spLocks/>
          </p:cNvSpPr>
          <p:nvPr/>
        </p:nvSpPr>
        <p:spPr bwMode="auto">
          <a:xfrm>
            <a:off x="4888790" y="2942434"/>
            <a:ext cx="3081172" cy="1886088"/>
          </a:xfrm>
          <a:custGeom>
            <a:avLst/>
            <a:gdLst>
              <a:gd name="T0" fmla="*/ 17 w 618"/>
              <a:gd name="T1" fmla="*/ 170 h 377"/>
              <a:gd name="T2" fmla="*/ 278 w 618"/>
              <a:gd name="T3" fmla="*/ 11 h 377"/>
              <a:gd name="T4" fmla="*/ 344 w 618"/>
              <a:gd name="T5" fmla="*/ 13 h 377"/>
              <a:gd name="T6" fmla="*/ 597 w 618"/>
              <a:gd name="T7" fmla="*/ 167 h 377"/>
              <a:gd name="T8" fmla="*/ 601 w 618"/>
              <a:gd name="T9" fmla="*/ 208 h 377"/>
              <a:gd name="T10" fmla="*/ 340 w 618"/>
              <a:gd name="T11" fmla="*/ 367 h 377"/>
              <a:gd name="T12" fmla="*/ 274 w 618"/>
              <a:gd name="T13" fmla="*/ 364 h 377"/>
              <a:gd name="T14" fmla="*/ 21 w 618"/>
              <a:gd name="T15" fmla="*/ 210 h 377"/>
              <a:gd name="T16" fmla="*/ 17 w 618"/>
              <a:gd name="T17" fmla="*/ 170 h 3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18" h="377">
                <a:moveTo>
                  <a:pt x="17" y="170"/>
                </a:moveTo>
                <a:cubicBezTo>
                  <a:pt x="278" y="11"/>
                  <a:pt x="278" y="11"/>
                  <a:pt x="278" y="11"/>
                </a:cubicBezTo>
                <a:cubicBezTo>
                  <a:pt x="295" y="0"/>
                  <a:pt x="325" y="1"/>
                  <a:pt x="344" y="13"/>
                </a:cubicBezTo>
                <a:cubicBezTo>
                  <a:pt x="597" y="167"/>
                  <a:pt x="597" y="167"/>
                  <a:pt x="597" y="167"/>
                </a:cubicBezTo>
                <a:cubicBezTo>
                  <a:pt x="617" y="179"/>
                  <a:pt x="618" y="197"/>
                  <a:pt x="601" y="208"/>
                </a:cubicBezTo>
                <a:cubicBezTo>
                  <a:pt x="340" y="367"/>
                  <a:pt x="340" y="367"/>
                  <a:pt x="340" y="367"/>
                </a:cubicBezTo>
                <a:cubicBezTo>
                  <a:pt x="323" y="377"/>
                  <a:pt x="293" y="376"/>
                  <a:pt x="274" y="364"/>
                </a:cubicBezTo>
                <a:cubicBezTo>
                  <a:pt x="21" y="210"/>
                  <a:pt x="21" y="210"/>
                  <a:pt x="21" y="210"/>
                </a:cubicBezTo>
                <a:cubicBezTo>
                  <a:pt x="2" y="198"/>
                  <a:pt x="0" y="180"/>
                  <a:pt x="17" y="170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</p:spPr>
        <p:txBody>
          <a:bodyPr vert="horz" wrap="square" lIns="111664" tIns="55832" rIns="111664" bIns="55832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US" sz="695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" name="Freeform 5"/>
          <p:cNvSpPr>
            <a:spLocks/>
          </p:cNvSpPr>
          <p:nvPr/>
        </p:nvSpPr>
        <p:spPr bwMode="auto">
          <a:xfrm>
            <a:off x="4888790" y="2492510"/>
            <a:ext cx="3081172" cy="1886088"/>
          </a:xfrm>
          <a:custGeom>
            <a:avLst/>
            <a:gdLst>
              <a:gd name="T0" fmla="*/ 17 w 618"/>
              <a:gd name="T1" fmla="*/ 170 h 377"/>
              <a:gd name="T2" fmla="*/ 278 w 618"/>
              <a:gd name="T3" fmla="*/ 11 h 377"/>
              <a:gd name="T4" fmla="*/ 344 w 618"/>
              <a:gd name="T5" fmla="*/ 13 h 377"/>
              <a:gd name="T6" fmla="*/ 597 w 618"/>
              <a:gd name="T7" fmla="*/ 167 h 377"/>
              <a:gd name="T8" fmla="*/ 601 w 618"/>
              <a:gd name="T9" fmla="*/ 208 h 377"/>
              <a:gd name="T10" fmla="*/ 340 w 618"/>
              <a:gd name="T11" fmla="*/ 367 h 377"/>
              <a:gd name="T12" fmla="*/ 274 w 618"/>
              <a:gd name="T13" fmla="*/ 364 h 377"/>
              <a:gd name="T14" fmla="*/ 21 w 618"/>
              <a:gd name="T15" fmla="*/ 210 h 377"/>
              <a:gd name="T16" fmla="*/ 17 w 618"/>
              <a:gd name="T17" fmla="*/ 170 h 3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18" h="377">
                <a:moveTo>
                  <a:pt x="17" y="170"/>
                </a:moveTo>
                <a:cubicBezTo>
                  <a:pt x="278" y="11"/>
                  <a:pt x="278" y="11"/>
                  <a:pt x="278" y="11"/>
                </a:cubicBezTo>
                <a:cubicBezTo>
                  <a:pt x="295" y="0"/>
                  <a:pt x="325" y="1"/>
                  <a:pt x="344" y="13"/>
                </a:cubicBezTo>
                <a:cubicBezTo>
                  <a:pt x="597" y="167"/>
                  <a:pt x="597" y="167"/>
                  <a:pt x="597" y="167"/>
                </a:cubicBezTo>
                <a:cubicBezTo>
                  <a:pt x="617" y="179"/>
                  <a:pt x="618" y="197"/>
                  <a:pt x="601" y="208"/>
                </a:cubicBezTo>
                <a:cubicBezTo>
                  <a:pt x="340" y="367"/>
                  <a:pt x="340" y="367"/>
                  <a:pt x="340" y="367"/>
                </a:cubicBezTo>
                <a:cubicBezTo>
                  <a:pt x="323" y="377"/>
                  <a:pt x="293" y="376"/>
                  <a:pt x="274" y="364"/>
                </a:cubicBezTo>
                <a:cubicBezTo>
                  <a:pt x="21" y="210"/>
                  <a:pt x="21" y="210"/>
                  <a:pt x="21" y="210"/>
                </a:cubicBezTo>
                <a:cubicBezTo>
                  <a:pt x="2" y="198"/>
                  <a:pt x="0" y="180"/>
                  <a:pt x="17" y="170"/>
                </a:cubicBezTo>
                <a:close/>
              </a:path>
            </a:pathLst>
          </a:custGeom>
          <a:solidFill>
            <a:srgbClr val="B6B6B6"/>
          </a:solidFill>
          <a:ln>
            <a:noFill/>
          </a:ln>
        </p:spPr>
        <p:txBody>
          <a:bodyPr vert="horz" wrap="square" lIns="111664" tIns="55832" rIns="111664" bIns="55832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US" sz="695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" name="Freeform 5"/>
          <p:cNvSpPr>
            <a:spLocks/>
          </p:cNvSpPr>
          <p:nvPr/>
        </p:nvSpPr>
        <p:spPr bwMode="auto">
          <a:xfrm>
            <a:off x="4888790" y="1960141"/>
            <a:ext cx="3081172" cy="1886088"/>
          </a:xfrm>
          <a:custGeom>
            <a:avLst/>
            <a:gdLst>
              <a:gd name="T0" fmla="*/ 17 w 618"/>
              <a:gd name="T1" fmla="*/ 170 h 377"/>
              <a:gd name="T2" fmla="*/ 278 w 618"/>
              <a:gd name="T3" fmla="*/ 11 h 377"/>
              <a:gd name="T4" fmla="*/ 344 w 618"/>
              <a:gd name="T5" fmla="*/ 13 h 377"/>
              <a:gd name="T6" fmla="*/ 597 w 618"/>
              <a:gd name="T7" fmla="*/ 167 h 377"/>
              <a:gd name="T8" fmla="*/ 601 w 618"/>
              <a:gd name="T9" fmla="*/ 208 h 377"/>
              <a:gd name="T10" fmla="*/ 340 w 618"/>
              <a:gd name="T11" fmla="*/ 367 h 377"/>
              <a:gd name="T12" fmla="*/ 274 w 618"/>
              <a:gd name="T13" fmla="*/ 364 h 377"/>
              <a:gd name="T14" fmla="*/ 21 w 618"/>
              <a:gd name="T15" fmla="*/ 210 h 377"/>
              <a:gd name="T16" fmla="*/ 17 w 618"/>
              <a:gd name="T17" fmla="*/ 170 h 3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18" h="377">
                <a:moveTo>
                  <a:pt x="17" y="170"/>
                </a:moveTo>
                <a:cubicBezTo>
                  <a:pt x="278" y="11"/>
                  <a:pt x="278" y="11"/>
                  <a:pt x="278" y="11"/>
                </a:cubicBezTo>
                <a:cubicBezTo>
                  <a:pt x="295" y="0"/>
                  <a:pt x="325" y="1"/>
                  <a:pt x="344" y="13"/>
                </a:cubicBezTo>
                <a:cubicBezTo>
                  <a:pt x="597" y="167"/>
                  <a:pt x="597" y="167"/>
                  <a:pt x="597" y="167"/>
                </a:cubicBezTo>
                <a:cubicBezTo>
                  <a:pt x="617" y="179"/>
                  <a:pt x="618" y="197"/>
                  <a:pt x="601" y="208"/>
                </a:cubicBezTo>
                <a:cubicBezTo>
                  <a:pt x="340" y="367"/>
                  <a:pt x="340" y="367"/>
                  <a:pt x="340" y="367"/>
                </a:cubicBezTo>
                <a:cubicBezTo>
                  <a:pt x="323" y="377"/>
                  <a:pt x="293" y="376"/>
                  <a:pt x="274" y="364"/>
                </a:cubicBezTo>
                <a:cubicBezTo>
                  <a:pt x="21" y="210"/>
                  <a:pt x="21" y="210"/>
                  <a:pt x="21" y="210"/>
                </a:cubicBezTo>
                <a:cubicBezTo>
                  <a:pt x="2" y="198"/>
                  <a:pt x="0" y="180"/>
                  <a:pt x="17" y="170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</p:spPr>
        <p:txBody>
          <a:bodyPr vert="horz" wrap="square" lIns="111664" tIns="55832" rIns="111664" bIns="55832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US" sz="695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9607741" y="2729362"/>
            <a:ext cx="1770872" cy="59093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9607741" y="3864498"/>
            <a:ext cx="1770872" cy="59093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3" name="Rounded Rectangle 12"/>
          <p:cNvSpPr/>
          <p:nvPr/>
        </p:nvSpPr>
        <p:spPr>
          <a:xfrm>
            <a:off x="8648785" y="2680750"/>
            <a:ext cx="797230" cy="770485"/>
          </a:xfrm>
          <a:prstGeom prst="roundRect">
            <a:avLst/>
          </a:prstGeom>
          <a:solidFill>
            <a:srgbClr val="B6B6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695">
              <a:cs typeface="+mn-ea"/>
              <a:sym typeface="+mn-lt"/>
            </a:endParaRPr>
          </a:p>
        </p:txBody>
      </p:sp>
      <p:sp>
        <p:nvSpPr>
          <p:cNvPr id="14" name="Rounded Rectangle 13"/>
          <p:cNvSpPr/>
          <p:nvPr/>
        </p:nvSpPr>
        <p:spPr>
          <a:xfrm>
            <a:off x="8648785" y="3815885"/>
            <a:ext cx="797230" cy="770485"/>
          </a:xfrm>
          <a:prstGeom prst="round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695">
              <a:cs typeface="+mn-ea"/>
              <a:sym typeface="+mn-lt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1532831" y="2729362"/>
            <a:ext cx="1770872" cy="59093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1532831" y="3864498"/>
            <a:ext cx="1770872" cy="59093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7" name="Rounded Rectangle 16"/>
          <p:cNvSpPr/>
          <p:nvPr/>
        </p:nvSpPr>
        <p:spPr>
          <a:xfrm>
            <a:off x="3437821" y="2680750"/>
            <a:ext cx="797230" cy="770485"/>
          </a:xfrm>
          <a:prstGeom prst="round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695">
              <a:cs typeface="+mn-ea"/>
              <a:sym typeface="+mn-lt"/>
            </a:endParaRPr>
          </a:p>
        </p:txBody>
      </p:sp>
      <p:sp>
        <p:nvSpPr>
          <p:cNvPr id="18" name="Rounded Rectangle 17"/>
          <p:cNvSpPr/>
          <p:nvPr/>
        </p:nvSpPr>
        <p:spPr>
          <a:xfrm>
            <a:off x="3437821" y="3815885"/>
            <a:ext cx="797230" cy="770485"/>
          </a:xfrm>
          <a:prstGeom prst="roundRect">
            <a:avLst/>
          </a:prstGeom>
          <a:solidFill>
            <a:srgbClr val="B6B6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695">
              <a:cs typeface="+mn-ea"/>
              <a:sym typeface="+mn-lt"/>
            </a:endParaRPr>
          </a:p>
        </p:txBody>
      </p:sp>
      <p:grpSp>
        <p:nvGrpSpPr>
          <p:cNvPr id="19" name="Group 18"/>
          <p:cNvGrpSpPr/>
          <p:nvPr/>
        </p:nvGrpSpPr>
        <p:grpSpPr>
          <a:xfrm>
            <a:off x="8773670" y="2795719"/>
            <a:ext cx="547455" cy="543707"/>
            <a:chOff x="1979613" y="3067051"/>
            <a:chExt cx="231775" cy="230188"/>
          </a:xfrm>
          <a:solidFill>
            <a:schemeClr val="bg1"/>
          </a:solidFill>
        </p:grpSpPr>
        <p:sp>
          <p:nvSpPr>
            <p:cNvPr id="20" name="Freeform 38"/>
            <p:cNvSpPr>
              <a:spLocks noEditPoints="1"/>
            </p:cNvSpPr>
            <p:nvPr/>
          </p:nvSpPr>
          <p:spPr bwMode="auto">
            <a:xfrm>
              <a:off x="1979613" y="3067051"/>
              <a:ext cx="231775" cy="230188"/>
            </a:xfrm>
            <a:custGeom>
              <a:avLst/>
              <a:gdLst>
                <a:gd name="T0" fmla="*/ 61 w 122"/>
                <a:gd name="T1" fmla="*/ 0 h 122"/>
                <a:gd name="T2" fmla="*/ 0 w 122"/>
                <a:gd name="T3" fmla="*/ 61 h 122"/>
                <a:gd name="T4" fmla="*/ 61 w 122"/>
                <a:gd name="T5" fmla="*/ 122 h 122"/>
                <a:gd name="T6" fmla="*/ 122 w 122"/>
                <a:gd name="T7" fmla="*/ 61 h 122"/>
                <a:gd name="T8" fmla="*/ 61 w 122"/>
                <a:gd name="T9" fmla="*/ 0 h 122"/>
                <a:gd name="T10" fmla="*/ 64 w 122"/>
                <a:gd name="T11" fmla="*/ 109 h 122"/>
                <a:gd name="T12" fmla="*/ 64 w 122"/>
                <a:gd name="T13" fmla="*/ 102 h 122"/>
                <a:gd name="T14" fmla="*/ 57 w 122"/>
                <a:gd name="T15" fmla="*/ 102 h 122"/>
                <a:gd name="T16" fmla="*/ 57 w 122"/>
                <a:gd name="T17" fmla="*/ 109 h 122"/>
                <a:gd name="T18" fmla="*/ 29 w 122"/>
                <a:gd name="T19" fmla="*/ 97 h 122"/>
                <a:gd name="T20" fmla="*/ 28 w 122"/>
                <a:gd name="T21" fmla="*/ 97 h 122"/>
                <a:gd name="T22" fmla="*/ 27 w 122"/>
                <a:gd name="T23" fmla="*/ 95 h 122"/>
                <a:gd name="T24" fmla="*/ 25 w 122"/>
                <a:gd name="T25" fmla="*/ 93 h 122"/>
                <a:gd name="T26" fmla="*/ 24 w 122"/>
                <a:gd name="T27" fmla="*/ 93 h 122"/>
                <a:gd name="T28" fmla="*/ 13 w 122"/>
                <a:gd name="T29" fmla="*/ 65 h 122"/>
                <a:gd name="T30" fmla="*/ 20 w 122"/>
                <a:gd name="T31" fmla="*/ 65 h 122"/>
                <a:gd name="T32" fmla="*/ 20 w 122"/>
                <a:gd name="T33" fmla="*/ 58 h 122"/>
                <a:gd name="T34" fmla="*/ 13 w 122"/>
                <a:gd name="T35" fmla="*/ 58 h 122"/>
                <a:gd name="T36" fmla="*/ 57 w 122"/>
                <a:gd name="T37" fmla="*/ 13 h 122"/>
                <a:gd name="T38" fmla="*/ 57 w 122"/>
                <a:gd name="T39" fmla="*/ 20 h 122"/>
                <a:gd name="T40" fmla="*/ 64 w 122"/>
                <a:gd name="T41" fmla="*/ 20 h 122"/>
                <a:gd name="T42" fmla="*/ 64 w 122"/>
                <a:gd name="T43" fmla="*/ 13 h 122"/>
                <a:gd name="T44" fmla="*/ 83 w 122"/>
                <a:gd name="T45" fmla="*/ 18 h 122"/>
                <a:gd name="T46" fmla="*/ 83 w 122"/>
                <a:gd name="T47" fmla="*/ 19 h 122"/>
                <a:gd name="T48" fmla="*/ 86 w 122"/>
                <a:gd name="T49" fmla="*/ 21 h 122"/>
                <a:gd name="T50" fmla="*/ 87 w 122"/>
                <a:gd name="T51" fmla="*/ 21 h 122"/>
                <a:gd name="T52" fmla="*/ 90 w 122"/>
                <a:gd name="T53" fmla="*/ 23 h 122"/>
                <a:gd name="T54" fmla="*/ 91 w 122"/>
                <a:gd name="T55" fmla="*/ 24 h 122"/>
                <a:gd name="T56" fmla="*/ 93 w 122"/>
                <a:gd name="T57" fmla="*/ 26 h 122"/>
                <a:gd name="T58" fmla="*/ 94 w 122"/>
                <a:gd name="T59" fmla="*/ 27 h 122"/>
                <a:gd name="T60" fmla="*/ 96 w 122"/>
                <a:gd name="T61" fmla="*/ 29 h 122"/>
                <a:gd name="T62" fmla="*/ 98 w 122"/>
                <a:gd name="T63" fmla="*/ 31 h 122"/>
                <a:gd name="T64" fmla="*/ 99 w 122"/>
                <a:gd name="T65" fmla="*/ 32 h 122"/>
                <a:gd name="T66" fmla="*/ 101 w 122"/>
                <a:gd name="T67" fmla="*/ 35 h 122"/>
                <a:gd name="T68" fmla="*/ 101 w 122"/>
                <a:gd name="T69" fmla="*/ 36 h 122"/>
                <a:gd name="T70" fmla="*/ 103 w 122"/>
                <a:gd name="T71" fmla="*/ 39 h 122"/>
                <a:gd name="T72" fmla="*/ 103 w 122"/>
                <a:gd name="T73" fmla="*/ 39 h 122"/>
                <a:gd name="T74" fmla="*/ 108 w 122"/>
                <a:gd name="T75" fmla="*/ 58 h 122"/>
                <a:gd name="T76" fmla="*/ 102 w 122"/>
                <a:gd name="T77" fmla="*/ 58 h 122"/>
                <a:gd name="T78" fmla="*/ 102 w 122"/>
                <a:gd name="T79" fmla="*/ 65 h 122"/>
                <a:gd name="T80" fmla="*/ 108 w 122"/>
                <a:gd name="T81" fmla="*/ 65 h 122"/>
                <a:gd name="T82" fmla="*/ 64 w 122"/>
                <a:gd name="T83" fmla="*/ 109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22" h="122">
                  <a:moveTo>
                    <a:pt x="61" y="0"/>
                  </a:moveTo>
                  <a:cubicBezTo>
                    <a:pt x="27" y="0"/>
                    <a:pt x="0" y="27"/>
                    <a:pt x="0" y="61"/>
                  </a:cubicBezTo>
                  <a:cubicBezTo>
                    <a:pt x="0" y="95"/>
                    <a:pt x="27" y="122"/>
                    <a:pt x="61" y="122"/>
                  </a:cubicBezTo>
                  <a:cubicBezTo>
                    <a:pt x="94" y="122"/>
                    <a:pt x="122" y="95"/>
                    <a:pt x="122" y="61"/>
                  </a:cubicBezTo>
                  <a:cubicBezTo>
                    <a:pt x="122" y="27"/>
                    <a:pt x="94" y="0"/>
                    <a:pt x="61" y="0"/>
                  </a:cubicBezTo>
                  <a:close/>
                  <a:moveTo>
                    <a:pt x="64" y="109"/>
                  </a:moveTo>
                  <a:cubicBezTo>
                    <a:pt x="64" y="102"/>
                    <a:pt x="64" y="102"/>
                    <a:pt x="64" y="102"/>
                  </a:cubicBezTo>
                  <a:cubicBezTo>
                    <a:pt x="57" y="102"/>
                    <a:pt x="57" y="102"/>
                    <a:pt x="57" y="102"/>
                  </a:cubicBezTo>
                  <a:cubicBezTo>
                    <a:pt x="57" y="109"/>
                    <a:pt x="57" y="109"/>
                    <a:pt x="57" y="109"/>
                  </a:cubicBezTo>
                  <a:cubicBezTo>
                    <a:pt x="46" y="108"/>
                    <a:pt x="37" y="104"/>
                    <a:pt x="29" y="97"/>
                  </a:cubicBezTo>
                  <a:cubicBezTo>
                    <a:pt x="29" y="97"/>
                    <a:pt x="29" y="97"/>
                    <a:pt x="28" y="97"/>
                  </a:cubicBezTo>
                  <a:cubicBezTo>
                    <a:pt x="28" y="96"/>
                    <a:pt x="27" y="96"/>
                    <a:pt x="27" y="95"/>
                  </a:cubicBezTo>
                  <a:cubicBezTo>
                    <a:pt x="26" y="95"/>
                    <a:pt x="25" y="94"/>
                    <a:pt x="25" y="93"/>
                  </a:cubicBezTo>
                  <a:cubicBezTo>
                    <a:pt x="25" y="93"/>
                    <a:pt x="25" y="93"/>
                    <a:pt x="24" y="93"/>
                  </a:cubicBezTo>
                  <a:cubicBezTo>
                    <a:pt x="18" y="85"/>
                    <a:pt x="13" y="75"/>
                    <a:pt x="13" y="65"/>
                  </a:cubicBezTo>
                  <a:cubicBezTo>
                    <a:pt x="20" y="65"/>
                    <a:pt x="20" y="65"/>
                    <a:pt x="20" y="65"/>
                  </a:cubicBezTo>
                  <a:cubicBezTo>
                    <a:pt x="20" y="58"/>
                    <a:pt x="20" y="58"/>
                    <a:pt x="20" y="58"/>
                  </a:cubicBezTo>
                  <a:cubicBezTo>
                    <a:pt x="13" y="58"/>
                    <a:pt x="13" y="58"/>
                    <a:pt x="13" y="58"/>
                  </a:cubicBezTo>
                  <a:cubicBezTo>
                    <a:pt x="15" y="34"/>
                    <a:pt x="33" y="15"/>
                    <a:pt x="57" y="13"/>
                  </a:cubicBezTo>
                  <a:cubicBezTo>
                    <a:pt x="57" y="20"/>
                    <a:pt x="57" y="20"/>
                    <a:pt x="57" y="20"/>
                  </a:cubicBezTo>
                  <a:cubicBezTo>
                    <a:pt x="64" y="20"/>
                    <a:pt x="64" y="20"/>
                    <a:pt x="64" y="20"/>
                  </a:cubicBezTo>
                  <a:cubicBezTo>
                    <a:pt x="64" y="13"/>
                    <a:pt x="64" y="13"/>
                    <a:pt x="64" y="13"/>
                  </a:cubicBezTo>
                  <a:cubicBezTo>
                    <a:pt x="71" y="14"/>
                    <a:pt x="77" y="16"/>
                    <a:pt x="83" y="18"/>
                  </a:cubicBezTo>
                  <a:cubicBezTo>
                    <a:pt x="83" y="19"/>
                    <a:pt x="83" y="19"/>
                    <a:pt x="83" y="19"/>
                  </a:cubicBezTo>
                  <a:cubicBezTo>
                    <a:pt x="84" y="19"/>
                    <a:pt x="85" y="20"/>
                    <a:pt x="86" y="21"/>
                  </a:cubicBezTo>
                  <a:cubicBezTo>
                    <a:pt x="87" y="21"/>
                    <a:pt x="87" y="21"/>
                    <a:pt x="87" y="21"/>
                  </a:cubicBezTo>
                  <a:cubicBezTo>
                    <a:pt x="88" y="22"/>
                    <a:pt x="89" y="22"/>
                    <a:pt x="90" y="23"/>
                  </a:cubicBezTo>
                  <a:cubicBezTo>
                    <a:pt x="90" y="23"/>
                    <a:pt x="91" y="24"/>
                    <a:pt x="91" y="24"/>
                  </a:cubicBezTo>
                  <a:cubicBezTo>
                    <a:pt x="92" y="25"/>
                    <a:pt x="92" y="25"/>
                    <a:pt x="93" y="26"/>
                  </a:cubicBezTo>
                  <a:cubicBezTo>
                    <a:pt x="94" y="26"/>
                    <a:pt x="94" y="27"/>
                    <a:pt x="94" y="27"/>
                  </a:cubicBezTo>
                  <a:cubicBezTo>
                    <a:pt x="95" y="28"/>
                    <a:pt x="96" y="28"/>
                    <a:pt x="96" y="29"/>
                  </a:cubicBezTo>
                  <a:cubicBezTo>
                    <a:pt x="97" y="29"/>
                    <a:pt x="97" y="30"/>
                    <a:pt x="98" y="31"/>
                  </a:cubicBezTo>
                  <a:cubicBezTo>
                    <a:pt x="98" y="31"/>
                    <a:pt x="98" y="32"/>
                    <a:pt x="99" y="32"/>
                  </a:cubicBezTo>
                  <a:cubicBezTo>
                    <a:pt x="99" y="33"/>
                    <a:pt x="100" y="34"/>
                    <a:pt x="101" y="35"/>
                  </a:cubicBezTo>
                  <a:cubicBezTo>
                    <a:pt x="101" y="35"/>
                    <a:pt x="101" y="35"/>
                    <a:pt x="101" y="36"/>
                  </a:cubicBezTo>
                  <a:cubicBezTo>
                    <a:pt x="102" y="37"/>
                    <a:pt x="103" y="38"/>
                    <a:pt x="103" y="39"/>
                  </a:cubicBezTo>
                  <a:cubicBezTo>
                    <a:pt x="103" y="39"/>
                    <a:pt x="103" y="39"/>
                    <a:pt x="103" y="39"/>
                  </a:cubicBezTo>
                  <a:cubicBezTo>
                    <a:pt x="106" y="45"/>
                    <a:pt x="108" y="51"/>
                    <a:pt x="108" y="58"/>
                  </a:cubicBezTo>
                  <a:cubicBezTo>
                    <a:pt x="102" y="58"/>
                    <a:pt x="102" y="58"/>
                    <a:pt x="102" y="58"/>
                  </a:cubicBezTo>
                  <a:cubicBezTo>
                    <a:pt x="102" y="65"/>
                    <a:pt x="102" y="65"/>
                    <a:pt x="102" y="65"/>
                  </a:cubicBezTo>
                  <a:cubicBezTo>
                    <a:pt x="108" y="65"/>
                    <a:pt x="108" y="65"/>
                    <a:pt x="108" y="65"/>
                  </a:cubicBezTo>
                  <a:cubicBezTo>
                    <a:pt x="107" y="88"/>
                    <a:pt x="88" y="107"/>
                    <a:pt x="64" y="10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11664" tIns="55832" rIns="111664" bIns="5583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695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1" name="Freeform 39"/>
            <p:cNvSpPr>
              <a:spLocks noEditPoints="1"/>
            </p:cNvSpPr>
            <p:nvPr/>
          </p:nvSpPr>
          <p:spPr bwMode="auto">
            <a:xfrm>
              <a:off x="2063750" y="3125788"/>
              <a:ext cx="69850" cy="98425"/>
            </a:xfrm>
            <a:custGeom>
              <a:avLst/>
              <a:gdLst>
                <a:gd name="T0" fmla="*/ 9 w 36"/>
                <a:gd name="T1" fmla="*/ 29 h 52"/>
                <a:gd name="T2" fmla="*/ 9 w 36"/>
                <a:gd name="T3" fmla="*/ 29 h 52"/>
                <a:gd name="T4" fmla="*/ 0 w 36"/>
                <a:gd name="T5" fmla="*/ 52 h 52"/>
                <a:gd name="T6" fmla="*/ 20 w 36"/>
                <a:gd name="T7" fmla="*/ 36 h 52"/>
                <a:gd name="T8" fmla="*/ 20 w 36"/>
                <a:gd name="T9" fmla="*/ 36 h 52"/>
                <a:gd name="T10" fmla="*/ 22 w 36"/>
                <a:gd name="T11" fmla="*/ 32 h 52"/>
                <a:gd name="T12" fmla="*/ 36 w 36"/>
                <a:gd name="T13" fmla="*/ 0 h 52"/>
                <a:gd name="T14" fmla="*/ 11 w 36"/>
                <a:gd name="T15" fmla="*/ 25 h 52"/>
                <a:gd name="T16" fmla="*/ 9 w 36"/>
                <a:gd name="T17" fmla="*/ 29 h 52"/>
                <a:gd name="T18" fmla="*/ 16 w 36"/>
                <a:gd name="T19" fmla="*/ 27 h 52"/>
                <a:gd name="T20" fmla="*/ 19 w 36"/>
                <a:gd name="T21" fmla="*/ 30 h 52"/>
                <a:gd name="T22" fmla="*/ 16 w 36"/>
                <a:gd name="T23" fmla="*/ 33 h 52"/>
                <a:gd name="T24" fmla="*/ 13 w 36"/>
                <a:gd name="T25" fmla="*/ 30 h 52"/>
                <a:gd name="T26" fmla="*/ 16 w 36"/>
                <a:gd name="T27" fmla="*/ 27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6" h="52">
                  <a:moveTo>
                    <a:pt x="9" y="29"/>
                  </a:moveTo>
                  <a:cubicBezTo>
                    <a:pt x="9" y="29"/>
                    <a:pt x="9" y="29"/>
                    <a:pt x="9" y="29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20" y="36"/>
                    <a:pt x="20" y="36"/>
                    <a:pt x="20" y="36"/>
                  </a:cubicBezTo>
                  <a:cubicBezTo>
                    <a:pt x="20" y="36"/>
                    <a:pt x="20" y="36"/>
                    <a:pt x="20" y="36"/>
                  </a:cubicBezTo>
                  <a:cubicBezTo>
                    <a:pt x="22" y="35"/>
                    <a:pt x="22" y="33"/>
                    <a:pt x="22" y="32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0" y="26"/>
                    <a:pt x="9" y="27"/>
                    <a:pt x="9" y="29"/>
                  </a:cubicBezTo>
                  <a:close/>
                  <a:moveTo>
                    <a:pt x="16" y="27"/>
                  </a:moveTo>
                  <a:cubicBezTo>
                    <a:pt x="17" y="27"/>
                    <a:pt x="19" y="28"/>
                    <a:pt x="19" y="30"/>
                  </a:cubicBezTo>
                  <a:cubicBezTo>
                    <a:pt x="19" y="32"/>
                    <a:pt x="17" y="33"/>
                    <a:pt x="16" y="33"/>
                  </a:cubicBezTo>
                  <a:cubicBezTo>
                    <a:pt x="14" y="33"/>
                    <a:pt x="13" y="32"/>
                    <a:pt x="13" y="30"/>
                  </a:cubicBezTo>
                  <a:cubicBezTo>
                    <a:pt x="13" y="28"/>
                    <a:pt x="14" y="27"/>
                    <a:pt x="16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11664" tIns="55832" rIns="111664" bIns="5583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695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2" name="Oval 40"/>
            <p:cNvSpPr>
              <a:spLocks noChangeArrowheads="1"/>
            </p:cNvSpPr>
            <p:nvPr/>
          </p:nvSpPr>
          <p:spPr bwMode="auto">
            <a:xfrm>
              <a:off x="2090738" y="3179763"/>
              <a:ext cx="6350" cy="63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11664" tIns="55832" rIns="111664" bIns="5583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695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23" name="Group 22"/>
          <p:cNvGrpSpPr/>
          <p:nvPr/>
        </p:nvGrpSpPr>
        <p:grpSpPr>
          <a:xfrm>
            <a:off x="8810511" y="4013871"/>
            <a:ext cx="451276" cy="434685"/>
            <a:chOff x="4616450" y="1549401"/>
            <a:chExt cx="215900" cy="207963"/>
          </a:xfrm>
          <a:solidFill>
            <a:schemeClr val="bg1"/>
          </a:solidFill>
        </p:grpSpPr>
        <p:sp>
          <p:nvSpPr>
            <p:cNvPr id="24" name="Freeform 6"/>
            <p:cNvSpPr>
              <a:spLocks noEditPoints="1"/>
            </p:cNvSpPr>
            <p:nvPr/>
          </p:nvSpPr>
          <p:spPr bwMode="auto">
            <a:xfrm>
              <a:off x="4616450" y="1549401"/>
              <a:ext cx="215900" cy="207963"/>
            </a:xfrm>
            <a:custGeom>
              <a:avLst/>
              <a:gdLst>
                <a:gd name="T0" fmla="*/ 124 w 133"/>
                <a:gd name="T1" fmla="*/ 0 h 127"/>
                <a:gd name="T2" fmla="*/ 9 w 133"/>
                <a:gd name="T3" fmla="*/ 0 h 127"/>
                <a:gd name="T4" fmla="*/ 0 w 133"/>
                <a:gd name="T5" fmla="*/ 9 h 127"/>
                <a:gd name="T6" fmla="*/ 0 w 133"/>
                <a:gd name="T7" fmla="*/ 91 h 127"/>
                <a:gd name="T8" fmla="*/ 9 w 133"/>
                <a:gd name="T9" fmla="*/ 100 h 127"/>
                <a:gd name="T10" fmla="*/ 53 w 133"/>
                <a:gd name="T11" fmla="*/ 100 h 127"/>
                <a:gd name="T12" fmla="*/ 39 w 133"/>
                <a:gd name="T13" fmla="*/ 118 h 127"/>
                <a:gd name="T14" fmla="*/ 39 w 133"/>
                <a:gd name="T15" fmla="*/ 127 h 127"/>
                <a:gd name="T16" fmla="*/ 53 w 133"/>
                <a:gd name="T17" fmla="*/ 127 h 127"/>
                <a:gd name="T18" fmla="*/ 80 w 133"/>
                <a:gd name="T19" fmla="*/ 127 h 127"/>
                <a:gd name="T20" fmla="*/ 93 w 133"/>
                <a:gd name="T21" fmla="*/ 127 h 127"/>
                <a:gd name="T22" fmla="*/ 93 w 133"/>
                <a:gd name="T23" fmla="*/ 118 h 127"/>
                <a:gd name="T24" fmla="*/ 80 w 133"/>
                <a:gd name="T25" fmla="*/ 100 h 127"/>
                <a:gd name="T26" fmla="*/ 124 w 133"/>
                <a:gd name="T27" fmla="*/ 100 h 127"/>
                <a:gd name="T28" fmla="*/ 133 w 133"/>
                <a:gd name="T29" fmla="*/ 91 h 127"/>
                <a:gd name="T30" fmla="*/ 133 w 133"/>
                <a:gd name="T31" fmla="*/ 9 h 127"/>
                <a:gd name="T32" fmla="*/ 124 w 133"/>
                <a:gd name="T33" fmla="*/ 0 h 127"/>
                <a:gd name="T34" fmla="*/ 59 w 133"/>
                <a:gd name="T35" fmla="*/ 89 h 127"/>
                <a:gd name="T36" fmla="*/ 67 w 133"/>
                <a:gd name="T37" fmla="*/ 82 h 127"/>
                <a:gd name="T38" fmla="*/ 75 w 133"/>
                <a:gd name="T39" fmla="*/ 89 h 127"/>
                <a:gd name="T40" fmla="*/ 67 w 133"/>
                <a:gd name="T41" fmla="*/ 97 h 127"/>
                <a:gd name="T42" fmla="*/ 59 w 133"/>
                <a:gd name="T43" fmla="*/ 89 h 127"/>
                <a:gd name="T44" fmla="*/ 123 w 133"/>
                <a:gd name="T45" fmla="*/ 79 h 127"/>
                <a:gd name="T46" fmla="*/ 9 w 133"/>
                <a:gd name="T47" fmla="*/ 79 h 127"/>
                <a:gd name="T48" fmla="*/ 9 w 133"/>
                <a:gd name="T49" fmla="*/ 10 h 127"/>
                <a:gd name="T50" fmla="*/ 123 w 133"/>
                <a:gd name="T51" fmla="*/ 10 h 127"/>
                <a:gd name="T52" fmla="*/ 123 w 133"/>
                <a:gd name="T53" fmla="*/ 79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33" h="127">
                  <a:moveTo>
                    <a:pt x="124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6"/>
                    <a:pt x="4" y="100"/>
                    <a:pt x="9" y="100"/>
                  </a:cubicBezTo>
                  <a:cubicBezTo>
                    <a:pt x="53" y="100"/>
                    <a:pt x="53" y="100"/>
                    <a:pt x="53" y="100"/>
                  </a:cubicBezTo>
                  <a:cubicBezTo>
                    <a:pt x="53" y="100"/>
                    <a:pt x="55" y="118"/>
                    <a:pt x="39" y="118"/>
                  </a:cubicBezTo>
                  <a:cubicBezTo>
                    <a:pt x="39" y="127"/>
                    <a:pt x="39" y="127"/>
                    <a:pt x="39" y="127"/>
                  </a:cubicBezTo>
                  <a:cubicBezTo>
                    <a:pt x="53" y="127"/>
                    <a:pt x="53" y="127"/>
                    <a:pt x="53" y="127"/>
                  </a:cubicBezTo>
                  <a:cubicBezTo>
                    <a:pt x="80" y="127"/>
                    <a:pt x="80" y="127"/>
                    <a:pt x="80" y="127"/>
                  </a:cubicBezTo>
                  <a:cubicBezTo>
                    <a:pt x="93" y="127"/>
                    <a:pt x="93" y="127"/>
                    <a:pt x="93" y="127"/>
                  </a:cubicBezTo>
                  <a:cubicBezTo>
                    <a:pt x="93" y="118"/>
                    <a:pt x="93" y="118"/>
                    <a:pt x="93" y="118"/>
                  </a:cubicBezTo>
                  <a:cubicBezTo>
                    <a:pt x="77" y="118"/>
                    <a:pt x="80" y="100"/>
                    <a:pt x="80" y="100"/>
                  </a:cubicBezTo>
                  <a:cubicBezTo>
                    <a:pt x="124" y="100"/>
                    <a:pt x="124" y="100"/>
                    <a:pt x="124" y="100"/>
                  </a:cubicBezTo>
                  <a:cubicBezTo>
                    <a:pt x="129" y="100"/>
                    <a:pt x="133" y="96"/>
                    <a:pt x="133" y="91"/>
                  </a:cubicBezTo>
                  <a:cubicBezTo>
                    <a:pt x="133" y="9"/>
                    <a:pt x="133" y="9"/>
                    <a:pt x="133" y="9"/>
                  </a:cubicBezTo>
                  <a:cubicBezTo>
                    <a:pt x="133" y="4"/>
                    <a:pt x="129" y="0"/>
                    <a:pt x="124" y="0"/>
                  </a:cubicBezTo>
                  <a:close/>
                  <a:moveTo>
                    <a:pt x="59" y="89"/>
                  </a:moveTo>
                  <a:cubicBezTo>
                    <a:pt x="59" y="85"/>
                    <a:pt x="63" y="82"/>
                    <a:pt x="67" y="82"/>
                  </a:cubicBezTo>
                  <a:cubicBezTo>
                    <a:pt x="71" y="82"/>
                    <a:pt x="75" y="85"/>
                    <a:pt x="75" y="89"/>
                  </a:cubicBezTo>
                  <a:cubicBezTo>
                    <a:pt x="75" y="93"/>
                    <a:pt x="71" y="97"/>
                    <a:pt x="67" y="97"/>
                  </a:cubicBezTo>
                  <a:cubicBezTo>
                    <a:pt x="63" y="97"/>
                    <a:pt x="59" y="93"/>
                    <a:pt x="59" y="89"/>
                  </a:cubicBezTo>
                  <a:close/>
                  <a:moveTo>
                    <a:pt x="123" y="79"/>
                  </a:moveTo>
                  <a:cubicBezTo>
                    <a:pt x="9" y="79"/>
                    <a:pt x="9" y="79"/>
                    <a:pt x="9" y="79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123" y="10"/>
                    <a:pt x="123" y="10"/>
                    <a:pt x="123" y="10"/>
                  </a:cubicBezTo>
                  <a:lnTo>
                    <a:pt x="123" y="7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11664" tIns="55832" rIns="111664" bIns="5583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695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5" name="Oval 7"/>
            <p:cNvSpPr>
              <a:spLocks noChangeArrowheads="1"/>
            </p:cNvSpPr>
            <p:nvPr/>
          </p:nvSpPr>
          <p:spPr bwMode="auto">
            <a:xfrm>
              <a:off x="4718050" y="1685926"/>
              <a:ext cx="15875" cy="174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11664" tIns="55832" rIns="111664" bIns="5583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695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26" name="Freeform 59"/>
          <p:cNvSpPr>
            <a:spLocks noEditPoints="1"/>
          </p:cNvSpPr>
          <p:nvPr/>
        </p:nvSpPr>
        <p:spPr bwMode="auto">
          <a:xfrm>
            <a:off x="3629618" y="3922453"/>
            <a:ext cx="392299" cy="526104"/>
          </a:xfrm>
          <a:custGeom>
            <a:avLst/>
            <a:gdLst>
              <a:gd name="T0" fmla="*/ 108 w 108"/>
              <a:gd name="T1" fmla="*/ 145 h 145"/>
              <a:gd name="T2" fmla="*/ 0 w 108"/>
              <a:gd name="T3" fmla="*/ 145 h 145"/>
              <a:gd name="T4" fmla="*/ 0 w 108"/>
              <a:gd name="T5" fmla="*/ 135 h 145"/>
              <a:gd name="T6" fmla="*/ 13 w 108"/>
              <a:gd name="T7" fmla="*/ 124 h 145"/>
              <a:gd name="T8" fmla="*/ 96 w 108"/>
              <a:gd name="T9" fmla="*/ 124 h 145"/>
              <a:gd name="T10" fmla="*/ 108 w 108"/>
              <a:gd name="T11" fmla="*/ 135 h 145"/>
              <a:gd name="T12" fmla="*/ 108 w 108"/>
              <a:gd name="T13" fmla="*/ 145 h 145"/>
              <a:gd name="T14" fmla="*/ 16 w 108"/>
              <a:gd name="T15" fmla="*/ 116 h 145"/>
              <a:gd name="T16" fmla="*/ 24 w 108"/>
              <a:gd name="T17" fmla="*/ 91 h 145"/>
              <a:gd name="T18" fmla="*/ 85 w 108"/>
              <a:gd name="T19" fmla="*/ 91 h 145"/>
              <a:gd name="T20" fmla="*/ 93 w 108"/>
              <a:gd name="T21" fmla="*/ 116 h 145"/>
              <a:gd name="T22" fmla="*/ 16 w 108"/>
              <a:gd name="T23" fmla="*/ 116 h 145"/>
              <a:gd name="T24" fmla="*/ 28 w 108"/>
              <a:gd name="T25" fmla="*/ 76 h 145"/>
              <a:gd name="T26" fmla="*/ 36 w 108"/>
              <a:gd name="T27" fmla="*/ 51 h 145"/>
              <a:gd name="T28" fmla="*/ 72 w 108"/>
              <a:gd name="T29" fmla="*/ 51 h 145"/>
              <a:gd name="T30" fmla="*/ 80 w 108"/>
              <a:gd name="T31" fmla="*/ 76 h 145"/>
              <a:gd name="T32" fmla="*/ 28 w 108"/>
              <a:gd name="T33" fmla="*/ 76 h 145"/>
              <a:gd name="T34" fmla="*/ 49 w 108"/>
              <a:gd name="T35" fmla="*/ 12 h 145"/>
              <a:gd name="T36" fmla="*/ 60 w 108"/>
              <a:gd name="T37" fmla="*/ 12 h 145"/>
              <a:gd name="T38" fmla="*/ 68 w 108"/>
              <a:gd name="T39" fmla="*/ 36 h 145"/>
              <a:gd name="T40" fmla="*/ 41 w 108"/>
              <a:gd name="T41" fmla="*/ 36 h 145"/>
              <a:gd name="T42" fmla="*/ 49 w 108"/>
              <a:gd name="T43" fmla="*/ 12 h 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08" h="145">
                <a:moveTo>
                  <a:pt x="108" y="145"/>
                </a:moveTo>
                <a:cubicBezTo>
                  <a:pt x="0" y="145"/>
                  <a:pt x="0" y="145"/>
                  <a:pt x="0" y="145"/>
                </a:cubicBezTo>
                <a:cubicBezTo>
                  <a:pt x="0" y="135"/>
                  <a:pt x="0" y="135"/>
                  <a:pt x="0" y="135"/>
                </a:cubicBezTo>
                <a:cubicBezTo>
                  <a:pt x="13" y="124"/>
                  <a:pt x="13" y="124"/>
                  <a:pt x="13" y="124"/>
                </a:cubicBezTo>
                <a:cubicBezTo>
                  <a:pt x="96" y="124"/>
                  <a:pt x="96" y="124"/>
                  <a:pt x="96" y="124"/>
                </a:cubicBezTo>
                <a:cubicBezTo>
                  <a:pt x="108" y="135"/>
                  <a:pt x="108" y="135"/>
                  <a:pt x="108" y="135"/>
                </a:cubicBezTo>
                <a:lnTo>
                  <a:pt x="108" y="145"/>
                </a:lnTo>
                <a:close/>
                <a:moveTo>
                  <a:pt x="16" y="116"/>
                </a:moveTo>
                <a:cubicBezTo>
                  <a:pt x="24" y="91"/>
                  <a:pt x="24" y="91"/>
                  <a:pt x="24" y="91"/>
                </a:cubicBezTo>
                <a:cubicBezTo>
                  <a:pt x="85" y="91"/>
                  <a:pt x="85" y="91"/>
                  <a:pt x="85" y="91"/>
                </a:cubicBezTo>
                <a:cubicBezTo>
                  <a:pt x="93" y="116"/>
                  <a:pt x="93" y="116"/>
                  <a:pt x="93" y="116"/>
                </a:cubicBezTo>
                <a:lnTo>
                  <a:pt x="16" y="116"/>
                </a:lnTo>
                <a:close/>
                <a:moveTo>
                  <a:pt x="28" y="76"/>
                </a:moveTo>
                <a:cubicBezTo>
                  <a:pt x="36" y="51"/>
                  <a:pt x="36" y="51"/>
                  <a:pt x="36" y="51"/>
                </a:cubicBezTo>
                <a:cubicBezTo>
                  <a:pt x="72" y="51"/>
                  <a:pt x="72" y="51"/>
                  <a:pt x="72" y="51"/>
                </a:cubicBezTo>
                <a:cubicBezTo>
                  <a:pt x="80" y="76"/>
                  <a:pt x="80" y="76"/>
                  <a:pt x="80" y="76"/>
                </a:cubicBezTo>
                <a:lnTo>
                  <a:pt x="28" y="76"/>
                </a:lnTo>
                <a:close/>
                <a:moveTo>
                  <a:pt x="49" y="12"/>
                </a:moveTo>
                <a:cubicBezTo>
                  <a:pt x="49" y="12"/>
                  <a:pt x="54" y="0"/>
                  <a:pt x="60" y="12"/>
                </a:cubicBezTo>
                <a:cubicBezTo>
                  <a:pt x="68" y="36"/>
                  <a:pt x="68" y="36"/>
                  <a:pt x="68" y="36"/>
                </a:cubicBezTo>
                <a:cubicBezTo>
                  <a:pt x="41" y="36"/>
                  <a:pt x="41" y="36"/>
                  <a:pt x="41" y="36"/>
                </a:cubicBezTo>
                <a:lnTo>
                  <a:pt x="49" y="1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11664" tIns="55832" rIns="111664" bIns="55832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US" sz="695"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27" name="Group 26"/>
          <p:cNvGrpSpPr/>
          <p:nvPr/>
        </p:nvGrpSpPr>
        <p:grpSpPr>
          <a:xfrm>
            <a:off x="3650953" y="2852708"/>
            <a:ext cx="370965" cy="429731"/>
            <a:chOff x="3581400" y="3905251"/>
            <a:chExt cx="160338" cy="185738"/>
          </a:xfrm>
          <a:solidFill>
            <a:schemeClr val="bg1"/>
          </a:solidFill>
        </p:grpSpPr>
        <p:sp>
          <p:nvSpPr>
            <p:cNvPr id="28" name="Rectangle 33"/>
            <p:cNvSpPr>
              <a:spLocks noChangeArrowheads="1"/>
            </p:cNvSpPr>
            <p:nvPr/>
          </p:nvSpPr>
          <p:spPr bwMode="auto">
            <a:xfrm>
              <a:off x="3670300" y="3941763"/>
              <a:ext cx="28575" cy="149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11664" tIns="55832" rIns="111664" bIns="5583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695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9" name="Rectangle 34"/>
            <p:cNvSpPr>
              <a:spLocks noChangeArrowheads="1"/>
            </p:cNvSpPr>
            <p:nvPr/>
          </p:nvSpPr>
          <p:spPr bwMode="auto">
            <a:xfrm>
              <a:off x="3627438" y="3971926"/>
              <a:ext cx="26988" cy="1190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11664" tIns="55832" rIns="111664" bIns="5583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695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0" name="Rectangle 35"/>
            <p:cNvSpPr>
              <a:spLocks noChangeArrowheads="1"/>
            </p:cNvSpPr>
            <p:nvPr/>
          </p:nvSpPr>
          <p:spPr bwMode="auto">
            <a:xfrm>
              <a:off x="3581400" y="3994151"/>
              <a:ext cx="26988" cy="968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11664" tIns="55832" rIns="111664" bIns="5583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695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1" name="Rectangle 36"/>
            <p:cNvSpPr>
              <a:spLocks noChangeArrowheads="1"/>
            </p:cNvSpPr>
            <p:nvPr/>
          </p:nvSpPr>
          <p:spPr bwMode="auto">
            <a:xfrm>
              <a:off x="3714750" y="3905251"/>
              <a:ext cx="26988" cy="1857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11664" tIns="55832" rIns="111664" bIns="5583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695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1618619" y="316323"/>
            <a:ext cx="4801314" cy="820351"/>
            <a:chOff x="4547065" y="1641064"/>
            <a:chExt cx="4801314" cy="820351"/>
          </a:xfrm>
        </p:grpSpPr>
        <p:sp>
          <p:nvSpPr>
            <p:cNvPr id="37" name="矩形 36"/>
            <p:cNvSpPr/>
            <p:nvPr/>
          </p:nvSpPr>
          <p:spPr>
            <a:xfrm>
              <a:off x="4547065" y="1641064"/>
              <a:ext cx="4801314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600" dirty="0"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单击此处添加标题文本</a:t>
              </a:r>
            </a:p>
          </p:txBody>
        </p:sp>
        <p:sp>
          <p:nvSpPr>
            <p:cNvPr id="38" name="矩形 37"/>
            <p:cNvSpPr/>
            <p:nvPr/>
          </p:nvSpPr>
          <p:spPr>
            <a:xfrm>
              <a:off x="4595743" y="2199805"/>
              <a:ext cx="3537232" cy="2616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en-US" altLang="zh-CN" sz="1100" i="1" dirty="0" smtClean="0">
                  <a:solidFill>
                    <a:schemeClr val="bg1">
                      <a:lumMod val="75000"/>
                    </a:schemeClr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rPr>
                <a:t>CLICK HERE TO ADD TITLE TEXT</a:t>
              </a:r>
              <a:endParaRPr lang="zh-CN" altLang="en-US" sz="1100" i="1" dirty="0">
                <a:solidFill>
                  <a:schemeClr val="bg1">
                    <a:lumMod val="75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endParaRPr>
            </a:p>
          </p:txBody>
        </p:sp>
      </p:grpSp>
      <p:sp>
        <p:nvSpPr>
          <p:cNvPr id="39" name="文本框 38"/>
          <p:cNvSpPr txBox="1"/>
          <p:nvPr/>
        </p:nvSpPr>
        <p:spPr>
          <a:xfrm>
            <a:off x="290946" y="247857"/>
            <a:ext cx="80983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01</a:t>
            </a:r>
            <a:endParaRPr lang="zh-CN" altLang="en-US" sz="4000" dirty="0">
              <a:solidFill>
                <a:schemeClr val="bg1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329813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 dir="u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5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75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250"/>
                            </p:stCondLst>
                            <p:childTnLst>
                              <p:par>
                                <p:cTn id="3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500"/>
                            </p:stCondLst>
                            <p:childTnLst>
                              <p:par>
                                <p:cTn id="3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750"/>
                            </p:stCondLst>
                            <p:childTnLst>
                              <p:par>
                                <p:cTn id="4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00"/>
                            </p:stCondLst>
                            <p:childTnLst>
                              <p:par>
                                <p:cTn id="4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250"/>
                            </p:stCondLst>
                            <p:childTnLst>
                              <p:par>
                                <p:cTn id="5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500"/>
                            </p:stCondLst>
                            <p:childTnLst>
                              <p:par>
                                <p:cTn id="5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2750"/>
                            </p:stCondLst>
                            <p:childTnLst>
                              <p:par>
                                <p:cTn id="6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000"/>
                            </p:stCondLst>
                            <p:childTnLst>
                              <p:par>
                                <p:cTn id="6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3250"/>
                            </p:stCondLst>
                            <p:childTnLst>
                              <p:par>
                                <p:cTn id="7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3500"/>
                            </p:stCondLst>
                            <p:childTnLst>
                              <p:par>
                                <p:cTn id="7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3750"/>
                            </p:stCondLst>
                            <p:childTnLst>
                              <p:par>
                                <p:cTn id="8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7" grpId="0" animBg="1"/>
      <p:bldP spid="9" grpId="0" animBg="1"/>
      <p:bldP spid="8" grpId="0" animBg="1"/>
      <p:bldP spid="11" grpId="0"/>
      <p:bldP spid="12" grpId="0"/>
      <p:bldP spid="13" grpId="0" animBg="1"/>
      <p:bldP spid="14" grpId="0" animBg="1"/>
      <p:bldP spid="15" grpId="0"/>
      <p:bldP spid="16" grpId="0"/>
      <p:bldP spid="17" grpId="0" animBg="1"/>
      <p:bldP spid="18" grpId="0" animBg="1"/>
      <p:bldP spid="2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61"/>
          <p:cNvGrpSpPr/>
          <p:nvPr/>
        </p:nvGrpSpPr>
        <p:grpSpPr>
          <a:xfrm rot="16200000">
            <a:off x="3418805" y="4037438"/>
            <a:ext cx="769589" cy="513060"/>
            <a:chOff x="3200400" y="1234012"/>
            <a:chExt cx="1371600" cy="728138"/>
          </a:xfrm>
        </p:grpSpPr>
        <p:sp>
          <p:nvSpPr>
            <p:cNvPr id="59" name="Round Single Corner Rectangle 58"/>
            <p:cNvSpPr/>
            <p:nvPr/>
          </p:nvSpPr>
          <p:spPr>
            <a:xfrm>
              <a:off x="4114800" y="1234012"/>
              <a:ext cx="457200" cy="728138"/>
            </a:xfrm>
            <a:prstGeom prst="round1Rect">
              <a:avLst>
                <a:gd name="adj" fmla="val 50000"/>
              </a:avLst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>
                <a:cs typeface="+mn-ea"/>
                <a:sym typeface="+mn-lt"/>
              </a:endParaRPr>
            </a:p>
          </p:txBody>
        </p:sp>
        <p:sp>
          <p:nvSpPr>
            <p:cNvPr id="60" name="Rectangle 59"/>
            <p:cNvSpPr/>
            <p:nvPr/>
          </p:nvSpPr>
          <p:spPr>
            <a:xfrm>
              <a:off x="3657600" y="1234012"/>
              <a:ext cx="457200" cy="728138"/>
            </a:xfrm>
            <a:prstGeom prst="rect">
              <a:avLst/>
            </a:prstGeom>
            <a:solidFill>
              <a:srgbClr val="308B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>
                <a:cs typeface="+mn-ea"/>
                <a:sym typeface="+mn-lt"/>
              </a:endParaRPr>
            </a:p>
          </p:txBody>
        </p:sp>
        <p:sp>
          <p:nvSpPr>
            <p:cNvPr id="61" name="Round Single Corner Rectangle 60"/>
            <p:cNvSpPr/>
            <p:nvPr/>
          </p:nvSpPr>
          <p:spPr>
            <a:xfrm flipH="1">
              <a:off x="3200400" y="1234012"/>
              <a:ext cx="457200" cy="728138"/>
            </a:xfrm>
            <a:prstGeom prst="round1Rect">
              <a:avLst>
                <a:gd name="adj" fmla="val 50000"/>
              </a:avLst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>
                <a:cs typeface="+mn-ea"/>
                <a:sym typeface="+mn-lt"/>
              </a:endParaRPr>
            </a:p>
          </p:txBody>
        </p:sp>
      </p:grpSp>
      <p:grpSp>
        <p:nvGrpSpPr>
          <p:cNvPr id="3" name="Group 62"/>
          <p:cNvGrpSpPr/>
          <p:nvPr/>
        </p:nvGrpSpPr>
        <p:grpSpPr>
          <a:xfrm rot="16200000">
            <a:off x="4459452" y="4037438"/>
            <a:ext cx="769589" cy="513060"/>
            <a:chOff x="3200400" y="1234012"/>
            <a:chExt cx="1371600" cy="728138"/>
          </a:xfrm>
        </p:grpSpPr>
        <p:sp>
          <p:nvSpPr>
            <p:cNvPr id="64" name="Round Single Corner Rectangle 63"/>
            <p:cNvSpPr/>
            <p:nvPr/>
          </p:nvSpPr>
          <p:spPr>
            <a:xfrm>
              <a:off x="4114800" y="1234012"/>
              <a:ext cx="457200" cy="728138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>
                <a:cs typeface="+mn-ea"/>
                <a:sym typeface="+mn-lt"/>
              </a:endParaRPr>
            </a:p>
          </p:txBody>
        </p:sp>
        <p:sp>
          <p:nvSpPr>
            <p:cNvPr id="66" name="Rectangle 65"/>
            <p:cNvSpPr/>
            <p:nvPr/>
          </p:nvSpPr>
          <p:spPr>
            <a:xfrm>
              <a:off x="3657600" y="1234012"/>
              <a:ext cx="457200" cy="728138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>
                <a:cs typeface="+mn-ea"/>
                <a:sym typeface="+mn-lt"/>
              </a:endParaRPr>
            </a:p>
          </p:txBody>
        </p:sp>
        <p:sp>
          <p:nvSpPr>
            <p:cNvPr id="74" name="Round Single Corner Rectangle 73"/>
            <p:cNvSpPr/>
            <p:nvPr/>
          </p:nvSpPr>
          <p:spPr>
            <a:xfrm flipH="1">
              <a:off x="3200400" y="1234012"/>
              <a:ext cx="457200" cy="728138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>
                <a:cs typeface="+mn-ea"/>
                <a:sym typeface="+mn-lt"/>
              </a:endParaRPr>
            </a:p>
          </p:txBody>
        </p:sp>
      </p:grpSp>
      <p:grpSp>
        <p:nvGrpSpPr>
          <p:cNvPr id="4" name="Group 74"/>
          <p:cNvGrpSpPr/>
          <p:nvPr/>
        </p:nvGrpSpPr>
        <p:grpSpPr>
          <a:xfrm rot="16200000">
            <a:off x="5500098" y="4037437"/>
            <a:ext cx="769589" cy="513060"/>
            <a:chOff x="3200400" y="1234012"/>
            <a:chExt cx="1371600" cy="728138"/>
          </a:xfrm>
        </p:grpSpPr>
        <p:sp>
          <p:nvSpPr>
            <p:cNvPr id="76" name="Round Single Corner Rectangle 63"/>
            <p:cNvSpPr/>
            <p:nvPr/>
          </p:nvSpPr>
          <p:spPr>
            <a:xfrm>
              <a:off x="4114800" y="1234012"/>
              <a:ext cx="457200" cy="728138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>
                <a:cs typeface="+mn-ea"/>
                <a:sym typeface="+mn-lt"/>
              </a:endParaRPr>
            </a:p>
          </p:txBody>
        </p:sp>
        <p:sp>
          <p:nvSpPr>
            <p:cNvPr id="77" name="Rectangle 76"/>
            <p:cNvSpPr/>
            <p:nvPr/>
          </p:nvSpPr>
          <p:spPr>
            <a:xfrm>
              <a:off x="3657600" y="1234012"/>
              <a:ext cx="457200" cy="728138"/>
            </a:xfrm>
            <a:prstGeom prst="rect">
              <a:avLst/>
            </a:prstGeom>
            <a:solidFill>
              <a:srgbClr val="308B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>
                <a:cs typeface="+mn-ea"/>
                <a:sym typeface="+mn-lt"/>
              </a:endParaRPr>
            </a:p>
          </p:txBody>
        </p:sp>
        <p:sp>
          <p:nvSpPr>
            <p:cNvPr id="78" name="Round Single Corner Rectangle 73"/>
            <p:cNvSpPr/>
            <p:nvPr/>
          </p:nvSpPr>
          <p:spPr>
            <a:xfrm flipH="1">
              <a:off x="3200400" y="1234012"/>
              <a:ext cx="457200" cy="728138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>
                <a:cs typeface="+mn-ea"/>
                <a:sym typeface="+mn-lt"/>
              </a:endParaRPr>
            </a:p>
          </p:txBody>
        </p:sp>
      </p:grpSp>
      <p:grpSp>
        <p:nvGrpSpPr>
          <p:cNvPr id="5" name="Group 100"/>
          <p:cNvGrpSpPr/>
          <p:nvPr/>
        </p:nvGrpSpPr>
        <p:grpSpPr>
          <a:xfrm rot="16200000">
            <a:off x="8945870" y="3715916"/>
            <a:ext cx="771977" cy="1158493"/>
            <a:chOff x="4257815" y="3604273"/>
            <a:chExt cx="632164" cy="948677"/>
          </a:xfrm>
        </p:grpSpPr>
        <p:grpSp>
          <p:nvGrpSpPr>
            <p:cNvPr id="6" name="Group 96"/>
            <p:cNvGrpSpPr/>
            <p:nvPr/>
          </p:nvGrpSpPr>
          <p:grpSpPr>
            <a:xfrm>
              <a:off x="4257815" y="3905805"/>
              <a:ext cx="632164" cy="647145"/>
              <a:chOff x="4107979" y="4055348"/>
              <a:chExt cx="966386" cy="788823"/>
            </a:xfrm>
          </p:grpSpPr>
          <p:sp>
            <p:nvSpPr>
              <p:cNvPr id="37" name="Isosceles Triangle 36"/>
              <p:cNvSpPr/>
              <p:nvPr/>
            </p:nvSpPr>
            <p:spPr bwMode="auto">
              <a:xfrm rot="10800000">
                <a:off x="4107979" y="4055348"/>
                <a:ext cx="966386" cy="785648"/>
              </a:xfrm>
              <a:prstGeom prst="triangle">
                <a:avLst/>
              </a:prstGeom>
              <a:gradFill>
                <a:gsLst>
                  <a:gs pos="0">
                    <a:schemeClr val="tx1">
                      <a:lumMod val="50000"/>
                      <a:lumOff val="50000"/>
                    </a:schemeClr>
                  </a:gs>
                  <a:gs pos="50000">
                    <a:schemeClr val="bg1">
                      <a:lumMod val="85000"/>
                    </a:schemeClr>
                  </a:gs>
                </a:gsLst>
                <a:lin ang="0" scaled="0"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>
                  <a:lnSpc>
                    <a:spcPct val="120000"/>
                  </a:lnSpc>
                </a:pPr>
                <a:endParaRPr lang="en-US" sz="80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8" name="Isosceles Triangle 37"/>
              <p:cNvSpPr/>
              <p:nvPr/>
            </p:nvSpPr>
            <p:spPr bwMode="auto">
              <a:xfrm rot="10800000">
                <a:off x="4472566" y="4640971"/>
                <a:ext cx="237212" cy="203200"/>
              </a:xfrm>
              <a:prstGeom prst="triangle">
                <a:avLst/>
              </a:prstGeom>
              <a:solidFill>
                <a:schemeClr val="tx1">
                  <a:lumMod val="90000"/>
                  <a:lumOff val="1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>
                  <a:lnSpc>
                    <a:spcPct val="120000"/>
                  </a:lnSpc>
                </a:pPr>
                <a:endParaRPr lang="en-US" sz="800" dirty="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9" name="Group 96"/>
            <p:cNvGrpSpPr/>
            <p:nvPr/>
          </p:nvGrpSpPr>
          <p:grpSpPr>
            <a:xfrm>
              <a:off x="4259771" y="3604273"/>
              <a:ext cx="630208" cy="416793"/>
              <a:chOff x="2514600" y="3103313"/>
              <a:chExt cx="914400" cy="604745"/>
            </a:xfrm>
          </p:grpSpPr>
          <p:sp>
            <p:nvSpPr>
              <p:cNvPr id="94" name="Pentagon 93"/>
              <p:cNvSpPr/>
              <p:nvPr/>
            </p:nvSpPr>
            <p:spPr>
              <a:xfrm rot="5400000">
                <a:off x="2364628" y="3253285"/>
                <a:ext cx="604743" cy="304800"/>
              </a:xfrm>
              <a:prstGeom prst="homePlate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en-US" sz="800">
                  <a:cs typeface="+mn-ea"/>
                  <a:sym typeface="+mn-lt"/>
                </a:endParaRPr>
              </a:p>
            </p:txBody>
          </p:sp>
          <p:sp>
            <p:nvSpPr>
              <p:cNvPr id="95" name="Pentagon 94"/>
              <p:cNvSpPr/>
              <p:nvPr/>
            </p:nvSpPr>
            <p:spPr>
              <a:xfrm rot="5400000">
                <a:off x="2669428" y="3253286"/>
                <a:ext cx="604743" cy="304800"/>
              </a:xfrm>
              <a:prstGeom prst="homePlate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en-US" sz="800">
                  <a:cs typeface="+mn-ea"/>
                  <a:sym typeface="+mn-lt"/>
                </a:endParaRPr>
              </a:p>
            </p:txBody>
          </p:sp>
          <p:sp>
            <p:nvSpPr>
              <p:cNvPr id="96" name="Pentagon 95"/>
              <p:cNvSpPr/>
              <p:nvPr/>
            </p:nvSpPr>
            <p:spPr>
              <a:xfrm rot="5400000">
                <a:off x="2974228" y="3253287"/>
                <a:ext cx="604743" cy="304800"/>
              </a:xfrm>
              <a:prstGeom prst="homePlate">
                <a:avLst/>
              </a:prstGeom>
              <a:solidFill>
                <a:schemeClr val="accent6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en-US" sz="800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0" name="Group 120"/>
          <p:cNvGrpSpPr/>
          <p:nvPr/>
        </p:nvGrpSpPr>
        <p:grpSpPr>
          <a:xfrm rot="16200000" flipH="1">
            <a:off x="4486292" y="4535690"/>
            <a:ext cx="1773622" cy="510522"/>
            <a:chOff x="4889980" y="1620289"/>
            <a:chExt cx="1452400" cy="418060"/>
          </a:xfrm>
        </p:grpSpPr>
        <p:sp>
          <p:nvSpPr>
            <p:cNvPr id="122" name="Arc 121"/>
            <p:cNvSpPr/>
            <p:nvPr/>
          </p:nvSpPr>
          <p:spPr>
            <a:xfrm>
              <a:off x="5925370" y="1621338"/>
              <a:ext cx="417010" cy="417011"/>
            </a:xfrm>
            <a:prstGeom prst="arc">
              <a:avLst>
                <a:gd name="adj1" fmla="val 16003896"/>
                <a:gd name="adj2" fmla="val 5453928"/>
              </a:avLst>
            </a:prstGeom>
            <a:ln w="28575">
              <a:solidFill>
                <a:schemeClr val="accent2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cs typeface="+mn-ea"/>
                <a:sym typeface="+mn-lt"/>
              </a:endParaRPr>
            </a:p>
          </p:txBody>
        </p:sp>
        <p:cxnSp>
          <p:nvCxnSpPr>
            <p:cNvPr id="123" name="Straight Connector 122"/>
            <p:cNvCxnSpPr/>
            <p:nvPr/>
          </p:nvCxnSpPr>
          <p:spPr>
            <a:xfrm flipH="1" flipV="1">
              <a:off x="4889980" y="1620289"/>
              <a:ext cx="1236500" cy="1389"/>
            </a:xfrm>
            <a:prstGeom prst="line">
              <a:avLst/>
            </a:prstGeom>
            <a:ln w="2857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4" name="Straight Connector 123"/>
            <p:cNvCxnSpPr/>
            <p:nvPr/>
          </p:nvCxnSpPr>
          <p:spPr>
            <a:xfrm flipH="1">
              <a:off x="4889980" y="2038323"/>
              <a:ext cx="1236500" cy="26"/>
            </a:xfrm>
            <a:prstGeom prst="line">
              <a:avLst/>
            </a:prstGeom>
            <a:ln w="2857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" name="Group 74"/>
          <p:cNvGrpSpPr/>
          <p:nvPr/>
        </p:nvGrpSpPr>
        <p:grpSpPr>
          <a:xfrm rot="16200000">
            <a:off x="6512815" y="4037437"/>
            <a:ext cx="769589" cy="513060"/>
            <a:chOff x="3200400" y="1234012"/>
            <a:chExt cx="1371600" cy="728138"/>
          </a:xfrm>
        </p:grpSpPr>
        <p:sp>
          <p:nvSpPr>
            <p:cNvPr id="70" name="Round Single Corner Rectangle 63"/>
            <p:cNvSpPr/>
            <p:nvPr/>
          </p:nvSpPr>
          <p:spPr>
            <a:xfrm>
              <a:off x="4114800" y="1234012"/>
              <a:ext cx="457200" cy="728138"/>
            </a:xfrm>
            <a:prstGeom prst="rect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>
                <a:cs typeface="+mn-ea"/>
                <a:sym typeface="+mn-lt"/>
              </a:endParaRPr>
            </a:p>
          </p:txBody>
        </p:sp>
        <p:sp>
          <p:nvSpPr>
            <p:cNvPr id="71" name="Rectangle 70"/>
            <p:cNvSpPr/>
            <p:nvPr/>
          </p:nvSpPr>
          <p:spPr>
            <a:xfrm>
              <a:off x="3657600" y="1234012"/>
              <a:ext cx="457200" cy="728138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>
                <a:cs typeface="+mn-ea"/>
                <a:sym typeface="+mn-lt"/>
              </a:endParaRPr>
            </a:p>
          </p:txBody>
        </p:sp>
        <p:sp>
          <p:nvSpPr>
            <p:cNvPr id="72" name="Round Single Corner Rectangle 73"/>
            <p:cNvSpPr/>
            <p:nvPr/>
          </p:nvSpPr>
          <p:spPr>
            <a:xfrm flipH="1">
              <a:off x="3200400" y="1234012"/>
              <a:ext cx="457200" cy="728138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>
                <a:cs typeface="+mn-ea"/>
                <a:sym typeface="+mn-lt"/>
              </a:endParaRPr>
            </a:p>
          </p:txBody>
        </p:sp>
      </p:grpSp>
      <p:grpSp>
        <p:nvGrpSpPr>
          <p:cNvPr id="12" name="Group 74"/>
          <p:cNvGrpSpPr/>
          <p:nvPr/>
        </p:nvGrpSpPr>
        <p:grpSpPr>
          <a:xfrm rot="16200000">
            <a:off x="7565081" y="4037438"/>
            <a:ext cx="769589" cy="513060"/>
            <a:chOff x="3200400" y="1234012"/>
            <a:chExt cx="1371600" cy="728138"/>
          </a:xfrm>
        </p:grpSpPr>
        <p:sp>
          <p:nvSpPr>
            <p:cNvPr id="75" name="Round Single Corner Rectangle 63"/>
            <p:cNvSpPr/>
            <p:nvPr/>
          </p:nvSpPr>
          <p:spPr>
            <a:xfrm>
              <a:off x="4114800" y="1234012"/>
              <a:ext cx="457200" cy="728138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>
                <a:cs typeface="+mn-ea"/>
                <a:sym typeface="+mn-lt"/>
              </a:endParaRPr>
            </a:p>
          </p:txBody>
        </p:sp>
        <p:sp>
          <p:nvSpPr>
            <p:cNvPr id="79" name="Rectangle 78"/>
            <p:cNvSpPr/>
            <p:nvPr/>
          </p:nvSpPr>
          <p:spPr>
            <a:xfrm>
              <a:off x="3657600" y="1234012"/>
              <a:ext cx="457200" cy="728138"/>
            </a:xfrm>
            <a:prstGeom prst="rect">
              <a:avLst/>
            </a:prstGeom>
            <a:solidFill>
              <a:srgbClr val="308B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>
                <a:cs typeface="+mn-ea"/>
                <a:sym typeface="+mn-lt"/>
              </a:endParaRPr>
            </a:p>
          </p:txBody>
        </p:sp>
        <p:sp>
          <p:nvSpPr>
            <p:cNvPr id="80" name="Round Single Corner Rectangle 73"/>
            <p:cNvSpPr/>
            <p:nvPr/>
          </p:nvSpPr>
          <p:spPr>
            <a:xfrm flipH="1">
              <a:off x="3200400" y="1234012"/>
              <a:ext cx="457200" cy="728138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>
                <a:cs typeface="+mn-ea"/>
                <a:sym typeface="+mn-lt"/>
              </a:endParaRPr>
            </a:p>
          </p:txBody>
        </p:sp>
      </p:grpSp>
      <p:grpSp>
        <p:nvGrpSpPr>
          <p:cNvPr id="13" name="Group 120"/>
          <p:cNvGrpSpPr/>
          <p:nvPr/>
        </p:nvGrpSpPr>
        <p:grpSpPr>
          <a:xfrm rot="5400000" flipH="1" flipV="1">
            <a:off x="5509872" y="3526795"/>
            <a:ext cx="1773622" cy="510522"/>
            <a:chOff x="4889980" y="1620289"/>
            <a:chExt cx="1452400" cy="418060"/>
          </a:xfrm>
        </p:grpSpPr>
        <p:sp>
          <p:nvSpPr>
            <p:cNvPr id="82" name="Arc 81"/>
            <p:cNvSpPr/>
            <p:nvPr/>
          </p:nvSpPr>
          <p:spPr>
            <a:xfrm>
              <a:off x="5925370" y="1621338"/>
              <a:ext cx="417010" cy="417011"/>
            </a:xfrm>
            <a:prstGeom prst="arc">
              <a:avLst>
                <a:gd name="adj1" fmla="val 16003896"/>
                <a:gd name="adj2" fmla="val 5453928"/>
              </a:avLst>
            </a:prstGeom>
            <a:ln w="28575">
              <a:solidFill>
                <a:schemeClr val="accent3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cs typeface="+mn-ea"/>
                <a:sym typeface="+mn-lt"/>
              </a:endParaRPr>
            </a:p>
          </p:txBody>
        </p:sp>
        <p:cxnSp>
          <p:nvCxnSpPr>
            <p:cNvPr id="83" name="Straight Connector 82"/>
            <p:cNvCxnSpPr/>
            <p:nvPr/>
          </p:nvCxnSpPr>
          <p:spPr>
            <a:xfrm flipH="1" flipV="1">
              <a:off x="4889980" y="1620289"/>
              <a:ext cx="1236500" cy="1389"/>
            </a:xfrm>
            <a:prstGeom prst="line">
              <a:avLst/>
            </a:prstGeom>
            <a:ln w="2857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Straight Connector 83"/>
            <p:cNvCxnSpPr/>
            <p:nvPr/>
          </p:nvCxnSpPr>
          <p:spPr>
            <a:xfrm flipH="1">
              <a:off x="4889980" y="2038323"/>
              <a:ext cx="1236500" cy="26"/>
            </a:xfrm>
            <a:prstGeom prst="line">
              <a:avLst/>
            </a:prstGeom>
            <a:ln w="28575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" name="Group 120"/>
          <p:cNvGrpSpPr/>
          <p:nvPr/>
        </p:nvGrpSpPr>
        <p:grpSpPr>
          <a:xfrm rot="16200000" flipH="1">
            <a:off x="6538097" y="4535690"/>
            <a:ext cx="1773622" cy="510522"/>
            <a:chOff x="4889980" y="1620289"/>
            <a:chExt cx="1452400" cy="418060"/>
          </a:xfrm>
        </p:grpSpPr>
        <p:sp>
          <p:nvSpPr>
            <p:cNvPr id="86" name="Arc 85"/>
            <p:cNvSpPr/>
            <p:nvPr/>
          </p:nvSpPr>
          <p:spPr>
            <a:xfrm>
              <a:off x="5925370" y="1621338"/>
              <a:ext cx="417010" cy="417011"/>
            </a:xfrm>
            <a:prstGeom prst="arc">
              <a:avLst>
                <a:gd name="adj1" fmla="val 16003896"/>
                <a:gd name="adj2" fmla="val 5453928"/>
              </a:avLst>
            </a:prstGeom>
            <a:ln w="28575">
              <a:solidFill>
                <a:schemeClr val="accent4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cs typeface="+mn-ea"/>
                <a:sym typeface="+mn-lt"/>
              </a:endParaRPr>
            </a:p>
          </p:txBody>
        </p:sp>
        <p:cxnSp>
          <p:nvCxnSpPr>
            <p:cNvPr id="87" name="Straight Connector 86"/>
            <p:cNvCxnSpPr/>
            <p:nvPr/>
          </p:nvCxnSpPr>
          <p:spPr>
            <a:xfrm flipH="1" flipV="1">
              <a:off x="4889980" y="1620289"/>
              <a:ext cx="1236500" cy="1389"/>
            </a:xfrm>
            <a:prstGeom prst="line">
              <a:avLst/>
            </a:prstGeom>
            <a:ln w="28575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Straight Connector 87"/>
            <p:cNvCxnSpPr/>
            <p:nvPr/>
          </p:nvCxnSpPr>
          <p:spPr>
            <a:xfrm flipH="1">
              <a:off x="4889980" y="2038323"/>
              <a:ext cx="1236500" cy="26"/>
            </a:xfrm>
            <a:prstGeom prst="line">
              <a:avLst/>
            </a:prstGeom>
            <a:ln w="2857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5" name="Group 120"/>
          <p:cNvGrpSpPr/>
          <p:nvPr/>
        </p:nvGrpSpPr>
        <p:grpSpPr>
          <a:xfrm rot="5400000" flipH="1" flipV="1">
            <a:off x="7590364" y="3526795"/>
            <a:ext cx="1773622" cy="510522"/>
            <a:chOff x="4889980" y="1620289"/>
            <a:chExt cx="1452400" cy="418060"/>
          </a:xfrm>
        </p:grpSpPr>
        <p:sp>
          <p:nvSpPr>
            <p:cNvPr id="90" name="Arc 89"/>
            <p:cNvSpPr/>
            <p:nvPr/>
          </p:nvSpPr>
          <p:spPr>
            <a:xfrm>
              <a:off x="5925370" y="1621338"/>
              <a:ext cx="417010" cy="417011"/>
            </a:xfrm>
            <a:prstGeom prst="arc">
              <a:avLst>
                <a:gd name="adj1" fmla="val 16003896"/>
                <a:gd name="adj2" fmla="val 5453928"/>
              </a:avLst>
            </a:prstGeom>
            <a:ln w="28575">
              <a:solidFill>
                <a:schemeClr val="accent5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cs typeface="+mn-ea"/>
                <a:sym typeface="+mn-lt"/>
              </a:endParaRPr>
            </a:p>
          </p:txBody>
        </p:sp>
        <p:cxnSp>
          <p:nvCxnSpPr>
            <p:cNvPr id="91" name="Straight Connector 90"/>
            <p:cNvCxnSpPr/>
            <p:nvPr/>
          </p:nvCxnSpPr>
          <p:spPr>
            <a:xfrm flipH="1" flipV="1">
              <a:off x="4889980" y="1620289"/>
              <a:ext cx="1236500" cy="1389"/>
            </a:xfrm>
            <a:prstGeom prst="line">
              <a:avLst/>
            </a:prstGeom>
            <a:ln w="2857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Straight Connector 91"/>
            <p:cNvCxnSpPr/>
            <p:nvPr/>
          </p:nvCxnSpPr>
          <p:spPr>
            <a:xfrm flipH="1">
              <a:off x="4889980" y="2038323"/>
              <a:ext cx="1236500" cy="26"/>
            </a:xfrm>
            <a:prstGeom prst="line">
              <a:avLst/>
            </a:prstGeom>
            <a:ln w="28575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" name="Group 120"/>
          <p:cNvGrpSpPr/>
          <p:nvPr/>
        </p:nvGrpSpPr>
        <p:grpSpPr>
          <a:xfrm rot="5400000" flipH="1" flipV="1">
            <a:off x="3428578" y="3526795"/>
            <a:ext cx="1773622" cy="510522"/>
            <a:chOff x="4889980" y="1620289"/>
            <a:chExt cx="1452400" cy="418060"/>
          </a:xfrm>
        </p:grpSpPr>
        <p:sp>
          <p:nvSpPr>
            <p:cNvPr id="97" name="Arc 96"/>
            <p:cNvSpPr/>
            <p:nvPr/>
          </p:nvSpPr>
          <p:spPr>
            <a:xfrm>
              <a:off x="5925370" y="1621338"/>
              <a:ext cx="417010" cy="417011"/>
            </a:xfrm>
            <a:prstGeom prst="arc">
              <a:avLst>
                <a:gd name="adj1" fmla="val 16003896"/>
                <a:gd name="adj2" fmla="val 5453928"/>
              </a:avLst>
            </a:prstGeom>
            <a:ln w="28575">
              <a:solidFill>
                <a:schemeClr val="accent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cs typeface="+mn-ea"/>
                <a:sym typeface="+mn-lt"/>
              </a:endParaRPr>
            </a:p>
          </p:txBody>
        </p:sp>
        <p:cxnSp>
          <p:nvCxnSpPr>
            <p:cNvPr id="98" name="Straight Connector 97"/>
            <p:cNvCxnSpPr/>
            <p:nvPr/>
          </p:nvCxnSpPr>
          <p:spPr>
            <a:xfrm flipH="1" flipV="1">
              <a:off x="4889980" y="1620289"/>
              <a:ext cx="1236500" cy="1389"/>
            </a:xfrm>
            <a:prstGeom prst="line">
              <a:avLst/>
            </a:prstGeom>
            <a:ln w="2857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Straight Connector 98"/>
            <p:cNvCxnSpPr/>
            <p:nvPr/>
          </p:nvCxnSpPr>
          <p:spPr>
            <a:xfrm flipH="1">
              <a:off x="4889980" y="2038323"/>
              <a:ext cx="1236500" cy="26"/>
            </a:xfrm>
            <a:prstGeom prst="line">
              <a:avLst/>
            </a:prstGeom>
            <a:ln w="2857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" name="Group 108"/>
          <p:cNvGrpSpPr/>
          <p:nvPr/>
        </p:nvGrpSpPr>
        <p:grpSpPr>
          <a:xfrm>
            <a:off x="5960958" y="2703250"/>
            <a:ext cx="933684" cy="906954"/>
            <a:chOff x="6299532" y="3384456"/>
            <a:chExt cx="469021" cy="455593"/>
          </a:xfrm>
        </p:grpSpPr>
        <p:sp>
          <p:nvSpPr>
            <p:cNvPr id="102" name="Oval 101"/>
            <p:cNvSpPr>
              <a:spLocks noChangeAspect="1"/>
            </p:cNvSpPr>
            <p:nvPr/>
          </p:nvSpPr>
          <p:spPr>
            <a:xfrm>
              <a:off x="6299532" y="3384456"/>
              <a:ext cx="469021" cy="455593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cs typeface="+mn-ea"/>
                <a:sym typeface="+mn-lt"/>
              </a:endParaRPr>
            </a:p>
          </p:txBody>
        </p:sp>
        <p:sp>
          <p:nvSpPr>
            <p:cNvPr id="104" name="Freeform 36"/>
            <p:cNvSpPr>
              <a:spLocks noEditPoints="1"/>
            </p:cNvSpPr>
            <p:nvPr/>
          </p:nvSpPr>
          <p:spPr bwMode="auto">
            <a:xfrm>
              <a:off x="6435895" y="3505670"/>
              <a:ext cx="196295" cy="213164"/>
            </a:xfrm>
            <a:custGeom>
              <a:avLst/>
              <a:gdLst/>
              <a:ahLst/>
              <a:cxnLst>
                <a:cxn ang="0">
                  <a:pos x="55" y="64"/>
                </a:cxn>
                <a:cxn ang="0">
                  <a:pos x="0" y="59"/>
                </a:cxn>
                <a:cxn ang="0">
                  <a:pos x="4" y="9"/>
                </a:cxn>
                <a:cxn ang="0">
                  <a:pos x="9" y="5"/>
                </a:cxn>
                <a:cxn ang="0">
                  <a:pos x="17" y="0"/>
                </a:cxn>
                <a:cxn ang="0">
                  <a:pos x="23" y="9"/>
                </a:cxn>
                <a:cxn ang="0">
                  <a:pos x="36" y="5"/>
                </a:cxn>
                <a:cxn ang="0">
                  <a:pos x="44" y="0"/>
                </a:cxn>
                <a:cxn ang="0">
                  <a:pos x="50" y="9"/>
                </a:cxn>
                <a:cxn ang="0">
                  <a:pos x="59" y="13"/>
                </a:cxn>
                <a:cxn ang="0">
                  <a:pos x="15" y="33"/>
                </a:cxn>
                <a:cxn ang="0">
                  <a:pos x="4" y="23"/>
                </a:cxn>
                <a:cxn ang="0">
                  <a:pos x="15" y="33"/>
                </a:cxn>
                <a:cxn ang="0">
                  <a:pos x="15" y="35"/>
                </a:cxn>
                <a:cxn ang="0">
                  <a:pos x="4" y="47"/>
                </a:cxn>
                <a:cxn ang="0">
                  <a:pos x="15" y="59"/>
                </a:cxn>
                <a:cxn ang="0">
                  <a:pos x="4" y="49"/>
                </a:cxn>
                <a:cxn ang="0">
                  <a:pos x="15" y="59"/>
                </a:cxn>
                <a:cxn ang="0">
                  <a:pos x="17" y="4"/>
                </a:cxn>
                <a:cxn ang="0">
                  <a:pos x="13" y="5"/>
                </a:cxn>
                <a:cxn ang="0">
                  <a:pos x="15" y="17"/>
                </a:cxn>
                <a:cxn ang="0">
                  <a:pos x="18" y="16"/>
                </a:cxn>
                <a:cxn ang="0">
                  <a:pos x="28" y="33"/>
                </a:cxn>
                <a:cxn ang="0">
                  <a:pos x="17" y="23"/>
                </a:cxn>
                <a:cxn ang="0">
                  <a:pos x="28" y="33"/>
                </a:cxn>
                <a:cxn ang="0">
                  <a:pos x="28" y="35"/>
                </a:cxn>
                <a:cxn ang="0">
                  <a:pos x="17" y="47"/>
                </a:cxn>
                <a:cxn ang="0">
                  <a:pos x="28" y="59"/>
                </a:cxn>
                <a:cxn ang="0">
                  <a:pos x="17" y="49"/>
                </a:cxn>
                <a:cxn ang="0">
                  <a:pos x="28" y="59"/>
                </a:cxn>
                <a:cxn ang="0">
                  <a:pos x="42" y="23"/>
                </a:cxn>
                <a:cxn ang="0">
                  <a:pos x="31" y="33"/>
                </a:cxn>
                <a:cxn ang="0">
                  <a:pos x="42" y="47"/>
                </a:cxn>
                <a:cxn ang="0">
                  <a:pos x="31" y="35"/>
                </a:cxn>
                <a:cxn ang="0">
                  <a:pos x="42" y="47"/>
                </a:cxn>
                <a:cxn ang="0">
                  <a:pos x="42" y="49"/>
                </a:cxn>
                <a:cxn ang="0">
                  <a:pos x="31" y="59"/>
                </a:cxn>
                <a:cxn ang="0">
                  <a:pos x="45" y="5"/>
                </a:cxn>
                <a:cxn ang="0">
                  <a:pos x="42" y="4"/>
                </a:cxn>
                <a:cxn ang="0">
                  <a:pos x="41" y="16"/>
                </a:cxn>
                <a:cxn ang="0">
                  <a:pos x="44" y="17"/>
                </a:cxn>
                <a:cxn ang="0">
                  <a:pos x="45" y="5"/>
                </a:cxn>
                <a:cxn ang="0">
                  <a:pos x="55" y="23"/>
                </a:cxn>
                <a:cxn ang="0">
                  <a:pos x="44" y="33"/>
                </a:cxn>
                <a:cxn ang="0">
                  <a:pos x="55" y="47"/>
                </a:cxn>
                <a:cxn ang="0">
                  <a:pos x="44" y="35"/>
                </a:cxn>
                <a:cxn ang="0">
                  <a:pos x="55" y="47"/>
                </a:cxn>
                <a:cxn ang="0">
                  <a:pos x="55" y="49"/>
                </a:cxn>
                <a:cxn ang="0">
                  <a:pos x="44" y="59"/>
                </a:cxn>
              </a:cxnLst>
              <a:rect l="0" t="0" r="r" b="b"/>
              <a:pathLst>
                <a:path w="59" h="64">
                  <a:moveTo>
                    <a:pt x="59" y="59"/>
                  </a:moveTo>
                  <a:cubicBezTo>
                    <a:pt x="59" y="62"/>
                    <a:pt x="57" y="64"/>
                    <a:pt x="55" y="64"/>
                  </a:cubicBezTo>
                  <a:cubicBezTo>
                    <a:pt x="4" y="64"/>
                    <a:pt x="4" y="64"/>
                    <a:pt x="4" y="64"/>
                  </a:cubicBezTo>
                  <a:cubicBezTo>
                    <a:pt x="2" y="64"/>
                    <a:pt x="0" y="62"/>
                    <a:pt x="0" y="59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1"/>
                    <a:pt x="2" y="9"/>
                    <a:pt x="4" y="9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2"/>
                    <a:pt x="11" y="0"/>
                    <a:pt x="15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20" y="0"/>
                    <a:pt x="23" y="2"/>
                    <a:pt x="23" y="5"/>
                  </a:cubicBezTo>
                  <a:cubicBezTo>
                    <a:pt x="23" y="9"/>
                    <a:pt x="23" y="9"/>
                    <a:pt x="23" y="9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6" y="5"/>
                    <a:pt x="36" y="5"/>
                    <a:pt x="36" y="5"/>
                  </a:cubicBezTo>
                  <a:cubicBezTo>
                    <a:pt x="36" y="2"/>
                    <a:pt x="39" y="0"/>
                    <a:pt x="42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7" y="0"/>
                    <a:pt x="50" y="2"/>
                    <a:pt x="50" y="5"/>
                  </a:cubicBezTo>
                  <a:cubicBezTo>
                    <a:pt x="50" y="9"/>
                    <a:pt x="50" y="9"/>
                    <a:pt x="50" y="9"/>
                  </a:cubicBezTo>
                  <a:cubicBezTo>
                    <a:pt x="55" y="9"/>
                    <a:pt x="55" y="9"/>
                    <a:pt x="55" y="9"/>
                  </a:cubicBezTo>
                  <a:cubicBezTo>
                    <a:pt x="57" y="9"/>
                    <a:pt x="59" y="11"/>
                    <a:pt x="59" y="13"/>
                  </a:cubicBezTo>
                  <a:lnTo>
                    <a:pt x="59" y="59"/>
                  </a:lnTo>
                  <a:close/>
                  <a:moveTo>
                    <a:pt x="15" y="33"/>
                  </a:moveTo>
                  <a:cubicBezTo>
                    <a:pt x="15" y="23"/>
                    <a:pt x="15" y="23"/>
                    <a:pt x="15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33"/>
                    <a:pt x="4" y="33"/>
                    <a:pt x="4" y="33"/>
                  </a:cubicBezTo>
                  <a:lnTo>
                    <a:pt x="15" y="33"/>
                  </a:lnTo>
                  <a:close/>
                  <a:moveTo>
                    <a:pt x="15" y="47"/>
                  </a:moveTo>
                  <a:cubicBezTo>
                    <a:pt x="15" y="35"/>
                    <a:pt x="15" y="35"/>
                    <a:pt x="15" y="35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4" y="47"/>
                    <a:pt x="4" y="47"/>
                    <a:pt x="4" y="47"/>
                  </a:cubicBezTo>
                  <a:lnTo>
                    <a:pt x="15" y="47"/>
                  </a:lnTo>
                  <a:close/>
                  <a:moveTo>
                    <a:pt x="15" y="59"/>
                  </a:moveTo>
                  <a:cubicBezTo>
                    <a:pt x="15" y="49"/>
                    <a:pt x="15" y="49"/>
                    <a:pt x="15" y="49"/>
                  </a:cubicBezTo>
                  <a:cubicBezTo>
                    <a:pt x="4" y="49"/>
                    <a:pt x="4" y="49"/>
                    <a:pt x="4" y="49"/>
                  </a:cubicBezTo>
                  <a:cubicBezTo>
                    <a:pt x="4" y="59"/>
                    <a:pt x="4" y="59"/>
                    <a:pt x="4" y="59"/>
                  </a:cubicBezTo>
                  <a:lnTo>
                    <a:pt x="15" y="59"/>
                  </a:lnTo>
                  <a:close/>
                  <a:moveTo>
                    <a:pt x="18" y="5"/>
                  </a:moveTo>
                  <a:cubicBezTo>
                    <a:pt x="18" y="5"/>
                    <a:pt x="18" y="4"/>
                    <a:pt x="17" y="4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4" y="4"/>
                    <a:pt x="13" y="5"/>
                    <a:pt x="13" y="5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6"/>
                    <a:pt x="14" y="17"/>
                    <a:pt x="15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8" y="17"/>
                    <a:pt x="18" y="16"/>
                    <a:pt x="18" y="16"/>
                  </a:cubicBezTo>
                  <a:lnTo>
                    <a:pt x="18" y="5"/>
                  </a:lnTo>
                  <a:close/>
                  <a:moveTo>
                    <a:pt x="28" y="33"/>
                  </a:moveTo>
                  <a:cubicBezTo>
                    <a:pt x="28" y="23"/>
                    <a:pt x="28" y="23"/>
                    <a:pt x="28" y="23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17" y="33"/>
                    <a:pt x="17" y="33"/>
                    <a:pt x="17" y="33"/>
                  </a:cubicBezTo>
                  <a:lnTo>
                    <a:pt x="28" y="33"/>
                  </a:lnTo>
                  <a:close/>
                  <a:moveTo>
                    <a:pt x="28" y="47"/>
                  </a:moveTo>
                  <a:cubicBezTo>
                    <a:pt x="28" y="35"/>
                    <a:pt x="28" y="35"/>
                    <a:pt x="28" y="35"/>
                  </a:cubicBezTo>
                  <a:cubicBezTo>
                    <a:pt x="17" y="35"/>
                    <a:pt x="17" y="35"/>
                    <a:pt x="17" y="35"/>
                  </a:cubicBezTo>
                  <a:cubicBezTo>
                    <a:pt x="17" y="47"/>
                    <a:pt x="17" y="47"/>
                    <a:pt x="17" y="47"/>
                  </a:cubicBezTo>
                  <a:lnTo>
                    <a:pt x="28" y="47"/>
                  </a:lnTo>
                  <a:close/>
                  <a:moveTo>
                    <a:pt x="28" y="59"/>
                  </a:moveTo>
                  <a:cubicBezTo>
                    <a:pt x="28" y="49"/>
                    <a:pt x="28" y="49"/>
                    <a:pt x="28" y="49"/>
                  </a:cubicBezTo>
                  <a:cubicBezTo>
                    <a:pt x="17" y="49"/>
                    <a:pt x="17" y="49"/>
                    <a:pt x="17" y="49"/>
                  </a:cubicBezTo>
                  <a:cubicBezTo>
                    <a:pt x="17" y="59"/>
                    <a:pt x="17" y="59"/>
                    <a:pt x="17" y="59"/>
                  </a:cubicBezTo>
                  <a:lnTo>
                    <a:pt x="28" y="59"/>
                  </a:lnTo>
                  <a:close/>
                  <a:moveTo>
                    <a:pt x="42" y="33"/>
                  </a:moveTo>
                  <a:cubicBezTo>
                    <a:pt x="42" y="23"/>
                    <a:pt x="42" y="23"/>
                    <a:pt x="42" y="23"/>
                  </a:cubicBezTo>
                  <a:cubicBezTo>
                    <a:pt x="31" y="23"/>
                    <a:pt x="31" y="23"/>
                    <a:pt x="31" y="23"/>
                  </a:cubicBezTo>
                  <a:cubicBezTo>
                    <a:pt x="31" y="33"/>
                    <a:pt x="31" y="33"/>
                    <a:pt x="31" y="33"/>
                  </a:cubicBezTo>
                  <a:lnTo>
                    <a:pt x="42" y="33"/>
                  </a:lnTo>
                  <a:close/>
                  <a:moveTo>
                    <a:pt x="42" y="47"/>
                  </a:moveTo>
                  <a:cubicBezTo>
                    <a:pt x="42" y="35"/>
                    <a:pt x="42" y="35"/>
                    <a:pt x="42" y="35"/>
                  </a:cubicBezTo>
                  <a:cubicBezTo>
                    <a:pt x="31" y="35"/>
                    <a:pt x="31" y="35"/>
                    <a:pt x="31" y="35"/>
                  </a:cubicBezTo>
                  <a:cubicBezTo>
                    <a:pt x="31" y="47"/>
                    <a:pt x="31" y="47"/>
                    <a:pt x="31" y="47"/>
                  </a:cubicBezTo>
                  <a:lnTo>
                    <a:pt x="42" y="47"/>
                  </a:lnTo>
                  <a:close/>
                  <a:moveTo>
                    <a:pt x="42" y="59"/>
                  </a:moveTo>
                  <a:cubicBezTo>
                    <a:pt x="42" y="49"/>
                    <a:pt x="42" y="49"/>
                    <a:pt x="42" y="49"/>
                  </a:cubicBezTo>
                  <a:cubicBezTo>
                    <a:pt x="31" y="49"/>
                    <a:pt x="31" y="49"/>
                    <a:pt x="31" y="49"/>
                  </a:cubicBezTo>
                  <a:cubicBezTo>
                    <a:pt x="31" y="59"/>
                    <a:pt x="31" y="59"/>
                    <a:pt x="31" y="59"/>
                  </a:cubicBezTo>
                  <a:lnTo>
                    <a:pt x="42" y="59"/>
                  </a:lnTo>
                  <a:close/>
                  <a:moveTo>
                    <a:pt x="45" y="5"/>
                  </a:moveTo>
                  <a:cubicBezTo>
                    <a:pt x="45" y="5"/>
                    <a:pt x="45" y="4"/>
                    <a:pt x="44" y="4"/>
                  </a:cubicBezTo>
                  <a:cubicBezTo>
                    <a:pt x="42" y="4"/>
                    <a:pt x="42" y="4"/>
                    <a:pt x="42" y="4"/>
                  </a:cubicBezTo>
                  <a:cubicBezTo>
                    <a:pt x="41" y="4"/>
                    <a:pt x="41" y="5"/>
                    <a:pt x="41" y="5"/>
                  </a:cubicBezTo>
                  <a:cubicBezTo>
                    <a:pt x="41" y="16"/>
                    <a:pt x="41" y="16"/>
                    <a:pt x="41" y="16"/>
                  </a:cubicBezTo>
                  <a:cubicBezTo>
                    <a:pt x="41" y="16"/>
                    <a:pt x="41" y="17"/>
                    <a:pt x="42" y="17"/>
                  </a:cubicBezTo>
                  <a:cubicBezTo>
                    <a:pt x="44" y="17"/>
                    <a:pt x="44" y="17"/>
                    <a:pt x="44" y="17"/>
                  </a:cubicBezTo>
                  <a:cubicBezTo>
                    <a:pt x="45" y="17"/>
                    <a:pt x="45" y="16"/>
                    <a:pt x="45" y="16"/>
                  </a:cubicBezTo>
                  <a:lnTo>
                    <a:pt x="45" y="5"/>
                  </a:lnTo>
                  <a:close/>
                  <a:moveTo>
                    <a:pt x="55" y="33"/>
                  </a:moveTo>
                  <a:cubicBezTo>
                    <a:pt x="55" y="23"/>
                    <a:pt x="55" y="23"/>
                    <a:pt x="55" y="23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4" y="33"/>
                    <a:pt x="44" y="33"/>
                    <a:pt x="44" y="33"/>
                  </a:cubicBezTo>
                  <a:lnTo>
                    <a:pt x="55" y="33"/>
                  </a:lnTo>
                  <a:close/>
                  <a:moveTo>
                    <a:pt x="55" y="47"/>
                  </a:moveTo>
                  <a:cubicBezTo>
                    <a:pt x="55" y="35"/>
                    <a:pt x="55" y="35"/>
                    <a:pt x="55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47"/>
                    <a:pt x="44" y="47"/>
                    <a:pt x="44" y="47"/>
                  </a:cubicBezTo>
                  <a:lnTo>
                    <a:pt x="55" y="47"/>
                  </a:lnTo>
                  <a:close/>
                  <a:moveTo>
                    <a:pt x="55" y="59"/>
                  </a:moveTo>
                  <a:cubicBezTo>
                    <a:pt x="55" y="49"/>
                    <a:pt x="55" y="49"/>
                    <a:pt x="55" y="49"/>
                  </a:cubicBezTo>
                  <a:cubicBezTo>
                    <a:pt x="44" y="49"/>
                    <a:pt x="44" y="49"/>
                    <a:pt x="44" y="49"/>
                  </a:cubicBezTo>
                  <a:cubicBezTo>
                    <a:pt x="44" y="59"/>
                    <a:pt x="44" y="59"/>
                    <a:pt x="44" y="59"/>
                  </a:cubicBezTo>
                  <a:lnTo>
                    <a:pt x="55" y="59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11664" tIns="55832" rIns="111664" bIns="5583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8" name="Group 111"/>
          <p:cNvGrpSpPr/>
          <p:nvPr/>
        </p:nvGrpSpPr>
        <p:grpSpPr>
          <a:xfrm>
            <a:off x="6973675" y="5035695"/>
            <a:ext cx="933684" cy="906954"/>
            <a:chOff x="630683" y="4190009"/>
            <a:chExt cx="469021" cy="455593"/>
          </a:xfrm>
        </p:grpSpPr>
        <p:sp>
          <p:nvSpPr>
            <p:cNvPr id="106" name="Oval 105"/>
            <p:cNvSpPr>
              <a:spLocks noChangeAspect="1"/>
            </p:cNvSpPr>
            <p:nvPr/>
          </p:nvSpPr>
          <p:spPr>
            <a:xfrm>
              <a:off x="630683" y="4190009"/>
              <a:ext cx="469021" cy="45559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cs typeface="+mn-ea"/>
                <a:sym typeface="+mn-lt"/>
              </a:endParaRPr>
            </a:p>
          </p:txBody>
        </p:sp>
        <p:sp>
          <p:nvSpPr>
            <p:cNvPr id="107" name="Freeform 103"/>
            <p:cNvSpPr>
              <a:spLocks noEditPoints="1"/>
            </p:cNvSpPr>
            <p:nvPr/>
          </p:nvSpPr>
          <p:spPr bwMode="auto">
            <a:xfrm>
              <a:off x="765181" y="4270535"/>
              <a:ext cx="200025" cy="294541"/>
            </a:xfrm>
            <a:custGeom>
              <a:avLst/>
              <a:gdLst/>
              <a:ahLst/>
              <a:cxnLst>
                <a:cxn ang="0">
                  <a:pos x="37" y="29"/>
                </a:cxn>
                <a:cxn ang="0">
                  <a:pos x="31" y="41"/>
                </a:cxn>
                <a:cxn ang="0">
                  <a:pos x="33" y="44"/>
                </a:cxn>
                <a:cxn ang="0">
                  <a:pos x="32" y="47"/>
                </a:cxn>
                <a:cxn ang="0">
                  <a:pos x="33" y="49"/>
                </a:cxn>
                <a:cxn ang="0">
                  <a:pos x="31" y="53"/>
                </a:cxn>
                <a:cxn ang="0">
                  <a:pos x="31" y="54"/>
                </a:cxn>
                <a:cxn ang="0">
                  <a:pos x="27" y="58"/>
                </a:cxn>
                <a:cxn ang="0">
                  <a:pos x="21" y="62"/>
                </a:cxn>
                <a:cxn ang="0">
                  <a:pos x="15" y="58"/>
                </a:cxn>
                <a:cxn ang="0">
                  <a:pos x="11" y="54"/>
                </a:cxn>
                <a:cxn ang="0">
                  <a:pos x="11" y="53"/>
                </a:cxn>
                <a:cxn ang="0">
                  <a:pos x="9" y="49"/>
                </a:cxn>
                <a:cxn ang="0">
                  <a:pos x="10" y="47"/>
                </a:cxn>
                <a:cxn ang="0">
                  <a:pos x="9" y="44"/>
                </a:cxn>
                <a:cxn ang="0">
                  <a:pos x="11" y="41"/>
                </a:cxn>
                <a:cxn ang="0">
                  <a:pos x="5" y="29"/>
                </a:cxn>
                <a:cxn ang="0">
                  <a:pos x="0" y="18"/>
                </a:cxn>
                <a:cxn ang="0">
                  <a:pos x="21" y="0"/>
                </a:cxn>
                <a:cxn ang="0">
                  <a:pos x="42" y="18"/>
                </a:cxn>
                <a:cxn ang="0">
                  <a:pos x="37" y="29"/>
                </a:cxn>
                <a:cxn ang="0">
                  <a:pos x="21" y="6"/>
                </a:cxn>
                <a:cxn ang="0">
                  <a:pos x="6" y="18"/>
                </a:cxn>
                <a:cxn ang="0">
                  <a:pos x="8" y="26"/>
                </a:cxn>
                <a:cxn ang="0">
                  <a:pos x="11" y="28"/>
                </a:cxn>
                <a:cxn ang="0">
                  <a:pos x="16" y="40"/>
                </a:cxn>
                <a:cxn ang="0">
                  <a:pos x="26" y="40"/>
                </a:cxn>
                <a:cxn ang="0">
                  <a:pos x="31" y="28"/>
                </a:cxn>
                <a:cxn ang="0">
                  <a:pos x="34" y="26"/>
                </a:cxn>
                <a:cxn ang="0">
                  <a:pos x="36" y="18"/>
                </a:cxn>
                <a:cxn ang="0">
                  <a:pos x="21" y="6"/>
                </a:cxn>
                <a:cxn ang="0">
                  <a:pos x="29" y="20"/>
                </a:cxn>
                <a:cxn ang="0">
                  <a:pos x="27" y="18"/>
                </a:cxn>
                <a:cxn ang="0">
                  <a:pos x="21" y="15"/>
                </a:cxn>
                <a:cxn ang="0">
                  <a:pos x="20" y="13"/>
                </a:cxn>
                <a:cxn ang="0">
                  <a:pos x="21" y="12"/>
                </a:cxn>
                <a:cxn ang="0">
                  <a:pos x="30" y="18"/>
                </a:cxn>
                <a:cxn ang="0">
                  <a:pos x="29" y="20"/>
                </a:cxn>
              </a:cxnLst>
              <a:rect l="0" t="0" r="r" b="b"/>
              <a:pathLst>
                <a:path w="42" h="62">
                  <a:moveTo>
                    <a:pt x="37" y="29"/>
                  </a:moveTo>
                  <a:cubicBezTo>
                    <a:pt x="35" y="32"/>
                    <a:pt x="31" y="37"/>
                    <a:pt x="31" y="41"/>
                  </a:cubicBezTo>
                  <a:cubicBezTo>
                    <a:pt x="32" y="42"/>
                    <a:pt x="33" y="43"/>
                    <a:pt x="33" y="44"/>
                  </a:cubicBezTo>
                  <a:cubicBezTo>
                    <a:pt x="33" y="45"/>
                    <a:pt x="32" y="46"/>
                    <a:pt x="32" y="47"/>
                  </a:cubicBezTo>
                  <a:cubicBezTo>
                    <a:pt x="32" y="47"/>
                    <a:pt x="33" y="48"/>
                    <a:pt x="33" y="49"/>
                  </a:cubicBezTo>
                  <a:cubicBezTo>
                    <a:pt x="33" y="51"/>
                    <a:pt x="32" y="52"/>
                    <a:pt x="31" y="53"/>
                  </a:cubicBezTo>
                  <a:cubicBezTo>
                    <a:pt x="31" y="53"/>
                    <a:pt x="31" y="54"/>
                    <a:pt x="31" y="54"/>
                  </a:cubicBezTo>
                  <a:cubicBezTo>
                    <a:pt x="31" y="57"/>
                    <a:pt x="29" y="58"/>
                    <a:pt x="27" y="58"/>
                  </a:cubicBezTo>
                  <a:cubicBezTo>
                    <a:pt x="26" y="61"/>
                    <a:pt x="24" y="62"/>
                    <a:pt x="21" y="62"/>
                  </a:cubicBezTo>
                  <a:cubicBezTo>
                    <a:pt x="19" y="62"/>
                    <a:pt x="16" y="61"/>
                    <a:pt x="15" y="58"/>
                  </a:cubicBezTo>
                  <a:cubicBezTo>
                    <a:pt x="13" y="58"/>
                    <a:pt x="11" y="57"/>
                    <a:pt x="11" y="54"/>
                  </a:cubicBezTo>
                  <a:cubicBezTo>
                    <a:pt x="11" y="54"/>
                    <a:pt x="11" y="53"/>
                    <a:pt x="11" y="53"/>
                  </a:cubicBezTo>
                  <a:cubicBezTo>
                    <a:pt x="10" y="52"/>
                    <a:pt x="9" y="51"/>
                    <a:pt x="9" y="49"/>
                  </a:cubicBezTo>
                  <a:cubicBezTo>
                    <a:pt x="9" y="48"/>
                    <a:pt x="10" y="47"/>
                    <a:pt x="10" y="47"/>
                  </a:cubicBezTo>
                  <a:cubicBezTo>
                    <a:pt x="10" y="46"/>
                    <a:pt x="9" y="45"/>
                    <a:pt x="9" y="44"/>
                  </a:cubicBezTo>
                  <a:cubicBezTo>
                    <a:pt x="9" y="43"/>
                    <a:pt x="10" y="42"/>
                    <a:pt x="11" y="41"/>
                  </a:cubicBezTo>
                  <a:cubicBezTo>
                    <a:pt x="11" y="37"/>
                    <a:pt x="7" y="32"/>
                    <a:pt x="5" y="29"/>
                  </a:cubicBezTo>
                  <a:cubicBezTo>
                    <a:pt x="2" y="26"/>
                    <a:pt x="0" y="23"/>
                    <a:pt x="0" y="18"/>
                  </a:cubicBezTo>
                  <a:cubicBezTo>
                    <a:pt x="0" y="8"/>
                    <a:pt x="11" y="0"/>
                    <a:pt x="21" y="0"/>
                  </a:cubicBezTo>
                  <a:cubicBezTo>
                    <a:pt x="31" y="0"/>
                    <a:pt x="42" y="8"/>
                    <a:pt x="42" y="18"/>
                  </a:cubicBezTo>
                  <a:cubicBezTo>
                    <a:pt x="42" y="23"/>
                    <a:pt x="40" y="26"/>
                    <a:pt x="37" y="29"/>
                  </a:cubicBezTo>
                  <a:close/>
                  <a:moveTo>
                    <a:pt x="21" y="6"/>
                  </a:moveTo>
                  <a:cubicBezTo>
                    <a:pt x="14" y="6"/>
                    <a:pt x="6" y="10"/>
                    <a:pt x="6" y="18"/>
                  </a:cubicBezTo>
                  <a:cubicBezTo>
                    <a:pt x="6" y="21"/>
                    <a:pt x="7" y="24"/>
                    <a:pt x="8" y="26"/>
                  </a:cubicBezTo>
                  <a:cubicBezTo>
                    <a:pt x="9" y="27"/>
                    <a:pt x="10" y="27"/>
                    <a:pt x="11" y="28"/>
                  </a:cubicBezTo>
                  <a:cubicBezTo>
                    <a:pt x="14" y="32"/>
                    <a:pt x="16" y="36"/>
                    <a:pt x="16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6" y="36"/>
                    <a:pt x="28" y="32"/>
                    <a:pt x="31" y="28"/>
                  </a:cubicBezTo>
                  <a:cubicBezTo>
                    <a:pt x="32" y="27"/>
                    <a:pt x="33" y="27"/>
                    <a:pt x="34" y="26"/>
                  </a:cubicBezTo>
                  <a:cubicBezTo>
                    <a:pt x="35" y="24"/>
                    <a:pt x="36" y="21"/>
                    <a:pt x="36" y="18"/>
                  </a:cubicBezTo>
                  <a:cubicBezTo>
                    <a:pt x="36" y="10"/>
                    <a:pt x="28" y="6"/>
                    <a:pt x="21" y="6"/>
                  </a:cubicBezTo>
                  <a:close/>
                  <a:moveTo>
                    <a:pt x="29" y="20"/>
                  </a:moveTo>
                  <a:cubicBezTo>
                    <a:pt x="28" y="20"/>
                    <a:pt x="27" y="19"/>
                    <a:pt x="27" y="18"/>
                  </a:cubicBezTo>
                  <a:cubicBezTo>
                    <a:pt x="27" y="16"/>
                    <a:pt x="23" y="15"/>
                    <a:pt x="21" y="15"/>
                  </a:cubicBezTo>
                  <a:cubicBezTo>
                    <a:pt x="20" y="15"/>
                    <a:pt x="20" y="14"/>
                    <a:pt x="20" y="13"/>
                  </a:cubicBezTo>
                  <a:cubicBezTo>
                    <a:pt x="20" y="13"/>
                    <a:pt x="20" y="12"/>
                    <a:pt x="21" y="12"/>
                  </a:cubicBezTo>
                  <a:cubicBezTo>
                    <a:pt x="25" y="12"/>
                    <a:pt x="30" y="14"/>
                    <a:pt x="30" y="18"/>
                  </a:cubicBezTo>
                  <a:cubicBezTo>
                    <a:pt x="30" y="19"/>
                    <a:pt x="29" y="20"/>
                    <a:pt x="29" y="2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11664" tIns="55832" rIns="111664" bIns="5583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9" name="Group 114"/>
          <p:cNvGrpSpPr/>
          <p:nvPr/>
        </p:nvGrpSpPr>
        <p:grpSpPr>
          <a:xfrm>
            <a:off x="4920310" y="5035695"/>
            <a:ext cx="933684" cy="906954"/>
            <a:chOff x="3425803" y="3384456"/>
            <a:chExt cx="469021" cy="455593"/>
          </a:xfrm>
        </p:grpSpPr>
        <p:sp>
          <p:nvSpPr>
            <p:cNvPr id="109" name="Oval 108"/>
            <p:cNvSpPr>
              <a:spLocks noChangeAspect="1"/>
            </p:cNvSpPr>
            <p:nvPr/>
          </p:nvSpPr>
          <p:spPr>
            <a:xfrm>
              <a:off x="3425803" y="3384456"/>
              <a:ext cx="469021" cy="45559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cs typeface="+mn-ea"/>
                <a:sym typeface="+mn-lt"/>
              </a:endParaRPr>
            </a:p>
          </p:txBody>
        </p:sp>
        <p:sp>
          <p:nvSpPr>
            <p:cNvPr id="110" name="Freeform 5"/>
            <p:cNvSpPr>
              <a:spLocks noEditPoints="1"/>
            </p:cNvSpPr>
            <p:nvPr/>
          </p:nvSpPr>
          <p:spPr bwMode="auto">
            <a:xfrm>
              <a:off x="3520613" y="3471340"/>
              <a:ext cx="279400" cy="279400"/>
            </a:xfrm>
            <a:custGeom>
              <a:avLst/>
              <a:gdLst/>
              <a:ahLst/>
              <a:cxnLst>
                <a:cxn ang="0">
                  <a:pos x="0" y="192"/>
                </a:cxn>
                <a:cxn ang="0">
                  <a:pos x="255" y="135"/>
                </a:cxn>
                <a:cxn ang="0">
                  <a:pos x="277" y="122"/>
                </a:cxn>
                <a:cxn ang="0">
                  <a:pos x="303" y="116"/>
                </a:cxn>
                <a:cxn ang="0">
                  <a:pos x="296" y="105"/>
                </a:cxn>
                <a:cxn ang="0">
                  <a:pos x="278" y="89"/>
                </a:cxn>
                <a:cxn ang="0">
                  <a:pos x="265" y="90"/>
                </a:cxn>
                <a:cxn ang="0">
                  <a:pos x="256" y="82"/>
                </a:cxn>
                <a:cxn ang="0">
                  <a:pos x="231" y="73"/>
                </a:cxn>
                <a:cxn ang="0">
                  <a:pos x="234" y="98"/>
                </a:cxn>
                <a:cxn ang="0">
                  <a:pos x="224" y="118"/>
                </a:cxn>
                <a:cxn ang="0">
                  <a:pos x="205" y="103"/>
                </a:cxn>
                <a:cxn ang="0">
                  <a:pos x="175" y="89"/>
                </a:cxn>
                <a:cxn ang="0">
                  <a:pos x="183" y="68"/>
                </a:cxn>
                <a:cxn ang="0">
                  <a:pos x="212" y="58"/>
                </a:cxn>
                <a:cxn ang="0">
                  <a:pos x="207" y="47"/>
                </a:cxn>
                <a:cxn ang="0">
                  <a:pos x="188" y="50"/>
                </a:cxn>
                <a:cxn ang="0">
                  <a:pos x="168" y="37"/>
                </a:cxn>
                <a:cxn ang="0">
                  <a:pos x="171" y="52"/>
                </a:cxn>
                <a:cxn ang="0">
                  <a:pos x="157" y="52"/>
                </a:cxn>
                <a:cxn ang="0">
                  <a:pos x="141" y="40"/>
                </a:cxn>
                <a:cxn ang="0">
                  <a:pos x="126" y="47"/>
                </a:cxn>
                <a:cxn ang="0">
                  <a:pos x="143" y="51"/>
                </a:cxn>
                <a:cxn ang="0">
                  <a:pos x="131" y="58"/>
                </a:cxn>
                <a:cxn ang="0">
                  <a:pos x="56" y="107"/>
                </a:cxn>
                <a:cxn ang="0">
                  <a:pos x="65" y="118"/>
                </a:cxn>
                <a:cxn ang="0">
                  <a:pos x="79" y="135"/>
                </a:cxn>
                <a:cxn ang="0">
                  <a:pos x="74" y="158"/>
                </a:cxn>
                <a:cxn ang="0">
                  <a:pos x="88" y="185"/>
                </a:cxn>
                <a:cxn ang="0">
                  <a:pos x="108" y="214"/>
                </a:cxn>
                <a:cxn ang="0">
                  <a:pos x="118" y="227"/>
                </a:cxn>
                <a:cxn ang="0">
                  <a:pos x="105" y="197"/>
                </a:cxn>
                <a:cxn ang="0">
                  <a:pos x="125" y="225"/>
                </a:cxn>
                <a:cxn ang="0">
                  <a:pos x="150" y="255"/>
                </a:cxn>
                <a:cxn ang="0">
                  <a:pos x="184" y="269"/>
                </a:cxn>
                <a:cxn ang="0">
                  <a:pos x="213" y="290"/>
                </a:cxn>
                <a:cxn ang="0">
                  <a:pos x="224" y="288"/>
                </a:cxn>
                <a:cxn ang="0">
                  <a:pos x="212" y="268"/>
                </a:cxn>
                <a:cxn ang="0">
                  <a:pos x="197" y="262"/>
                </a:cxn>
                <a:cxn ang="0">
                  <a:pos x="194" y="239"/>
                </a:cxn>
                <a:cxn ang="0">
                  <a:pos x="171" y="250"/>
                </a:cxn>
                <a:cxn ang="0">
                  <a:pos x="168" y="210"/>
                </a:cxn>
                <a:cxn ang="0">
                  <a:pos x="184" y="206"/>
                </a:cxn>
                <a:cxn ang="0">
                  <a:pos x="196" y="202"/>
                </a:cxn>
                <a:cxn ang="0">
                  <a:pos x="214" y="211"/>
                </a:cxn>
                <a:cxn ang="0">
                  <a:pos x="221" y="205"/>
                </a:cxn>
                <a:cxn ang="0">
                  <a:pos x="234" y="179"/>
                </a:cxn>
                <a:cxn ang="0">
                  <a:pos x="233" y="171"/>
                </a:cxn>
                <a:cxn ang="0">
                  <a:pos x="252" y="157"/>
                </a:cxn>
                <a:cxn ang="0">
                  <a:pos x="266" y="143"/>
                </a:cxn>
                <a:cxn ang="0">
                  <a:pos x="273" y="131"/>
                </a:cxn>
                <a:cxn ang="0">
                  <a:pos x="255" y="135"/>
                </a:cxn>
                <a:cxn ang="0">
                  <a:pos x="295" y="298"/>
                </a:cxn>
                <a:cxn ang="0">
                  <a:pos x="272" y="288"/>
                </a:cxn>
                <a:cxn ang="0">
                  <a:pos x="251" y="288"/>
                </a:cxn>
                <a:cxn ang="0">
                  <a:pos x="236" y="286"/>
                </a:cxn>
                <a:cxn ang="0">
                  <a:pos x="230" y="307"/>
                </a:cxn>
                <a:cxn ang="0">
                  <a:pos x="223" y="335"/>
                </a:cxn>
                <a:cxn ang="0">
                  <a:pos x="308" y="302"/>
                </a:cxn>
              </a:cxnLst>
              <a:rect l="0" t="0" r="r" b="b"/>
              <a:pathLst>
                <a:path w="384" h="384">
                  <a:moveTo>
                    <a:pt x="384" y="192"/>
                  </a:moveTo>
                  <a:cubicBezTo>
                    <a:pt x="384" y="298"/>
                    <a:pt x="298" y="384"/>
                    <a:pt x="192" y="384"/>
                  </a:cubicBezTo>
                  <a:cubicBezTo>
                    <a:pt x="86" y="384"/>
                    <a:pt x="0" y="298"/>
                    <a:pt x="0" y="192"/>
                  </a:cubicBezTo>
                  <a:cubicBezTo>
                    <a:pt x="0" y="86"/>
                    <a:pt x="86" y="0"/>
                    <a:pt x="192" y="0"/>
                  </a:cubicBezTo>
                  <a:cubicBezTo>
                    <a:pt x="298" y="0"/>
                    <a:pt x="384" y="86"/>
                    <a:pt x="384" y="192"/>
                  </a:cubicBezTo>
                  <a:close/>
                  <a:moveTo>
                    <a:pt x="255" y="135"/>
                  </a:moveTo>
                  <a:cubicBezTo>
                    <a:pt x="256" y="135"/>
                    <a:pt x="257" y="130"/>
                    <a:pt x="258" y="129"/>
                  </a:cubicBezTo>
                  <a:cubicBezTo>
                    <a:pt x="260" y="127"/>
                    <a:pt x="262" y="126"/>
                    <a:pt x="264" y="125"/>
                  </a:cubicBezTo>
                  <a:cubicBezTo>
                    <a:pt x="268" y="124"/>
                    <a:pt x="272" y="123"/>
                    <a:pt x="277" y="122"/>
                  </a:cubicBezTo>
                  <a:cubicBezTo>
                    <a:pt x="281" y="121"/>
                    <a:pt x="286" y="121"/>
                    <a:pt x="289" y="125"/>
                  </a:cubicBezTo>
                  <a:cubicBezTo>
                    <a:pt x="289" y="124"/>
                    <a:pt x="295" y="119"/>
                    <a:pt x="295" y="119"/>
                  </a:cubicBezTo>
                  <a:cubicBezTo>
                    <a:pt x="298" y="118"/>
                    <a:pt x="301" y="118"/>
                    <a:pt x="303" y="116"/>
                  </a:cubicBezTo>
                  <a:cubicBezTo>
                    <a:pt x="303" y="115"/>
                    <a:pt x="303" y="110"/>
                    <a:pt x="303" y="110"/>
                  </a:cubicBezTo>
                  <a:cubicBezTo>
                    <a:pt x="299" y="111"/>
                    <a:pt x="298" y="107"/>
                    <a:pt x="297" y="103"/>
                  </a:cubicBezTo>
                  <a:cubicBezTo>
                    <a:pt x="297" y="104"/>
                    <a:pt x="297" y="104"/>
                    <a:pt x="296" y="105"/>
                  </a:cubicBezTo>
                  <a:cubicBezTo>
                    <a:pt x="296" y="102"/>
                    <a:pt x="291" y="104"/>
                    <a:pt x="290" y="104"/>
                  </a:cubicBezTo>
                  <a:cubicBezTo>
                    <a:pt x="284" y="102"/>
                    <a:pt x="285" y="98"/>
                    <a:pt x="283" y="94"/>
                  </a:cubicBezTo>
                  <a:cubicBezTo>
                    <a:pt x="282" y="92"/>
                    <a:pt x="279" y="91"/>
                    <a:pt x="278" y="89"/>
                  </a:cubicBezTo>
                  <a:cubicBezTo>
                    <a:pt x="277" y="87"/>
                    <a:pt x="277" y="84"/>
                    <a:pt x="274" y="84"/>
                  </a:cubicBezTo>
                  <a:cubicBezTo>
                    <a:pt x="273" y="84"/>
                    <a:pt x="270" y="89"/>
                    <a:pt x="270" y="89"/>
                  </a:cubicBezTo>
                  <a:cubicBezTo>
                    <a:pt x="267" y="88"/>
                    <a:pt x="266" y="89"/>
                    <a:pt x="265" y="90"/>
                  </a:cubicBezTo>
                  <a:cubicBezTo>
                    <a:pt x="263" y="91"/>
                    <a:pt x="262" y="91"/>
                    <a:pt x="260" y="92"/>
                  </a:cubicBezTo>
                  <a:cubicBezTo>
                    <a:pt x="265" y="90"/>
                    <a:pt x="258" y="88"/>
                    <a:pt x="256" y="88"/>
                  </a:cubicBezTo>
                  <a:cubicBezTo>
                    <a:pt x="260" y="87"/>
                    <a:pt x="258" y="83"/>
                    <a:pt x="256" y="82"/>
                  </a:cubicBezTo>
                  <a:cubicBezTo>
                    <a:pt x="256" y="82"/>
                    <a:pt x="257" y="82"/>
                    <a:pt x="257" y="82"/>
                  </a:cubicBezTo>
                  <a:cubicBezTo>
                    <a:pt x="257" y="79"/>
                    <a:pt x="250" y="77"/>
                    <a:pt x="247" y="76"/>
                  </a:cubicBezTo>
                  <a:cubicBezTo>
                    <a:pt x="245" y="74"/>
                    <a:pt x="233" y="72"/>
                    <a:pt x="231" y="73"/>
                  </a:cubicBezTo>
                  <a:cubicBezTo>
                    <a:pt x="228" y="75"/>
                    <a:pt x="231" y="80"/>
                    <a:pt x="231" y="83"/>
                  </a:cubicBezTo>
                  <a:cubicBezTo>
                    <a:pt x="232" y="86"/>
                    <a:pt x="228" y="86"/>
                    <a:pt x="228" y="89"/>
                  </a:cubicBezTo>
                  <a:cubicBezTo>
                    <a:pt x="228" y="93"/>
                    <a:pt x="236" y="92"/>
                    <a:pt x="234" y="98"/>
                  </a:cubicBezTo>
                  <a:cubicBezTo>
                    <a:pt x="233" y="102"/>
                    <a:pt x="228" y="102"/>
                    <a:pt x="226" y="105"/>
                  </a:cubicBezTo>
                  <a:cubicBezTo>
                    <a:pt x="224" y="108"/>
                    <a:pt x="227" y="112"/>
                    <a:pt x="229" y="114"/>
                  </a:cubicBezTo>
                  <a:cubicBezTo>
                    <a:pt x="231" y="115"/>
                    <a:pt x="225" y="118"/>
                    <a:pt x="224" y="118"/>
                  </a:cubicBezTo>
                  <a:cubicBezTo>
                    <a:pt x="220" y="120"/>
                    <a:pt x="217" y="114"/>
                    <a:pt x="216" y="110"/>
                  </a:cubicBezTo>
                  <a:cubicBezTo>
                    <a:pt x="215" y="108"/>
                    <a:pt x="215" y="104"/>
                    <a:pt x="212" y="103"/>
                  </a:cubicBezTo>
                  <a:cubicBezTo>
                    <a:pt x="210" y="102"/>
                    <a:pt x="206" y="102"/>
                    <a:pt x="205" y="103"/>
                  </a:cubicBezTo>
                  <a:cubicBezTo>
                    <a:pt x="203" y="99"/>
                    <a:pt x="198" y="98"/>
                    <a:pt x="194" y="97"/>
                  </a:cubicBezTo>
                  <a:cubicBezTo>
                    <a:pt x="189" y="95"/>
                    <a:pt x="185" y="95"/>
                    <a:pt x="180" y="96"/>
                  </a:cubicBezTo>
                  <a:cubicBezTo>
                    <a:pt x="181" y="95"/>
                    <a:pt x="179" y="88"/>
                    <a:pt x="175" y="89"/>
                  </a:cubicBezTo>
                  <a:cubicBezTo>
                    <a:pt x="176" y="86"/>
                    <a:pt x="176" y="84"/>
                    <a:pt x="176" y="81"/>
                  </a:cubicBezTo>
                  <a:cubicBezTo>
                    <a:pt x="177" y="79"/>
                    <a:pt x="178" y="77"/>
                    <a:pt x="179" y="75"/>
                  </a:cubicBezTo>
                  <a:cubicBezTo>
                    <a:pt x="180" y="74"/>
                    <a:pt x="185" y="69"/>
                    <a:pt x="183" y="68"/>
                  </a:cubicBezTo>
                  <a:cubicBezTo>
                    <a:pt x="188" y="69"/>
                    <a:pt x="193" y="69"/>
                    <a:pt x="196" y="66"/>
                  </a:cubicBezTo>
                  <a:cubicBezTo>
                    <a:pt x="198" y="63"/>
                    <a:pt x="199" y="60"/>
                    <a:pt x="202" y="57"/>
                  </a:cubicBezTo>
                  <a:cubicBezTo>
                    <a:pt x="205" y="53"/>
                    <a:pt x="209" y="58"/>
                    <a:pt x="212" y="58"/>
                  </a:cubicBezTo>
                  <a:cubicBezTo>
                    <a:pt x="217" y="59"/>
                    <a:pt x="217" y="53"/>
                    <a:pt x="214" y="51"/>
                  </a:cubicBezTo>
                  <a:cubicBezTo>
                    <a:pt x="218" y="51"/>
                    <a:pt x="215" y="45"/>
                    <a:pt x="213" y="44"/>
                  </a:cubicBezTo>
                  <a:cubicBezTo>
                    <a:pt x="211" y="43"/>
                    <a:pt x="202" y="46"/>
                    <a:pt x="207" y="47"/>
                  </a:cubicBezTo>
                  <a:cubicBezTo>
                    <a:pt x="206" y="47"/>
                    <a:pt x="200" y="59"/>
                    <a:pt x="196" y="53"/>
                  </a:cubicBezTo>
                  <a:cubicBezTo>
                    <a:pt x="195" y="52"/>
                    <a:pt x="195" y="47"/>
                    <a:pt x="193" y="46"/>
                  </a:cubicBezTo>
                  <a:cubicBezTo>
                    <a:pt x="190" y="46"/>
                    <a:pt x="189" y="49"/>
                    <a:pt x="188" y="50"/>
                  </a:cubicBezTo>
                  <a:cubicBezTo>
                    <a:pt x="190" y="47"/>
                    <a:pt x="181" y="45"/>
                    <a:pt x="180" y="44"/>
                  </a:cubicBezTo>
                  <a:cubicBezTo>
                    <a:pt x="183" y="42"/>
                    <a:pt x="180" y="39"/>
                    <a:pt x="178" y="38"/>
                  </a:cubicBezTo>
                  <a:cubicBezTo>
                    <a:pt x="176" y="36"/>
                    <a:pt x="169" y="35"/>
                    <a:pt x="168" y="37"/>
                  </a:cubicBezTo>
                  <a:cubicBezTo>
                    <a:pt x="163" y="43"/>
                    <a:pt x="173" y="44"/>
                    <a:pt x="175" y="45"/>
                  </a:cubicBezTo>
                  <a:cubicBezTo>
                    <a:pt x="176" y="46"/>
                    <a:pt x="179" y="48"/>
                    <a:pt x="177" y="49"/>
                  </a:cubicBezTo>
                  <a:cubicBezTo>
                    <a:pt x="176" y="50"/>
                    <a:pt x="171" y="51"/>
                    <a:pt x="171" y="52"/>
                  </a:cubicBezTo>
                  <a:cubicBezTo>
                    <a:pt x="169" y="54"/>
                    <a:pt x="172" y="57"/>
                    <a:pt x="170" y="59"/>
                  </a:cubicBezTo>
                  <a:cubicBezTo>
                    <a:pt x="168" y="57"/>
                    <a:pt x="168" y="53"/>
                    <a:pt x="166" y="50"/>
                  </a:cubicBezTo>
                  <a:cubicBezTo>
                    <a:pt x="168" y="53"/>
                    <a:pt x="157" y="52"/>
                    <a:pt x="157" y="52"/>
                  </a:cubicBezTo>
                  <a:cubicBezTo>
                    <a:pt x="154" y="52"/>
                    <a:pt x="148" y="54"/>
                    <a:pt x="145" y="50"/>
                  </a:cubicBezTo>
                  <a:cubicBezTo>
                    <a:pt x="144" y="49"/>
                    <a:pt x="144" y="44"/>
                    <a:pt x="146" y="45"/>
                  </a:cubicBezTo>
                  <a:cubicBezTo>
                    <a:pt x="144" y="43"/>
                    <a:pt x="142" y="41"/>
                    <a:pt x="141" y="40"/>
                  </a:cubicBezTo>
                  <a:cubicBezTo>
                    <a:pt x="132" y="43"/>
                    <a:pt x="125" y="47"/>
                    <a:pt x="117" y="51"/>
                  </a:cubicBezTo>
                  <a:cubicBezTo>
                    <a:pt x="118" y="51"/>
                    <a:pt x="119" y="51"/>
                    <a:pt x="120" y="50"/>
                  </a:cubicBezTo>
                  <a:cubicBezTo>
                    <a:pt x="122" y="50"/>
                    <a:pt x="124" y="48"/>
                    <a:pt x="126" y="47"/>
                  </a:cubicBezTo>
                  <a:cubicBezTo>
                    <a:pt x="128" y="46"/>
                    <a:pt x="134" y="43"/>
                    <a:pt x="136" y="46"/>
                  </a:cubicBezTo>
                  <a:cubicBezTo>
                    <a:pt x="137" y="45"/>
                    <a:pt x="137" y="45"/>
                    <a:pt x="138" y="44"/>
                  </a:cubicBezTo>
                  <a:cubicBezTo>
                    <a:pt x="139" y="46"/>
                    <a:pt x="141" y="48"/>
                    <a:pt x="143" y="51"/>
                  </a:cubicBezTo>
                  <a:cubicBezTo>
                    <a:pt x="141" y="50"/>
                    <a:pt x="137" y="50"/>
                    <a:pt x="135" y="50"/>
                  </a:cubicBezTo>
                  <a:cubicBezTo>
                    <a:pt x="133" y="51"/>
                    <a:pt x="130" y="51"/>
                    <a:pt x="130" y="53"/>
                  </a:cubicBezTo>
                  <a:cubicBezTo>
                    <a:pt x="130" y="55"/>
                    <a:pt x="131" y="57"/>
                    <a:pt x="131" y="58"/>
                  </a:cubicBezTo>
                  <a:cubicBezTo>
                    <a:pt x="128" y="56"/>
                    <a:pt x="125" y="52"/>
                    <a:pt x="121" y="51"/>
                  </a:cubicBezTo>
                  <a:cubicBezTo>
                    <a:pt x="119" y="51"/>
                    <a:pt x="117" y="51"/>
                    <a:pt x="115" y="52"/>
                  </a:cubicBezTo>
                  <a:cubicBezTo>
                    <a:pt x="91" y="65"/>
                    <a:pt x="71" y="84"/>
                    <a:pt x="56" y="107"/>
                  </a:cubicBezTo>
                  <a:cubicBezTo>
                    <a:pt x="57" y="108"/>
                    <a:pt x="58" y="109"/>
                    <a:pt x="59" y="109"/>
                  </a:cubicBezTo>
                  <a:cubicBezTo>
                    <a:pt x="62" y="110"/>
                    <a:pt x="59" y="117"/>
                    <a:pt x="64" y="113"/>
                  </a:cubicBezTo>
                  <a:cubicBezTo>
                    <a:pt x="66" y="115"/>
                    <a:pt x="66" y="116"/>
                    <a:pt x="65" y="118"/>
                  </a:cubicBezTo>
                  <a:cubicBezTo>
                    <a:pt x="65" y="118"/>
                    <a:pt x="75" y="124"/>
                    <a:pt x="76" y="125"/>
                  </a:cubicBezTo>
                  <a:cubicBezTo>
                    <a:pt x="78" y="126"/>
                    <a:pt x="80" y="128"/>
                    <a:pt x="81" y="130"/>
                  </a:cubicBezTo>
                  <a:cubicBezTo>
                    <a:pt x="82" y="132"/>
                    <a:pt x="80" y="134"/>
                    <a:pt x="79" y="135"/>
                  </a:cubicBezTo>
                  <a:cubicBezTo>
                    <a:pt x="78" y="134"/>
                    <a:pt x="75" y="130"/>
                    <a:pt x="74" y="131"/>
                  </a:cubicBezTo>
                  <a:cubicBezTo>
                    <a:pt x="73" y="133"/>
                    <a:pt x="74" y="139"/>
                    <a:pt x="77" y="139"/>
                  </a:cubicBezTo>
                  <a:cubicBezTo>
                    <a:pt x="73" y="139"/>
                    <a:pt x="75" y="155"/>
                    <a:pt x="74" y="158"/>
                  </a:cubicBezTo>
                  <a:cubicBezTo>
                    <a:pt x="74" y="158"/>
                    <a:pt x="74" y="158"/>
                    <a:pt x="74" y="158"/>
                  </a:cubicBezTo>
                  <a:cubicBezTo>
                    <a:pt x="73" y="161"/>
                    <a:pt x="76" y="173"/>
                    <a:pt x="81" y="172"/>
                  </a:cubicBezTo>
                  <a:cubicBezTo>
                    <a:pt x="78" y="172"/>
                    <a:pt x="87" y="184"/>
                    <a:pt x="88" y="185"/>
                  </a:cubicBezTo>
                  <a:cubicBezTo>
                    <a:pt x="91" y="187"/>
                    <a:pt x="95" y="188"/>
                    <a:pt x="97" y="192"/>
                  </a:cubicBezTo>
                  <a:cubicBezTo>
                    <a:pt x="100" y="195"/>
                    <a:pt x="100" y="201"/>
                    <a:pt x="103" y="203"/>
                  </a:cubicBezTo>
                  <a:cubicBezTo>
                    <a:pt x="102" y="206"/>
                    <a:pt x="108" y="210"/>
                    <a:pt x="108" y="214"/>
                  </a:cubicBezTo>
                  <a:cubicBezTo>
                    <a:pt x="108" y="214"/>
                    <a:pt x="107" y="214"/>
                    <a:pt x="107" y="215"/>
                  </a:cubicBezTo>
                  <a:cubicBezTo>
                    <a:pt x="108" y="218"/>
                    <a:pt x="113" y="218"/>
                    <a:pt x="115" y="221"/>
                  </a:cubicBezTo>
                  <a:cubicBezTo>
                    <a:pt x="116" y="223"/>
                    <a:pt x="115" y="228"/>
                    <a:pt x="118" y="227"/>
                  </a:cubicBezTo>
                  <a:cubicBezTo>
                    <a:pt x="118" y="222"/>
                    <a:pt x="115" y="216"/>
                    <a:pt x="112" y="212"/>
                  </a:cubicBezTo>
                  <a:cubicBezTo>
                    <a:pt x="110" y="209"/>
                    <a:pt x="109" y="207"/>
                    <a:pt x="108" y="204"/>
                  </a:cubicBezTo>
                  <a:cubicBezTo>
                    <a:pt x="106" y="202"/>
                    <a:pt x="106" y="199"/>
                    <a:pt x="105" y="197"/>
                  </a:cubicBezTo>
                  <a:cubicBezTo>
                    <a:pt x="106" y="197"/>
                    <a:pt x="112" y="199"/>
                    <a:pt x="111" y="200"/>
                  </a:cubicBezTo>
                  <a:cubicBezTo>
                    <a:pt x="109" y="205"/>
                    <a:pt x="119" y="214"/>
                    <a:pt x="122" y="217"/>
                  </a:cubicBezTo>
                  <a:cubicBezTo>
                    <a:pt x="123" y="218"/>
                    <a:pt x="128" y="225"/>
                    <a:pt x="125" y="225"/>
                  </a:cubicBezTo>
                  <a:cubicBezTo>
                    <a:pt x="129" y="225"/>
                    <a:pt x="133" y="230"/>
                    <a:pt x="135" y="233"/>
                  </a:cubicBezTo>
                  <a:cubicBezTo>
                    <a:pt x="137" y="236"/>
                    <a:pt x="136" y="241"/>
                    <a:pt x="138" y="245"/>
                  </a:cubicBezTo>
                  <a:cubicBezTo>
                    <a:pt x="139" y="250"/>
                    <a:pt x="146" y="252"/>
                    <a:pt x="150" y="255"/>
                  </a:cubicBezTo>
                  <a:cubicBezTo>
                    <a:pt x="154" y="256"/>
                    <a:pt x="157" y="259"/>
                    <a:pt x="160" y="260"/>
                  </a:cubicBezTo>
                  <a:cubicBezTo>
                    <a:pt x="166" y="262"/>
                    <a:pt x="167" y="260"/>
                    <a:pt x="171" y="260"/>
                  </a:cubicBezTo>
                  <a:cubicBezTo>
                    <a:pt x="178" y="259"/>
                    <a:pt x="179" y="266"/>
                    <a:pt x="184" y="269"/>
                  </a:cubicBezTo>
                  <a:cubicBezTo>
                    <a:pt x="187" y="270"/>
                    <a:pt x="194" y="273"/>
                    <a:pt x="198" y="271"/>
                  </a:cubicBezTo>
                  <a:cubicBezTo>
                    <a:pt x="196" y="272"/>
                    <a:pt x="203" y="282"/>
                    <a:pt x="204" y="283"/>
                  </a:cubicBezTo>
                  <a:cubicBezTo>
                    <a:pt x="206" y="286"/>
                    <a:pt x="210" y="287"/>
                    <a:pt x="213" y="290"/>
                  </a:cubicBezTo>
                  <a:cubicBezTo>
                    <a:pt x="213" y="290"/>
                    <a:pt x="214" y="289"/>
                    <a:pt x="214" y="288"/>
                  </a:cubicBezTo>
                  <a:cubicBezTo>
                    <a:pt x="213" y="291"/>
                    <a:pt x="218" y="296"/>
                    <a:pt x="221" y="296"/>
                  </a:cubicBezTo>
                  <a:cubicBezTo>
                    <a:pt x="223" y="295"/>
                    <a:pt x="224" y="290"/>
                    <a:pt x="224" y="288"/>
                  </a:cubicBezTo>
                  <a:cubicBezTo>
                    <a:pt x="219" y="290"/>
                    <a:pt x="215" y="288"/>
                    <a:pt x="212" y="283"/>
                  </a:cubicBezTo>
                  <a:cubicBezTo>
                    <a:pt x="211" y="282"/>
                    <a:pt x="207" y="275"/>
                    <a:pt x="211" y="275"/>
                  </a:cubicBezTo>
                  <a:cubicBezTo>
                    <a:pt x="216" y="275"/>
                    <a:pt x="212" y="271"/>
                    <a:pt x="212" y="268"/>
                  </a:cubicBezTo>
                  <a:cubicBezTo>
                    <a:pt x="211" y="264"/>
                    <a:pt x="208" y="262"/>
                    <a:pt x="206" y="259"/>
                  </a:cubicBezTo>
                  <a:cubicBezTo>
                    <a:pt x="205" y="262"/>
                    <a:pt x="200" y="261"/>
                    <a:pt x="198" y="259"/>
                  </a:cubicBezTo>
                  <a:cubicBezTo>
                    <a:pt x="198" y="259"/>
                    <a:pt x="197" y="261"/>
                    <a:pt x="197" y="262"/>
                  </a:cubicBezTo>
                  <a:cubicBezTo>
                    <a:pt x="196" y="262"/>
                    <a:pt x="195" y="262"/>
                    <a:pt x="194" y="261"/>
                  </a:cubicBezTo>
                  <a:cubicBezTo>
                    <a:pt x="194" y="258"/>
                    <a:pt x="194" y="255"/>
                    <a:pt x="195" y="251"/>
                  </a:cubicBezTo>
                  <a:cubicBezTo>
                    <a:pt x="196" y="247"/>
                    <a:pt x="205" y="238"/>
                    <a:pt x="194" y="239"/>
                  </a:cubicBezTo>
                  <a:cubicBezTo>
                    <a:pt x="190" y="239"/>
                    <a:pt x="188" y="240"/>
                    <a:pt x="187" y="244"/>
                  </a:cubicBezTo>
                  <a:cubicBezTo>
                    <a:pt x="186" y="247"/>
                    <a:pt x="186" y="249"/>
                    <a:pt x="183" y="251"/>
                  </a:cubicBezTo>
                  <a:cubicBezTo>
                    <a:pt x="181" y="252"/>
                    <a:pt x="173" y="251"/>
                    <a:pt x="171" y="250"/>
                  </a:cubicBezTo>
                  <a:cubicBezTo>
                    <a:pt x="166" y="247"/>
                    <a:pt x="163" y="239"/>
                    <a:pt x="163" y="234"/>
                  </a:cubicBezTo>
                  <a:cubicBezTo>
                    <a:pt x="163" y="227"/>
                    <a:pt x="166" y="221"/>
                    <a:pt x="163" y="215"/>
                  </a:cubicBezTo>
                  <a:cubicBezTo>
                    <a:pt x="164" y="213"/>
                    <a:pt x="166" y="211"/>
                    <a:pt x="168" y="210"/>
                  </a:cubicBezTo>
                  <a:cubicBezTo>
                    <a:pt x="169" y="209"/>
                    <a:pt x="171" y="210"/>
                    <a:pt x="172" y="207"/>
                  </a:cubicBezTo>
                  <a:cubicBezTo>
                    <a:pt x="171" y="207"/>
                    <a:pt x="170" y="206"/>
                    <a:pt x="170" y="206"/>
                  </a:cubicBezTo>
                  <a:cubicBezTo>
                    <a:pt x="173" y="208"/>
                    <a:pt x="180" y="203"/>
                    <a:pt x="184" y="206"/>
                  </a:cubicBezTo>
                  <a:cubicBezTo>
                    <a:pt x="186" y="207"/>
                    <a:pt x="188" y="208"/>
                    <a:pt x="189" y="205"/>
                  </a:cubicBezTo>
                  <a:cubicBezTo>
                    <a:pt x="189" y="205"/>
                    <a:pt x="187" y="202"/>
                    <a:pt x="188" y="200"/>
                  </a:cubicBezTo>
                  <a:cubicBezTo>
                    <a:pt x="189" y="204"/>
                    <a:pt x="192" y="205"/>
                    <a:pt x="196" y="202"/>
                  </a:cubicBezTo>
                  <a:cubicBezTo>
                    <a:pt x="197" y="203"/>
                    <a:pt x="201" y="203"/>
                    <a:pt x="204" y="204"/>
                  </a:cubicBezTo>
                  <a:cubicBezTo>
                    <a:pt x="207" y="206"/>
                    <a:pt x="207" y="209"/>
                    <a:pt x="211" y="205"/>
                  </a:cubicBezTo>
                  <a:cubicBezTo>
                    <a:pt x="213" y="208"/>
                    <a:pt x="213" y="208"/>
                    <a:pt x="214" y="211"/>
                  </a:cubicBezTo>
                  <a:cubicBezTo>
                    <a:pt x="214" y="214"/>
                    <a:pt x="216" y="221"/>
                    <a:pt x="218" y="222"/>
                  </a:cubicBezTo>
                  <a:cubicBezTo>
                    <a:pt x="224" y="225"/>
                    <a:pt x="222" y="217"/>
                    <a:pt x="222" y="214"/>
                  </a:cubicBezTo>
                  <a:cubicBezTo>
                    <a:pt x="222" y="213"/>
                    <a:pt x="222" y="205"/>
                    <a:pt x="221" y="205"/>
                  </a:cubicBezTo>
                  <a:cubicBezTo>
                    <a:pt x="213" y="203"/>
                    <a:pt x="216" y="197"/>
                    <a:pt x="221" y="193"/>
                  </a:cubicBezTo>
                  <a:cubicBezTo>
                    <a:pt x="222" y="192"/>
                    <a:pt x="227" y="190"/>
                    <a:pt x="230" y="188"/>
                  </a:cubicBezTo>
                  <a:cubicBezTo>
                    <a:pt x="232" y="186"/>
                    <a:pt x="235" y="183"/>
                    <a:pt x="234" y="179"/>
                  </a:cubicBezTo>
                  <a:cubicBezTo>
                    <a:pt x="235" y="179"/>
                    <a:pt x="236" y="178"/>
                    <a:pt x="236" y="177"/>
                  </a:cubicBezTo>
                  <a:cubicBezTo>
                    <a:pt x="236" y="177"/>
                    <a:pt x="233" y="174"/>
                    <a:pt x="232" y="175"/>
                  </a:cubicBezTo>
                  <a:cubicBezTo>
                    <a:pt x="234" y="174"/>
                    <a:pt x="234" y="172"/>
                    <a:pt x="233" y="171"/>
                  </a:cubicBezTo>
                  <a:cubicBezTo>
                    <a:pt x="235" y="169"/>
                    <a:pt x="234" y="166"/>
                    <a:pt x="236" y="165"/>
                  </a:cubicBezTo>
                  <a:cubicBezTo>
                    <a:pt x="239" y="169"/>
                    <a:pt x="245" y="165"/>
                    <a:pt x="242" y="162"/>
                  </a:cubicBezTo>
                  <a:cubicBezTo>
                    <a:pt x="244" y="158"/>
                    <a:pt x="250" y="160"/>
                    <a:pt x="252" y="157"/>
                  </a:cubicBezTo>
                  <a:cubicBezTo>
                    <a:pt x="255" y="158"/>
                    <a:pt x="253" y="153"/>
                    <a:pt x="255" y="150"/>
                  </a:cubicBezTo>
                  <a:cubicBezTo>
                    <a:pt x="256" y="148"/>
                    <a:pt x="259" y="148"/>
                    <a:pt x="262" y="147"/>
                  </a:cubicBezTo>
                  <a:cubicBezTo>
                    <a:pt x="262" y="147"/>
                    <a:pt x="268" y="143"/>
                    <a:pt x="266" y="143"/>
                  </a:cubicBezTo>
                  <a:cubicBezTo>
                    <a:pt x="270" y="144"/>
                    <a:pt x="279" y="139"/>
                    <a:pt x="272" y="135"/>
                  </a:cubicBezTo>
                  <a:cubicBezTo>
                    <a:pt x="273" y="133"/>
                    <a:pt x="270" y="132"/>
                    <a:pt x="268" y="132"/>
                  </a:cubicBezTo>
                  <a:cubicBezTo>
                    <a:pt x="269" y="131"/>
                    <a:pt x="272" y="132"/>
                    <a:pt x="273" y="131"/>
                  </a:cubicBezTo>
                  <a:cubicBezTo>
                    <a:pt x="276" y="129"/>
                    <a:pt x="274" y="128"/>
                    <a:pt x="271" y="127"/>
                  </a:cubicBezTo>
                  <a:cubicBezTo>
                    <a:pt x="268" y="126"/>
                    <a:pt x="263" y="128"/>
                    <a:pt x="261" y="130"/>
                  </a:cubicBezTo>
                  <a:cubicBezTo>
                    <a:pt x="259" y="132"/>
                    <a:pt x="257" y="134"/>
                    <a:pt x="255" y="135"/>
                  </a:cubicBezTo>
                  <a:close/>
                  <a:moveTo>
                    <a:pt x="308" y="302"/>
                  </a:moveTo>
                  <a:cubicBezTo>
                    <a:pt x="306" y="301"/>
                    <a:pt x="303" y="301"/>
                    <a:pt x="301" y="300"/>
                  </a:cubicBezTo>
                  <a:cubicBezTo>
                    <a:pt x="299" y="300"/>
                    <a:pt x="298" y="299"/>
                    <a:pt x="295" y="298"/>
                  </a:cubicBezTo>
                  <a:cubicBezTo>
                    <a:pt x="296" y="293"/>
                    <a:pt x="290" y="292"/>
                    <a:pt x="287" y="289"/>
                  </a:cubicBezTo>
                  <a:cubicBezTo>
                    <a:pt x="284" y="287"/>
                    <a:pt x="282" y="284"/>
                    <a:pt x="277" y="285"/>
                  </a:cubicBezTo>
                  <a:cubicBezTo>
                    <a:pt x="276" y="285"/>
                    <a:pt x="271" y="287"/>
                    <a:pt x="272" y="288"/>
                  </a:cubicBezTo>
                  <a:cubicBezTo>
                    <a:pt x="269" y="285"/>
                    <a:pt x="268" y="284"/>
                    <a:pt x="263" y="282"/>
                  </a:cubicBezTo>
                  <a:cubicBezTo>
                    <a:pt x="259" y="281"/>
                    <a:pt x="257" y="276"/>
                    <a:pt x="253" y="281"/>
                  </a:cubicBezTo>
                  <a:cubicBezTo>
                    <a:pt x="251" y="283"/>
                    <a:pt x="252" y="286"/>
                    <a:pt x="251" y="288"/>
                  </a:cubicBezTo>
                  <a:cubicBezTo>
                    <a:pt x="247" y="285"/>
                    <a:pt x="254" y="282"/>
                    <a:pt x="251" y="279"/>
                  </a:cubicBezTo>
                  <a:cubicBezTo>
                    <a:pt x="248" y="275"/>
                    <a:pt x="243" y="281"/>
                    <a:pt x="240" y="282"/>
                  </a:cubicBezTo>
                  <a:cubicBezTo>
                    <a:pt x="239" y="284"/>
                    <a:pt x="237" y="284"/>
                    <a:pt x="236" y="286"/>
                  </a:cubicBezTo>
                  <a:cubicBezTo>
                    <a:pt x="235" y="287"/>
                    <a:pt x="234" y="290"/>
                    <a:pt x="233" y="291"/>
                  </a:cubicBezTo>
                  <a:cubicBezTo>
                    <a:pt x="233" y="289"/>
                    <a:pt x="228" y="290"/>
                    <a:pt x="228" y="288"/>
                  </a:cubicBezTo>
                  <a:cubicBezTo>
                    <a:pt x="229" y="294"/>
                    <a:pt x="229" y="301"/>
                    <a:pt x="230" y="307"/>
                  </a:cubicBezTo>
                  <a:cubicBezTo>
                    <a:pt x="231" y="310"/>
                    <a:pt x="230" y="316"/>
                    <a:pt x="227" y="319"/>
                  </a:cubicBezTo>
                  <a:cubicBezTo>
                    <a:pt x="224" y="321"/>
                    <a:pt x="221" y="324"/>
                    <a:pt x="220" y="329"/>
                  </a:cubicBezTo>
                  <a:cubicBezTo>
                    <a:pt x="220" y="332"/>
                    <a:pt x="220" y="334"/>
                    <a:pt x="223" y="335"/>
                  </a:cubicBezTo>
                  <a:cubicBezTo>
                    <a:pt x="223" y="339"/>
                    <a:pt x="219" y="342"/>
                    <a:pt x="219" y="346"/>
                  </a:cubicBezTo>
                  <a:cubicBezTo>
                    <a:pt x="219" y="346"/>
                    <a:pt x="220" y="348"/>
                    <a:pt x="220" y="350"/>
                  </a:cubicBezTo>
                  <a:cubicBezTo>
                    <a:pt x="254" y="344"/>
                    <a:pt x="285" y="327"/>
                    <a:pt x="308" y="302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11664" tIns="55832" rIns="111664" bIns="5583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20" name="Group 117"/>
          <p:cNvGrpSpPr/>
          <p:nvPr/>
        </p:nvGrpSpPr>
        <p:grpSpPr>
          <a:xfrm>
            <a:off x="3879663" y="2703250"/>
            <a:ext cx="933684" cy="906954"/>
            <a:chOff x="630683" y="3383511"/>
            <a:chExt cx="469021" cy="455593"/>
          </a:xfrm>
        </p:grpSpPr>
        <p:sp>
          <p:nvSpPr>
            <p:cNvPr id="112" name="Oval 111"/>
            <p:cNvSpPr>
              <a:spLocks noChangeAspect="1"/>
            </p:cNvSpPr>
            <p:nvPr/>
          </p:nvSpPr>
          <p:spPr>
            <a:xfrm>
              <a:off x="630683" y="3383511"/>
              <a:ext cx="469021" cy="455593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cs typeface="+mn-ea"/>
                <a:sym typeface="+mn-lt"/>
              </a:endParaRPr>
            </a:p>
          </p:txBody>
        </p:sp>
        <p:sp>
          <p:nvSpPr>
            <p:cNvPr id="114" name="Freeform 117"/>
            <p:cNvSpPr>
              <a:spLocks/>
            </p:cNvSpPr>
            <p:nvPr/>
          </p:nvSpPr>
          <p:spPr bwMode="auto">
            <a:xfrm>
              <a:off x="730012" y="3476126"/>
              <a:ext cx="270363" cy="270363"/>
            </a:xfrm>
            <a:custGeom>
              <a:avLst/>
              <a:gdLst/>
              <a:ahLst/>
              <a:cxnLst>
                <a:cxn ang="0">
                  <a:pos x="56" y="51"/>
                </a:cxn>
                <a:cxn ang="0">
                  <a:pos x="51" y="55"/>
                </a:cxn>
                <a:cxn ang="0">
                  <a:pos x="43" y="57"/>
                </a:cxn>
                <a:cxn ang="0">
                  <a:pos x="33" y="54"/>
                </a:cxn>
                <a:cxn ang="0">
                  <a:pos x="26" y="51"/>
                </a:cxn>
                <a:cxn ang="0">
                  <a:pos x="7" y="32"/>
                </a:cxn>
                <a:cxn ang="0">
                  <a:pos x="3" y="25"/>
                </a:cxn>
                <a:cxn ang="0">
                  <a:pos x="0" y="14"/>
                </a:cxn>
                <a:cxn ang="0">
                  <a:pos x="3" y="7"/>
                </a:cxn>
                <a:cxn ang="0">
                  <a:pos x="7" y="2"/>
                </a:cxn>
                <a:cxn ang="0">
                  <a:pos x="12" y="0"/>
                </a:cxn>
                <a:cxn ang="0">
                  <a:pos x="13" y="1"/>
                </a:cxn>
                <a:cxn ang="0">
                  <a:pos x="15" y="4"/>
                </a:cxn>
                <a:cxn ang="0">
                  <a:pos x="19" y="10"/>
                </a:cxn>
                <a:cxn ang="0">
                  <a:pos x="21" y="14"/>
                </a:cxn>
                <a:cxn ang="0">
                  <a:pos x="14" y="22"/>
                </a:cxn>
                <a:cxn ang="0">
                  <a:pos x="15" y="26"/>
                </a:cxn>
                <a:cxn ang="0">
                  <a:pos x="32" y="42"/>
                </a:cxn>
                <a:cxn ang="0">
                  <a:pos x="35" y="44"/>
                </a:cxn>
                <a:cxn ang="0">
                  <a:pos x="43" y="36"/>
                </a:cxn>
                <a:cxn ang="0">
                  <a:pos x="47" y="38"/>
                </a:cxn>
                <a:cxn ang="0">
                  <a:pos x="54" y="42"/>
                </a:cxn>
                <a:cxn ang="0">
                  <a:pos x="57" y="44"/>
                </a:cxn>
                <a:cxn ang="0">
                  <a:pos x="57" y="45"/>
                </a:cxn>
                <a:cxn ang="0">
                  <a:pos x="56" y="51"/>
                </a:cxn>
              </a:cxnLst>
              <a:rect l="0" t="0" r="r" b="b"/>
              <a:pathLst>
                <a:path w="57" h="57">
                  <a:moveTo>
                    <a:pt x="56" y="51"/>
                  </a:moveTo>
                  <a:cubicBezTo>
                    <a:pt x="55" y="53"/>
                    <a:pt x="53" y="54"/>
                    <a:pt x="51" y="55"/>
                  </a:cubicBezTo>
                  <a:cubicBezTo>
                    <a:pt x="49" y="56"/>
                    <a:pt x="46" y="57"/>
                    <a:pt x="43" y="57"/>
                  </a:cubicBezTo>
                  <a:cubicBezTo>
                    <a:pt x="40" y="57"/>
                    <a:pt x="36" y="55"/>
                    <a:pt x="33" y="54"/>
                  </a:cubicBezTo>
                  <a:cubicBezTo>
                    <a:pt x="30" y="53"/>
                    <a:pt x="28" y="52"/>
                    <a:pt x="26" y="51"/>
                  </a:cubicBezTo>
                  <a:cubicBezTo>
                    <a:pt x="19" y="47"/>
                    <a:pt x="11" y="38"/>
                    <a:pt x="7" y="32"/>
                  </a:cubicBezTo>
                  <a:cubicBezTo>
                    <a:pt x="5" y="29"/>
                    <a:pt x="4" y="27"/>
                    <a:pt x="3" y="25"/>
                  </a:cubicBezTo>
                  <a:cubicBezTo>
                    <a:pt x="2" y="21"/>
                    <a:pt x="0" y="18"/>
                    <a:pt x="0" y="14"/>
                  </a:cubicBezTo>
                  <a:cubicBezTo>
                    <a:pt x="0" y="11"/>
                    <a:pt x="1" y="9"/>
                    <a:pt x="3" y="7"/>
                  </a:cubicBezTo>
                  <a:cubicBezTo>
                    <a:pt x="4" y="5"/>
                    <a:pt x="5" y="3"/>
                    <a:pt x="7" y="2"/>
                  </a:cubicBezTo>
                  <a:cubicBezTo>
                    <a:pt x="8" y="1"/>
                    <a:pt x="11" y="0"/>
                    <a:pt x="12" y="0"/>
                  </a:cubicBezTo>
                  <a:cubicBezTo>
                    <a:pt x="13" y="0"/>
                    <a:pt x="13" y="0"/>
                    <a:pt x="13" y="1"/>
                  </a:cubicBezTo>
                  <a:cubicBezTo>
                    <a:pt x="14" y="1"/>
                    <a:pt x="15" y="3"/>
                    <a:pt x="15" y="4"/>
                  </a:cubicBezTo>
                  <a:cubicBezTo>
                    <a:pt x="17" y="6"/>
                    <a:pt x="18" y="8"/>
                    <a:pt x="19" y="10"/>
                  </a:cubicBezTo>
                  <a:cubicBezTo>
                    <a:pt x="20" y="12"/>
                    <a:pt x="21" y="13"/>
                    <a:pt x="21" y="14"/>
                  </a:cubicBezTo>
                  <a:cubicBezTo>
                    <a:pt x="21" y="17"/>
                    <a:pt x="14" y="20"/>
                    <a:pt x="14" y="22"/>
                  </a:cubicBezTo>
                  <a:cubicBezTo>
                    <a:pt x="14" y="23"/>
                    <a:pt x="15" y="25"/>
                    <a:pt x="15" y="26"/>
                  </a:cubicBezTo>
                  <a:cubicBezTo>
                    <a:pt x="19" y="33"/>
                    <a:pt x="24" y="38"/>
                    <a:pt x="32" y="42"/>
                  </a:cubicBezTo>
                  <a:cubicBezTo>
                    <a:pt x="33" y="43"/>
                    <a:pt x="34" y="44"/>
                    <a:pt x="35" y="44"/>
                  </a:cubicBezTo>
                  <a:cubicBezTo>
                    <a:pt x="37" y="44"/>
                    <a:pt x="41" y="36"/>
                    <a:pt x="43" y="36"/>
                  </a:cubicBezTo>
                  <a:cubicBezTo>
                    <a:pt x="45" y="36"/>
                    <a:pt x="46" y="38"/>
                    <a:pt x="47" y="38"/>
                  </a:cubicBezTo>
                  <a:cubicBezTo>
                    <a:pt x="49" y="40"/>
                    <a:pt x="52" y="41"/>
                    <a:pt x="54" y="42"/>
                  </a:cubicBezTo>
                  <a:cubicBezTo>
                    <a:pt x="55" y="43"/>
                    <a:pt x="57" y="43"/>
                    <a:pt x="57" y="44"/>
                  </a:cubicBezTo>
                  <a:cubicBezTo>
                    <a:pt x="57" y="45"/>
                    <a:pt x="57" y="45"/>
                    <a:pt x="57" y="45"/>
                  </a:cubicBezTo>
                  <a:cubicBezTo>
                    <a:pt x="57" y="47"/>
                    <a:pt x="56" y="49"/>
                    <a:pt x="56" y="51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11664" tIns="55832" rIns="111664" bIns="5583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21" name="Group 120"/>
          <p:cNvGrpSpPr/>
          <p:nvPr/>
        </p:nvGrpSpPr>
        <p:grpSpPr>
          <a:xfrm>
            <a:off x="8016917" y="2703250"/>
            <a:ext cx="933684" cy="906954"/>
            <a:chOff x="3428938" y="4190009"/>
            <a:chExt cx="469021" cy="455593"/>
          </a:xfrm>
        </p:grpSpPr>
        <p:sp>
          <p:nvSpPr>
            <p:cNvPr id="117" name="Oval 116"/>
            <p:cNvSpPr>
              <a:spLocks noChangeAspect="1"/>
            </p:cNvSpPr>
            <p:nvPr/>
          </p:nvSpPr>
          <p:spPr>
            <a:xfrm>
              <a:off x="3428938" y="4190009"/>
              <a:ext cx="469021" cy="455593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cs typeface="+mn-ea"/>
                <a:sym typeface="+mn-lt"/>
              </a:endParaRPr>
            </a:p>
          </p:txBody>
        </p:sp>
        <p:sp>
          <p:nvSpPr>
            <p:cNvPr id="121" name="Freeform 83"/>
            <p:cNvSpPr>
              <a:spLocks noEditPoints="1"/>
            </p:cNvSpPr>
            <p:nvPr/>
          </p:nvSpPr>
          <p:spPr bwMode="auto">
            <a:xfrm>
              <a:off x="3571129" y="4279327"/>
              <a:ext cx="184638" cy="276957"/>
            </a:xfrm>
            <a:custGeom>
              <a:avLst/>
              <a:gdLst/>
              <a:ahLst/>
              <a:cxnLst>
                <a:cxn ang="0">
                  <a:pos x="38" y="26"/>
                </a:cxn>
                <a:cxn ang="0">
                  <a:pos x="24" y="55"/>
                </a:cxn>
                <a:cxn ang="0">
                  <a:pos x="20" y="58"/>
                </a:cxn>
                <a:cxn ang="0">
                  <a:pos x="16" y="55"/>
                </a:cxn>
                <a:cxn ang="0">
                  <a:pos x="2" y="26"/>
                </a:cxn>
                <a:cxn ang="0">
                  <a:pos x="0" y="19"/>
                </a:cxn>
                <a:cxn ang="0">
                  <a:pos x="20" y="0"/>
                </a:cxn>
                <a:cxn ang="0">
                  <a:pos x="39" y="19"/>
                </a:cxn>
                <a:cxn ang="0">
                  <a:pos x="38" y="26"/>
                </a:cxn>
                <a:cxn ang="0">
                  <a:pos x="20" y="9"/>
                </a:cxn>
                <a:cxn ang="0">
                  <a:pos x="10" y="19"/>
                </a:cxn>
                <a:cxn ang="0">
                  <a:pos x="20" y="29"/>
                </a:cxn>
                <a:cxn ang="0">
                  <a:pos x="30" y="19"/>
                </a:cxn>
                <a:cxn ang="0">
                  <a:pos x="20" y="9"/>
                </a:cxn>
              </a:cxnLst>
              <a:rect l="0" t="0" r="r" b="b"/>
              <a:pathLst>
                <a:path w="39" h="58">
                  <a:moveTo>
                    <a:pt x="38" y="26"/>
                  </a:moveTo>
                  <a:cubicBezTo>
                    <a:pt x="24" y="55"/>
                    <a:pt x="24" y="55"/>
                    <a:pt x="24" y="55"/>
                  </a:cubicBezTo>
                  <a:cubicBezTo>
                    <a:pt x="23" y="57"/>
                    <a:pt x="22" y="58"/>
                    <a:pt x="20" y="58"/>
                  </a:cubicBezTo>
                  <a:cubicBezTo>
                    <a:pt x="18" y="58"/>
                    <a:pt x="16" y="57"/>
                    <a:pt x="16" y="55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1" y="24"/>
                    <a:pt x="0" y="21"/>
                    <a:pt x="0" y="19"/>
                  </a:cubicBezTo>
                  <a:cubicBezTo>
                    <a:pt x="0" y="8"/>
                    <a:pt x="9" y="0"/>
                    <a:pt x="20" y="0"/>
                  </a:cubicBezTo>
                  <a:cubicBezTo>
                    <a:pt x="31" y="0"/>
                    <a:pt x="39" y="8"/>
                    <a:pt x="39" y="19"/>
                  </a:cubicBezTo>
                  <a:cubicBezTo>
                    <a:pt x="39" y="21"/>
                    <a:pt x="39" y="24"/>
                    <a:pt x="38" y="26"/>
                  </a:cubicBezTo>
                  <a:close/>
                  <a:moveTo>
                    <a:pt x="20" y="9"/>
                  </a:moveTo>
                  <a:cubicBezTo>
                    <a:pt x="15" y="9"/>
                    <a:pt x="10" y="14"/>
                    <a:pt x="10" y="19"/>
                  </a:cubicBezTo>
                  <a:cubicBezTo>
                    <a:pt x="10" y="24"/>
                    <a:pt x="15" y="29"/>
                    <a:pt x="20" y="29"/>
                  </a:cubicBezTo>
                  <a:cubicBezTo>
                    <a:pt x="25" y="29"/>
                    <a:pt x="30" y="24"/>
                    <a:pt x="30" y="19"/>
                  </a:cubicBezTo>
                  <a:cubicBezTo>
                    <a:pt x="30" y="14"/>
                    <a:pt x="25" y="9"/>
                    <a:pt x="20" y="9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11664" tIns="55832" rIns="111664" bIns="5583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128" name="Text Placeholder 3"/>
          <p:cNvSpPr txBox="1">
            <a:spLocks/>
          </p:cNvSpPr>
          <p:nvPr/>
        </p:nvSpPr>
        <p:spPr>
          <a:xfrm>
            <a:off x="2933781" y="5174846"/>
            <a:ext cx="1775462" cy="295466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r" defTabSz="1116686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31" name="Text Placeholder 3"/>
          <p:cNvSpPr txBox="1">
            <a:spLocks/>
          </p:cNvSpPr>
          <p:nvPr/>
        </p:nvSpPr>
        <p:spPr>
          <a:xfrm>
            <a:off x="8208827" y="5174846"/>
            <a:ext cx="1775462" cy="295466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1116686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34" name="Text Placeholder 3"/>
          <p:cNvSpPr txBox="1">
            <a:spLocks/>
          </p:cNvSpPr>
          <p:nvPr/>
        </p:nvSpPr>
        <p:spPr>
          <a:xfrm>
            <a:off x="1897963" y="2699163"/>
            <a:ext cx="1775462" cy="295466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r" defTabSz="1116686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37" name="Text Placeholder 3"/>
          <p:cNvSpPr txBox="1">
            <a:spLocks/>
          </p:cNvSpPr>
          <p:nvPr/>
        </p:nvSpPr>
        <p:spPr>
          <a:xfrm>
            <a:off x="5539263" y="1946548"/>
            <a:ext cx="1775462" cy="295466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116686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38" name="Text Placeholder 3"/>
          <p:cNvSpPr txBox="1">
            <a:spLocks/>
          </p:cNvSpPr>
          <p:nvPr/>
        </p:nvSpPr>
        <p:spPr>
          <a:xfrm>
            <a:off x="9168326" y="2699163"/>
            <a:ext cx="1775462" cy="295466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1116686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93" name="组合 92"/>
          <p:cNvGrpSpPr/>
          <p:nvPr/>
        </p:nvGrpSpPr>
        <p:grpSpPr>
          <a:xfrm>
            <a:off x="1618619" y="316323"/>
            <a:ext cx="4801314" cy="820351"/>
            <a:chOff x="4547065" y="1641064"/>
            <a:chExt cx="4801314" cy="820351"/>
          </a:xfrm>
        </p:grpSpPr>
        <p:sp>
          <p:nvSpPr>
            <p:cNvPr id="100" name="矩形 99"/>
            <p:cNvSpPr/>
            <p:nvPr/>
          </p:nvSpPr>
          <p:spPr>
            <a:xfrm>
              <a:off x="4547065" y="1641064"/>
              <a:ext cx="4801314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600" dirty="0"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单击此处添加标题文本</a:t>
              </a:r>
            </a:p>
          </p:txBody>
        </p:sp>
        <p:sp>
          <p:nvSpPr>
            <p:cNvPr id="101" name="矩形 100"/>
            <p:cNvSpPr/>
            <p:nvPr/>
          </p:nvSpPr>
          <p:spPr>
            <a:xfrm>
              <a:off x="4595743" y="2199805"/>
              <a:ext cx="3537232" cy="2616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en-US" altLang="zh-CN" sz="1100" i="1" dirty="0" smtClean="0">
                  <a:solidFill>
                    <a:schemeClr val="bg1">
                      <a:lumMod val="75000"/>
                    </a:schemeClr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rPr>
                <a:t>CLICK HERE TO ADD TITLE TEXT</a:t>
              </a:r>
              <a:endParaRPr lang="zh-CN" altLang="en-US" sz="1100" i="1" dirty="0">
                <a:solidFill>
                  <a:schemeClr val="bg1">
                    <a:lumMod val="75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endParaRPr>
            </a:p>
          </p:txBody>
        </p:sp>
      </p:grpSp>
      <p:sp>
        <p:nvSpPr>
          <p:cNvPr id="103" name="文本框 102"/>
          <p:cNvSpPr txBox="1"/>
          <p:nvPr/>
        </p:nvSpPr>
        <p:spPr>
          <a:xfrm>
            <a:off x="290946" y="247857"/>
            <a:ext cx="80983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01</a:t>
            </a:r>
            <a:endParaRPr lang="zh-CN" altLang="en-US" sz="4000" dirty="0">
              <a:solidFill>
                <a:schemeClr val="bg1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831034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 dir="u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" presetClass="entr" presetSubtype="2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1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2" presetClass="entr" presetSubtype="2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500"/>
                            </p:stCondLst>
                            <p:childTnLst>
                              <p:par>
                                <p:cTn id="4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0"/>
                            </p:stCondLst>
                            <p:childTnLst>
                              <p:par>
                                <p:cTn id="52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500"/>
                            </p:stCondLst>
                            <p:childTnLst>
                              <p:par>
                                <p:cTn id="5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6000"/>
                            </p:stCondLst>
                            <p:childTnLst>
                              <p:par>
                                <p:cTn id="62" presetID="2" presetClass="entr" presetSubtype="2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6500"/>
                            </p:stCondLst>
                            <p:childTnLst>
                              <p:par>
                                <p:cTn id="6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7000"/>
                            </p:stCondLst>
                            <p:childTnLst>
                              <p:par>
                                <p:cTn id="7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7500"/>
                            </p:stCondLst>
                            <p:childTnLst>
                              <p:par>
                                <p:cTn id="7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8000"/>
                            </p:stCondLst>
                            <p:childTnLst>
                              <p:par>
                                <p:cTn id="81" presetID="2" presetClass="entr" presetSubtype="2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8500"/>
                            </p:stCondLst>
                            <p:childTnLst>
                              <p:par>
                                <p:cTn id="8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9000"/>
                            </p:stCondLst>
                            <p:childTnLst>
                              <p:par>
                                <p:cTn id="90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9500"/>
                            </p:stCondLst>
                            <p:childTnLst>
                              <p:par>
                                <p:cTn id="9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10000"/>
                            </p:stCondLst>
                            <p:childTnLst>
                              <p:par>
                                <p:cTn id="100" presetID="2" presetClass="entr" presetSubtype="2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8" grpId="0"/>
      <p:bldP spid="131" grpId="0"/>
      <p:bldP spid="134" grpId="0"/>
      <p:bldP spid="137" grpId="0"/>
      <p:bldP spid="13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文本框 52"/>
          <p:cNvSpPr txBox="1"/>
          <p:nvPr/>
        </p:nvSpPr>
        <p:spPr>
          <a:xfrm>
            <a:off x="4197127" y="736005"/>
            <a:ext cx="3288080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9900" dirty="0" smtClean="0">
                <a:solidFill>
                  <a:srgbClr val="00B0F0"/>
                </a:solidFill>
                <a:effectLst>
                  <a:outerShdw blurRad="60007" dist="200025" dir="15000000" sy="30000" kx="-1800000" algn="bl" rotWithShape="0">
                    <a:schemeClr val="bg1">
                      <a:lumMod val="75000"/>
                      <a:alpha val="32000"/>
                    </a:scheme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04</a:t>
            </a:r>
            <a:endParaRPr lang="zh-CN" altLang="en-US" sz="19900" dirty="0">
              <a:solidFill>
                <a:srgbClr val="00B0F0"/>
              </a:solidFill>
              <a:effectLst>
                <a:outerShdw blurRad="60007" dist="200025" dir="15000000" sy="30000" kx="-1800000" algn="bl" rotWithShape="0">
                  <a:schemeClr val="bg1">
                    <a:lumMod val="75000"/>
                    <a:alpha val="32000"/>
                  </a:schemeClr>
                </a:outerShdw>
              </a:effectLst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grpSp>
        <p:nvGrpSpPr>
          <p:cNvPr id="54" name="组合 53"/>
          <p:cNvGrpSpPr/>
          <p:nvPr/>
        </p:nvGrpSpPr>
        <p:grpSpPr>
          <a:xfrm>
            <a:off x="4327932" y="3507305"/>
            <a:ext cx="4801314" cy="971257"/>
            <a:chOff x="4547065" y="1641064"/>
            <a:chExt cx="4801314" cy="971257"/>
          </a:xfrm>
        </p:grpSpPr>
        <p:sp>
          <p:nvSpPr>
            <p:cNvPr id="14" name="矩形 13"/>
            <p:cNvSpPr/>
            <p:nvPr/>
          </p:nvSpPr>
          <p:spPr>
            <a:xfrm>
              <a:off x="4547065" y="1641064"/>
              <a:ext cx="4801314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600" dirty="0"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单击此处添加标题文本</a:t>
              </a:r>
            </a:p>
          </p:txBody>
        </p:sp>
        <p:sp>
          <p:nvSpPr>
            <p:cNvPr id="52" name="矩形 51"/>
            <p:cNvSpPr/>
            <p:nvPr/>
          </p:nvSpPr>
          <p:spPr>
            <a:xfrm>
              <a:off x="4573385" y="2304544"/>
              <a:ext cx="4166970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en-US" altLang="zh-CN" sz="1400" i="1" dirty="0" smtClean="0">
                  <a:solidFill>
                    <a:schemeClr val="bg1">
                      <a:lumMod val="75000"/>
                    </a:schemeClr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rPr>
                <a:t>CLICK HERE TO ADD TITLE TEXT</a:t>
              </a:r>
              <a:endParaRPr lang="zh-CN" altLang="en-US" sz="1400" i="1" dirty="0">
                <a:solidFill>
                  <a:schemeClr val="bg1">
                    <a:lumMod val="75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endParaRPr>
            </a:p>
          </p:txBody>
        </p:sp>
      </p:grpSp>
      <p:sp>
        <p:nvSpPr>
          <p:cNvPr id="4" name="矩形 3"/>
          <p:cNvSpPr/>
          <p:nvPr/>
        </p:nvSpPr>
        <p:spPr>
          <a:xfrm>
            <a:off x="4323643" y="4766594"/>
            <a:ext cx="480131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根据自己的需要添加适当的文字，此处添加详细文本描述，建议与标题相关尽量简洁... ...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1" y="0"/>
            <a:ext cx="5509039" cy="7232652"/>
            <a:chOff x="1" y="0"/>
            <a:chExt cx="5509039" cy="7232652"/>
          </a:xfrm>
        </p:grpSpPr>
        <p:sp>
          <p:nvSpPr>
            <p:cNvPr id="11" name="任意多边形 10"/>
            <p:cNvSpPr/>
            <p:nvPr/>
          </p:nvSpPr>
          <p:spPr>
            <a:xfrm>
              <a:off x="1" y="0"/>
              <a:ext cx="5509039" cy="7232650"/>
            </a:xfrm>
            <a:custGeom>
              <a:avLst/>
              <a:gdLst>
                <a:gd name="connsiteX0" fmla="*/ 0 w 5509039"/>
                <a:gd name="connsiteY0" fmla="*/ 0 h 7232650"/>
                <a:gd name="connsiteX1" fmla="*/ 5509039 w 5509039"/>
                <a:gd name="connsiteY1" fmla="*/ 0 h 7232650"/>
                <a:gd name="connsiteX2" fmla="*/ 5376384 w 5509039"/>
                <a:gd name="connsiteY2" fmla="*/ 37670 h 7232650"/>
                <a:gd name="connsiteX3" fmla="*/ 1532831 w 5509039"/>
                <a:gd name="connsiteY3" fmla="*/ 5261972 h 7232650"/>
                <a:gd name="connsiteX4" fmla="*/ 1864763 w 5509039"/>
                <a:gd name="connsiteY4" fmla="*/ 7142821 h 7232650"/>
                <a:gd name="connsiteX5" fmla="*/ 1900182 w 5509039"/>
                <a:gd name="connsiteY5" fmla="*/ 7232650 h 7232650"/>
                <a:gd name="connsiteX6" fmla="*/ 0 w 5509039"/>
                <a:gd name="connsiteY6" fmla="*/ 7232650 h 7232650"/>
                <a:gd name="connsiteX7" fmla="*/ 0 w 5509039"/>
                <a:gd name="connsiteY7" fmla="*/ 0 h 7232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509039" h="7232650">
                  <a:moveTo>
                    <a:pt x="0" y="0"/>
                  </a:moveTo>
                  <a:lnTo>
                    <a:pt x="5509039" y="0"/>
                  </a:lnTo>
                  <a:lnTo>
                    <a:pt x="5376384" y="37670"/>
                  </a:lnTo>
                  <a:cubicBezTo>
                    <a:pt x="3149624" y="730264"/>
                    <a:pt x="1532831" y="2807307"/>
                    <a:pt x="1532831" y="5261972"/>
                  </a:cubicBezTo>
                  <a:cubicBezTo>
                    <a:pt x="1532831" y="5922844"/>
                    <a:pt x="1650025" y="6556343"/>
                    <a:pt x="1864763" y="7142821"/>
                  </a:cubicBezTo>
                  <a:lnTo>
                    <a:pt x="1900182" y="7232650"/>
                  </a:lnTo>
                  <a:lnTo>
                    <a:pt x="0" y="723265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9D9D9"/>
            </a:solidFill>
            <a:ln w="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2" name="图片 11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198" r="63346"/>
            <a:stretch/>
          </p:blipFill>
          <p:spPr>
            <a:xfrm>
              <a:off x="2" y="0"/>
              <a:ext cx="4539421" cy="7232652"/>
            </a:xfrm>
            <a:custGeom>
              <a:avLst/>
              <a:gdLst>
                <a:gd name="connsiteX0" fmla="*/ 0 w 4539421"/>
                <a:gd name="connsiteY0" fmla="*/ 0 h 7232652"/>
                <a:gd name="connsiteX1" fmla="*/ 4539421 w 4539421"/>
                <a:gd name="connsiteY1" fmla="*/ 0 h 7232652"/>
                <a:gd name="connsiteX2" fmla="*/ 4443064 w 4539421"/>
                <a:gd name="connsiteY2" fmla="*/ 43562 h 7232652"/>
                <a:gd name="connsiteX3" fmla="*/ 1388814 w 4539421"/>
                <a:gd name="connsiteY3" fmla="*/ 4903701 h 7232652"/>
                <a:gd name="connsiteX4" fmla="*/ 1812531 w 4539421"/>
                <a:gd name="connsiteY4" fmla="*/ 7002446 h 7232652"/>
                <a:gd name="connsiteX5" fmla="*/ 1916605 w 4539421"/>
                <a:gd name="connsiteY5" fmla="*/ 7232652 h 7232652"/>
                <a:gd name="connsiteX6" fmla="*/ 0 w 4539421"/>
                <a:gd name="connsiteY6" fmla="*/ 7232652 h 7232652"/>
                <a:gd name="connsiteX7" fmla="*/ 0 w 4539421"/>
                <a:gd name="connsiteY7" fmla="*/ 0 h 72326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539421" h="7232652">
                  <a:moveTo>
                    <a:pt x="0" y="0"/>
                  </a:moveTo>
                  <a:lnTo>
                    <a:pt x="4539421" y="0"/>
                  </a:lnTo>
                  <a:lnTo>
                    <a:pt x="4443064" y="43562"/>
                  </a:lnTo>
                  <a:cubicBezTo>
                    <a:pt x="2635893" y="914346"/>
                    <a:pt x="1388814" y="2763388"/>
                    <a:pt x="1388814" y="4903701"/>
                  </a:cubicBezTo>
                  <a:cubicBezTo>
                    <a:pt x="1388814" y="5648158"/>
                    <a:pt x="1539689" y="6357376"/>
                    <a:pt x="1812531" y="7002446"/>
                  </a:cubicBezTo>
                  <a:lnTo>
                    <a:pt x="1916605" y="7232652"/>
                  </a:lnTo>
                  <a:lnTo>
                    <a:pt x="0" y="7232652"/>
                  </a:lnTo>
                  <a:lnTo>
                    <a:pt x="0" y="0"/>
                  </a:lnTo>
                  <a:close/>
                </a:path>
              </a:pathLst>
            </a:custGeom>
          </p:spPr>
        </p:pic>
      </p:grpSp>
      <p:grpSp>
        <p:nvGrpSpPr>
          <p:cNvPr id="15" name="组合 14"/>
          <p:cNvGrpSpPr/>
          <p:nvPr/>
        </p:nvGrpSpPr>
        <p:grpSpPr>
          <a:xfrm rot="10800000">
            <a:off x="7349711" y="0"/>
            <a:ext cx="5509039" cy="7232652"/>
            <a:chOff x="1" y="0"/>
            <a:chExt cx="5509039" cy="7232652"/>
          </a:xfrm>
        </p:grpSpPr>
        <p:sp>
          <p:nvSpPr>
            <p:cNvPr id="16" name="任意多边形 15"/>
            <p:cNvSpPr/>
            <p:nvPr/>
          </p:nvSpPr>
          <p:spPr>
            <a:xfrm>
              <a:off x="1" y="0"/>
              <a:ext cx="5509039" cy="7232650"/>
            </a:xfrm>
            <a:custGeom>
              <a:avLst/>
              <a:gdLst>
                <a:gd name="connsiteX0" fmla="*/ 0 w 5509039"/>
                <a:gd name="connsiteY0" fmla="*/ 0 h 7232650"/>
                <a:gd name="connsiteX1" fmla="*/ 5509039 w 5509039"/>
                <a:gd name="connsiteY1" fmla="*/ 0 h 7232650"/>
                <a:gd name="connsiteX2" fmla="*/ 5376384 w 5509039"/>
                <a:gd name="connsiteY2" fmla="*/ 37670 h 7232650"/>
                <a:gd name="connsiteX3" fmla="*/ 1532831 w 5509039"/>
                <a:gd name="connsiteY3" fmla="*/ 5261972 h 7232650"/>
                <a:gd name="connsiteX4" fmla="*/ 1864763 w 5509039"/>
                <a:gd name="connsiteY4" fmla="*/ 7142821 h 7232650"/>
                <a:gd name="connsiteX5" fmla="*/ 1900182 w 5509039"/>
                <a:gd name="connsiteY5" fmla="*/ 7232650 h 7232650"/>
                <a:gd name="connsiteX6" fmla="*/ 0 w 5509039"/>
                <a:gd name="connsiteY6" fmla="*/ 7232650 h 7232650"/>
                <a:gd name="connsiteX7" fmla="*/ 0 w 5509039"/>
                <a:gd name="connsiteY7" fmla="*/ 0 h 7232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509039" h="7232650">
                  <a:moveTo>
                    <a:pt x="0" y="0"/>
                  </a:moveTo>
                  <a:lnTo>
                    <a:pt x="5509039" y="0"/>
                  </a:lnTo>
                  <a:lnTo>
                    <a:pt x="5376384" y="37670"/>
                  </a:lnTo>
                  <a:cubicBezTo>
                    <a:pt x="3149624" y="730264"/>
                    <a:pt x="1532831" y="2807307"/>
                    <a:pt x="1532831" y="5261972"/>
                  </a:cubicBezTo>
                  <a:cubicBezTo>
                    <a:pt x="1532831" y="5922844"/>
                    <a:pt x="1650025" y="6556343"/>
                    <a:pt x="1864763" y="7142821"/>
                  </a:cubicBezTo>
                  <a:lnTo>
                    <a:pt x="1900182" y="7232650"/>
                  </a:lnTo>
                  <a:lnTo>
                    <a:pt x="0" y="723265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9D9D9"/>
            </a:solidFill>
            <a:ln w="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7" name="图片 16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198" r="63346"/>
            <a:stretch/>
          </p:blipFill>
          <p:spPr>
            <a:xfrm>
              <a:off x="2" y="0"/>
              <a:ext cx="4539421" cy="7232652"/>
            </a:xfrm>
            <a:custGeom>
              <a:avLst/>
              <a:gdLst>
                <a:gd name="connsiteX0" fmla="*/ 0 w 4539421"/>
                <a:gd name="connsiteY0" fmla="*/ 0 h 7232652"/>
                <a:gd name="connsiteX1" fmla="*/ 4539421 w 4539421"/>
                <a:gd name="connsiteY1" fmla="*/ 0 h 7232652"/>
                <a:gd name="connsiteX2" fmla="*/ 4443064 w 4539421"/>
                <a:gd name="connsiteY2" fmla="*/ 43562 h 7232652"/>
                <a:gd name="connsiteX3" fmla="*/ 1388814 w 4539421"/>
                <a:gd name="connsiteY3" fmla="*/ 4903701 h 7232652"/>
                <a:gd name="connsiteX4" fmla="*/ 1812531 w 4539421"/>
                <a:gd name="connsiteY4" fmla="*/ 7002446 h 7232652"/>
                <a:gd name="connsiteX5" fmla="*/ 1916605 w 4539421"/>
                <a:gd name="connsiteY5" fmla="*/ 7232652 h 7232652"/>
                <a:gd name="connsiteX6" fmla="*/ 0 w 4539421"/>
                <a:gd name="connsiteY6" fmla="*/ 7232652 h 7232652"/>
                <a:gd name="connsiteX7" fmla="*/ 0 w 4539421"/>
                <a:gd name="connsiteY7" fmla="*/ 0 h 72326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539421" h="7232652">
                  <a:moveTo>
                    <a:pt x="0" y="0"/>
                  </a:moveTo>
                  <a:lnTo>
                    <a:pt x="4539421" y="0"/>
                  </a:lnTo>
                  <a:lnTo>
                    <a:pt x="4443064" y="43562"/>
                  </a:lnTo>
                  <a:cubicBezTo>
                    <a:pt x="2635893" y="914346"/>
                    <a:pt x="1388814" y="2763388"/>
                    <a:pt x="1388814" y="4903701"/>
                  </a:cubicBezTo>
                  <a:cubicBezTo>
                    <a:pt x="1388814" y="5648158"/>
                    <a:pt x="1539689" y="6357376"/>
                    <a:pt x="1812531" y="7002446"/>
                  </a:cubicBezTo>
                  <a:lnTo>
                    <a:pt x="1916605" y="7232652"/>
                  </a:lnTo>
                  <a:lnTo>
                    <a:pt x="0" y="7232652"/>
                  </a:lnTo>
                  <a:lnTo>
                    <a:pt x="0" y="0"/>
                  </a:lnTo>
                  <a:close/>
                </a:path>
              </a:pathLst>
            </a:custGeom>
          </p:spPr>
        </p:pic>
      </p:grpSp>
    </p:spTree>
    <p:extLst>
      <p:ext uri="{BB962C8B-B14F-4D97-AF65-F5344CB8AC3E}">
        <p14:creationId xmlns:p14="http://schemas.microsoft.com/office/powerpoint/2010/main" val="17013747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:dissolve/>
      </p:transition>
    </mc:Choice>
    <mc:Fallback xmlns="">
      <p:transition spd="slow" advTm="0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任意多边形 29"/>
          <p:cNvSpPr/>
          <p:nvPr/>
        </p:nvSpPr>
        <p:spPr>
          <a:xfrm>
            <a:off x="1" y="0"/>
            <a:ext cx="5509039" cy="7232650"/>
          </a:xfrm>
          <a:custGeom>
            <a:avLst/>
            <a:gdLst>
              <a:gd name="connsiteX0" fmla="*/ 0 w 5509039"/>
              <a:gd name="connsiteY0" fmla="*/ 0 h 7232650"/>
              <a:gd name="connsiteX1" fmla="*/ 5509039 w 5509039"/>
              <a:gd name="connsiteY1" fmla="*/ 0 h 7232650"/>
              <a:gd name="connsiteX2" fmla="*/ 5376384 w 5509039"/>
              <a:gd name="connsiteY2" fmla="*/ 37670 h 7232650"/>
              <a:gd name="connsiteX3" fmla="*/ 1532831 w 5509039"/>
              <a:gd name="connsiteY3" fmla="*/ 5261972 h 7232650"/>
              <a:gd name="connsiteX4" fmla="*/ 1864763 w 5509039"/>
              <a:gd name="connsiteY4" fmla="*/ 7142821 h 7232650"/>
              <a:gd name="connsiteX5" fmla="*/ 1900182 w 5509039"/>
              <a:gd name="connsiteY5" fmla="*/ 7232650 h 7232650"/>
              <a:gd name="connsiteX6" fmla="*/ 0 w 5509039"/>
              <a:gd name="connsiteY6" fmla="*/ 7232650 h 7232650"/>
              <a:gd name="connsiteX7" fmla="*/ 0 w 5509039"/>
              <a:gd name="connsiteY7" fmla="*/ 0 h 7232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509039" h="7232650">
                <a:moveTo>
                  <a:pt x="0" y="0"/>
                </a:moveTo>
                <a:lnTo>
                  <a:pt x="5509039" y="0"/>
                </a:lnTo>
                <a:lnTo>
                  <a:pt x="5376384" y="37670"/>
                </a:lnTo>
                <a:cubicBezTo>
                  <a:pt x="3149624" y="730264"/>
                  <a:pt x="1532831" y="2807307"/>
                  <a:pt x="1532831" y="5261972"/>
                </a:cubicBezTo>
                <a:cubicBezTo>
                  <a:pt x="1532831" y="5922844"/>
                  <a:pt x="1650025" y="6556343"/>
                  <a:pt x="1864763" y="7142821"/>
                </a:cubicBezTo>
                <a:lnTo>
                  <a:pt x="1900182" y="7232650"/>
                </a:lnTo>
                <a:lnTo>
                  <a:pt x="0" y="7232650"/>
                </a:lnTo>
                <a:lnTo>
                  <a:pt x="0" y="0"/>
                </a:lnTo>
                <a:close/>
              </a:path>
            </a:pathLst>
          </a:custGeom>
          <a:solidFill>
            <a:srgbClr val="D9D9D9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98" r="63346"/>
          <a:stretch/>
        </p:blipFill>
        <p:spPr>
          <a:xfrm>
            <a:off x="2" y="0"/>
            <a:ext cx="4539421" cy="7232652"/>
          </a:xfrm>
          <a:custGeom>
            <a:avLst/>
            <a:gdLst>
              <a:gd name="connsiteX0" fmla="*/ 0 w 4539421"/>
              <a:gd name="connsiteY0" fmla="*/ 0 h 7232652"/>
              <a:gd name="connsiteX1" fmla="*/ 4539421 w 4539421"/>
              <a:gd name="connsiteY1" fmla="*/ 0 h 7232652"/>
              <a:gd name="connsiteX2" fmla="*/ 4443064 w 4539421"/>
              <a:gd name="connsiteY2" fmla="*/ 43562 h 7232652"/>
              <a:gd name="connsiteX3" fmla="*/ 1388814 w 4539421"/>
              <a:gd name="connsiteY3" fmla="*/ 4903701 h 7232652"/>
              <a:gd name="connsiteX4" fmla="*/ 1812531 w 4539421"/>
              <a:gd name="connsiteY4" fmla="*/ 7002446 h 7232652"/>
              <a:gd name="connsiteX5" fmla="*/ 1916605 w 4539421"/>
              <a:gd name="connsiteY5" fmla="*/ 7232652 h 7232652"/>
              <a:gd name="connsiteX6" fmla="*/ 0 w 4539421"/>
              <a:gd name="connsiteY6" fmla="*/ 7232652 h 7232652"/>
              <a:gd name="connsiteX7" fmla="*/ 0 w 4539421"/>
              <a:gd name="connsiteY7" fmla="*/ 0 h 72326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539421" h="7232652">
                <a:moveTo>
                  <a:pt x="0" y="0"/>
                </a:moveTo>
                <a:lnTo>
                  <a:pt x="4539421" y="0"/>
                </a:lnTo>
                <a:lnTo>
                  <a:pt x="4443064" y="43562"/>
                </a:lnTo>
                <a:cubicBezTo>
                  <a:pt x="2635893" y="914346"/>
                  <a:pt x="1388814" y="2763388"/>
                  <a:pt x="1388814" y="4903701"/>
                </a:cubicBezTo>
                <a:cubicBezTo>
                  <a:pt x="1388814" y="5648158"/>
                  <a:pt x="1539689" y="6357376"/>
                  <a:pt x="1812531" y="7002446"/>
                </a:cubicBezTo>
                <a:lnTo>
                  <a:pt x="1916605" y="7232652"/>
                </a:lnTo>
                <a:lnTo>
                  <a:pt x="0" y="7232652"/>
                </a:lnTo>
                <a:lnTo>
                  <a:pt x="0" y="0"/>
                </a:lnTo>
                <a:close/>
              </a:path>
            </a:pathLst>
          </a:custGeom>
        </p:spPr>
      </p:pic>
      <p:grpSp>
        <p:nvGrpSpPr>
          <p:cNvPr id="12" name="组合 11"/>
          <p:cNvGrpSpPr/>
          <p:nvPr/>
        </p:nvGrpSpPr>
        <p:grpSpPr>
          <a:xfrm>
            <a:off x="990266" y="303957"/>
            <a:ext cx="2342964" cy="2298269"/>
            <a:chOff x="61254" y="-1"/>
            <a:chExt cx="2342964" cy="2298269"/>
          </a:xfrm>
        </p:grpSpPr>
        <p:grpSp>
          <p:nvGrpSpPr>
            <p:cNvPr id="2" name="组合 1"/>
            <p:cNvGrpSpPr/>
            <p:nvPr/>
          </p:nvGrpSpPr>
          <p:grpSpPr>
            <a:xfrm>
              <a:off x="61254" y="-1"/>
              <a:ext cx="2342964" cy="2298269"/>
              <a:chOff x="2742722" y="0"/>
              <a:chExt cx="7373306" cy="7232650"/>
            </a:xfrm>
          </p:grpSpPr>
          <p:pic>
            <p:nvPicPr>
              <p:cNvPr id="8" name="图片 7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742722" y="0"/>
                <a:ext cx="7373306" cy="7232650"/>
              </a:xfrm>
              <a:prstGeom prst="rect">
                <a:avLst/>
              </a:prstGeom>
            </p:spPr>
          </p:pic>
          <p:sp>
            <p:nvSpPr>
              <p:cNvPr id="17" name="椭圆 16"/>
              <p:cNvSpPr/>
              <p:nvPr/>
            </p:nvSpPr>
            <p:spPr>
              <a:xfrm>
                <a:off x="3803822" y="990773"/>
                <a:ext cx="5251103" cy="5251103"/>
              </a:xfrm>
              <a:prstGeom prst="ellipse">
                <a:avLst/>
              </a:prstGeom>
              <a:solidFill>
                <a:srgbClr val="00B0F0"/>
              </a:solidFill>
              <a:ln w="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B0F0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21" name="矩形 259"/>
            <p:cNvSpPr>
              <a:spLocks noChangeArrowheads="1"/>
            </p:cNvSpPr>
            <p:nvPr/>
          </p:nvSpPr>
          <p:spPr bwMode="auto">
            <a:xfrm>
              <a:off x="260627" y="810579"/>
              <a:ext cx="1944216" cy="6771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>
                <a:buNone/>
              </a:pPr>
              <a:r>
                <a:rPr lang="zh-CN" altLang="en-US" sz="4400" cap="all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阿里巴巴普惠体 H" panose="00020600040101010101" pitchFamily="18" charset="-122"/>
                  <a:sym typeface="+mn-lt"/>
                </a:rPr>
                <a:t>目录</a:t>
              </a:r>
            </a:p>
          </p:txBody>
        </p:sp>
      </p:grpSp>
      <p:sp>
        <p:nvSpPr>
          <p:cNvPr id="49" name="任意多边形 48"/>
          <p:cNvSpPr/>
          <p:nvPr/>
        </p:nvSpPr>
        <p:spPr>
          <a:xfrm>
            <a:off x="8227315" y="0"/>
            <a:ext cx="4631435" cy="7232650"/>
          </a:xfrm>
          <a:custGeom>
            <a:avLst/>
            <a:gdLst>
              <a:gd name="connsiteX0" fmla="*/ 3608857 w 4631435"/>
              <a:gd name="connsiteY0" fmla="*/ 0 h 7232650"/>
              <a:gd name="connsiteX1" fmla="*/ 4631435 w 4631435"/>
              <a:gd name="connsiteY1" fmla="*/ 0 h 7232650"/>
              <a:gd name="connsiteX2" fmla="*/ 4631435 w 4631435"/>
              <a:gd name="connsiteY2" fmla="*/ 7232650 h 7232650"/>
              <a:gd name="connsiteX3" fmla="*/ 0 w 4631435"/>
              <a:gd name="connsiteY3" fmla="*/ 7232650 h 7232650"/>
              <a:gd name="connsiteX4" fmla="*/ 132655 w 4631435"/>
              <a:gd name="connsiteY4" fmla="*/ 7194980 h 7232650"/>
              <a:gd name="connsiteX5" fmla="*/ 3976208 w 4631435"/>
              <a:gd name="connsiteY5" fmla="*/ 1970678 h 7232650"/>
              <a:gd name="connsiteX6" fmla="*/ 3644276 w 4631435"/>
              <a:gd name="connsiteY6" fmla="*/ 89829 h 7232650"/>
              <a:gd name="connsiteX7" fmla="*/ 3608857 w 4631435"/>
              <a:gd name="connsiteY7" fmla="*/ 0 h 7232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631435" h="7232650">
                <a:moveTo>
                  <a:pt x="3608857" y="0"/>
                </a:moveTo>
                <a:lnTo>
                  <a:pt x="4631435" y="0"/>
                </a:lnTo>
                <a:lnTo>
                  <a:pt x="4631435" y="7232650"/>
                </a:lnTo>
                <a:lnTo>
                  <a:pt x="0" y="7232650"/>
                </a:lnTo>
                <a:lnTo>
                  <a:pt x="132655" y="7194980"/>
                </a:lnTo>
                <a:cubicBezTo>
                  <a:pt x="2359415" y="6502386"/>
                  <a:pt x="3976208" y="4425343"/>
                  <a:pt x="3976208" y="1970678"/>
                </a:cubicBezTo>
                <a:cubicBezTo>
                  <a:pt x="3976208" y="1309806"/>
                  <a:pt x="3859014" y="676307"/>
                  <a:pt x="3644276" y="89829"/>
                </a:cubicBezTo>
                <a:lnTo>
                  <a:pt x="3608857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9" name="组合 58"/>
          <p:cNvGrpSpPr/>
          <p:nvPr/>
        </p:nvGrpSpPr>
        <p:grpSpPr>
          <a:xfrm>
            <a:off x="4283903" y="1519111"/>
            <a:ext cx="6240669" cy="1015663"/>
            <a:chOff x="3478102" y="1609453"/>
            <a:chExt cx="6240669" cy="1015663"/>
          </a:xfrm>
        </p:grpSpPr>
        <p:grpSp>
          <p:nvGrpSpPr>
            <p:cNvPr id="54" name="组合 53"/>
            <p:cNvGrpSpPr/>
            <p:nvPr/>
          </p:nvGrpSpPr>
          <p:grpSpPr>
            <a:xfrm>
              <a:off x="4862760" y="1676743"/>
              <a:ext cx="4856011" cy="892042"/>
              <a:chOff x="4492368" y="1641064"/>
              <a:chExt cx="4856011" cy="892042"/>
            </a:xfrm>
          </p:grpSpPr>
          <p:sp>
            <p:nvSpPr>
              <p:cNvPr id="14" name="矩形 13"/>
              <p:cNvSpPr/>
              <p:nvPr/>
            </p:nvSpPr>
            <p:spPr>
              <a:xfrm>
                <a:off x="4547065" y="1641064"/>
                <a:ext cx="4801314" cy="64633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3600" dirty="0">
                    <a:latin typeface="思源宋体 CN Heavy" panose="02020900000000000000" pitchFamily="18" charset="-122"/>
                    <a:ea typeface="思源宋体 CN Heavy" panose="02020900000000000000" pitchFamily="18" charset="-122"/>
                  </a:rPr>
                  <a:t>单击此处添加标题文本</a:t>
                </a:r>
              </a:p>
            </p:txBody>
          </p:sp>
          <p:sp>
            <p:nvSpPr>
              <p:cNvPr id="52" name="矩形 51"/>
              <p:cNvSpPr/>
              <p:nvPr/>
            </p:nvSpPr>
            <p:spPr>
              <a:xfrm>
                <a:off x="4492368" y="2225329"/>
                <a:ext cx="4166970" cy="30777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dist"/>
                <a:r>
                  <a:rPr lang="en-US" altLang="zh-CN" sz="1400" i="1" dirty="0" smtClean="0">
                    <a:solidFill>
                      <a:schemeClr val="bg1">
                        <a:lumMod val="75000"/>
                      </a:schemeClr>
                    </a:solidFill>
                    <a:latin typeface="阿里巴巴普惠体 L" panose="00020600040101010101" pitchFamily="18" charset="-122"/>
                    <a:ea typeface="阿里巴巴普惠体 L" panose="00020600040101010101" pitchFamily="18" charset="-122"/>
                    <a:cs typeface="阿里巴巴普惠体 L" panose="00020600040101010101" pitchFamily="18" charset="-122"/>
                  </a:rPr>
                  <a:t>CLICK HERE TO ADD TITLE TEXT</a:t>
                </a:r>
                <a:endParaRPr lang="zh-CN" altLang="en-US" sz="1400" i="1" dirty="0">
                  <a:solidFill>
                    <a:schemeClr val="bg1">
                      <a:lumMod val="75000"/>
                    </a:schemeClr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endParaRPr>
              </a:p>
            </p:txBody>
          </p:sp>
        </p:grpSp>
        <p:sp>
          <p:nvSpPr>
            <p:cNvPr id="53" name="文本框 52"/>
            <p:cNvSpPr txBox="1"/>
            <p:nvPr/>
          </p:nvSpPr>
          <p:spPr>
            <a:xfrm>
              <a:off x="3478102" y="1609453"/>
              <a:ext cx="1120820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6000" dirty="0" smtClean="0">
                  <a:solidFill>
                    <a:srgbClr val="00B0F0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01</a:t>
              </a:r>
              <a:endParaRPr lang="zh-CN" altLang="en-US" sz="6000" dirty="0">
                <a:solidFill>
                  <a:srgbClr val="00B0F0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  <p:cxnSp>
          <p:nvCxnSpPr>
            <p:cNvPr id="56" name="直接连接符 55"/>
            <p:cNvCxnSpPr/>
            <p:nvPr/>
          </p:nvCxnSpPr>
          <p:spPr>
            <a:xfrm flipV="1">
              <a:off x="4557167" y="1744117"/>
              <a:ext cx="248696" cy="746336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8" name="组合 77"/>
          <p:cNvGrpSpPr/>
          <p:nvPr/>
        </p:nvGrpSpPr>
        <p:grpSpPr>
          <a:xfrm>
            <a:off x="3982380" y="2530217"/>
            <a:ext cx="6240669" cy="1015663"/>
            <a:chOff x="3478102" y="1609453"/>
            <a:chExt cx="6240669" cy="1015663"/>
          </a:xfrm>
        </p:grpSpPr>
        <p:grpSp>
          <p:nvGrpSpPr>
            <p:cNvPr id="79" name="组合 78"/>
            <p:cNvGrpSpPr/>
            <p:nvPr/>
          </p:nvGrpSpPr>
          <p:grpSpPr>
            <a:xfrm>
              <a:off x="4862760" y="1676743"/>
              <a:ext cx="4856011" cy="892042"/>
              <a:chOff x="4492368" y="1641064"/>
              <a:chExt cx="4856011" cy="892042"/>
            </a:xfrm>
          </p:grpSpPr>
          <p:sp>
            <p:nvSpPr>
              <p:cNvPr id="82" name="矩形 81"/>
              <p:cNvSpPr/>
              <p:nvPr/>
            </p:nvSpPr>
            <p:spPr>
              <a:xfrm>
                <a:off x="4547065" y="1641064"/>
                <a:ext cx="4801314" cy="64633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3600" dirty="0">
                    <a:latin typeface="思源宋体 CN Heavy" panose="02020900000000000000" pitchFamily="18" charset="-122"/>
                    <a:ea typeface="思源宋体 CN Heavy" panose="02020900000000000000" pitchFamily="18" charset="-122"/>
                  </a:rPr>
                  <a:t>单击此处添加标题文本</a:t>
                </a:r>
              </a:p>
            </p:txBody>
          </p:sp>
          <p:sp>
            <p:nvSpPr>
              <p:cNvPr id="83" name="矩形 82"/>
              <p:cNvSpPr/>
              <p:nvPr/>
            </p:nvSpPr>
            <p:spPr>
              <a:xfrm>
                <a:off x="4492368" y="2225329"/>
                <a:ext cx="4166970" cy="30777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dist"/>
                <a:r>
                  <a:rPr lang="en-US" altLang="zh-CN" sz="1400" i="1" dirty="0" smtClean="0">
                    <a:solidFill>
                      <a:schemeClr val="bg1">
                        <a:lumMod val="75000"/>
                      </a:schemeClr>
                    </a:solidFill>
                    <a:latin typeface="阿里巴巴普惠体 L" panose="00020600040101010101" pitchFamily="18" charset="-122"/>
                    <a:ea typeface="阿里巴巴普惠体 L" panose="00020600040101010101" pitchFamily="18" charset="-122"/>
                    <a:cs typeface="阿里巴巴普惠体 L" panose="00020600040101010101" pitchFamily="18" charset="-122"/>
                  </a:rPr>
                  <a:t>CLICK HERE TO ADD TITLE TEXT</a:t>
                </a:r>
                <a:endParaRPr lang="zh-CN" altLang="en-US" sz="1400" i="1" dirty="0">
                  <a:solidFill>
                    <a:schemeClr val="bg1">
                      <a:lumMod val="75000"/>
                    </a:schemeClr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endParaRPr>
              </a:p>
            </p:txBody>
          </p:sp>
        </p:grpSp>
        <p:sp>
          <p:nvSpPr>
            <p:cNvPr id="80" name="文本框 79"/>
            <p:cNvSpPr txBox="1"/>
            <p:nvPr/>
          </p:nvSpPr>
          <p:spPr>
            <a:xfrm>
              <a:off x="3478102" y="1609453"/>
              <a:ext cx="1120820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6000" dirty="0" smtClean="0">
                  <a:solidFill>
                    <a:srgbClr val="00B0F0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01</a:t>
              </a:r>
              <a:endParaRPr lang="zh-CN" altLang="en-US" sz="6000" dirty="0">
                <a:solidFill>
                  <a:srgbClr val="00B0F0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  <p:cxnSp>
          <p:nvCxnSpPr>
            <p:cNvPr id="81" name="直接连接符 80"/>
            <p:cNvCxnSpPr/>
            <p:nvPr/>
          </p:nvCxnSpPr>
          <p:spPr>
            <a:xfrm flipV="1">
              <a:off x="4557167" y="1744117"/>
              <a:ext cx="248696" cy="746336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4" name="组合 83"/>
          <p:cNvGrpSpPr/>
          <p:nvPr/>
        </p:nvGrpSpPr>
        <p:grpSpPr>
          <a:xfrm>
            <a:off x="3635831" y="3541323"/>
            <a:ext cx="6240669" cy="1015663"/>
            <a:chOff x="3478102" y="1609453"/>
            <a:chExt cx="6240669" cy="1015663"/>
          </a:xfrm>
        </p:grpSpPr>
        <p:grpSp>
          <p:nvGrpSpPr>
            <p:cNvPr id="85" name="组合 84"/>
            <p:cNvGrpSpPr/>
            <p:nvPr/>
          </p:nvGrpSpPr>
          <p:grpSpPr>
            <a:xfrm>
              <a:off x="4862760" y="1676743"/>
              <a:ext cx="4856011" cy="892042"/>
              <a:chOff x="4492368" y="1641064"/>
              <a:chExt cx="4856011" cy="892042"/>
            </a:xfrm>
          </p:grpSpPr>
          <p:sp>
            <p:nvSpPr>
              <p:cNvPr id="88" name="矩形 87"/>
              <p:cNvSpPr/>
              <p:nvPr/>
            </p:nvSpPr>
            <p:spPr>
              <a:xfrm>
                <a:off x="4547065" y="1641064"/>
                <a:ext cx="4801314" cy="64633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3600" dirty="0">
                    <a:latin typeface="思源宋体 CN Heavy" panose="02020900000000000000" pitchFamily="18" charset="-122"/>
                    <a:ea typeface="思源宋体 CN Heavy" panose="02020900000000000000" pitchFamily="18" charset="-122"/>
                  </a:rPr>
                  <a:t>单击此处添加标题文本</a:t>
                </a:r>
              </a:p>
            </p:txBody>
          </p:sp>
          <p:sp>
            <p:nvSpPr>
              <p:cNvPr id="89" name="矩形 88"/>
              <p:cNvSpPr/>
              <p:nvPr/>
            </p:nvSpPr>
            <p:spPr>
              <a:xfrm>
                <a:off x="4492368" y="2225329"/>
                <a:ext cx="4166970" cy="30777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dist"/>
                <a:r>
                  <a:rPr lang="en-US" altLang="zh-CN" sz="1400" i="1" dirty="0" smtClean="0">
                    <a:solidFill>
                      <a:schemeClr val="bg1">
                        <a:lumMod val="75000"/>
                      </a:schemeClr>
                    </a:solidFill>
                    <a:latin typeface="阿里巴巴普惠体 L" panose="00020600040101010101" pitchFamily="18" charset="-122"/>
                    <a:ea typeface="阿里巴巴普惠体 L" panose="00020600040101010101" pitchFamily="18" charset="-122"/>
                    <a:cs typeface="阿里巴巴普惠体 L" panose="00020600040101010101" pitchFamily="18" charset="-122"/>
                  </a:rPr>
                  <a:t>CLICK HERE TO ADD TITLE TEXT</a:t>
                </a:r>
                <a:endParaRPr lang="zh-CN" altLang="en-US" sz="1400" i="1" dirty="0">
                  <a:solidFill>
                    <a:schemeClr val="bg1">
                      <a:lumMod val="75000"/>
                    </a:schemeClr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endParaRPr>
              </a:p>
            </p:txBody>
          </p:sp>
        </p:grpSp>
        <p:sp>
          <p:nvSpPr>
            <p:cNvPr id="86" name="文本框 85"/>
            <p:cNvSpPr txBox="1"/>
            <p:nvPr/>
          </p:nvSpPr>
          <p:spPr>
            <a:xfrm>
              <a:off x="3478102" y="1609453"/>
              <a:ext cx="1120820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6000" dirty="0" smtClean="0">
                  <a:solidFill>
                    <a:srgbClr val="00B0F0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01</a:t>
              </a:r>
              <a:endParaRPr lang="zh-CN" altLang="en-US" sz="6000" dirty="0">
                <a:solidFill>
                  <a:srgbClr val="00B0F0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  <p:cxnSp>
          <p:nvCxnSpPr>
            <p:cNvPr id="87" name="直接连接符 86"/>
            <p:cNvCxnSpPr/>
            <p:nvPr/>
          </p:nvCxnSpPr>
          <p:spPr>
            <a:xfrm flipV="1">
              <a:off x="4557167" y="1744117"/>
              <a:ext cx="248696" cy="746336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0" name="组合 89"/>
          <p:cNvGrpSpPr/>
          <p:nvPr/>
        </p:nvGrpSpPr>
        <p:grpSpPr>
          <a:xfrm>
            <a:off x="3293339" y="4552429"/>
            <a:ext cx="6240669" cy="1015663"/>
            <a:chOff x="3478102" y="1609453"/>
            <a:chExt cx="6240669" cy="1015663"/>
          </a:xfrm>
        </p:grpSpPr>
        <p:grpSp>
          <p:nvGrpSpPr>
            <p:cNvPr id="91" name="组合 90"/>
            <p:cNvGrpSpPr/>
            <p:nvPr/>
          </p:nvGrpSpPr>
          <p:grpSpPr>
            <a:xfrm>
              <a:off x="4862760" y="1676743"/>
              <a:ext cx="4856011" cy="892042"/>
              <a:chOff x="4492368" y="1641064"/>
              <a:chExt cx="4856011" cy="892042"/>
            </a:xfrm>
          </p:grpSpPr>
          <p:sp>
            <p:nvSpPr>
              <p:cNvPr id="94" name="矩形 93"/>
              <p:cNvSpPr/>
              <p:nvPr/>
            </p:nvSpPr>
            <p:spPr>
              <a:xfrm>
                <a:off x="4547065" y="1641064"/>
                <a:ext cx="4801314" cy="64633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3600" dirty="0">
                    <a:latin typeface="思源宋体 CN Heavy" panose="02020900000000000000" pitchFamily="18" charset="-122"/>
                    <a:ea typeface="思源宋体 CN Heavy" panose="02020900000000000000" pitchFamily="18" charset="-122"/>
                  </a:rPr>
                  <a:t>单击此处添加标题文本</a:t>
                </a:r>
              </a:p>
            </p:txBody>
          </p:sp>
          <p:sp>
            <p:nvSpPr>
              <p:cNvPr id="95" name="矩形 94"/>
              <p:cNvSpPr/>
              <p:nvPr/>
            </p:nvSpPr>
            <p:spPr>
              <a:xfrm>
                <a:off x="4492368" y="2225329"/>
                <a:ext cx="4166970" cy="30777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dist"/>
                <a:r>
                  <a:rPr lang="en-US" altLang="zh-CN" sz="1400" i="1" dirty="0" smtClean="0">
                    <a:solidFill>
                      <a:schemeClr val="bg1">
                        <a:lumMod val="75000"/>
                      </a:schemeClr>
                    </a:solidFill>
                    <a:latin typeface="阿里巴巴普惠体 L" panose="00020600040101010101" pitchFamily="18" charset="-122"/>
                    <a:ea typeface="阿里巴巴普惠体 L" panose="00020600040101010101" pitchFamily="18" charset="-122"/>
                    <a:cs typeface="阿里巴巴普惠体 L" panose="00020600040101010101" pitchFamily="18" charset="-122"/>
                  </a:rPr>
                  <a:t>CLICK HERE TO ADD TITLE TEXT</a:t>
                </a:r>
                <a:endParaRPr lang="zh-CN" altLang="en-US" sz="1400" i="1" dirty="0">
                  <a:solidFill>
                    <a:schemeClr val="bg1">
                      <a:lumMod val="75000"/>
                    </a:schemeClr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endParaRPr>
              </a:p>
            </p:txBody>
          </p:sp>
        </p:grpSp>
        <p:sp>
          <p:nvSpPr>
            <p:cNvPr id="92" name="文本框 91"/>
            <p:cNvSpPr txBox="1"/>
            <p:nvPr/>
          </p:nvSpPr>
          <p:spPr>
            <a:xfrm>
              <a:off x="3478102" y="1609453"/>
              <a:ext cx="1120820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6000" dirty="0" smtClean="0">
                  <a:solidFill>
                    <a:srgbClr val="00B0F0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01</a:t>
              </a:r>
              <a:endParaRPr lang="zh-CN" altLang="en-US" sz="6000" dirty="0">
                <a:solidFill>
                  <a:srgbClr val="00B0F0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  <p:cxnSp>
          <p:nvCxnSpPr>
            <p:cNvPr id="93" name="直接连接符 92"/>
            <p:cNvCxnSpPr/>
            <p:nvPr/>
          </p:nvCxnSpPr>
          <p:spPr>
            <a:xfrm flipV="1">
              <a:off x="4557167" y="1744117"/>
              <a:ext cx="248696" cy="746336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8263525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:dissolve/>
      </p:transition>
    </mc:Choice>
    <mc:Fallback xmlns="">
      <p:transition spd="slow" advTm="0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Oval 32"/>
          <p:cNvSpPr/>
          <p:nvPr/>
        </p:nvSpPr>
        <p:spPr>
          <a:xfrm>
            <a:off x="5609159" y="2110085"/>
            <a:ext cx="3605801" cy="3605801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800" dirty="0">
              <a:cs typeface="+mn-ea"/>
              <a:sym typeface="+mn-lt"/>
            </a:endParaRPr>
          </a:p>
        </p:txBody>
      </p:sp>
      <p:sp>
        <p:nvSpPr>
          <p:cNvPr id="34" name="Oval 33"/>
          <p:cNvSpPr/>
          <p:nvPr/>
        </p:nvSpPr>
        <p:spPr>
          <a:xfrm>
            <a:off x="6100592" y="2604990"/>
            <a:ext cx="2622933" cy="2622933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800" dirty="0">
              <a:cs typeface="+mn-ea"/>
              <a:sym typeface="+mn-lt"/>
            </a:endParaRPr>
          </a:p>
        </p:txBody>
      </p:sp>
      <p:sp>
        <p:nvSpPr>
          <p:cNvPr id="38" name="Oval 37"/>
          <p:cNvSpPr/>
          <p:nvPr/>
        </p:nvSpPr>
        <p:spPr>
          <a:xfrm>
            <a:off x="6541625" y="3041081"/>
            <a:ext cx="1751626" cy="1751626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800" dirty="0">
              <a:cs typeface="+mn-ea"/>
              <a:sym typeface="+mn-lt"/>
            </a:endParaRPr>
          </a:p>
        </p:txBody>
      </p:sp>
      <p:sp>
        <p:nvSpPr>
          <p:cNvPr id="39" name="Oval 38"/>
          <p:cNvSpPr/>
          <p:nvPr/>
        </p:nvSpPr>
        <p:spPr>
          <a:xfrm>
            <a:off x="7055755" y="3560294"/>
            <a:ext cx="716400" cy="716400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800" dirty="0">
              <a:cs typeface="+mn-ea"/>
              <a:sym typeface="+mn-lt"/>
            </a:endParaRPr>
          </a:p>
        </p:txBody>
      </p:sp>
      <p:sp>
        <p:nvSpPr>
          <p:cNvPr id="48" name="Block Arc 47"/>
          <p:cNvSpPr/>
          <p:nvPr/>
        </p:nvSpPr>
        <p:spPr>
          <a:xfrm rot="10800000">
            <a:off x="5609159" y="2113556"/>
            <a:ext cx="3605801" cy="3605801"/>
          </a:xfrm>
          <a:prstGeom prst="blockArc">
            <a:avLst>
              <a:gd name="adj1" fmla="val 16158116"/>
              <a:gd name="adj2" fmla="val 5409154"/>
              <a:gd name="adj3" fmla="val 5869"/>
            </a:avLst>
          </a:prstGeom>
          <a:solidFill>
            <a:srgbClr val="0070C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800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49" name="Block Arc 48"/>
          <p:cNvSpPr/>
          <p:nvPr/>
        </p:nvSpPr>
        <p:spPr>
          <a:xfrm rot="10800000">
            <a:off x="6100594" y="2604993"/>
            <a:ext cx="2622930" cy="2622930"/>
          </a:xfrm>
          <a:prstGeom prst="blockArc">
            <a:avLst>
              <a:gd name="adj1" fmla="val 14698952"/>
              <a:gd name="adj2" fmla="val 5440372"/>
              <a:gd name="adj3" fmla="val 9948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800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50" name="Block Arc 49"/>
          <p:cNvSpPr/>
          <p:nvPr/>
        </p:nvSpPr>
        <p:spPr>
          <a:xfrm rot="10800000">
            <a:off x="6539688" y="3044086"/>
            <a:ext cx="1744742" cy="1744742"/>
          </a:xfrm>
          <a:prstGeom prst="blockArc">
            <a:avLst>
              <a:gd name="adj1" fmla="val 13629918"/>
              <a:gd name="adj2" fmla="val 5390526"/>
              <a:gd name="adj3" fmla="val 13480"/>
            </a:avLst>
          </a:prstGeom>
          <a:solidFill>
            <a:srgbClr val="0070C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800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51" name="Block Arc 50"/>
          <p:cNvSpPr/>
          <p:nvPr/>
        </p:nvSpPr>
        <p:spPr>
          <a:xfrm rot="10800000">
            <a:off x="7059721" y="3564119"/>
            <a:ext cx="704681" cy="704681"/>
          </a:xfrm>
          <a:prstGeom prst="blockArc">
            <a:avLst>
              <a:gd name="adj1" fmla="val 10800000"/>
              <a:gd name="adj2" fmla="val 5236583"/>
              <a:gd name="adj3" fmla="val 28287"/>
            </a:avLst>
          </a:prstGeom>
          <a:solidFill>
            <a:schemeClr val="accent4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800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53" name="Text Placeholder 3"/>
          <p:cNvSpPr txBox="1">
            <a:spLocks/>
          </p:cNvSpPr>
          <p:nvPr/>
        </p:nvSpPr>
        <p:spPr>
          <a:xfrm>
            <a:off x="10057801" y="1647339"/>
            <a:ext cx="355867" cy="295466"/>
          </a:xfrm>
          <a:prstGeom prst="rect">
            <a:avLst/>
          </a:prstGeom>
        </p:spPr>
        <p:txBody>
          <a:bodyPr wrap="non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116686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sz="1600" b="0" dirty="0">
                <a:solidFill>
                  <a:srgbClr val="0070C0"/>
                </a:solidFill>
                <a:latin typeface="+mn-lt"/>
                <a:ea typeface="+mn-ea"/>
                <a:cs typeface="+mn-ea"/>
                <a:sym typeface="+mn-lt"/>
              </a:rPr>
              <a:t>50%</a:t>
            </a:r>
          </a:p>
        </p:txBody>
      </p:sp>
      <p:sp>
        <p:nvSpPr>
          <p:cNvPr id="57" name="Text Placeholder 3"/>
          <p:cNvSpPr txBox="1">
            <a:spLocks/>
          </p:cNvSpPr>
          <p:nvPr/>
        </p:nvSpPr>
        <p:spPr>
          <a:xfrm>
            <a:off x="10057801" y="3133324"/>
            <a:ext cx="355867" cy="275717"/>
          </a:xfrm>
          <a:prstGeom prst="rect">
            <a:avLst/>
          </a:prstGeom>
        </p:spPr>
        <p:txBody>
          <a:bodyPr wrap="non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116686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sz="1600" b="0" dirty="0">
                <a:solidFill>
                  <a:schemeClr val="accent4"/>
                </a:solidFill>
                <a:latin typeface="+mn-lt"/>
                <a:ea typeface="+mn-ea"/>
                <a:cs typeface="+mn-ea"/>
                <a:sym typeface="+mn-lt"/>
              </a:rPr>
              <a:t>90%</a:t>
            </a:r>
          </a:p>
        </p:txBody>
      </p:sp>
      <p:sp>
        <p:nvSpPr>
          <p:cNvPr id="61" name="Text Placeholder 3"/>
          <p:cNvSpPr txBox="1">
            <a:spLocks/>
          </p:cNvSpPr>
          <p:nvPr/>
        </p:nvSpPr>
        <p:spPr>
          <a:xfrm>
            <a:off x="10057801" y="2155833"/>
            <a:ext cx="355867" cy="275717"/>
          </a:xfrm>
          <a:prstGeom prst="rect">
            <a:avLst/>
          </a:prstGeom>
        </p:spPr>
        <p:txBody>
          <a:bodyPr wrap="non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116686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sz="1600" b="0" dirty="0">
                <a:solidFill>
                  <a:schemeClr val="accent2"/>
                </a:solidFill>
                <a:latin typeface="+mn-lt"/>
                <a:ea typeface="+mn-ea"/>
                <a:cs typeface="+mn-ea"/>
                <a:sym typeface="+mn-lt"/>
              </a:rPr>
              <a:t>60%</a:t>
            </a:r>
          </a:p>
        </p:txBody>
      </p:sp>
      <p:sp>
        <p:nvSpPr>
          <p:cNvPr id="63" name="Text Placeholder 3"/>
          <p:cNvSpPr txBox="1">
            <a:spLocks/>
          </p:cNvSpPr>
          <p:nvPr/>
        </p:nvSpPr>
        <p:spPr>
          <a:xfrm>
            <a:off x="10057801" y="2624829"/>
            <a:ext cx="355867" cy="295466"/>
          </a:xfrm>
          <a:prstGeom prst="rect">
            <a:avLst/>
          </a:prstGeom>
        </p:spPr>
        <p:txBody>
          <a:bodyPr wrap="non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116686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sz="1600" b="0" dirty="0">
                <a:solidFill>
                  <a:srgbClr val="0070C0"/>
                </a:solidFill>
                <a:latin typeface="+mn-lt"/>
                <a:ea typeface="+mn-ea"/>
                <a:cs typeface="+mn-ea"/>
                <a:sym typeface="+mn-lt"/>
              </a:rPr>
              <a:t>70%</a:t>
            </a:r>
          </a:p>
        </p:txBody>
      </p:sp>
      <p:cxnSp>
        <p:nvCxnSpPr>
          <p:cNvPr id="41" name="Elbow Connector 40"/>
          <p:cNvCxnSpPr/>
          <p:nvPr/>
        </p:nvCxnSpPr>
        <p:spPr>
          <a:xfrm flipV="1">
            <a:off x="7478234" y="1818134"/>
            <a:ext cx="2348026" cy="408946"/>
          </a:xfrm>
          <a:prstGeom prst="bentConnector3">
            <a:avLst>
              <a:gd name="adj1" fmla="val 36922"/>
            </a:avLst>
          </a:prstGeom>
          <a:ln w="6350" cmpd="sng">
            <a:solidFill>
              <a:schemeClr val="bg1">
                <a:lumMod val="65000"/>
              </a:schemeClr>
            </a:solidFill>
            <a:prstDash val="sysDot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Elbow Connector 41"/>
          <p:cNvCxnSpPr/>
          <p:nvPr/>
        </p:nvCxnSpPr>
        <p:spPr>
          <a:xfrm flipV="1">
            <a:off x="7478234" y="2334431"/>
            <a:ext cx="2348026" cy="408946"/>
          </a:xfrm>
          <a:prstGeom prst="bentConnector3">
            <a:avLst>
              <a:gd name="adj1" fmla="val 46730"/>
            </a:avLst>
          </a:prstGeom>
          <a:ln w="6350" cmpd="sng">
            <a:solidFill>
              <a:schemeClr val="bg1">
                <a:lumMod val="65000"/>
              </a:schemeClr>
            </a:solidFill>
            <a:prstDash val="sysDot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Elbow Connector 42"/>
          <p:cNvCxnSpPr/>
          <p:nvPr/>
        </p:nvCxnSpPr>
        <p:spPr>
          <a:xfrm flipV="1">
            <a:off x="7466354" y="2770067"/>
            <a:ext cx="2348026" cy="408946"/>
          </a:xfrm>
          <a:prstGeom prst="bentConnector3">
            <a:avLst>
              <a:gd name="adj1" fmla="val 55557"/>
            </a:avLst>
          </a:prstGeom>
          <a:ln w="6350" cmpd="sng">
            <a:solidFill>
              <a:schemeClr val="bg1">
                <a:lumMod val="65000"/>
              </a:schemeClr>
            </a:solidFill>
            <a:prstDash val="sysDot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Elbow Connector 43"/>
          <p:cNvCxnSpPr/>
          <p:nvPr/>
        </p:nvCxnSpPr>
        <p:spPr>
          <a:xfrm flipV="1">
            <a:off x="7454475" y="3254977"/>
            <a:ext cx="2348026" cy="408946"/>
          </a:xfrm>
          <a:prstGeom prst="bentConnector3">
            <a:avLst>
              <a:gd name="adj1" fmla="val 67000"/>
            </a:avLst>
          </a:prstGeom>
          <a:ln w="6350" cmpd="sng">
            <a:solidFill>
              <a:schemeClr val="bg1">
                <a:lumMod val="65000"/>
              </a:schemeClr>
            </a:solidFill>
            <a:prstDash val="sysDot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Group 49"/>
          <p:cNvGrpSpPr/>
          <p:nvPr/>
        </p:nvGrpSpPr>
        <p:grpSpPr>
          <a:xfrm>
            <a:off x="2612951" y="1991720"/>
            <a:ext cx="2763048" cy="571551"/>
            <a:chOff x="1270277" y="1192718"/>
            <a:chExt cx="3205532" cy="468038"/>
          </a:xfrm>
        </p:grpSpPr>
        <p:sp>
          <p:nvSpPr>
            <p:cNvPr id="46" name="Text Placeholder 3"/>
            <p:cNvSpPr txBox="1">
              <a:spLocks/>
            </p:cNvSpPr>
            <p:nvPr/>
          </p:nvSpPr>
          <p:spPr>
            <a:xfrm>
              <a:off x="1270277" y="1192718"/>
              <a:ext cx="1227411" cy="199581"/>
            </a:xfrm>
            <a:prstGeom prst="rect">
              <a:avLst/>
            </a:prstGeom>
          </p:spPr>
          <p:txBody>
            <a:bodyPr wrap="none" lIns="0" tIns="0" rIns="0" bIns="0" anchor="t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116686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dirty="0">
                  <a:solidFill>
                    <a:srgbClr val="0070C0"/>
                  </a:solidFill>
                  <a:latin typeface="+mn-lt"/>
                  <a:ea typeface="+mn-ea"/>
                  <a:cs typeface="+mn-ea"/>
                  <a:sym typeface="+mn-lt"/>
                </a:rPr>
                <a:t>替换文字内容</a:t>
              </a:r>
              <a:endParaRPr lang="en-US" dirty="0">
                <a:solidFill>
                  <a:srgbClr val="0070C0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7" name="Text Placeholder 3"/>
            <p:cNvSpPr txBox="1">
              <a:spLocks/>
            </p:cNvSpPr>
            <p:nvPr/>
          </p:nvSpPr>
          <p:spPr>
            <a:xfrm>
              <a:off x="1270277" y="1418801"/>
              <a:ext cx="3205532" cy="241955"/>
            </a:xfrm>
            <a:prstGeom prst="rect">
              <a:avLst/>
            </a:prstGeom>
          </p:spPr>
          <p:txBody>
            <a:bodyPr wrap="square" lIns="0" tIns="0" rIns="0" bIns="0" anchor="t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116686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sz="800" dirty="0">
                  <a:solidFill>
                    <a:srgbClr val="B6B6B6"/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800" dirty="0">
                  <a:solidFill>
                    <a:srgbClr val="B6B6B6"/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3" name="Group 52"/>
          <p:cNvGrpSpPr/>
          <p:nvPr/>
        </p:nvGrpSpPr>
        <p:grpSpPr>
          <a:xfrm>
            <a:off x="2612951" y="3001140"/>
            <a:ext cx="2763048" cy="563087"/>
            <a:chOff x="1270277" y="2114430"/>
            <a:chExt cx="3205532" cy="461107"/>
          </a:xfrm>
        </p:grpSpPr>
        <p:sp>
          <p:nvSpPr>
            <p:cNvPr id="54" name="Text Placeholder 3"/>
            <p:cNvSpPr txBox="1">
              <a:spLocks/>
            </p:cNvSpPr>
            <p:nvPr/>
          </p:nvSpPr>
          <p:spPr>
            <a:xfrm>
              <a:off x="1270277" y="2114430"/>
              <a:ext cx="1227411" cy="198426"/>
            </a:xfrm>
            <a:prstGeom prst="rect">
              <a:avLst/>
            </a:prstGeom>
          </p:spPr>
          <p:txBody>
            <a:bodyPr wrap="none" lIns="0" tIns="0" rIns="0" bIns="0" anchor="t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116686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dirty="0">
                  <a:solidFill>
                    <a:schemeClr val="accent2"/>
                  </a:solidFill>
                  <a:latin typeface="+mn-lt"/>
                  <a:ea typeface="+mn-ea"/>
                  <a:cs typeface="+mn-ea"/>
                  <a:sym typeface="+mn-lt"/>
                </a:rPr>
                <a:t>替换文字内容</a:t>
              </a:r>
              <a:endParaRPr lang="en-US" dirty="0">
                <a:solidFill>
                  <a:schemeClr val="accent2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6" name="Text Placeholder 3"/>
            <p:cNvSpPr txBox="1">
              <a:spLocks/>
            </p:cNvSpPr>
            <p:nvPr/>
          </p:nvSpPr>
          <p:spPr>
            <a:xfrm>
              <a:off x="1270277" y="2340513"/>
              <a:ext cx="3205532" cy="235024"/>
            </a:xfrm>
            <a:prstGeom prst="rect">
              <a:avLst/>
            </a:prstGeom>
          </p:spPr>
          <p:txBody>
            <a:bodyPr wrap="square" lIns="0" tIns="0" rIns="0" bIns="0" anchor="t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116686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4" name="Group 58"/>
          <p:cNvGrpSpPr/>
          <p:nvPr/>
        </p:nvGrpSpPr>
        <p:grpSpPr>
          <a:xfrm>
            <a:off x="2612951" y="3999988"/>
            <a:ext cx="2763048" cy="571551"/>
            <a:chOff x="1270277" y="3036142"/>
            <a:chExt cx="3205532" cy="468038"/>
          </a:xfrm>
        </p:grpSpPr>
        <p:sp>
          <p:nvSpPr>
            <p:cNvPr id="59" name="Text Placeholder 3"/>
            <p:cNvSpPr txBox="1">
              <a:spLocks/>
            </p:cNvSpPr>
            <p:nvPr/>
          </p:nvSpPr>
          <p:spPr>
            <a:xfrm>
              <a:off x="1270277" y="3036142"/>
              <a:ext cx="1227411" cy="199581"/>
            </a:xfrm>
            <a:prstGeom prst="rect">
              <a:avLst/>
            </a:prstGeom>
          </p:spPr>
          <p:txBody>
            <a:bodyPr wrap="none" lIns="0" tIns="0" rIns="0" bIns="0" anchor="t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116686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dirty="0">
                  <a:solidFill>
                    <a:srgbClr val="0070C0"/>
                  </a:solidFill>
                  <a:latin typeface="+mn-lt"/>
                  <a:ea typeface="+mn-ea"/>
                  <a:cs typeface="+mn-ea"/>
                  <a:sym typeface="+mn-lt"/>
                </a:rPr>
                <a:t>替换文字内容</a:t>
              </a:r>
              <a:endParaRPr lang="en-US" dirty="0">
                <a:solidFill>
                  <a:srgbClr val="0070C0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0" name="Text Placeholder 3"/>
            <p:cNvSpPr txBox="1">
              <a:spLocks/>
            </p:cNvSpPr>
            <p:nvPr/>
          </p:nvSpPr>
          <p:spPr>
            <a:xfrm>
              <a:off x="1270277" y="3262225"/>
              <a:ext cx="3205532" cy="241955"/>
            </a:xfrm>
            <a:prstGeom prst="rect">
              <a:avLst/>
            </a:prstGeom>
          </p:spPr>
          <p:txBody>
            <a:bodyPr wrap="square" lIns="0" tIns="0" rIns="0" bIns="0" anchor="t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116686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sz="800" dirty="0">
                  <a:solidFill>
                    <a:srgbClr val="B6B6B6"/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800" dirty="0">
                  <a:solidFill>
                    <a:srgbClr val="B6B6B6"/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5" name="Group 61"/>
          <p:cNvGrpSpPr/>
          <p:nvPr/>
        </p:nvGrpSpPr>
        <p:grpSpPr>
          <a:xfrm>
            <a:off x="2612951" y="4971508"/>
            <a:ext cx="2763048" cy="549107"/>
            <a:chOff x="1270277" y="3047590"/>
            <a:chExt cx="3205532" cy="449659"/>
          </a:xfrm>
        </p:grpSpPr>
        <p:sp>
          <p:nvSpPr>
            <p:cNvPr id="64" name="Text Placeholder 3"/>
            <p:cNvSpPr txBox="1">
              <a:spLocks/>
            </p:cNvSpPr>
            <p:nvPr/>
          </p:nvSpPr>
          <p:spPr>
            <a:xfrm>
              <a:off x="1270277" y="3047590"/>
              <a:ext cx="1227411" cy="198426"/>
            </a:xfrm>
            <a:prstGeom prst="rect">
              <a:avLst/>
            </a:prstGeom>
          </p:spPr>
          <p:txBody>
            <a:bodyPr wrap="none" lIns="0" tIns="0" rIns="0" bIns="0" anchor="t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116686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dirty="0">
                  <a:solidFill>
                    <a:schemeClr val="accent4"/>
                  </a:solidFill>
                  <a:latin typeface="+mn-lt"/>
                  <a:ea typeface="+mn-ea"/>
                  <a:cs typeface="+mn-ea"/>
                  <a:sym typeface="+mn-lt"/>
                </a:rPr>
                <a:t>替换文字内容</a:t>
              </a:r>
              <a:endParaRPr lang="en-US" dirty="0">
                <a:solidFill>
                  <a:schemeClr val="accent4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5" name="Text Placeholder 3"/>
            <p:cNvSpPr txBox="1">
              <a:spLocks/>
            </p:cNvSpPr>
            <p:nvPr/>
          </p:nvSpPr>
          <p:spPr>
            <a:xfrm>
              <a:off x="1270277" y="3262225"/>
              <a:ext cx="3205532" cy="235024"/>
            </a:xfrm>
            <a:prstGeom prst="rect">
              <a:avLst/>
            </a:prstGeom>
          </p:spPr>
          <p:txBody>
            <a:bodyPr wrap="square" lIns="0" tIns="0" rIns="0" bIns="0" anchor="t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116686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</p:grpSp>
      <p:sp>
        <p:nvSpPr>
          <p:cNvPr id="66" name="Freeform 45"/>
          <p:cNvSpPr>
            <a:spLocks noEditPoints="1"/>
          </p:cNvSpPr>
          <p:nvPr/>
        </p:nvSpPr>
        <p:spPr bwMode="auto">
          <a:xfrm>
            <a:off x="2129189" y="2180564"/>
            <a:ext cx="379744" cy="379744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  <a:headEnd/>
            <a:tailEnd/>
          </a:ln>
        </p:spPr>
        <p:txBody>
          <a:bodyPr vert="horz" wrap="square" lIns="111664" tIns="55832" rIns="111664" bIns="55832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80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8" name="Freeform 45"/>
          <p:cNvSpPr>
            <a:spLocks noEditPoints="1"/>
          </p:cNvSpPr>
          <p:nvPr/>
        </p:nvSpPr>
        <p:spPr bwMode="auto">
          <a:xfrm>
            <a:off x="2129189" y="3173171"/>
            <a:ext cx="379744" cy="379744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vert="horz" wrap="square" lIns="111664" tIns="55832" rIns="111664" bIns="55832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80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0" name="Freeform 45"/>
          <p:cNvSpPr>
            <a:spLocks noEditPoints="1"/>
          </p:cNvSpPr>
          <p:nvPr/>
        </p:nvSpPr>
        <p:spPr bwMode="auto">
          <a:xfrm>
            <a:off x="2129189" y="4165776"/>
            <a:ext cx="379744" cy="379744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  <a:headEnd/>
            <a:tailEnd/>
          </a:ln>
        </p:spPr>
        <p:txBody>
          <a:bodyPr vert="horz" wrap="square" lIns="111664" tIns="55832" rIns="111664" bIns="55832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80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1" name="Freeform 45"/>
          <p:cNvSpPr>
            <a:spLocks noEditPoints="1"/>
          </p:cNvSpPr>
          <p:nvPr/>
        </p:nvSpPr>
        <p:spPr bwMode="auto">
          <a:xfrm>
            <a:off x="2129189" y="5158381"/>
            <a:ext cx="379744" cy="379744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vert="horz" wrap="square" lIns="111664" tIns="55832" rIns="111664" bIns="55832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800" dirty="0"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45" name="组合 44"/>
          <p:cNvGrpSpPr/>
          <p:nvPr/>
        </p:nvGrpSpPr>
        <p:grpSpPr>
          <a:xfrm>
            <a:off x="1618619" y="316323"/>
            <a:ext cx="4801314" cy="820351"/>
            <a:chOff x="4547065" y="1641064"/>
            <a:chExt cx="4801314" cy="820351"/>
          </a:xfrm>
        </p:grpSpPr>
        <p:sp>
          <p:nvSpPr>
            <p:cNvPr id="52" name="矩形 51"/>
            <p:cNvSpPr/>
            <p:nvPr/>
          </p:nvSpPr>
          <p:spPr>
            <a:xfrm>
              <a:off x="4547065" y="1641064"/>
              <a:ext cx="4801314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600" dirty="0"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单击此处添加标题文本</a:t>
              </a:r>
            </a:p>
          </p:txBody>
        </p:sp>
        <p:sp>
          <p:nvSpPr>
            <p:cNvPr id="55" name="矩形 54"/>
            <p:cNvSpPr/>
            <p:nvPr/>
          </p:nvSpPr>
          <p:spPr>
            <a:xfrm>
              <a:off x="4595743" y="2199805"/>
              <a:ext cx="3537232" cy="2616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en-US" altLang="zh-CN" sz="1100" i="1" dirty="0" smtClean="0">
                  <a:solidFill>
                    <a:schemeClr val="bg1">
                      <a:lumMod val="75000"/>
                    </a:schemeClr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rPr>
                <a:t>CLICK HERE TO ADD TITLE TEXT</a:t>
              </a:r>
              <a:endParaRPr lang="zh-CN" altLang="en-US" sz="1100" i="1" dirty="0">
                <a:solidFill>
                  <a:schemeClr val="bg1">
                    <a:lumMod val="75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endParaRPr>
            </a:p>
          </p:txBody>
        </p:sp>
      </p:grpSp>
      <p:sp>
        <p:nvSpPr>
          <p:cNvPr id="58" name="文本框 57"/>
          <p:cNvSpPr txBox="1"/>
          <p:nvPr/>
        </p:nvSpPr>
        <p:spPr>
          <a:xfrm>
            <a:off x="290946" y="247857"/>
            <a:ext cx="80983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01</a:t>
            </a:r>
            <a:endParaRPr lang="zh-CN" altLang="en-US" sz="4000" dirty="0">
              <a:solidFill>
                <a:schemeClr val="bg1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41015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 dir="u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500"/>
                            </p:stCondLst>
                            <p:childTnLst>
                              <p:par>
                                <p:cTn id="1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000"/>
                            </p:stCondLst>
                            <p:childTnLst>
                              <p:par>
                                <p:cTn id="31" presetID="16" presetClass="entr" presetSubtype="2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3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500"/>
                            </p:stCondLst>
                            <p:childTnLst>
                              <p:par>
                                <p:cTn id="3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6000"/>
                            </p:stCondLst>
                            <p:childTnLst>
                              <p:par>
                                <p:cTn id="4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7000"/>
                            </p:stCondLst>
                            <p:childTnLst>
                              <p:par>
                                <p:cTn id="51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3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8000"/>
                            </p:stCondLst>
                            <p:childTnLst>
                              <p:par>
                                <p:cTn id="5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8500"/>
                            </p:stCondLst>
                            <p:childTnLst>
                              <p:par>
                                <p:cTn id="5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9000"/>
                            </p:stCondLst>
                            <p:childTnLst>
                              <p:par>
                                <p:cTn id="6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0000"/>
                            </p:stCondLst>
                            <p:childTnLst>
                              <p:par>
                                <p:cTn id="71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3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1000"/>
                            </p:stCondLst>
                            <p:childTnLst>
                              <p:par>
                                <p:cTn id="7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11500"/>
                            </p:stCondLst>
                            <p:childTnLst>
                              <p:par>
                                <p:cTn id="7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2000"/>
                            </p:stCondLst>
                            <p:childTnLst>
                              <p:par>
                                <p:cTn id="8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12500"/>
                            </p:stCondLst>
                            <p:childTnLst>
                              <p:par>
                                <p:cTn id="91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13000"/>
                            </p:stCondLst>
                            <p:childTnLst>
                              <p:par>
                                <p:cTn id="96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13500"/>
                            </p:stCondLst>
                            <p:childTnLst>
                              <p:par>
                                <p:cTn id="102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14000"/>
                            </p:stCondLst>
                            <p:childTnLst>
                              <p:par>
                                <p:cTn id="10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14500"/>
                            </p:stCondLst>
                            <p:childTnLst>
                              <p:par>
                                <p:cTn id="113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15000"/>
                            </p:stCondLst>
                            <p:childTnLst>
                              <p:par>
                                <p:cTn id="118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15500"/>
                            </p:stCondLst>
                            <p:childTnLst>
                              <p:par>
                                <p:cTn id="124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  <p:bldP spid="34" grpId="0" animBg="1"/>
      <p:bldP spid="38" grpId="0" animBg="1"/>
      <p:bldP spid="39" grpId="0" animBg="1"/>
      <p:bldP spid="48" grpId="0" animBg="1"/>
      <p:bldP spid="49" grpId="0" animBg="1"/>
      <p:bldP spid="50" grpId="0" animBg="1"/>
      <p:bldP spid="51" grpId="0" animBg="1"/>
      <p:bldP spid="53" grpId="0"/>
      <p:bldP spid="57" grpId="0"/>
      <p:bldP spid="61" grpId="0"/>
      <p:bldP spid="63" grpId="0"/>
      <p:bldP spid="66" grpId="0" animBg="1"/>
      <p:bldP spid="68" grpId="0" animBg="1"/>
      <p:bldP spid="70" grpId="0" animBg="1"/>
      <p:bldP spid="71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84"/>
          <p:cNvGrpSpPr/>
          <p:nvPr/>
        </p:nvGrpSpPr>
        <p:grpSpPr>
          <a:xfrm>
            <a:off x="2182585" y="4048373"/>
            <a:ext cx="866867" cy="867591"/>
            <a:chOff x="1245350" y="3178283"/>
            <a:chExt cx="843049" cy="843755"/>
          </a:xfrm>
        </p:grpSpPr>
        <p:sp>
          <p:nvSpPr>
            <p:cNvPr id="77" name="Oval 76"/>
            <p:cNvSpPr>
              <a:spLocks noChangeAspect="1"/>
            </p:cNvSpPr>
            <p:nvPr/>
          </p:nvSpPr>
          <p:spPr>
            <a:xfrm>
              <a:off x="1245350" y="3178283"/>
              <a:ext cx="843049" cy="843755"/>
            </a:xfrm>
            <a:prstGeom prst="ellipse">
              <a:avLst/>
            </a:prstGeom>
            <a:solidFill>
              <a:srgbClr val="308BCC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79" name="Freeform 78"/>
            <p:cNvSpPr>
              <a:spLocks noEditPoints="1"/>
            </p:cNvSpPr>
            <p:nvPr/>
          </p:nvSpPr>
          <p:spPr bwMode="auto">
            <a:xfrm>
              <a:off x="1518737" y="3383239"/>
              <a:ext cx="296640" cy="433374"/>
            </a:xfrm>
            <a:custGeom>
              <a:avLst/>
              <a:gdLst/>
              <a:ahLst/>
              <a:cxnLst>
                <a:cxn ang="0">
                  <a:pos x="35" y="0"/>
                </a:cxn>
                <a:cxn ang="0">
                  <a:pos x="0" y="35"/>
                </a:cxn>
                <a:cxn ang="0">
                  <a:pos x="16" y="74"/>
                </a:cxn>
                <a:cxn ang="0">
                  <a:pos x="35" y="102"/>
                </a:cxn>
                <a:cxn ang="0">
                  <a:pos x="54" y="74"/>
                </a:cxn>
                <a:cxn ang="0">
                  <a:pos x="70" y="35"/>
                </a:cxn>
                <a:cxn ang="0">
                  <a:pos x="35" y="0"/>
                </a:cxn>
                <a:cxn ang="0">
                  <a:pos x="43" y="87"/>
                </a:cxn>
                <a:cxn ang="0">
                  <a:pos x="27" y="89"/>
                </a:cxn>
                <a:cxn ang="0">
                  <a:pos x="26" y="83"/>
                </a:cxn>
                <a:cxn ang="0">
                  <a:pos x="26" y="83"/>
                </a:cxn>
                <a:cxn ang="0">
                  <a:pos x="45" y="80"/>
                </a:cxn>
                <a:cxn ang="0">
                  <a:pos x="44" y="83"/>
                </a:cxn>
                <a:cxn ang="0">
                  <a:pos x="43" y="87"/>
                </a:cxn>
                <a:cxn ang="0">
                  <a:pos x="25" y="79"/>
                </a:cxn>
                <a:cxn ang="0">
                  <a:pos x="23" y="73"/>
                </a:cxn>
                <a:cxn ang="0">
                  <a:pos x="47" y="73"/>
                </a:cxn>
                <a:cxn ang="0">
                  <a:pos x="46" y="77"/>
                </a:cxn>
                <a:cxn ang="0">
                  <a:pos x="25" y="79"/>
                </a:cxn>
                <a:cxn ang="0">
                  <a:pos x="35" y="96"/>
                </a:cxn>
                <a:cxn ang="0">
                  <a:pos x="29" y="92"/>
                </a:cxn>
                <a:cxn ang="0">
                  <a:pos x="42" y="90"/>
                </a:cxn>
                <a:cxn ang="0">
                  <a:pos x="35" y="96"/>
                </a:cxn>
                <a:cxn ang="0">
                  <a:pos x="50" y="67"/>
                </a:cxn>
                <a:cxn ang="0">
                  <a:pos x="20" y="67"/>
                </a:cxn>
                <a:cxn ang="0">
                  <a:pos x="15" y="57"/>
                </a:cxn>
                <a:cxn ang="0">
                  <a:pos x="6" y="35"/>
                </a:cxn>
                <a:cxn ang="0">
                  <a:pos x="35" y="6"/>
                </a:cxn>
                <a:cxn ang="0">
                  <a:pos x="64" y="35"/>
                </a:cxn>
                <a:cxn ang="0">
                  <a:pos x="55" y="57"/>
                </a:cxn>
                <a:cxn ang="0">
                  <a:pos x="50" y="67"/>
                </a:cxn>
                <a:cxn ang="0">
                  <a:pos x="50" y="67"/>
                </a:cxn>
                <a:cxn ang="0">
                  <a:pos x="50" y="67"/>
                </a:cxn>
              </a:cxnLst>
              <a:rect l="0" t="0" r="r" b="b"/>
              <a:pathLst>
                <a:path w="70" h="102">
                  <a:moveTo>
                    <a:pt x="35" y="0"/>
                  </a:moveTo>
                  <a:cubicBezTo>
                    <a:pt x="16" y="0"/>
                    <a:pt x="0" y="16"/>
                    <a:pt x="0" y="35"/>
                  </a:cubicBezTo>
                  <a:cubicBezTo>
                    <a:pt x="0" y="48"/>
                    <a:pt x="12" y="62"/>
                    <a:pt x="16" y="74"/>
                  </a:cubicBezTo>
                  <a:cubicBezTo>
                    <a:pt x="22" y="91"/>
                    <a:pt x="22" y="102"/>
                    <a:pt x="35" y="102"/>
                  </a:cubicBezTo>
                  <a:cubicBezTo>
                    <a:pt x="49" y="102"/>
                    <a:pt x="48" y="92"/>
                    <a:pt x="54" y="74"/>
                  </a:cubicBezTo>
                  <a:cubicBezTo>
                    <a:pt x="58" y="62"/>
                    <a:pt x="70" y="48"/>
                    <a:pt x="70" y="35"/>
                  </a:cubicBezTo>
                  <a:cubicBezTo>
                    <a:pt x="70" y="16"/>
                    <a:pt x="54" y="0"/>
                    <a:pt x="35" y="0"/>
                  </a:cubicBezTo>
                  <a:close/>
                  <a:moveTo>
                    <a:pt x="43" y="87"/>
                  </a:moveTo>
                  <a:cubicBezTo>
                    <a:pt x="27" y="89"/>
                    <a:pt x="27" y="89"/>
                    <a:pt x="27" y="89"/>
                  </a:cubicBezTo>
                  <a:cubicBezTo>
                    <a:pt x="27" y="87"/>
                    <a:pt x="26" y="85"/>
                    <a:pt x="26" y="83"/>
                  </a:cubicBezTo>
                  <a:cubicBezTo>
                    <a:pt x="26" y="83"/>
                    <a:pt x="26" y="83"/>
                    <a:pt x="26" y="83"/>
                  </a:cubicBezTo>
                  <a:cubicBezTo>
                    <a:pt x="45" y="80"/>
                    <a:pt x="45" y="80"/>
                    <a:pt x="45" y="80"/>
                  </a:cubicBezTo>
                  <a:cubicBezTo>
                    <a:pt x="45" y="81"/>
                    <a:pt x="45" y="82"/>
                    <a:pt x="44" y="83"/>
                  </a:cubicBezTo>
                  <a:cubicBezTo>
                    <a:pt x="44" y="84"/>
                    <a:pt x="44" y="86"/>
                    <a:pt x="43" y="87"/>
                  </a:cubicBezTo>
                  <a:close/>
                  <a:moveTo>
                    <a:pt x="25" y="79"/>
                  </a:moveTo>
                  <a:cubicBezTo>
                    <a:pt x="24" y="78"/>
                    <a:pt x="23" y="76"/>
                    <a:pt x="23" y="73"/>
                  </a:cubicBezTo>
                  <a:cubicBezTo>
                    <a:pt x="47" y="73"/>
                    <a:pt x="47" y="73"/>
                    <a:pt x="47" y="73"/>
                  </a:cubicBezTo>
                  <a:cubicBezTo>
                    <a:pt x="47" y="75"/>
                    <a:pt x="47" y="76"/>
                    <a:pt x="46" y="77"/>
                  </a:cubicBezTo>
                  <a:lnTo>
                    <a:pt x="25" y="79"/>
                  </a:lnTo>
                  <a:close/>
                  <a:moveTo>
                    <a:pt x="35" y="96"/>
                  </a:moveTo>
                  <a:cubicBezTo>
                    <a:pt x="32" y="96"/>
                    <a:pt x="30" y="95"/>
                    <a:pt x="29" y="92"/>
                  </a:cubicBezTo>
                  <a:cubicBezTo>
                    <a:pt x="42" y="90"/>
                    <a:pt x="42" y="90"/>
                    <a:pt x="42" y="90"/>
                  </a:cubicBezTo>
                  <a:cubicBezTo>
                    <a:pt x="40" y="95"/>
                    <a:pt x="39" y="96"/>
                    <a:pt x="35" y="96"/>
                  </a:cubicBezTo>
                  <a:close/>
                  <a:moveTo>
                    <a:pt x="50" y="67"/>
                  </a:moveTo>
                  <a:cubicBezTo>
                    <a:pt x="20" y="67"/>
                    <a:pt x="20" y="67"/>
                    <a:pt x="20" y="67"/>
                  </a:cubicBezTo>
                  <a:cubicBezTo>
                    <a:pt x="19" y="64"/>
                    <a:pt x="17" y="60"/>
                    <a:pt x="15" y="57"/>
                  </a:cubicBezTo>
                  <a:cubicBezTo>
                    <a:pt x="11" y="49"/>
                    <a:pt x="6" y="41"/>
                    <a:pt x="6" y="35"/>
                  </a:cubicBezTo>
                  <a:cubicBezTo>
                    <a:pt x="6" y="19"/>
                    <a:pt x="19" y="6"/>
                    <a:pt x="35" y="6"/>
                  </a:cubicBezTo>
                  <a:cubicBezTo>
                    <a:pt x="51" y="6"/>
                    <a:pt x="64" y="19"/>
                    <a:pt x="64" y="35"/>
                  </a:cubicBezTo>
                  <a:cubicBezTo>
                    <a:pt x="64" y="41"/>
                    <a:pt x="60" y="49"/>
                    <a:pt x="55" y="57"/>
                  </a:cubicBezTo>
                  <a:cubicBezTo>
                    <a:pt x="53" y="60"/>
                    <a:pt x="52" y="64"/>
                    <a:pt x="50" y="67"/>
                  </a:cubicBezTo>
                  <a:close/>
                  <a:moveTo>
                    <a:pt x="50" y="67"/>
                  </a:moveTo>
                  <a:cubicBezTo>
                    <a:pt x="50" y="67"/>
                    <a:pt x="50" y="67"/>
                    <a:pt x="50" y="67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11664" tIns="55832" rIns="111664" bIns="5583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3" name="Group 88"/>
          <p:cNvGrpSpPr/>
          <p:nvPr/>
        </p:nvGrpSpPr>
        <p:grpSpPr>
          <a:xfrm>
            <a:off x="4974174" y="3860221"/>
            <a:ext cx="1242848" cy="1243890"/>
            <a:chOff x="3584844" y="2915264"/>
            <a:chExt cx="843049" cy="843755"/>
          </a:xfrm>
        </p:grpSpPr>
        <p:sp>
          <p:nvSpPr>
            <p:cNvPr id="58" name="Oval 57"/>
            <p:cNvSpPr>
              <a:spLocks noChangeAspect="1"/>
            </p:cNvSpPr>
            <p:nvPr/>
          </p:nvSpPr>
          <p:spPr>
            <a:xfrm>
              <a:off x="3584844" y="2915264"/>
              <a:ext cx="843049" cy="843755"/>
            </a:xfrm>
            <a:prstGeom prst="ellipse">
              <a:avLst/>
            </a:prstGeom>
            <a:solidFill>
              <a:srgbClr val="0070C0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80" name="Freeform 83"/>
            <p:cNvSpPr>
              <a:spLocks noEditPoints="1"/>
            </p:cNvSpPr>
            <p:nvPr/>
          </p:nvSpPr>
          <p:spPr bwMode="auto">
            <a:xfrm>
              <a:off x="3907109" y="3188253"/>
              <a:ext cx="198518" cy="297777"/>
            </a:xfrm>
            <a:custGeom>
              <a:avLst/>
              <a:gdLst/>
              <a:ahLst/>
              <a:cxnLst>
                <a:cxn ang="0">
                  <a:pos x="38" y="26"/>
                </a:cxn>
                <a:cxn ang="0">
                  <a:pos x="24" y="55"/>
                </a:cxn>
                <a:cxn ang="0">
                  <a:pos x="20" y="58"/>
                </a:cxn>
                <a:cxn ang="0">
                  <a:pos x="16" y="55"/>
                </a:cxn>
                <a:cxn ang="0">
                  <a:pos x="2" y="26"/>
                </a:cxn>
                <a:cxn ang="0">
                  <a:pos x="0" y="19"/>
                </a:cxn>
                <a:cxn ang="0">
                  <a:pos x="20" y="0"/>
                </a:cxn>
                <a:cxn ang="0">
                  <a:pos x="39" y="19"/>
                </a:cxn>
                <a:cxn ang="0">
                  <a:pos x="38" y="26"/>
                </a:cxn>
                <a:cxn ang="0">
                  <a:pos x="20" y="9"/>
                </a:cxn>
                <a:cxn ang="0">
                  <a:pos x="10" y="19"/>
                </a:cxn>
                <a:cxn ang="0">
                  <a:pos x="20" y="29"/>
                </a:cxn>
                <a:cxn ang="0">
                  <a:pos x="30" y="19"/>
                </a:cxn>
                <a:cxn ang="0">
                  <a:pos x="20" y="9"/>
                </a:cxn>
              </a:cxnLst>
              <a:rect l="0" t="0" r="r" b="b"/>
              <a:pathLst>
                <a:path w="39" h="58">
                  <a:moveTo>
                    <a:pt x="38" y="26"/>
                  </a:moveTo>
                  <a:cubicBezTo>
                    <a:pt x="24" y="55"/>
                    <a:pt x="24" y="55"/>
                    <a:pt x="24" y="55"/>
                  </a:cubicBezTo>
                  <a:cubicBezTo>
                    <a:pt x="23" y="57"/>
                    <a:pt x="22" y="58"/>
                    <a:pt x="20" y="58"/>
                  </a:cubicBezTo>
                  <a:cubicBezTo>
                    <a:pt x="18" y="58"/>
                    <a:pt x="16" y="57"/>
                    <a:pt x="16" y="55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1" y="24"/>
                    <a:pt x="0" y="21"/>
                    <a:pt x="0" y="19"/>
                  </a:cubicBezTo>
                  <a:cubicBezTo>
                    <a:pt x="0" y="8"/>
                    <a:pt x="9" y="0"/>
                    <a:pt x="20" y="0"/>
                  </a:cubicBezTo>
                  <a:cubicBezTo>
                    <a:pt x="31" y="0"/>
                    <a:pt x="39" y="8"/>
                    <a:pt x="39" y="19"/>
                  </a:cubicBezTo>
                  <a:cubicBezTo>
                    <a:pt x="39" y="21"/>
                    <a:pt x="39" y="24"/>
                    <a:pt x="38" y="26"/>
                  </a:cubicBezTo>
                  <a:close/>
                  <a:moveTo>
                    <a:pt x="20" y="9"/>
                  </a:moveTo>
                  <a:cubicBezTo>
                    <a:pt x="15" y="9"/>
                    <a:pt x="10" y="14"/>
                    <a:pt x="10" y="19"/>
                  </a:cubicBezTo>
                  <a:cubicBezTo>
                    <a:pt x="10" y="24"/>
                    <a:pt x="15" y="29"/>
                    <a:pt x="20" y="29"/>
                  </a:cubicBezTo>
                  <a:cubicBezTo>
                    <a:pt x="25" y="29"/>
                    <a:pt x="30" y="24"/>
                    <a:pt x="30" y="19"/>
                  </a:cubicBezTo>
                  <a:cubicBezTo>
                    <a:pt x="30" y="14"/>
                    <a:pt x="25" y="9"/>
                    <a:pt x="20" y="9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11664" tIns="55832" rIns="111664" bIns="5583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4" name="Group 90"/>
          <p:cNvGrpSpPr/>
          <p:nvPr/>
        </p:nvGrpSpPr>
        <p:grpSpPr>
          <a:xfrm>
            <a:off x="9945837" y="2762945"/>
            <a:ext cx="881245" cy="881983"/>
            <a:chOff x="7203324" y="1921403"/>
            <a:chExt cx="843049" cy="843755"/>
          </a:xfrm>
        </p:grpSpPr>
        <p:sp>
          <p:nvSpPr>
            <p:cNvPr id="74" name="Oval 73"/>
            <p:cNvSpPr>
              <a:spLocks noChangeAspect="1"/>
            </p:cNvSpPr>
            <p:nvPr/>
          </p:nvSpPr>
          <p:spPr>
            <a:xfrm>
              <a:off x="7203324" y="1921403"/>
              <a:ext cx="843049" cy="843755"/>
            </a:xfrm>
            <a:prstGeom prst="ellipse">
              <a:avLst/>
            </a:prstGeom>
            <a:solidFill>
              <a:schemeClr val="accent6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81" name="Freeform 137"/>
            <p:cNvSpPr>
              <a:spLocks noEditPoints="1"/>
            </p:cNvSpPr>
            <p:nvPr/>
          </p:nvSpPr>
          <p:spPr bwMode="auto">
            <a:xfrm>
              <a:off x="7460025" y="2174501"/>
              <a:ext cx="329647" cy="337558"/>
            </a:xfrm>
            <a:custGeom>
              <a:avLst/>
              <a:gdLst/>
              <a:ahLst/>
              <a:cxnLst>
                <a:cxn ang="0">
                  <a:pos x="46" y="30"/>
                </a:cxn>
                <a:cxn ang="0">
                  <a:pos x="39" y="36"/>
                </a:cxn>
                <a:cxn ang="0">
                  <a:pos x="39" y="50"/>
                </a:cxn>
                <a:cxn ang="0">
                  <a:pos x="38" y="50"/>
                </a:cxn>
                <a:cxn ang="0">
                  <a:pos x="24" y="58"/>
                </a:cxn>
                <a:cxn ang="0">
                  <a:pos x="24" y="59"/>
                </a:cxn>
                <a:cxn ang="0">
                  <a:pos x="23" y="58"/>
                </a:cxn>
                <a:cxn ang="0">
                  <a:pos x="21" y="56"/>
                </a:cxn>
                <a:cxn ang="0">
                  <a:pos x="21" y="55"/>
                </a:cxn>
                <a:cxn ang="0">
                  <a:pos x="24" y="45"/>
                </a:cxn>
                <a:cxn ang="0">
                  <a:pos x="14" y="35"/>
                </a:cxn>
                <a:cxn ang="0">
                  <a:pos x="4" y="38"/>
                </a:cxn>
                <a:cxn ang="0">
                  <a:pos x="3" y="38"/>
                </a:cxn>
                <a:cxn ang="0">
                  <a:pos x="3" y="38"/>
                </a:cxn>
                <a:cxn ang="0">
                  <a:pos x="0" y="35"/>
                </a:cxn>
                <a:cxn ang="0">
                  <a:pos x="0" y="34"/>
                </a:cxn>
                <a:cxn ang="0">
                  <a:pos x="8" y="20"/>
                </a:cxn>
                <a:cxn ang="0">
                  <a:pos x="9" y="20"/>
                </a:cxn>
                <a:cxn ang="0">
                  <a:pos x="23" y="19"/>
                </a:cxn>
                <a:cxn ang="0">
                  <a:pos x="29" y="12"/>
                </a:cxn>
                <a:cxn ang="0">
                  <a:pos x="57" y="0"/>
                </a:cxn>
                <a:cxn ang="0">
                  <a:pos x="58" y="1"/>
                </a:cxn>
                <a:cxn ang="0">
                  <a:pos x="46" y="30"/>
                </a:cxn>
                <a:cxn ang="0">
                  <a:pos x="47" y="8"/>
                </a:cxn>
                <a:cxn ang="0">
                  <a:pos x="43" y="12"/>
                </a:cxn>
                <a:cxn ang="0">
                  <a:pos x="47" y="15"/>
                </a:cxn>
                <a:cxn ang="0">
                  <a:pos x="50" y="12"/>
                </a:cxn>
                <a:cxn ang="0">
                  <a:pos x="47" y="8"/>
                </a:cxn>
              </a:cxnLst>
              <a:rect l="0" t="0" r="r" b="b"/>
              <a:pathLst>
                <a:path w="58" h="59">
                  <a:moveTo>
                    <a:pt x="46" y="30"/>
                  </a:moveTo>
                  <a:cubicBezTo>
                    <a:pt x="44" y="32"/>
                    <a:pt x="42" y="34"/>
                    <a:pt x="39" y="36"/>
                  </a:cubicBezTo>
                  <a:cubicBezTo>
                    <a:pt x="39" y="50"/>
                    <a:pt x="39" y="50"/>
                    <a:pt x="39" y="50"/>
                  </a:cubicBezTo>
                  <a:cubicBezTo>
                    <a:pt x="39" y="50"/>
                    <a:pt x="39" y="50"/>
                    <a:pt x="38" y="50"/>
                  </a:cubicBezTo>
                  <a:cubicBezTo>
                    <a:pt x="24" y="58"/>
                    <a:pt x="24" y="58"/>
                    <a:pt x="24" y="58"/>
                  </a:cubicBezTo>
                  <a:cubicBezTo>
                    <a:pt x="24" y="59"/>
                    <a:pt x="24" y="59"/>
                    <a:pt x="24" y="59"/>
                  </a:cubicBezTo>
                  <a:cubicBezTo>
                    <a:pt x="24" y="59"/>
                    <a:pt x="23" y="58"/>
                    <a:pt x="23" y="58"/>
                  </a:cubicBezTo>
                  <a:cubicBezTo>
                    <a:pt x="21" y="56"/>
                    <a:pt x="21" y="56"/>
                    <a:pt x="21" y="56"/>
                  </a:cubicBezTo>
                  <a:cubicBezTo>
                    <a:pt x="21" y="56"/>
                    <a:pt x="20" y="55"/>
                    <a:pt x="21" y="55"/>
                  </a:cubicBezTo>
                  <a:cubicBezTo>
                    <a:pt x="24" y="45"/>
                    <a:pt x="24" y="45"/>
                    <a:pt x="24" y="45"/>
                  </a:cubicBezTo>
                  <a:cubicBezTo>
                    <a:pt x="14" y="35"/>
                    <a:pt x="14" y="35"/>
                    <a:pt x="14" y="35"/>
                  </a:cubicBezTo>
                  <a:cubicBezTo>
                    <a:pt x="4" y="38"/>
                    <a:pt x="4" y="38"/>
                    <a:pt x="4" y="38"/>
                  </a:cubicBezTo>
                  <a:cubicBezTo>
                    <a:pt x="4" y="38"/>
                    <a:pt x="3" y="38"/>
                    <a:pt x="3" y="38"/>
                  </a:cubicBezTo>
                  <a:cubicBezTo>
                    <a:pt x="3" y="38"/>
                    <a:pt x="3" y="38"/>
                    <a:pt x="3" y="38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4"/>
                    <a:pt x="0" y="34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8" y="20"/>
                    <a:pt x="9" y="20"/>
                    <a:pt x="9" y="20"/>
                  </a:cubicBezTo>
                  <a:cubicBezTo>
                    <a:pt x="23" y="19"/>
                    <a:pt x="23" y="19"/>
                    <a:pt x="23" y="19"/>
                  </a:cubicBezTo>
                  <a:cubicBezTo>
                    <a:pt x="25" y="17"/>
                    <a:pt x="27" y="14"/>
                    <a:pt x="29" y="12"/>
                  </a:cubicBezTo>
                  <a:cubicBezTo>
                    <a:pt x="38" y="3"/>
                    <a:pt x="45" y="0"/>
                    <a:pt x="57" y="0"/>
                  </a:cubicBezTo>
                  <a:cubicBezTo>
                    <a:pt x="58" y="0"/>
                    <a:pt x="58" y="1"/>
                    <a:pt x="58" y="1"/>
                  </a:cubicBezTo>
                  <a:cubicBezTo>
                    <a:pt x="58" y="13"/>
                    <a:pt x="55" y="21"/>
                    <a:pt x="46" y="30"/>
                  </a:cubicBezTo>
                  <a:close/>
                  <a:moveTo>
                    <a:pt x="47" y="8"/>
                  </a:moveTo>
                  <a:cubicBezTo>
                    <a:pt x="45" y="8"/>
                    <a:pt x="43" y="10"/>
                    <a:pt x="43" y="12"/>
                  </a:cubicBezTo>
                  <a:cubicBezTo>
                    <a:pt x="43" y="14"/>
                    <a:pt x="45" y="15"/>
                    <a:pt x="47" y="15"/>
                  </a:cubicBezTo>
                  <a:cubicBezTo>
                    <a:pt x="49" y="15"/>
                    <a:pt x="50" y="14"/>
                    <a:pt x="50" y="12"/>
                  </a:cubicBezTo>
                  <a:cubicBezTo>
                    <a:pt x="50" y="10"/>
                    <a:pt x="49" y="8"/>
                    <a:pt x="47" y="8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11664" tIns="55832" rIns="111664" bIns="5583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5" name="Group 87"/>
          <p:cNvGrpSpPr/>
          <p:nvPr/>
        </p:nvGrpSpPr>
        <p:grpSpPr>
          <a:xfrm>
            <a:off x="6638776" y="2665847"/>
            <a:ext cx="1323085" cy="1324192"/>
            <a:chOff x="4592738" y="1758620"/>
            <a:chExt cx="843049" cy="843755"/>
          </a:xfrm>
        </p:grpSpPr>
        <p:sp>
          <p:nvSpPr>
            <p:cNvPr id="65" name="Oval 64"/>
            <p:cNvSpPr>
              <a:spLocks noChangeAspect="1"/>
            </p:cNvSpPr>
            <p:nvPr/>
          </p:nvSpPr>
          <p:spPr>
            <a:xfrm>
              <a:off x="4592738" y="1758620"/>
              <a:ext cx="843049" cy="843755"/>
            </a:xfrm>
            <a:prstGeom prst="ellipse">
              <a:avLst/>
            </a:prstGeom>
            <a:solidFill>
              <a:schemeClr val="accent4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82" name="Freeform 53"/>
            <p:cNvSpPr>
              <a:spLocks/>
            </p:cNvSpPr>
            <p:nvPr/>
          </p:nvSpPr>
          <p:spPr bwMode="auto">
            <a:xfrm>
              <a:off x="4838943" y="2032612"/>
              <a:ext cx="350639" cy="259998"/>
            </a:xfrm>
            <a:custGeom>
              <a:avLst/>
              <a:gdLst/>
              <a:ahLst/>
              <a:cxnLst>
                <a:cxn ang="0">
                  <a:pos x="55" y="50"/>
                </a:cxn>
                <a:cxn ang="0">
                  <a:pos x="16" y="50"/>
                </a:cxn>
                <a:cxn ang="0">
                  <a:pos x="0" y="34"/>
                </a:cxn>
                <a:cxn ang="0">
                  <a:pos x="9" y="20"/>
                </a:cxn>
                <a:cxn ang="0">
                  <a:pos x="9" y="18"/>
                </a:cxn>
                <a:cxn ang="0">
                  <a:pos x="27" y="0"/>
                </a:cxn>
                <a:cxn ang="0">
                  <a:pos x="44" y="11"/>
                </a:cxn>
                <a:cxn ang="0">
                  <a:pos x="50" y="9"/>
                </a:cxn>
                <a:cxn ang="0">
                  <a:pos x="59" y="18"/>
                </a:cxn>
                <a:cxn ang="0">
                  <a:pos x="58" y="23"/>
                </a:cxn>
                <a:cxn ang="0">
                  <a:pos x="68" y="36"/>
                </a:cxn>
                <a:cxn ang="0">
                  <a:pos x="55" y="50"/>
                </a:cxn>
              </a:cxnLst>
              <a:rect l="0" t="0" r="r" b="b"/>
              <a:pathLst>
                <a:path w="68" h="50">
                  <a:moveTo>
                    <a:pt x="55" y="50"/>
                  </a:moveTo>
                  <a:cubicBezTo>
                    <a:pt x="16" y="50"/>
                    <a:pt x="16" y="50"/>
                    <a:pt x="16" y="50"/>
                  </a:cubicBezTo>
                  <a:cubicBezTo>
                    <a:pt x="7" y="50"/>
                    <a:pt x="0" y="43"/>
                    <a:pt x="0" y="34"/>
                  </a:cubicBezTo>
                  <a:cubicBezTo>
                    <a:pt x="0" y="28"/>
                    <a:pt x="4" y="22"/>
                    <a:pt x="9" y="20"/>
                  </a:cubicBezTo>
                  <a:cubicBezTo>
                    <a:pt x="9" y="19"/>
                    <a:pt x="9" y="19"/>
                    <a:pt x="9" y="18"/>
                  </a:cubicBezTo>
                  <a:cubicBezTo>
                    <a:pt x="9" y="8"/>
                    <a:pt x="17" y="0"/>
                    <a:pt x="27" y="0"/>
                  </a:cubicBezTo>
                  <a:cubicBezTo>
                    <a:pt x="35" y="0"/>
                    <a:pt x="41" y="5"/>
                    <a:pt x="44" y="11"/>
                  </a:cubicBezTo>
                  <a:cubicBezTo>
                    <a:pt x="46" y="10"/>
                    <a:pt x="48" y="9"/>
                    <a:pt x="50" y="9"/>
                  </a:cubicBezTo>
                  <a:cubicBezTo>
                    <a:pt x="55" y="9"/>
                    <a:pt x="59" y="13"/>
                    <a:pt x="59" y="18"/>
                  </a:cubicBezTo>
                  <a:cubicBezTo>
                    <a:pt x="59" y="20"/>
                    <a:pt x="59" y="22"/>
                    <a:pt x="58" y="23"/>
                  </a:cubicBezTo>
                  <a:cubicBezTo>
                    <a:pt x="64" y="25"/>
                    <a:pt x="68" y="30"/>
                    <a:pt x="68" y="36"/>
                  </a:cubicBezTo>
                  <a:cubicBezTo>
                    <a:pt x="68" y="44"/>
                    <a:pt x="62" y="50"/>
                    <a:pt x="55" y="5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11664" tIns="55832" rIns="111664" bIns="5583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6" name="Group 89"/>
          <p:cNvGrpSpPr/>
          <p:nvPr/>
        </p:nvGrpSpPr>
        <p:grpSpPr>
          <a:xfrm>
            <a:off x="8424869" y="3860242"/>
            <a:ext cx="1242806" cy="1243846"/>
            <a:chOff x="5696894" y="2915264"/>
            <a:chExt cx="843049" cy="843755"/>
          </a:xfrm>
        </p:grpSpPr>
        <p:sp>
          <p:nvSpPr>
            <p:cNvPr id="70" name="Oval 69"/>
            <p:cNvSpPr>
              <a:spLocks noChangeAspect="1"/>
            </p:cNvSpPr>
            <p:nvPr/>
          </p:nvSpPr>
          <p:spPr>
            <a:xfrm>
              <a:off x="5696894" y="2915264"/>
              <a:ext cx="843049" cy="843755"/>
            </a:xfrm>
            <a:prstGeom prst="ellipse">
              <a:avLst/>
            </a:prstGeom>
            <a:solidFill>
              <a:srgbClr val="308BCC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83" name="Freeform 57"/>
            <p:cNvSpPr>
              <a:spLocks noEditPoints="1"/>
            </p:cNvSpPr>
            <p:nvPr/>
          </p:nvSpPr>
          <p:spPr bwMode="auto">
            <a:xfrm>
              <a:off x="5972842" y="3208084"/>
              <a:ext cx="291152" cy="258114"/>
            </a:xfrm>
            <a:custGeom>
              <a:avLst/>
              <a:gdLst/>
              <a:ahLst/>
              <a:cxnLst>
                <a:cxn ang="0">
                  <a:pos x="7" y="9"/>
                </a:cxn>
                <a:cxn ang="0">
                  <a:pos x="7" y="57"/>
                </a:cxn>
                <a:cxn ang="0">
                  <a:pos x="6" y="58"/>
                </a:cxn>
                <a:cxn ang="0">
                  <a:pos x="4" y="58"/>
                </a:cxn>
                <a:cxn ang="0">
                  <a:pos x="2" y="57"/>
                </a:cxn>
                <a:cxn ang="0">
                  <a:pos x="2" y="9"/>
                </a:cxn>
                <a:cxn ang="0">
                  <a:pos x="0" y="4"/>
                </a:cxn>
                <a:cxn ang="0">
                  <a:pos x="5" y="0"/>
                </a:cxn>
                <a:cxn ang="0">
                  <a:pos x="10" y="4"/>
                </a:cxn>
                <a:cxn ang="0">
                  <a:pos x="7" y="9"/>
                </a:cxn>
                <a:cxn ang="0">
                  <a:pos x="65" y="36"/>
                </a:cxn>
                <a:cxn ang="0">
                  <a:pos x="63" y="38"/>
                </a:cxn>
                <a:cxn ang="0">
                  <a:pos x="49" y="43"/>
                </a:cxn>
                <a:cxn ang="0">
                  <a:pos x="31" y="37"/>
                </a:cxn>
                <a:cxn ang="0">
                  <a:pos x="13" y="43"/>
                </a:cxn>
                <a:cxn ang="0">
                  <a:pos x="12" y="43"/>
                </a:cxn>
                <a:cxn ang="0">
                  <a:pos x="10" y="41"/>
                </a:cxn>
                <a:cxn ang="0">
                  <a:pos x="10" y="13"/>
                </a:cxn>
                <a:cxn ang="0">
                  <a:pos x="11" y="11"/>
                </a:cxn>
                <a:cxn ang="0">
                  <a:pos x="14" y="9"/>
                </a:cxn>
                <a:cxn ang="0">
                  <a:pos x="30" y="4"/>
                </a:cxn>
                <a:cxn ang="0">
                  <a:pos x="46" y="9"/>
                </a:cxn>
                <a:cxn ang="0">
                  <a:pos x="49" y="10"/>
                </a:cxn>
                <a:cxn ang="0">
                  <a:pos x="63" y="4"/>
                </a:cxn>
                <a:cxn ang="0">
                  <a:pos x="65" y="7"/>
                </a:cxn>
                <a:cxn ang="0">
                  <a:pos x="65" y="36"/>
                </a:cxn>
              </a:cxnLst>
              <a:rect l="0" t="0" r="r" b="b"/>
              <a:pathLst>
                <a:path w="65" h="58">
                  <a:moveTo>
                    <a:pt x="7" y="9"/>
                  </a:moveTo>
                  <a:cubicBezTo>
                    <a:pt x="7" y="57"/>
                    <a:pt x="7" y="57"/>
                    <a:pt x="7" y="57"/>
                  </a:cubicBezTo>
                  <a:cubicBezTo>
                    <a:pt x="7" y="57"/>
                    <a:pt x="7" y="58"/>
                    <a:pt x="6" y="58"/>
                  </a:cubicBezTo>
                  <a:cubicBezTo>
                    <a:pt x="4" y="58"/>
                    <a:pt x="4" y="58"/>
                    <a:pt x="4" y="58"/>
                  </a:cubicBezTo>
                  <a:cubicBezTo>
                    <a:pt x="3" y="58"/>
                    <a:pt x="2" y="57"/>
                    <a:pt x="2" y="57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1" y="8"/>
                    <a:pt x="0" y="6"/>
                    <a:pt x="0" y="4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7" y="0"/>
                    <a:pt x="10" y="2"/>
                    <a:pt x="10" y="4"/>
                  </a:cubicBezTo>
                  <a:cubicBezTo>
                    <a:pt x="10" y="6"/>
                    <a:pt x="9" y="8"/>
                    <a:pt x="7" y="9"/>
                  </a:cubicBezTo>
                  <a:close/>
                  <a:moveTo>
                    <a:pt x="65" y="36"/>
                  </a:moveTo>
                  <a:cubicBezTo>
                    <a:pt x="65" y="37"/>
                    <a:pt x="65" y="38"/>
                    <a:pt x="63" y="38"/>
                  </a:cubicBezTo>
                  <a:cubicBezTo>
                    <a:pt x="59" y="41"/>
                    <a:pt x="54" y="43"/>
                    <a:pt x="49" y="43"/>
                  </a:cubicBezTo>
                  <a:cubicBezTo>
                    <a:pt x="43" y="43"/>
                    <a:pt x="39" y="37"/>
                    <a:pt x="31" y="37"/>
                  </a:cubicBezTo>
                  <a:cubicBezTo>
                    <a:pt x="25" y="37"/>
                    <a:pt x="19" y="40"/>
                    <a:pt x="13" y="43"/>
                  </a:cubicBezTo>
                  <a:cubicBezTo>
                    <a:pt x="13" y="43"/>
                    <a:pt x="12" y="43"/>
                    <a:pt x="12" y="43"/>
                  </a:cubicBezTo>
                  <a:cubicBezTo>
                    <a:pt x="11" y="43"/>
                    <a:pt x="10" y="42"/>
                    <a:pt x="10" y="41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0" y="12"/>
                    <a:pt x="10" y="11"/>
                    <a:pt x="11" y="11"/>
                  </a:cubicBezTo>
                  <a:cubicBezTo>
                    <a:pt x="12" y="10"/>
                    <a:pt x="13" y="9"/>
                    <a:pt x="14" y="9"/>
                  </a:cubicBezTo>
                  <a:cubicBezTo>
                    <a:pt x="19" y="7"/>
                    <a:pt x="24" y="4"/>
                    <a:pt x="30" y="4"/>
                  </a:cubicBezTo>
                  <a:cubicBezTo>
                    <a:pt x="36" y="4"/>
                    <a:pt x="40" y="6"/>
                    <a:pt x="46" y="9"/>
                  </a:cubicBezTo>
                  <a:cubicBezTo>
                    <a:pt x="47" y="9"/>
                    <a:pt x="48" y="10"/>
                    <a:pt x="49" y="10"/>
                  </a:cubicBezTo>
                  <a:cubicBezTo>
                    <a:pt x="55" y="10"/>
                    <a:pt x="61" y="4"/>
                    <a:pt x="63" y="4"/>
                  </a:cubicBezTo>
                  <a:cubicBezTo>
                    <a:pt x="64" y="4"/>
                    <a:pt x="65" y="6"/>
                    <a:pt x="65" y="7"/>
                  </a:cubicBezTo>
                  <a:lnTo>
                    <a:pt x="65" y="3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11664" tIns="55832" rIns="111664" bIns="5583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9" name="Group 85"/>
          <p:cNvGrpSpPr/>
          <p:nvPr/>
        </p:nvGrpSpPr>
        <p:grpSpPr>
          <a:xfrm>
            <a:off x="3495181" y="2665847"/>
            <a:ext cx="1029504" cy="1030365"/>
            <a:chOff x="2347176" y="2092666"/>
            <a:chExt cx="843049" cy="843755"/>
          </a:xfrm>
        </p:grpSpPr>
        <p:sp>
          <p:nvSpPr>
            <p:cNvPr id="49" name="Oval 48"/>
            <p:cNvSpPr>
              <a:spLocks noChangeAspect="1"/>
            </p:cNvSpPr>
            <p:nvPr/>
          </p:nvSpPr>
          <p:spPr>
            <a:xfrm>
              <a:off x="2347176" y="2092666"/>
              <a:ext cx="843049" cy="843755"/>
            </a:xfrm>
            <a:prstGeom prst="ellipse">
              <a:avLst/>
            </a:prstGeom>
            <a:solidFill>
              <a:schemeClr val="accent2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84" name="Freeform 65"/>
            <p:cNvSpPr>
              <a:spLocks noEditPoints="1"/>
            </p:cNvSpPr>
            <p:nvPr/>
          </p:nvSpPr>
          <p:spPr bwMode="auto">
            <a:xfrm>
              <a:off x="2585919" y="2347985"/>
              <a:ext cx="365563" cy="333116"/>
            </a:xfrm>
            <a:custGeom>
              <a:avLst/>
              <a:gdLst/>
              <a:ahLst/>
              <a:cxnLst>
                <a:cxn ang="0">
                  <a:pos x="45" y="41"/>
                </a:cxn>
                <a:cxn ang="0">
                  <a:pos x="47" y="50"/>
                </a:cxn>
                <a:cxn ang="0">
                  <a:pos x="40" y="56"/>
                </a:cxn>
                <a:cxn ang="0">
                  <a:pos x="31" y="60"/>
                </a:cxn>
                <a:cxn ang="0">
                  <a:pos x="21" y="60"/>
                </a:cxn>
                <a:cxn ang="0">
                  <a:pos x="13" y="56"/>
                </a:cxn>
                <a:cxn ang="0">
                  <a:pos x="5" y="50"/>
                </a:cxn>
                <a:cxn ang="0">
                  <a:pos x="8" y="41"/>
                </a:cxn>
                <a:cxn ang="0">
                  <a:pos x="0" y="32"/>
                </a:cxn>
                <a:cxn ang="0">
                  <a:pos x="9" y="26"/>
                </a:cxn>
                <a:cxn ang="0">
                  <a:pos x="5" y="20"/>
                </a:cxn>
                <a:cxn ang="0">
                  <a:pos x="17" y="18"/>
                </a:cxn>
                <a:cxn ang="0">
                  <a:pos x="22" y="10"/>
                </a:cxn>
                <a:cxn ang="0">
                  <a:pos x="32" y="17"/>
                </a:cxn>
                <a:cxn ang="0">
                  <a:pos x="41" y="14"/>
                </a:cxn>
                <a:cxn ang="0">
                  <a:pos x="47" y="22"/>
                </a:cxn>
                <a:cxn ang="0">
                  <a:pos x="51" y="30"/>
                </a:cxn>
                <a:cxn ang="0">
                  <a:pos x="26" y="25"/>
                </a:cxn>
                <a:cxn ang="0">
                  <a:pos x="36" y="35"/>
                </a:cxn>
                <a:cxn ang="0">
                  <a:pos x="72" y="19"/>
                </a:cxn>
                <a:cxn ang="0">
                  <a:pos x="72" y="27"/>
                </a:cxn>
                <a:cxn ang="0">
                  <a:pos x="62" y="25"/>
                </a:cxn>
                <a:cxn ang="0">
                  <a:pos x="52" y="27"/>
                </a:cxn>
                <a:cxn ang="0">
                  <a:pos x="53" y="19"/>
                </a:cxn>
                <a:cxn ang="0">
                  <a:pos x="53" y="11"/>
                </a:cxn>
                <a:cxn ang="0">
                  <a:pos x="52" y="3"/>
                </a:cxn>
                <a:cxn ang="0">
                  <a:pos x="62" y="4"/>
                </a:cxn>
                <a:cxn ang="0">
                  <a:pos x="67" y="0"/>
                </a:cxn>
                <a:cxn ang="0">
                  <a:pos x="70" y="9"/>
                </a:cxn>
                <a:cxn ang="0">
                  <a:pos x="78" y="18"/>
                </a:cxn>
                <a:cxn ang="0">
                  <a:pos x="70" y="62"/>
                </a:cxn>
                <a:cxn ang="0">
                  <a:pos x="67" y="71"/>
                </a:cxn>
                <a:cxn ang="0">
                  <a:pos x="61" y="66"/>
                </a:cxn>
                <a:cxn ang="0">
                  <a:pos x="52" y="68"/>
                </a:cxn>
                <a:cxn ang="0">
                  <a:pos x="47" y="59"/>
                </a:cxn>
                <a:cxn ang="0">
                  <a:pos x="54" y="50"/>
                </a:cxn>
                <a:cxn ang="0">
                  <a:pos x="57" y="41"/>
                </a:cxn>
                <a:cxn ang="0">
                  <a:pos x="63" y="46"/>
                </a:cxn>
                <a:cxn ang="0">
                  <a:pos x="72" y="44"/>
                </a:cxn>
                <a:cxn ang="0">
                  <a:pos x="72" y="52"/>
                </a:cxn>
                <a:cxn ang="0">
                  <a:pos x="62" y="10"/>
                </a:cxn>
                <a:cxn ang="0">
                  <a:pos x="67" y="15"/>
                </a:cxn>
                <a:cxn ang="0">
                  <a:pos x="57" y="56"/>
                </a:cxn>
                <a:cxn ang="0">
                  <a:pos x="62" y="51"/>
                </a:cxn>
              </a:cxnLst>
              <a:rect l="0" t="0" r="r" b="b"/>
              <a:pathLst>
                <a:path w="78" h="71">
                  <a:moveTo>
                    <a:pt x="52" y="39"/>
                  </a:moveTo>
                  <a:cubicBezTo>
                    <a:pt x="52" y="40"/>
                    <a:pt x="51" y="40"/>
                    <a:pt x="51" y="40"/>
                  </a:cubicBezTo>
                  <a:cubicBezTo>
                    <a:pt x="45" y="41"/>
                    <a:pt x="45" y="41"/>
                    <a:pt x="45" y="41"/>
                  </a:cubicBezTo>
                  <a:cubicBezTo>
                    <a:pt x="44" y="42"/>
                    <a:pt x="44" y="43"/>
                    <a:pt x="43" y="44"/>
                  </a:cubicBezTo>
                  <a:cubicBezTo>
                    <a:pt x="45" y="46"/>
                    <a:pt x="46" y="47"/>
                    <a:pt x="47" y="49"/>
                  </a:cubicBezTo>
                  <a:cubicBezTo>
                    <a:pt x="47" y="49"/>
                    <a:pt x="47" y="49"/>
                    <a:pt x="47" y="50"/>
                  </a:cubicBezTo>
                  <a:cubicBezTo>
                    <a:pt x="47" y="50"/>
                    <a:pt x="47" y="50"/>
                    <a:pt x="47" y="50"/>
                  </a:cubicBezTo>
                  <a:cubicBezTo>
                    <a:pt x="46" y="52"/>
                    <a:pt x="42" y="56"/>
                    <a:pt x="41" y="56"/>
                  </a:cubicBezTo>
                  <a:cubicBezTo>
                    <a:pt x="40" y="56"/>
                    <a:pt x="40" y="56"/>
                    <a:pt x="40" y="56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34" y="53"/>
                    <a:pt x="33" y="53"/>
                    <a:pt x="32" y="54"/>
                  </a:cubicBezTo>
                  <a:cubicBezTo>
                    <a:pt x="32" y="56"/>
                    <a:pt x="32" y="58"/>
                    <a:pt x="31" y="60"/>
                  </a:cubicBezTo>
                  <a:cubicBezTo>
                    <a:pt x="31" y="61"/>
                    <a:pt x="30" y="61"/>
                    <a:pt x="30" y="61"/>
                  </a:cubicBezTo>
                  <a:cubicBezTo>
                    <a:pt x="22" y="61"/>
                    <a:pt x="22" y="61"/>
                    <a:pt x="22" y="61"/>
                  </a:cubicBezTo>
                  <a:cubicBezTo>
                    <a:pt x="22" y="61"/>
                    <a:pt x="21" y="61"/>
                    <a:pt x="21" y="60"/>
                  </a:cubicBezTo>
                  <a:cubicBezTo>
                    <a:pt x="20" y="54"/>
                    <a:pt x="20" y="54"/>
                    <a:pt x="20" y="54"/>
                  </a:cubicBezTo>
                  <a:cubicBezTo>
                    <a:pt x="19" y="54"/>
                    <a:pt x="18" y="53"/>
                    <a:pt x="17" y="53"/>
                  </a:cubicBezTo>
                  <a:cubicBezTo>
                    <a:pt x="13" y="56"/>
                    <a:pt x="13" y="56"/>
                    <a:pt x="13" y="56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11" y="56"/>
                    <a:pt x="11" y="56"/>
                    <a:pt x="11" y="56"/>
                  </a:cubicBezTo>
                  <a:cubicBezTo>
                    <a:pt x="10" y="55"/>
                    <a:pt x="5" y="51"/>
                    <a:pt x="5" y="50"/>
                  </a:cubicBezTo>
                  <a:cubicBezTo>
                    <a:pt x="5" y="49"/>
                    <a:pt x="5" y="49"/>
                    <a:pt x="5" y="49"/>
                  </a:cubicBezTo>
                  <a:cubicBezTo>
                    <a:pt x="7" y="47"/>
                    <a:pt x="8" y="46"/>
                    <a:pt x="9" y="44"/>
                  </a:cubicBezTo>
                  <a:cubicBezTo>
                    <a:pt x="8" y="43"/>
                    <a:pt x="8" y="42"/>
                    <a:pt x="8" y="41"/>
                  </a:cubicBezTo>
                  <a:cubicBezTo>
                    <a:pt x="1" y="40"/>
                    <a:pt x="1" y="40"/>
                    <a:pt x="1" y="40"/>
                  </a:cubicBezTo>
                  <a:cubicBezTo>
                    <a:pt x="1" y="40"/>
                    <a:pt x="0" y="40"/>
                    <a:pt x="0" y="39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1"/>
                    <a:pt x="1" y="30"/>
                    <a:pt x="1" y="30"/>
                  </a:cubicBezTo>
                  <a:cubicBezTo>
                    <a:pt x="8" y="29"/>
                    <a:pt x="8" y="29"/>
                    <a:pt x="8" y="29"/>
                  </a:cubicBezTo>
                  <a:cubicBezTo>
                    <a:pt x="8" y="28"/>
                    <a:pt x="8" y="27"/>
                    <a:pt x="9" y="26"/>
                  </a:cubicBezTo>
                  <a:cubicBezTo>
                    <a:pt x="8" y="25"/>
                    <a:pt x="7" y="23"/>
                    <a:pt x="5" y="22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1"/>
                    <a:pt x="5" y="20"/>
                    <a:pt x="5" y="20"/>
                  </a:cubicBezTo>
                  <a:cubicBezTo>
                    <a:pt x="6" y="19"/>
                    <a:pt x="11" y="14"/>
                    <a:pt x="12" y="14"/>
                  </a:cubicBezTo>
                  <a:cubicBezTo>
                    <a:pt x="12" y="14"/>
                    <a:pt x="12" y="14"/>
                    <a:pt x="13" y="14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8" y="18"/>
                    <a:pt x="19" y="17"/>
                    <a:pt x="20" y="17"/>
                  </a:cubicBezTo>
                  <a:cubicBezTo>
                    <a:pt x="21" y="15"/>
                    <a:pt x="21" y="13"/>
                    <a:pt x="21" y="11"/>
                  </a:cubicBezTo>
                  <a:cubicBezTo>
                    <a:pt x="21" y="10"/>
                    <a:pt x="22" y="10"/>
                    <a:pt x="22" y="10"/>
                  </a:cubicBezTo>
                  <a:cubicBezTo>
                    <a:pt x="30" y="10"/>
                    <a:pt x="30" y="10"/>
                    <a:pt x="30" y="10"/>
                  </a:cubicBezTo>
                  <a:cubicBezTo>
                    <a:pt x="30" y="10"/>
                    <a:pt x="31" y="10"/>
                    <a:pt x="31" y="11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3" y="17"/>
                    <a:pt x="34" y="18"/>
                    <a:pt x="35" y="18"/>
                  </a:cubicBezTo>
                  <a:cubicBezTo>
                    <a:pt x="40" y="14"/>
                    <a:pt x="40" y="14"/>
                    <a:pt x="40" y="14"/>
                  </a:cubicBezTo>
                  <a:cubicBezTo>
                    <a:pt x="40" y="14"/>
                    <a:pt x="40" y="14"/>
                    <a:pt x="41" y="14"/>
                  </a:cubicBezTo>
                  <a:cubicBezTo>
                    <a:pt x="41" y="14"/>
                    <a:pt x="41" y="14"/>
                    <a:pt x="41" y="14"/>
                  </a:cubicBezTo>
                  <a:cubicBezTo>
                    <a:pt x="42" y="15"/>
                    <a:pt x="47" y="20"/>
                    <a:pt x="47" y="21"/>
                  </a:cubicBezTo>
                  <a:cubicBezTo>
                    <a:pt x="47" y="21"/>
                    <a:pt x="47" y="21"/>
                    <a:pt x="47" y="22"/>
                  </a:cubicBezTo>
                  <a:cubicBezTo>
                    <a:pt x="46" y="23"/>
                    <a:pt x="45" y="25"/>
                    <a:pt x="43" y="26"/>
                  </a:cubicBezTo>
                  <a:cubicBezTo>
                    <a:pt x="44" y="27"/>
                    <a:pt x="44" y="28"/>
                    <a:pt x="45" y="30"/>
                  </a:cubicBezTo>
                  <a:cubicBezTo>
                    <a:pt x="51" y="30"/>
                    <a:pt x="51" y="30"/>
                    <a:pt x="51" y="30"/>
                  </a:cubicBezTo>
                  <a:cubicBezTo>
                    <a:pt x="51" y="31"/>
                    <a:pt x="52" y="31"/>
                    <a:pt x="52" y="32"/>
                  </a:cubicBezTo>
                  <a:lnTo>
                    <a:pt x="52" y="39"/>
                  </a:lnTo>
                  <a:close/>
                  <a:moveTo>
                    <a:pt x="26" y="25"/>
                  </a:moveTo>
                  <a:cubicBezTo>
                    <a:pt x="21" y="25"/>
                    <a:pt x="16" y="30"/>
                    <a:pt x="16" y="35"/>
                  </a:cubicBezTo>
                  <a:cubicBezTo>
                    <a:pt x="16" y="41"/>
                    <a:pt x="21" y="46"/>
                    <a:pt x="26" y="46"/>
                  </a:cubicBezTo>
                  <a:cubicBezTo>
                    <a:pt x="32" y="46"/>
                    <a:pt x="36" y="41"/>
                    <a:pt x="36" y="35"/>
                  </a:cubicBezTo>
                  <a:cubicBezTo>
                    <a:pt x="36" y="30"/>
                    <a:pt x="32" y="25"/>
                    <a:pt x="26" y="25"/>
                  </a:cubicBezTo>
                  <a:close/>
                  <a:moveTo>
                    <a:pt x="78" y="18"/>
                  </a:moveTo>
                  <a:cubicBezTo>
                    <a:pt x="78" y="18"/>
                    <a:pt x="72" y="19"/>
                    <a:pt x="72" y="19"/>
                  </a:cubicBezTo>
                  <a:cubicBezTo>
                    <a:pt x="71" y="20"/>
                    <a:pt x="71" y="20"/>
                    <a:pt x="70" y="21"/>
                  </a:cubicBezTo>
                  <a:cubicBezTo>
                    <a:pt x="71" y="22"/>
                    <a:pt x="72" y="26"/>
                    <a:pt x="72" y="26"/>
                  </a:cubicBezTo>
                  <a:cubicBezTo>
                    <a:pt x="72" y="27"/>
                    <a:pt x="72" y="27"/>
                    <a:pt x="72" y="27"/>
                  </a:cubicBezTo>
                  <a:cubicBezTo>
                    <a:pt x="72" y="27"/>
                    <a:pt x="68" y="30"/>
                    <a:pt x="67" y="30"/>
                  </a:cubicBezTo>
                  <a:cubicBezTo>
                    <a:pt x="67" y="30"/>
                    <a:pt x="64" y="26"/>
                    <a:pt x="63" y="25"/>
                  </a:cubicBezTo>
                  <a:cubicBezTo>
                    <a:pt x="63" y="25"/>
                    <a:pt x="63" y="25"/>
                    <a:pt x="62" y="25"/>
                  </a:cubicBezTo>
                  <a:cubicBezTo>
                    <a:pt x="62" y="25"/>
                    <a:pt x="61" y="25"/>
                    <a:pt x="61" y="25"/>
                  </a:cubicBezTo>
                  <a:cubicBezTo>
                    <a:pt x="61" y="26"/>
                    <a:pt x="58" y="30"/>
                    <a:pt x="57" y="30"/>
                  </a:cubicBezTo>
                  <a:cubicBezTo>
                    <a:pt x="57" y="30"/>
                    <a:pt x="53" y="27"/>
                    <a:pt x="52" y="27"/>
                  </a:cubicBezTo>
                  <a:cubicBezTo>
                    <a:pt x="52" y="27"/>
                    <a:pt x="52" y="27"/>
                    <a:pt x="52" y="26"/>
                  </a:cubicBezTo>
                  <a:cubicBezTo>
                    <a:pt x="52" y="26"/>
                    <a:pt x="54" y="22"/>
                    <a:pt x="54" y="21"/>
                  </a:cubicBezTo>
                  <a:cubicBezTo>
                    <a:pt x="53" y="20"/>
                    <a:pt x="53" y="20"/>
                    <a:pt x="53" y="19"/>
                  </a:cubicBezTo>
                  <a:cubicBezTo>
                    <a:pt x="52" y="19"/>
                    <a:pt x="47" y="18"/>
                    <a:pt x="47" y="18"/>
                  </a:cubicBezTo>
                  <a:cubicBezTo>
                    <a:pt x="47" y="12"/>
                    <a:pt x="47" y="12"/>
                    <a:pt x="47" y="12"/>
                  </a:cubicBezTo>
                  <a:cubicBezTo>
                    <a:pt x="47" y="11"/>
                    <a:pt x="52" y="11"/>
                    <a:pt x="53" y="11"/>
                  </a:cubicBezTo>
                  <a:cubicBezTo>
                    <a:pt x="53" y="10"/>
                    <a:pt x="53" y="9"/>
                    <a:pt x="54" y="9"/>
                  </a:cubicBezTo>
                  <a:cubicBezTo>
                    <a:pt x="54" y="8"/>
                    <a:pt x="52" y="4"/>
                    <a:pt x="52" y="3"/>
                  </a:cubicBezTo>
                  <a:cubicBezTo>
                    <a:pt x="52" y="3"/>
                    <a:pt x="52" y="3"/>
                    <a:pt x="52" y="3"/>
                  </a:cubicBezTo>
                  <a:cubicBezTo>
                    <a:pt x="53" y="3"/>
                    <a:pt x="57" y="0"/>
                    <a:pt x="57" y="0"/>
                  </a:cubicBezTo>
                  <a:cubicBezTo>
                    <a:pt x="58" y="0"/>
                    <a:pt x="61" y="4"/>
                    <a:pt x="61" y="5"/>
                  </a:cubicBezTo>
                  <a:cubicBezTo>
                    <a:pt x="61" y="4"/>
                    <a:pt x="62" y="4"/>
                    <a:pt x="62" y="4"/>
                  </a:cubicBezTo>
                  <a:cubicBezTo>
                    <a:pt x="63" y="4"/>
                    <a:pt x="63" y="4"/>
                    <a:pt x="63" y="5"/>
                  </a:cubicBezTo>
                  <a:cubicBezTo>
                    <a:pt x="64" y="3"/>
                    <a:pt x="66" y="1"/>
                    <a:pt x="67" y="0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68" y="0"/>
                    <a:pt x="72" y="2"/>
                    <a:pt x="72" y="3"/>
                  </a:cubicBezTo>
                  <a:cubicBezTo>
                    <a:pt x="72" y="3"/>
                    <a:pt x="72" y="3"/>
                    <a:pt x="72" y="3"/>
                  </a:cubicBezTo>
                  <a:cubicBezTo>
                    <a:pt x="72" y="4"/>
                    <a:pt x="71" y="8"/>
                    <a:pt x="70" y="9"/>
                  </a:cubicBezTo>
                  <a:cubicBezTo>
                    <a:pt x="71" y="9"/>
                    <a:pt x="71" y="10"/>
                    <a:pt x="72" y="11"/>
                  </a:cubicBezTo>
                  <a:cubicBezTo>
                    <a:pt x="72" y="11"/>
                    <a:pt x="78" y="11"/>
                    <a:pt x="78" y="12"/>
                  </a:cubicBezTo>
                  <a:lnTo>
                    <a:pt x="78" y="18"/>
                  </a:lnTo>
                  <a:close/>
                  <a:moveTo>
                    <a:pt x="78" y="59"/>
                  </a:moveTo>
                  <a:cubicBezTo>
                    <a:pt x="78" y="59"/>
                    <a:pt x="72" y="60"/>
                    <a:pt x="72" y="60"/>
                  </a:cubicBezTo>
                  <a:cubicBezTo>
                    <a:pt x="71" y="61"/>
                    <a:pt x="71" y="61"/>
                    <a:pt x="70" y="62"/>
                  </a:cubicBezTo>
                  <a:cubicBezTo>
                    <a:pt x="71" y="63"/>
                    <a:pt x="72" y="67"/>
                    <a:pt x="72" y="68"/>
                  </a:cubicBezTo>
                  <a:cubicBezTo>
                    <a:pt x="72" y="68"/>
                    <a:pt x="72" y="68"/>
                    <a:pt x="72" y="68"/>
                  </a:cubicBezTo>
                  <a:cubicBezTo>
                    <a:pt x="72" y="68"/>
                    <a:pt x="68" y="71"/>
                    <a:pt x="67" y="71"/>
                  </a:cubicBezTo>
                  <a:cubicBezTo>
                    <a:pt x="67" y="71"/>
                    <a:pt x="64" y="67"/>
                    <a:pt x="63" y="66"/>
                  </a:cubicBezTo>
                  <a:cubicBezTo>
                    <a:pt x="63" y="66"/>
                    <a:pt x="63" y="66"/>
                    <a:pt x="62" y="66"/>
                  </a:cubicBezTo>
                  <a:cubicBezTo>
                    <a:pt x="62" y="66"/>
                    <a:pt x="61" y="66"/>
                    <a:pt x="61" y="66"/>
                  </a:cubicBezTo>
                  <a:cubicBezTo>
                    <a:pt x="61" y="67"/>
                    <a:pt x="58" y="71"/>
                    <a:pt x="57" y="71"/>
                  </a:cubicBezTo>
                  <a:cubicBezTo>
                    <a:pt x="57" y="71"/>
                    <a:pt x="53" y="68"/>
                    <a:pt x="52" y="68"/>
                  </a:cubicBezTo>
                  <a:cubicBezTo>
                    <a:pt x="52" y="68"/>
                    <a:pt x="52" y="68"/>
                    <a:pt x="52" y="68"/>
                  </a:cubicBezTo>
                  <a:cubicBezTo>
                    <a:pt x="52" y="67"/>
                    <a:pt x="54" y="63"/>
                    <a:pt x="54" y="62"/>
                  </a:cubicBezTo>
                  <a:cubicBezTo>
                    <a:pt x="53" y="61"/>
                    <a:pt x="53" y="61"/>
                    <a:pt x="53" y="60"/>
                  </a:cubicBezTo>
                  <a:cubicBezTo>
                    <a:pt x="52" y="60"/>
                    <a:pt x="47" y="59"/>
                    <a:pt x="47" y="59"/>
                  </a:cubicBezTo>
                  <a:cubicBezTo>
                    <a:pt x="47" y="53"/>
                    <a:pt x="47" y="53"/>
                    <a:pt x="47" y="53"/>
                  </a:cubicBezTo>
                  <a:cubicBezTo>
                    <a:pt x="47" y="52"/>
                    <a:pt x="52" y="52"/>
                    <a:pt x="53" y="52"/>
                  </a:cubicBezTo>
                  <a:cubicBezTo>
                    <a:pt x="53" y="51"/>
                    <a:pt x="53" y="50"/>
                    <a:pt x="54" y="50"/>
                  </a:cubicBezTo>
                  <a:cubicBezTo>
                    <a:pt x="54" y="49"/>
                    <a:pt x="52" y="45"/>
                    <a:pt x="52" y="44"/>
                  </a:cubicBezTo>
                  <a:cubicBezTo>
                    <a:pt x="52" y="44"/>
                    <a:pt x="52" y="44"/>
                    <a:pt x="52" y="44"/>
                  </a:cubicBezTo>
                  <a:cubicBezTo>
                    <a:pt x="53" y="44"/>
                    <a:pt x="57" y="41"/>
                    <a:pt x="57" y="41"/>
                  </a:cubicBezTo>
                  <a:cubicBezTo>
                    <a:pt x="58" y="41"/>
                    <a:pt x="61" y="45"/>
                    <a:pt x="61" y="46"/>
                  </a:cubicBezTo>
                  <a:cubicBezTo>
                    <a:pt x="61" y="46"/>
                    <a:pt x="62" y="46"/>
                    <a:pt x="62" y="46"/>
                  </a:cubicBezTo>
                  <a:cubicBezTo>
                    <a:pt x="63" y="46"/>
                    <a:pt x="63" y="46"/>
                    <a:pt x="63" y="46"/>
                  </a:cubicBezTo>
                  <a:cubicBezTo>
                    <a:pt x="64" y="44"/>
                    <a:pt x="66" y="43"/>
                    <a:pt x="67" y="41"/>
                  </a:cubicBezTo>
                  <a:cubicBezTo>
                    <a:pt x="67" y="41"/>
                    <a:pt x="67" y="41"/>
                    <a:pt x="67" y="41"/>
                  </a:cubicBezTo>
                  <a:cubicBezTo>
                    <a:pt x="68" y="41"/>
                    <a:pt x="72" y="44"/>
                    <a:pt x="72" y="44"/>
                  </a:cubicBezTo>
                  <a:cubicBezTo>
                    <a:pt x="72" y="44"/>
                    <a:pt x="72" y="44"/>
                    <a:pt x="72" y="44"/>
                  </a:cubicBezTo>
                  <a:cubicBezTo>
                    <a:pt x="72" y="45"/>
                    <a:pt x="71" y="49"/>
                    <a:pt x="70" y="50"/>
                  </a:cubicBezTo>
                  <a:cubicBezTo>
                    <a:pt x="71" y="50"/>
                    <a:pt x="71" y="51"/>
                    <a:pt x="72" y="52"/>
                  </a:cubicBezTo>
                  <a:cubicBezTo>
                    <a:pt x="72" y="52"/>
                    <a:pt x="78" y="52"/>
                    <a:pt x="78" y="53"/>
                  </a:cubicBezTo>
                  <a:lnTo>
                    <a:pt x="78" y="59"/>
                  </a:lnTo>
                  <a:close/>
                  <a:moveTo>
                    <a:pt x="62" y="10"/>
                  </a:moveTo>
                  <a:cubicBezTo>
                    <a:pt x="59" y="10"/>
                    <a:pt x="57" y="12"/>
                    <a:pt x="57" y="15"/>
                  </a:cubicBezTo>
                  <a:cubicBezTo>
                    <a:pt x="57" y="18"/>
                    <a:pt x="59" y="20"/>
                    <a:pt x="62" y="20"/>
                  </a:cubicBezTo>
                  <a:cubicBezTo>
                    <a:pt x="65" y="20"/>
                    <a:pt x="67" y="18"/>
                    <a:pt x="67" y="15"/>
                  </a:cubicBezTo>
                  <a:cubicBezTo>
                    <a:pt x="67" y="12"/>
                    <a:pt x="65" y="10"/>
                    <a:pt x="62" y="10"/>
                  </a:cubicBezTo>
                  <a:close/>
                  <a:moveTo>
                    <a:pt x="62" y="51"/>
                  </a:moveTo>
                  <a:cubicBezTo>
                    <a:pt x="59" y="51"/>
                    <a:pt x="57" y="53"/>
                    <a:pt x="57" y="56"/>
                  </a:cubicBezTo>
                  <a:cubicBezTo>
                    <a:pt x="57" y="59"/>
                    <a:pt x="59" y="61"/>
                    <a:pt x="62" y="61"/>
                  </a:cubicBezTo>
                  <a:cubicBezTo>
                    <a:pt x="65" y="61"/>
                    <a:pt x="67" y="59"/>
                    <a:pt x="67" y="56"/>
                  </a:cubicBezTo>
                  <a:cubicBezTo>
                    <a:pt x="67" y="53"/>
                    <a:pt x="65" y="51"/>
                    <a:pt x="62" y="51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11664" tIns="55832" rIns="111664" bIns="5583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cxnSp>
        <p:nvCxnSpPr>
          <p:cNvPr id="110" name="Straight Connector 109"/>
          <p:cNvCxnSpPr/>
          <p:nvPr/>
        </p:nvCxnSpPr>
        <p:spPr>
          <a:xfrm rot="5400000" flipH="1" flipV="1">
            <a:off x="3050038" y="3635346"/>
            <a:ext cx="447028" cy="443260"/>
          </a:xfrm>
          <a:prstGeom prst="line">
            <a:avLst/>
          </a:prstGeom>
          <a:ln w="6350" cap="rnd">
            <a:solidFill>
              <a:schemeClr val="bg1">
                <a:lumMod val="65000"/>
              </a:schemeClr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2" name="Straight Connector 111"/>
          <p:cNvCxnSpPr/>
          <p:nvPr/>
        </p:nvCxnSpPr>
        <p:spPr>
          <a:xfrm rot="5400000" flipH="1" flipV="1">
            <a:off x="6174847" y="3635346"/>
            <a:ext cx="447028" cy="443260"/>
          </a:xfrm>
          <a:prstGeom prst="line">
            <a:avLst/>
          </a:prstGeom>
          <a:ln w="6350" cap="rnd">
            <a:solidFill>
              <a:schemeClr val="bg1">
                <a:lumMod val="65000"/>
              </a:schemeClr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3" name="Straight Connector 112"/>
          <p:cNvCxnSpPr/>
          <p:nvPr/>
        </p:nvCxnSpPr>
        <p:spPr>
          <a:xfrm rot="5400000" flipH="1" flipV="1">
            <a:off x="9601102" y="3586798"/>
            <a:ext cx="447028" cy="443260"/>
          </a:xfrm>
          <a:prstGeom prst="line">
            <a:avLst/>
          </a:prstGeom>
          <a:ln w="6350" cap="rnd">
            <a:solidFill>
              <a:schemeClr val="bg1">
                <a:lumMod val="65000"/>
              </a:schemeClr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4" name="Straight Connector 113"/>
          <p:cNvCxnSpPr/>
          <p:nvPr/>
        </p:nvCxnSpPr>
        <p:spPr>
          <a:xfrm rot="16200000" flipH="1">
            <a:off x="8026770" y="3635348"/>
            <a:ext cx="447028" cy="443260"/>
          </a:xfrm>
          <a:prstGeom prst="line">
            <a:avLst/>
          </a:prstGeom>
          <a:ln w="6350" cap="rnd">
            <a:solidFill>
              <a:schemeClr val="bg1">
                <a:lumMod val="65000"/>
              </a:schemeClr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5" name="Straight Connector 114"/>
          <p:cNvCxnSpPr/>
          <p:nvPr/>
        </p:nvCxnSpPr>
        <p:spPr>
          <a:xfrm rot="16200000" flipH="1">
            <a:off x="4505173" y="3635348"/>
            <a:ext cx="447028" cy="443260"/>
          </a:xfrm>
          <a:prstGeom prst="line">
            <a:avLst/>
          </a:prstGeom>
          <a:ln w="6350" cap="rnd">
            <a:solidFill>
              <a:schemeClr val="bg1">
                <a:lumMod val="65000"/>
              </a:schemeClr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Footer Text"/>
          <p:cNvSpPr txBox="1"/>
          <p:nvPr/>
        </p:nvSpPr>
        <p:spPr>
          <a:xfrm>
            <a:off x="1823024" y="5243728"/>
            <a:ext cx="1575498" cy="2954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0" name="Footer Text"/>
          <p:cNvSpPr txBox="1"/>
          <p:nvPr/>
        </p:nvSpPr>
        <p:spPr>
          <a:xfrm>
            <a:off x="3205349" y="1901984"/>
            <a:ext cx="1575498" cy="2954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1" name="Footer Text"/>
          <p:cNvSpPr txBox="1"/>
          <p:nvPr/>
        </p:nvSpPr>
        <p:spPr>
          <a:xfrm>
            <a:off x="6522886" y="1901984"/>
            <a:ext cx="1575498" cy="2954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2" name="Footer Text"/>
          <p:cNvSpPr txBox="1"/>
          <p:nvPr/>
        </p:nvSpPr>
        <p:spPr>
          <a:xfrm>
            <a:off x="9593633" y="1901984"/>
            <a:ext cx="1575498" cy="2954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3" name="Footer Text"/>
          <p:cNvSpPr txBox="1"/>
          <p:nvPr/>
        </p:nvSpPr>
        <p:spPr>
          <a:xfrm>
            <a:off x="8258525" y="5243728"/>
            <a:ext cx="1575498" cy="2954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4" name="Footer Text"/>
          <p:cNvSpPr txBox="1"/>
          <p:nvPr/>
        </p:nvSpPr>
        <p:spPr>
          <a:xfrm>
            <a:off x="4811523" y="5243728"/>
            <a:ext cx="1575498" cy="2954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1618619" y="316323"/>
            <a:ext cx="4801314" cy="820351"/>
            <a:chOff x="4547065" y="1641064"/>
            <a:chExt cx="4801314" cy="820351"/>
          </a:xfrm>
        </p:grpSpPr>
        <p:sp>
          <p:nvSpPr>
            <p:cNvPr id="36" name="矩形 35"/>
            <p:cNvSpPr/>
            <p:nvPr/>
          </p:nvSpPr>
          <p:spPr>
            <a:xfrm>
              <a:off x="4547065" y="1641064"/>
              <a:ext cx="4801314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600" dirty="0"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单击此处添加标题文本</a:t>
              </a:r>
            </a:p>
          </p:txBody>
        </p:sp>
        <p:sp>
          <p:nvSpPr>
            <p:cNvPr id="37" name="矩形 36"/>
            <p:cNvSpPr/>
            <p:nvPr/>
          </p:nvSpPr>
          <p:spPr>
            <a:xfrm>
              <a:off x="4595743" y="2199805"/>
              <a:ext cx="3537232" cy="2616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en-US" altLang="zh-CN" sz="1100" i="1" dirty="0" smtClean="0">
                  <a:solidFill>
                    <a:schemeClr val="bg1">
                      <a:lumMod val="75000"/>
                    </a:schemeClr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rPr>
                <a:t>CLICK HERE TO ADD TITLE TEXT</a:t>
              </a:r>
              <a:endParaRPr lang="zh-CN" altLang="en-US" sz="1100" i="1" dirty="0">
                <a:solidFill>
                  <a:schemeClr val="bg1">
                    <a:lumMod val="75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endParaRPr>
            </a:p>
          </p:txBody>
        </p:sp>
      </p:grpSp>
      <p:sp>
        <p:nvSpPr>
          <p:cNvPr id="38" name="文本框 37"/>
          <p:cNvSpPr txBox="1"/>
          <p:nvPr/>
        </p:nvSpPr>
        <p:spPr>
          <a:xfrm>
            <a:off x="290946" y="247857"/>
            <a:ext cx="80983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01</a:t>
            </a:r>
            <a:endParaRPr lang="zh-CN" altLang="en-US" sz="4000" dirty="0">
              <a:solidFill>
                <a:schemeClr val="bg1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640065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 dir="u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7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1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45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00"/>
                            </p:stCondLst>
                            <p:childTnLst>
                              <p:par>
                                <p:cTn id="4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0"/>
                            </p:stCondLst>
                            <p:childTnLst>
                              <p:par>
                                <p:cTn id="5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500"/>
                            </p:stCondLst>
                            <p:childTnLst>
                              <p:par>
                                <p:cTn id="57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9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6000"/>
                            </p:stCondLst>
                            <p:childTnLst>
                              <p:par>
                                <p:cTn id="6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6500"/>
                            </p:stCondLst>
                            <p:childTnLst>
                              <p:par>
                                <p:cTn id="67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7000"/>
                            </p:stCondLst>
                            <p:childTnLst>
                              <p:par>
                                <p:cTn id="71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3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500"/>
                            </p:stCondLst>
                            <p:childTnLst>
                              <p:par>
                                <p:cTn id="7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8000"/>
                            </p:stCondLst>
                            <p:childTnLst>
                              <p:par>
                                <p:cTn id="8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8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  <p:bldP spid="40" grpId="0"/>
      <p:bldP spid="41" grpId="0"/>
      <p:bldP spid="42" grpId="0"/>
      <p:bldP spid="43" grpId="0"/>
      <p:bldP spid="4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58"/>
          <p:cNvGrpSpPr/>
          <p:nvPr/>
        </p:nvGrpSpPr>
        <p:grpSpPr>
          <a:xfrm>
            <a:off x="1618594" y="2217808"/>
            <a:ext cx="1442320" cy="1275898"/>
            <a:chOff x="533400" y="1426519"/>
            <a:chExt cx="1181100" cy="1044819"/>
          </a:xfrm>
        </p:grpSpPr>
        <p:sp>
          <p:nvSpPr>
            <p:cNvPr id="5" name="Freeform 4"/>
            <p:cNvSpPr/>
            <p:nvPr/>
          </p:nvSpPr>
          <p:spPr bwMode="auto">
            <a:xfrm>
              <a:off x="533400" y="1426519"/>
              <a:ext cx="1181100" cy="317989"/>
            </a:xfrm>
            <a:custGeom>
              <a:avLst/>
              <a:gdLst>
                <a:gd name="connsiteX0" fmla="*/ 0 w 1981200"/>
                <a:gd name="connsiteY0" fmla="*/ 0 h 533400"/>
                <a:gd name="connsiteX1" fmla="*/ 1981200 w 1981200"/>
                <a:gd name="connsiteY1" fmla="*/ 0 h 533400"/>
                <a:gd name="connsiteX2" fmla="*/ 1981200 w 1981200"/>
                <a:gd name="connsiteY2" fmla="*/ 533400 h 533400"/>
                <a:gd name="connsiteX3" fmla="*/ 0 w 1981200"/>
                <a:gd name="connsiteY3" fmla="*/ 533400 h 533400"/>
                <a:gd name="connsiteX4" fmla="*/ 0 w 1981200"/>
                <a:gd name="connsiteY4" fmla="*/ 0 h 533400"/>
                <a:gd name="connsiteX0" fmla="*/ 0 w 1981200"/>
                <a:gd name="connsiteY0" fmla="*/ 0 h 533400"/>
                <a:gd name="connsiteX1" fmla="*/ 1676400 w 1981200"/>
                <a:gd name="connsiteY1" fmla="*/ 0 h 533400"/>
                <a:gd name="connsiteX2" fmla="*/ 1981200 w 1981200"/>
                <a:gd name="connsiteY2" fmla="*/ 533400 h 533400"/>
                <a:gd name="connsiteX3" fmla="*/ 0 w 1981200"/>
                <a:gd name="connsiteY3" fmla="*/ 533400 h 533400"/>
                <a:gd name="connsiteX4" fmla="*/ 0 w 1981200"/>
                <a:gd name="connsiteY4" fmla="*/ 0 h 533400"/>
                <a:gd name="connsiteX0" fmla="*/ 0 w 1981200"/>
                <a:gd name="connsiteY0" fmla="*/ 0 h 533400"/>
                <a:gd name="connsiteX1" fmla="*/ 1600200 w 1981200"/>
                <a:gd name="connsiteY1" fmla="*/ 0 h 533400"/>
                <a:gd name="connsiteX2" fmla="*/ 1981200 w 1981200"/>
                <a:gd name="connsiteY2" fmla="*/ 533400 h 533400"/>
                <a:gd name="connsiteX3" fmla="*/ 0 w 1981200"/>
                <a:gd name="connsiteY3" fmla="*/ 533400 h 533400"/>
                <a:gd name="connsiteX4" fmla="*/ 0 w 1981200"/>
                <a:gd name="connsiteY4" fmla="*/ 0 h 533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81200" h="533400">
                  <a:moveTo>
                    <a:pt x="0" y="0"/>
                  </a:moveTo>
                  <a:lnTo>
                    <a:pt x="1600200" y="0"/>
                  </a:lnTo>
                  <a:lnTo>
                    <a:pt x="1981200" y="533400"/>
                  </a:lnTo>
                  <a:lnTo>
                    <a:pt x="0" y="5334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70C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11664" tIns="55832" rIns="111664" bIns="55832" numCol="1" rtlCol="0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US" sz="80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9" name="Freeform 8"/>
            <p:cNvSpPr/>
            <p:nvPr/>
          </p:nvSpPr>
          <p:spPr bwMode="auto">
            <a:xfrm rot="16200000" flipH="1">
              <a:off x="1192090" y="1948929"/>
              <a:ext cx="726831" cy="317988"/>
            </a:xfrm>
            <a:custGeom>
              <a:avLst/>
              <a:gdLst>
                <a:gd name="connsiteX0" fmla="*/ 0 w 1981200"/>
                <a:gd name="connsiteY0" fmla="*/ 0 h 533400"/>
                <a:gd name="connsiteX1" fmla="*/ 1981200 w 1981200"/>
                <a:gd name="connsiteY1" fmla="*/ 0 h 533400"/>
                <a:gd name="connsiteX2" fmla="*/ 1981200 w 1981200"/>
                <a:gd name="connsiteY2" fmla="*/ 533400 h 533400"/>
                <a:gd name="connsiteX3" fmla="*/ 0 w 1981200"/>
                <a:gd name="connsiteY3" fmla="*/ 533400 h 533400"/>
                <a:gd name="connsiteX4" fmla="*/ 0 w 1981200"/>
                <a:gd name="connsiteY4" fmla="*/ 0 h 533400"/>
                <a:gd name="connsiteX0" fmla="*/ 0 w 1981200"/>
                <a:gd name="connsiteY0" fmla="*/ 0 h 533400"/>
                <a:gd name="connsiteX1" fmla="*/ 1676400 w 1981200"/>
                <a:gd name="connsiteY1" fmla="*/ 0 h 533400"/>
                <a:gd name="connsiteX2" fmla="*/ 1981200 w 1981200"/>
                <a:gd name="connsiteY2" fmla="*/ 533400 h 533400"/>
                <a:gd name="connsiteX3" fmla="*/ 0 w 1981200"/>
                <a:gd name="connsiteY3" fmla="*/ 533400 h 533400"/>
                <a:gd name="connsiteX4" fmla="*/ 0 w 1981200"/>
                <a:gd name="connsiteY4" fmla="*/ 0 h 533400"/>
                <a:gd name="connsiteX0" fmla="*/ 0 w 1981200"/>
                <a:gd name="connsiteY0" fmla="*/ 0 h 533400"/>
                <a:gd name="connsiteX1" fmla="*/ 1600200 w 1981200"/>
                <a:gd name="connsiteY1" fmla="*/ 0 h 533400"/>
                <a:gd name="connsiteX2" fmla="*/ 1981200 w 1981200"/>
                <a:gd name="connsiteY2" fmla="*/ 533400 h 533400"/>
                <a:gd name="connsiteX3" fmla="*/ 0 w 1981200"/>
                <a:gd name="connsiteY3" fmla="*/ 533400 h 533400"/>
                <a:gd name="connsiteX4" fmla="*/ 0 w 1981200"/>
                <a:gd name="connsiteY4" fmla="*/ 0 h 533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81200" h="533400">
                  <a:moveTo>
                    <a:pt x="0" y="0"/>
                  </a:moveTo>
                  <a:lnTo>
                    <a:pt x="1600200" y="0"/>
                  </a:lnTo>
                  <a:lnTo>
                    <a:pt x="1981200" y="533400"/>
                  </a:lnTo>
                  <a:lnTo>
                    <a:pt x="0" y="5334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206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11664" tIns="55832" rIns="111664" bIns="55832" numCol="1" rtlCol="0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US" sz="80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3" name="Group 59"/>
          <p:cNvGrpSpPr/>
          <p:nvPr/>
        </p:nvGrpSpPr>
        <p:grpSpPr>
          <a:xfrm>
            <a:off x="3060915" y="3105390"/>
            <a:ext cx="1442320" cy="1275898"/>
            <a:chOff x="1714500" y="2153350"/>
            <a:chExt cx="1181100" cy="1044819"/>
          </a:xfrm>
        </p:grpSpPr>
        <p:sp>
          <p:nvSpPr>
            <p:cNvPr id="10" name="Freeform 9"/>
            <p:cNvSpPr/>
            <p:nvPr/>
          </p:nvSpPr>
          <p:spPr bwMode="auto">
            <a:xfrm>
              <a:off x="1714500" y="2153350"/>
              <a:ext cx="1181100" cy="317989"/>
            </a:xfrm>
            <a:custGeom>
              <a:avLst/>
              <a:gdLst>
                <a:gd name="connsiteX0" fmla="*/ 0 w 1981200"/>
                <a:gd name="connsiteY0" fmla="*/ 0 h 533400"/>
                <a:gd name="connsiteX1" fmla="*/ 1981200 w 1981200"/>
                <a:gd name="connsiteY1" fmla="*/ 0 h 533400"/>
                <a:gd name="connsiteX2" fmla="*/ 1981200 w 1981200"/>
                <a:gd name="connsiteY2" fmla="*/ 533400 h 533400"/>
                <a:gd name="connsiteX3" fmla="*/ 0 w 1981200"/>
                <a:gd name="connsiteY3" fmla="*/ 533400 h 533400"/>
                <a:gd name="connsiteX4" fmla="*/ 0 w 1981200"/>
                <a:gd name="connsiteY4" fmla="*/ 0 h 533400"/>
                <a:gd name="connsiteX0" fmla="*/ 0 w 1981200"/>
                <a:gd name="connsiteY0" fmla="*/ 0 h 533400"/>
                <a:gd name="connsiteX1" fmla="*/ 1676400 w 1981200"/>
                <a:gd name="connsiteY1" fmla="*/ 0 h 533400"/>
                <a:gd name="connsiteX2" fmla="*/ 1981200 w 1981200"/>
                <a:gd name="connsiteY2" fmla="*/ 533400 h 533400"/>
                <a:gd name="connsiteX3" fmla="*/ 0 w 1981200"/>
                <a:gd name="connsiteY3" fmla="*/ 533400 h 533400"/>
                <a:gd name="connsiteX4" fmla="*/ 0 w 1981200"/>
                <a:gd name="connsiteY4" fmla="*/ 0 h 533400"/>
                <a:gd name="connsiteX0" fmla="*/ 0 w 1981200"/>
                <a:gd name="connsiteY0" fmla="*/ 0 h 533400"/>
                <a:gd name="connsiteX1" fmla="*/ 1600200 w 1981200"/>
                <a:gd name="connsiteY1" fmla="*/ 0 h 533400"/>
                <a:gd name="connsiteX2" fmla="*/ 1981200 w 1981200"/>
                <a:gd name="connsiteY2" fmla="*/ 533400 h 533400"/>
                <a:gd name="connsiteX3" fmla="*/ 0 w 1981200"/>
                <a:gd name="connsiteY3" fmla="*/ 533400 h 533400"/>
                <a:gd name="connsiteX4" fmla="*/ 0 w 1981200"/>
                <a:gd name="connsiteY4" fmla="*/ 0 h 533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81200" h="533400">
                  <a:moveTo>
                    <a:pt x="0" y="0"/>
                  </a:moveTo>
                  <a:lnTo>
                    <a:pt x="1600200" y="0"/>
                  </a:lnTo>
                  <a:lnTo>
                    <a:pt x="1981200" y="533400"/>
                  </a:lnTo>
                  <a:lnTo>
                    <a:pt x="0" y="5334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11664" tIns="55832" rIns="111664" bIns="55832" numCol="1" rtlCol="0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US" sz="80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1" name="Freeform 10"/>
            <p:cNvSpPr/>
            <p:nvPr/>
          </p:nvSpPr>
          <p:spPr bwMode="auto">
            <a:xfrm rot="16200000" flipH="1">
              <a:off x="2373190" y="2675760"/>
              <a:ext cx="726831" cy="317988"/>
            </a:xfrm>
            <a:custGeom>
              <a:avLst/>
              <a:gdLst>
                <a:gd name="connsiteX0" fmla="*/ 0 w 1981200"/>
                <a:gd name="connsiteY0" fmla="*/ 0 h 533400"/>
                <a:gd name="connsiteX1" fmla="*/ 1981200 w 1981200"/>
                <a:gd name="connsiteY1" fmla="*/ 0 h 533400"/>
                <a:gd name="connsiteX2" fmla="*/ 1981200 w 1981200"/>
                <a:gd name="connsiteY2" fmla="*/ 533400 h 533400"/>
                <a:gd name="connsiteX3" fmla="*/ 0 w 1981200"/>
                <a:gd name="connsiteY3" fmla="*/ 533400 h 533400"/>
                <a:gd name="connsiteX4" fmla="*/ 0 w 1981200"/>
                <a:gd name="connsiteY4" fmla="*/ 0 h 533400"/>
                <a:gd name="connsiteX0" fmla="*/ 0 w 1981200"/>
                <a:gd name="connsiteY0" fmla="*/ 0 h 533400"/>
                <a:gd name="connsiteX1" fmla="*/ 1676400 w 1981200"/>
                <a:gd name="connsiteY1" fmla="*/ 0 h 533400"/>
                <a:gd name="connsiteX2" fmla="*/ 1981200 w 1981200"/>
                <a:gd name="connsiteY2" fmla="*/ 533400 h 533400"/>
                <a:gd name="connsiteX3" fmla="*/ 0 w 1981200"/>
                <a:gd name="connsiteY3" fmla="*/ 533400 h 533400"/>
                <a:gd name="connsiteX4" fmla="*/ 0 w 1981200"/>
                <a:gd name="connsiteY4" fmla="*/ 0 h 533400"/>
                <a:gd name="connsiteX0" fmla="*/ 0 w 1981200"/>
                <a:gd name="connsiteY0" fmla="*/ 0 h 533400"/>
                <a:gd name="connsiteX1" fmla="*/ 1600200 w 1981200"/>
                <a:gd name="connsiteY1" fmla="*/ 0 h 533400"/>
                <a:gd name="connsiteX2" fmla="*/ 1981200 w 1981200"/>
                <a:gd name="connsiteY2" fmla="*/ 533400 h 533400"/>
                <a:gd name="connsiteX3" fmla="*/ 0 w 1981200"/>
                <a:gd name="connsiteY3" fmla="*/ 533400 h 533400"/>
                <a:gd name="connsiteX4" fmla="*/ 0 w 1981200"/>
                <a:gd name="connsiteY4" fmla="*/ 0 h 533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81200" h="533400">
                  <a:moveTo>
                    <a:pt x="0" y="0"/>
                  </a:moveTo>
                  <a:lnTo>
                    <a:pt x="1600200" y="0"/>
                  </a:lnTo>
                  <a:lnTo>
                    <a:pt x="1981200" y="533400"/>
                  </a:lnTo>
                  <a:lnTo>
                    <a:pt x="0" y="5334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11664" tIns="55832" rIns="111664" bIns="55832" numCol="1" rtlCol="0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US" sz="80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4" name="Group 60"/>
          <p:cNvGrpSpPr/>
          <p:nvPr/>
        </p:nvGrpSpPr>
        <p:grpSpPr>
          <a:xfrm>
            <a:off x="4503236" y="3992972"/>
            <a:ext cx="1442320" cy="1275897"/>
            <a:chOff x="2895600" y="2880181"/>
            <a:chExt cx="1181100" cy="1044818"/>
          </a:xfrm>
        </p:grpSpPr>
        <p:sp>
          <p:nvSpPr>
            <p:cNvPr id="12" name="Freeform 11"/>
            <p:cNvSpPr/>
            <p:nvPr/>
          </p:nvSpPr>
          <p:spPr bwMode="auto">
            <a:xfrm>
              <a:off x="2895600" y="2880181"/>
              <a:ext cx="1181100" cy="317989"/>
            </a:xfrm>
            <a:custGeom>
              <a:avLst/>
              <a:gdLst>
                <a:gd name="connsiteX0" fmla="*/ 0 w 1981200"/>
                <a:gd name="connsiteY0" fmla="*/ 0 h 533400"/>
                <a:gd name="connsiteX1" fmla="*/ 1981200 w 1981200"/>
                <a:gd name="connsiteY1" fmla="*/ 0 h 533400"/>
                <a:gd name="connsiteX2" fmla="*/ 1981200 w 1981200"/>
                <a:gd name="connsiteY2" fmla="*/ 533400 h 533400"/>
                <a:gd name="connsiteX3" fmla="*/ 0 w 1981200"/>
                <a:gd name="connsiteY3" fmla="*/ 533400 h 533400"/>
                <a:gd name="connsiteX4" fmla="*/ 0 w 1981200"/>
                <a:gd name="connsiteY4" fmla="*/ 0 h 533400"/>
                <a:gd name="connsiteX0" fmla="*/ 0 w 1981200"/>
                <a:gd name="connsiteY0" fmla="*/ 0 h 533400"/>
                <a:gd name="connsiteX1" fmla="*/ 1676400 w 1981200"/>
                <a:gd name="connsiteY1" fmla="*/ 0 h 533400"/>
                <a:gd name="connsiteX2" fmla="*/ 1981200 w 1981200"/>
                <a:gd name="connsiteY2" fmla="*/ 533400 h 533400"/>
                <a:gd name="connsiteX3" fmla="*/ 0 w 1981200"/>
                <a:gd name="connsiteY3" fmla="*/ 533400 h 533400"/>
                <a:gd name="connsiteX4" fmla="*/ 0 w 1981200"/>
                <a:gd name="connsiteY4" fmla="*/ 0 h 533400"/>
                <a:gd name="connsiteX0" fmla="*/ 0 w 1981200"/>
                <a:gd name="connsiteY0" fmla="*/ 0 h 533400"/>
                <a:gd name="connsiteX1" fmla="*/ 1600200 w 1981200"/>
                <a:gd name="connsiteY1" fmla="*/ 0 h 533400"/>
                <a:gd name="connsiteX2" fmla="*/ 1981200 w 1981200"/>
                <a:gd name="connsiteY2" fmla="*/ 533400 h 533400"/>
                <a:gd name="connsiteX3" fmla="*/ 0 w 1981200"/>
                <a:gd name="connsiteY3" fmla="*/ 533400 h 533400"/>
                <a:gd name="connsiteX4" fmla="*/ 0 w 1981200"/>
                <a:gd name="connsiteY4" fmla="*/ 0 h 533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81200" h="533400">
                  <a:moveTo>
                    <a:pt x="0" y="0"/>
                  </a:moveTo>
                  <a:lnTo>
                    <a:pt x="1600200" y="0"/>
                  </a:lnTo>
                  <a:lnTo>
                    <a:pt x="1981200" y="533400"/>
                  </a:lnTo>
                  <a:lnTo>
                    <a:pt x="0" y="5334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70C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11664" tIns="55832" rIns="111664" bIns="55832" numCol="1" rtlCol="0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US" sz="80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3" name="Freeform 12"/>
            <p:cNvSpPr/>
            <p:nvPr/>
          </p:nvSpPr>
          <p:spPr bwMode="auto">
            <a:xfrm rot="16200000" flipH="1">
              <a:off x="3554290" y="3402590"/>
              <a:ext cx="726831" cy="317988"/>
            </a:xfrm>
            <a:custGeom>
              <a:avLst/>
              <a:gdLst>
                <a:gd name="connsiteX0" fmla="*/ 0 w 1981200"/>
                <a:gd name="connsiteY0" fmla="*/ 0 h 533400"/>
                <a:gd name="connsiteX1" fmla="*/ 1981200 w 1981200"/>
                <a:gd name="connsiteY1" fmla="*/ 0 h 533400"/>
                <a:gd name="connsiteX2" fmla="*/ 1981200 w 1981200"/>
                <a:gd name="connsiteY2" fmla="*/ 533400 h 533400"/>
                <a:gd name="connsiteX3" fmla="*/ 0 w 1981200"/>
                <a:gd name="connsiteY3" fmla="*/ 533400 h 533400"/>
                <a:gd name="connsiteX4" fmla="*/ 0 w 1981200"/>
                <a:gd name="connsiteY4" fmla="*/ 0 h 533400"/>
                <a:gd name="connsiteX0" fmla="*/ 0 w 1981200"/>
                <a:gd name="connsiteY0" fmla="*/ 0 h 533400"/>
                <a:gd name="connsiteX1" fmla="*/ 1676400 w 1981200"/>
                <a:gd name="connsiteY1" fmla="*/ 0 h 533400"/>
                <a:gd name="connsiteX2" fmla="*/ 1981200 w 1981200"/>
                <a:gd name="connsiteY2" fmla="*/ 533400 h 533400"/>
                <a:gd name="connsiteX3" fmla="*/ 0 w 1981200"/>
                <a:gd name="connsiteY3" fmla="*/ 533400 h 533400"/>
                <a:gd name="connsiteX4" fmla="*/ 0 w 1981200"/>
                <a:gd name="connsiteY4" fmla="*/ 0 h 533400"/>
                <a:gd name="connsiteX0" fmla="*/ 0 w 1981200"/>
                <a:gd name="connsiteY0" fmla="*/ 0 h 533400"/>
                <a:gd name="connsiteX1" fmla="*/ 1600200 w 1981200"/>
                <a:gd name="connsiteY1" fmla="*/ 0 h 533400"/>
                <a:gd name="connsiteX2" fmla="*/ 1981200 w 1981200"/>
                <a:gd name="connsiteY2" fmla="*/ 533400 h 533400"/>
                <a:gd name="connsiteX3" fmla="*/ 0 w 1981200"/>
                <a:gd name="connsiteY3" fmla="*/ 533400 h 533400"/>
                <a:gd name="connsiteX4" fmla="*/ 0 w 1981200"/>
                <a:gd name="connsiteY4" fmla="*/ 0 h 533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81200" h="533400">
                  <a:moveTo>
                    <a:pt x="0" y="0"/>
                  </a:moveTo>
                  <a:lnTo>
                    <a:pt x="1600200" y="0"/>
                  </a:lnTo>
                  <a:lnTo>
                    <a:pt x="1981200" y="533400"/>
                  </a:lnTo>
                  <a:lnTo>
                    <a:pt x="0" y="5334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206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11664" tIns="55832" rIns="111664" bIns="55832" numCol="1" rtlCol="0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US" sz="80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6" name="Group 61"/>
          <p:cNvGrpSpPr/>
          <p:nvPr/>
        </p:nvGrpSpPr>
        <p:grpSpPr>
          <a:xfrm>
            <a:off x="5945555" y="4880553"/>
            <a:ext cx="1442320" cy="1275897"/>
            <a:chOff x="4076700" y="3607012"/>
            <a:chExt cx="1181100" cy="1044818"/>
          </a:xfrm>
        </p:grpSpPr>
        <p:sp>
          <p:nvSpPr>
            <p:cNvPr id="14" name="Freeform 13"/>
            <p:cNvSpPr/>
            <p:nvPr/>
          </p:nvSpPr>
          <p:spPr bwMode="auto">
            <a:xfrm>
              <a:off x="4076700" y="3607012"/>
              <a:ext cx="1181100" cy="317989"/>
            </a:xfrm>
            <a:custGeom>
              <a:avLst/>
              <a:gdLst>
                <a:gd name="connsiteX0" fmla="*/ 0 w 1981200"/>
                <a:gd name="connsiteY0" fmla="*/ 0 h 533400"/>
                <a:gd name="connsiteX1" fmla="*/ 1981200 w 1981200"/>
                <a:gd name="connsiteY1" fmla="*/ 0 h 533400"/>
                <a:gd name="connsiteX2" fmla="*/ 1981200 w 1981200"/>
                <a:gd name="connsiteY2" fmla="*/ 533400 h 533400"/>
                <a:gd name="connsiteX3" fmla="*/ 0 w 1981200"/>
                <a:gd name="connsiteY3" fmla="*/ 533400 h 533400"/>
                <a:gd name="connsiteX4" fmla="*/ 0 w 1981200"/>
                <a:gd name="connsiteY4" fmla="*/ 0 h 533400"/>
                <a:gd name="connsiteX0" fmla="*/ 0 w 1981200"/>
                <a:gd name="connsiteY0" fmla="*/ 0 h 533400"/>
                <a:gd name="connsiteX1" fmla="*/ 1676400 w 1981200"/>
                <a:gd name="connsiteY1" fmla="*/ 0 h 533400"/>
                <a:gd name="connsiteX2" fmla="*/ 1981200 w 1981200"/>
                <a:gd name="connsiteY2" fmla="*/ 533400 h 533400"/>
                <a:gd name="connsiteX3" fmla="*/ 0 w 1981200"/>
                <a:gd name="connsiteY3" fmla="*/ 533400 h 533400"/>
                <a:gd name="connsiteX4" fmla="*/ 0 w 1981200"/>
                <a:gd name="connsiteY4" fmla="*/ 0 h 533400"/>
                <a:gd name="connsiteX0" fmla="*/ 0 w 1981200"/>
                <a:gd name="connsiteY0" fmla="*/ 0 h 533400"/>
                <a:gd name="connsiteX1" fmla="*/ 1600200 w 1981200"/>
                <a:gd name="connsiteY1" fmla="*/ 0 h 533400"/>
                <a:gd name="connsiteX2" fmla="*/ 1981200 w 1981200"/>
                <a:gd name="connsiteY2" fmla="*/ 533400 h 533400"/>
                <a:gd name="connsiteX3" fmla="*/ 0 w 1981200"/>
                <a:gd name="connsiteY3" fmla="*/ 533400 h 533400"/>
                <a:gd name="connsiteX4" fmla="*/ 0 w 1981200"/>
                <a:gd name="connsiteY4" fmla="*/ 0 h 533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81200" h="533400">
                  <a:moveTo>
                    <a:pt x="0" y="0"/>
                  </a:moveTo>
                  <a:lnTo>
                    <a:pt x="1600200" y="0"/>
                  </a:lnTo>
                  <a:lnTo>
                    <a:pt x="1981200" y="533400"/>
                  </a:lnTo>
                  <a:lnTo>
                    <a:pt x="0" y="5334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11664" tIns="55832" rIns="111664" bIns="55832" numCol="1" rtlCol="0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US" sz="80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5" name="Freeform 14"/>
            <p:cNvSpPr/>
            <p:nvPr/>
          </p:nvSpPr>
          <p:spPr bwMode="auto">
            <a:xfrm rot="16200000" flipH="1">
              <a:off x="4735390" y="4129421"/>
              <a:ext cx="726831" cy="317988"/>
            </a:xfrm>
            <a:custGeom>
              <a:avLst/>
              <a:gdLst>
                <a:gd name="connsiteX0" fmla="*/ 0 w 1981200"/>
                <a:gd name="connsiteY0" fmla="*/ 0 h 533400"/>
                <a:gd name="connsiteX1" fmla="*/ 1981200 w 1981200"/>
                <a:gd name="connsiteY1" fmla="*/ 0 h 533400"/>
                <a:gd name="connsiteX2" fmla="*/ 1981200 w 1981200"/>
                <a:gd name="connsiteY2" fmla="*/ 533400 h 533400"/>
                <a:gd name="connsiteX3" fmla="*/ 0 w 1981200"/>
                <a:gd name="connsiteY3" fmla="*/ 533400 h 533400"/>
                <a:gd name="connsiteX4" fmla="*/ 0 w 1981200"/>
                <a:gd name="connsiteY4" fmla="*/ 0 h 533400"/>
                <a:gd name="connsiteX0" fmla="*/ 0 w 1981200"/>
                <a:gd name="connsiteY0" fmla="*/ 0 h 533400"/>
                <a:gd name="connsiteX1" fmla="*/ 1676400 w 1981200"/>
                <a:gd name="connsiteY1" fmla="*/ 0 h 533400"/>
                <a:gd name="connsiteX2" fmla="*/ 1981200 w 1981200"/>
                <a:gd name="connsiteY2" fmla="*/ 533400 h 533400"/>
                <a:gd name="connsiteX3" fmla="*/ 0 w 1981200"/>
                <a:gd name="connsiteY3" fmla="*/ 533400 h 533400"/>
                <a:gd name="connsiteX4" fmla="*/ 0 w 1981200"/>
                <a:gd name="connsiteY4" fmla="*/ 0 h 533400"/>
                <a:gd name="connsiteX0" fmla="*/ 0 w 1981200"/>
                <a:gd name="connsiteY0" fmla="*/ 0 h 533400"/>
                <a:gd name="connsiteX1" fmla="*/ 1600200 w 1981200"/>
                <a:gd name="connsiteY1" fmla="*/ 0 h 533400"/>
                <a:gd name="connsiteX2" fmla="*/ 1981200 w 1981200"/>
                <a:gd name="connsiteY2" fmla="*/ 533400 h 533400"/>
                <a:gd name="connsiteX3" fmla="*/ 0 w 1981200"/>
                <a:gd name="connsiteY3" fmla="*/ 533400 h 533400"/>
                <a:gd name="connsiteX4" fmla="*/ 0 w 1981200"/>
                <a:gd name="connsiteY4" fmla="*/ 0 h 533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81200" h="533400">
                  <a:moveTo>
                    <a:pt x="0" y="0"/>
                  </a:moveTo>
                  <a:lnTo>
                    <a:pt x="1600200" y="0"/>
                  </a:lnTo>
                  <a:lnTo>
                    <a:pt x="1981200" y="533400"/>
                  </a:lnTo>
                  <a:lnTo>
                    <a:pt x="0" y="5334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11664" tIns="55832" rIns="111664" bIns="55832" numCol="1" rtlCol="0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US" sz="80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19" name="Rectangle 18"/>
          <p:cNvSpPr/>
          <p:nvPr/>
        </p:nvSpPr>
        <p:spPr bwMode="auto">
          <a:xfrm>
            <a:off x="7387875" y="5768135"/>
            <a:ext cx="1488847" cy="388317"/>
          </a:xfrm>
          <a:prstGeom prst="rect">
            <a:avLst/>
          </a:prstGeom>
          <a:solidFill>
            <a:srgbClr val="0070C0"/>
          </a:solidFill>
          <a:ln w="9525">
            <a:noFill/>
            <a:round/>
            <a:headEnd/>
            <a:tailEnd/>
          </a:ln>
        </p:spPr>
        <p:txBody>
          <a:bodyPr vert="horz" wrap="square" lIns="111664" tIns="55832" rIns="111664" bIns="55832" numCol="1" rtlCol="0" anchor="t" anchorCtr="0" compatLnSpc="1">
            <a:prstTxWarp prst="textNoShape">
              <a:avLst/>
            </a:prstTxWarp>
          </a:bodyPr>
          <a:lstStyle/>
          <a:p>
            <a:pPr algn="ctr">
              <a:lnSpc>
                <a:spcPct val="120000"/>
              </a:lnSpc>
            </a:pPr>
            <a:endParaRPr lang="en-US" sz="80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3177827" y="3729878"/>
            <a:ext cx="705321" cy="242310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accent2"/>
                </a:solidFill>
                <a:latin typeface="+mn-lt"/>
                <a:ea typeface="+mn-ea"/>
                <a:cs typeface="+mn-ea"/>
                <a:sym typeface="+mn-lt"/>
              </a:rPr>
              <a:t>文字内容</a:t>
            </a:r>
            <a:endParaRPr lang="en-US" sz="1400" dirty="0">
              <a:solidFill>
                <a:schemeClr val="accent2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4584637" y="4617460"/>
            <a:ext cx="705321" cy="243721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rgbClr val="0070C0"/>
                </a:solidFill>
                <a:latin typeface="+mn-lt"/>
                <a:ea typeface="+mn-ea"/>
                <a:cs typeface="+mn-ea"/>
                <a:sym typeface="+mn-lt"/>
              </a:rPr>
              <a:t>文字内容</a:t>
            </a:r>
            <a:endParaRPr lang="en-US" sz="1400" dirty="0">
              <a:solidFill>
                <a:srgbClr val="0070C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1782340" y="2842296"/>
            <a:ext cx="705321" cy="243721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rgbClr val="0070C0"/>
                </a:solidFill>
                <a:latin typeface="+mn-lt"/>
                <a:ea typeface="+mn-ea"/>
                <a:cs typeface="+mn-ea"/>
                <a:sym typeface="+mn-lt"/>
              </a:rPr>
              <a:t>文字内容</a:t>
            </a:r>
            <a:endParaRPr lang="en-US" sz="1400" dirty="0">
              <a:solidFill>
                <a:srgbClr val="0070C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6009850" y="5505041"/>
            <a:ext cx="705321" cy="242310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accent4"/>
                </a:solidFill>
                <a:latin typeface="+mn-lt"/>
                <a:ea typeface="+mn-ea"/>
                <a:cs typeface="+mn-ea"/>
                <a:sym typeface="+mn-lt"/>
              </a:rPr>
              <a:t>文字内容</a:t>
            </a:r>
            <a:endParaRPr lang="en-US" sz="1400" dirty="0">
              <a:solidFill>
                <a:schemeClr val="accent4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7750564" y="6237873"/>
            <a:ext cx="705321" cy="243721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rgbClr val="0070C0"/>
                </a:solidFill>
                <a:latin typeface="+mn-lt"/>
                <a:ea typeface="+mn-ea"/>
                <a:cs typeface="+mn-ea"/>
                <a:sym typeface="+mn-lt"/>
              </a:rPr>
              <a:t>文字内容</a:t>
            </a:r>
            <a:endParaRPr lang="en-US" sz="1400" dirty="0">
              <a:solidFill>
                <a:srgbClr val="0070C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" name="Freeform 245"/>
          <p:cNvSpPr>
            <a:spLocks/>
          </p:cNvSpPr>
          <p:nvPr/>
        </p:nvSpPr>
        <p:spPr bwMode="auto">
          <a:xfrm>
            <a:off x="7806614" y="5150338"/>
            <a:ext cx="496926" cy="496926"/>
          </a:xfrm>
          <a:custGeom>
            <a:avLst/>
            <a:gdLst/>
            <a:ahLst/>
            <a:cxnLst>
              <a:cxn ang="0">
                <a:pos x="68" y="3"/>
              </a:cxn>
              <a:cxn ang="0">
                <a:pos x="58" y="61"/>
              </a:cxn>
              <a:cxn ang="0">
                <a:pos x="57" y="63"/>
              </a:cxn>
              <a:cxn ang="0">
                <a:pos x="56" y="63"/>
              </a:cxn>
              <a:cxn ang="0">
                <a:pos x="55" y="63"/>
              </a:cxn>
              <a:cxn ang="0">
                <a:pos x="38" y="56"/>
              </a:cxn>
              <a:cxn ang="0">
                <a:pos x="28" y="67"/>
              </a:cxn>
              <a:cxn ang="0">
                <a:pos x="26" y="68"/>
              </a:cxn>
              <a:cxn ang="0">
                <a:pos x="26" y="68"/>
              </a:cxn>
              <a:cxn ang="0">
                <a:pos x="24" y="65"/>
              </a:cxn>
              <a:cxn ang="0">
                <a:pos x="24" y="52"/>
              </a:cxn>
              <a:cxn ang="0">
                <a:pos x="57" y="12"/>
              </a:cxn>
              <a:cxn ang="0">
                <a:pos x="16" y="47"/>
              </a:cxn>
              <a:cxn ang="0">
                <a:pos x="1" y="41"/>
              </a:cxn>
              <a:cxn ang="0">
                <a:pos x="0" y="39"/>
              </a:cxn>
              <a:cxn ang="0">
                <a:pos x="1" y="36"/>
              </a:cxn>
              <a:cxn ang="0">
                <a:pos x="64" y="0"/>
              </a:cxn>
              <a:cxn ang="0">
                <a:pos x="65" y="0"/>
              </a:cxn>
              <a:cxn ang="0">
                <a:pos x="67" y="0"/>
              </a:cxn>
              <a:cxn ang="0">
                <a:pos x="68" y="3"/>
              </a:cxn>
            </a:cxnLst>
            <a:rect l="0" t="0" r="r" b="b"/>
            <a:pathLst>
              <a:path w="68" h="68">
                <a:moveTo>
                  <a:pt x="68" y="3"/>
                </a:moveTo>
                <a:cubicBezTo>
                  <a:pt x="58" y="61"/>
                  <a:pt x="58" y="61"/>
                  <a:pt x="58" y="61"/>
                </a:cubicBezTo>
                <a:cubicBezTo>
                  <a:pt x="58" y="62"/>
                  <a:pt x="57" y="62"/>
                  <a:pt x="57" y="63"/>
                </a:cubicBezTo>
                <a:cubicBezTo>
                  <a:pt x="56" y="63"/>
                  <a:pt x="56" y="63"/>
                  <a:pt x="56" y="63"/>
                </a:cubicBezTo>
                <a:cubicBezTo>
                  <a:pt x="55" y="63"/>
                  <a:pt x="55" y="63"/>
                  <a:pt x="55" y="63"/>
                </a:cubicBezTo>
                <a:cubicBezTo>
                  <a:pt x="38" y="56"/>
                  <a:pt x="38" y="56"/>
                  <a:pt x="38" y="56"/>
                </a:cubicBezTo>
                <a:cubicBezTo>
                  <a:pt x="28" y="67"/>
                  <a:pt x="28" y="67"/>
                  <a:pt x="28" y="67"/>
                </a:cubicBezTo>
                <a:cubicBezTo>
                  <a:pt x="28" y="67"/>
                  <a:pt x="27" y="68"/>
                  <a:pt x="26" y="68"/>
                </a:cubicBezTo>
                <a:cubicBezTo>
                  <a:pt x="26" y="68"/>
                  <a:pt x="26" y="68"/>
                  <a:pt x="26" y="68"/>
                </a:cubicBezTo>
                <a:cubicBezTo>
                  <a:pt x="25" y="67"/>
                  <a:pt x="24" y="66"/>
                  <a:pt x="24" y="65"/>
                </a:cubicBezTo>
                <a:cubicBezTo>
                  <a:pt x="24" y="52"/>
                  <a:pt x="24" y="52"/>
                  <a:pt x="24" y="52"/>
                </a:cubicBezTo>
                <a:cubicBezTo>
                  <a:pt x="57" y="12"/>
                  <a:pt x="57" y="12"/>
                  <a:pt x="57" y="12"/>
                </a:cubicBezTo>
                <a:cubicBezTo>
                  <a:pt x="16" y="47"/>
                  <a:pt x="16" y="47"/>
                  <a:pt x="16" y="47"/>
                </a:cubicBezTo>
                <a:cubicBezTo>
                  <a:pt x="1" y="41"/>
                  <a:pt x="1" y="41"/>
                  <a:pt x="1" y="41"/>
                </a:cubicBezTo>
                <a:cubicBezTo>
                  <a:pt x="0" y="40"/>
                  <a:pt x="0" y="40"/>
                  <a:pt x="0" y="39"/>
                </a:cubicBezTo>
                <a:cubicBezTo>
                  <a:pt x="0" y="38"/>
                  <a:pt x="0" y="37"/>
                  <a:pt x="1" y="36"/>
                </a:cubicBezTo>
                <a:cubicBezTo>
                  <a:pt x="64" y="0"/>
                  <a:pt x="64" y="0"/>
                  <a:pt x="64" y="0"/>
                </a:cubicBezTo>
                <a:cubicBezTo>
                  <a:pt x="65" y="0"/>
                  <a:pt x="65" y="0"/>
                  <a:pt x="65" y="0"/>
                </a:cubicBezTo>
                <a:cubicBezTo>
                  <a:pt x="66" y="0"/>
                  <a:pt x="66" y="0"/>
                  <a:pt x="67" y="0"/>
                </a:cubicBezTo>
                <a:cubicBezTo>
                  <a:pt x="68" y="1"/>
                  <a:pt x="68" y="2"/>
                  <a:pt x="68" y="3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  <a:headEnd/>
            <a:tailEnd/>
          </a:ln>
        </p:spPr>
        <p:txBody>
          <a:bodyPr vert="horz" wrap="square" lIns="111664" tIns="55832" rIns="111664" bIns="55832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80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6" name="Freeform 63"/>
          <p:cNvSpPr>
            <a:spLocks noEditPoints="1"/>
          </p:cNvSpPr>
          <p:nvPr/>
        </p:nvSpPr>
        <p:spPr bwMode="auto">
          <a:xfrm>
            <a:off x="3334451" y="2588248"/>
            <a:ext cx="563939" cy="410440"/>
          </a:xfrm>
          <a:custGeom>
            <a:avLst/>
            <a:gdLst/>
            <a:ahLst/>
            <a:cxnLst>
              <a:cxn ang="0">
                <a:pos x="62" y="57"/>
              </a:cxn>
              <a:cxn ang="0">
                <a:pos x="18" y="57"/>
              </a:cxn>
              <a:cxn ang="0">
                <a:pos x="0" y="39"/>
              </a:cxn>
              <a:cxn ang="0">
                <a:pos x="11" y="23"/>
              </a:cxn>
              <a:cxn ang="0">
                <a:pos x="11" y="21"/>
              </a:cxn>
              <a:cxn ang="0">
                <a:pos x="31" y="0"/>
              </a:cxn>
              <a:cxn ang="0">
                <a:pos x="50" y="13"/>
              </a:cxn>
              <a:cxn ang="0">
                <a:pos x="57" y="11"/>
              </a:cxn>
              <a:cxn ang="0">
                <a:pos x="67" y="21"/>
              </a:cxn>
              <a:cxn ang="0">
                <a:pos x="66" y="27"/>
              </a:cxn>
              <a:cxn ang="0">
                <a:pos x="78" y="42"/>
              </a:cxn>
              <a:cxn ang="0">
                <a:pos x="62" y="57"/>
              </a:cxn>
              <a:cxn ang="0">
                <a:pos x="51" y="31"/>
              </a:cxn>
              <a:cxn ang="0">
                <a:pos x="42" y="31"/>
              </a:cxn>
              <a:cxn ang="0">
                <a:pos x="42" y="17"/>
              </a:cxn>
              <a:cxn ang="0">
                <a:pos x="40" y="16"/>
              </a:cxn>
              <a:cxn ang="0">
                <a:pos x="33" y="16"/>
              </a:cxn>
              <a:cxn ang="0">
                <a:pos x="31" y="17"/>
              </a:cxn>
              <a:cxn ang="0">
                <a:pos x="31" y="31"/>
              </a:cxn>
              <a:cxn ang="0">
                <a:pos x="22" y="31"/>
              </a:cxn>
              <a:cxn ang="0">
                <a:pos x="21" y="33"/>
              </a:cxn>
              <a:cxn ang="0">
                <a:pos x="21" y="34"/>
              </a:cxn>
              <a:cxn ang="0">
                <a:pos x="36" y="48"/>
              </a:cxn>
              <a:cxn ang="0">
                <a:pos x="36" y="48"/>
              </a:cxn>
              <a:cxn ang="0">
                <a:pos x="37" y="48"/>
              </a:cxn>
              <a:cxn ang="0">
                <a:pos x="51" y="34"/>
              </a:cxn>
              <a:cxn ang="0">
                <a:pos x="52" y="33"/>
              </a:cxn>
              <a:cxn ang="0">
                <a:pos x="51" y="31"/>
              </a:cxn>
            </a:cxnLst>
            <a:rect l="0" t="0" r="r" b="b"/>
            <a:pathLst>
              <a:path w="78" h="57">
                <a:moveTo>
                  <a:pt x="62" y="57"/>
                </a:moveTo>
                <a:cubicBezTo>
                  <a:pt x="18" y="57"/>
                  <a:pt x="18" y="57"/>
                  <a:pt x="18" y="57"/>
                </a:cubicBezTo>
                <a:cubicBezTo>
                  <a:pt x="9" y="57"/>
                  <a:pt x="0" y="49"/>
                  <a:pt x="0" y="39"/>
                </a:cubicBezTo>
                <a:cubicBezTo>
                  <a:pt x="0" y="32"/>
                  <a:pt x="5" y="26"/>
                  <a:pt x="11" y="23"/>
                </a:cubicBezTo>
                <a:cubicBezTo>
                  <a:pt x="11" y="22"/>
                  <a:pt x="11" y="22"/>
                  <a:pt x="11" y="21"/>
                </a:cubicBezTo>
                <a:cubicBezTo>
                  <a:pt x="11" y="10"/>
                  <a:pt x="20" y="0"/>
                  <a:pt x="31" y="0"/>
                </a:cubicBezTo>
                <a:cubicBezTo>
                  <a:pt x="40" y="0"/>
                  <a:pt x="47" y="6"/>
                  <a:pt x="50" y="13"/>
                </a:cubicBezTo>
                <a:cubicBezTo>
                  <a:pt x="52" y="12"/>
                  <a:pt x="55" y="11"/>
                  <a:pt x="57" y="11"/>
                </a:cubicBezTo>
                <a:cubicBezTo>
                  <a:pt x="63" y="11"/>
                  <a:pt x="67" y="15"/>
                  <a:pt x="67" y="21"/>
                </a:cubicBezTo>
                <a:cubicBezTo>
                  <a:pt x="67" y="23"/>
                  <a:pt x="67" y="25"/>
                  <a:pt x="66" y="27"/>
                </a:cubicBezTo>
                <a:cubicBezTo>
                  <a:pt x="73" y="28"/>
                  <a:pt x="78" y="34"/>
                  <a:pt x="78" y="42"/>
                </a:cubicBezTo>
                <a:cubicBezTo>
                  <a:pt x="78" y="50"/>
                  <a:pt x="71" y="57"/>
                  <a:pt x="62" y="57"/>
                </a:cubicBezTo>
                <a:close/>
                <a:moveTo>
                  <a:pt x="51" y="31"/>
                </a:moveTo>
                <a:cubicBezTo>
                  <a:pt x="42" y="31"/>
                  <a:pt x="42" y="31"/>
                  <a:pt x="42" y="31"/>
                </a:cubicBezTo>
                <a:cubicBezTo>
                  <a:pt x="42" y="17"/>
                  <a:pt x="42" y="17"/>
                  <a:pt x="42" y="17"/>
                </a:cubicBezTo>
                <a:cubicBezTo>
                  <a:pt x="42" y="16"/>
                  <a:pt x="41" y="16"/>
                  <a:pt x="40" y="16"/>
                </a:cubicBezTo>
                <a:cubicBezTo>
                  <a:pt x="33" y="16"/>
                  <a:pt x="33" y="16"/>
                  <a:pt x="33" y="16"/>
                </a:cubicBezTo>
                <a:cubicBezTo>
                  <a:pt x="32" y="16"/>
                  <a:pt x="31" y="16"/>
                  <a:pt x="31" y="17"/>
                </a:cubicBezTo>
                <a:cubicBezTo>
                  <a:pt x="31" y="31"/>
                  <a:pt x="31" y="31"/>
                  <a:pt x="31" y="31"/>
                </a:cubicBezTo>
                <a:cubicBezTo>
                  <a:pt x="22" y="31"/>
                  <a:pt x="22" y="31"/>
                  <a:pt x="22" y="31"/>
                </a:cubicBezTo>
                <a:cubicBezTo>
                  <a:pt x="22" y="31"/>
                  <a:pt x="21" y="32"/>
                  <a:pt x="21" y="33"/>
                </a:cubicBezTo>
                <a:cubicBezTo>
                  <a:pt x="21" y="33"/>
                  <a:pt x="21" y="33"/>
                  <a:pt x="21" y="34"/>
                </a:cubicBezTo>
                <a:cubicBezTo>
                  <a:pt x="36" y="48"/>
                  <a:pt x="36" y="48"/>
                  <a:pt x="36" y="48"/>
                </a:cubicBezTo>
                <a:cubicBezTo>
                  <a:pt x="36" y="48"/>
                  <a:pt x="36" y="48"/>
                  <a:pt x="36" y="48"/>
                </a:cubicBezTo>
                <a:cubicBezTo>
                  <a:pt x="37" y="48"/>
                  <a:pt x="37" y="48"/>
                  <a:pt x="37" y="48"/>
                </a:cubicBezTo>
                <a:cubicBezTo>
                  <a:pt x="51" y="34"/>
                  <a:pt x="51" y="34"/>
                  <a:pt x="51" y="34"/>
                </a:cubicBezTo>
                <a:cubicBezTo>
                  <a:pt x="52" y="33"/>
                  <a:pt x="52" y="33"/>
                  <a:pt x="52" y="33"/>
                </a:cubicBezTo>
                <a:cubicBezTo>
                  <a:pt x="52" y="32"/>
                  <a:pt x="51" y="31"/>
                  <a:pt x="51" y="31"/>
                </a:cubicBezTo>
                <a:close/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vert="horz" wrap="square" lIns="111664" tIns="55832" rIns="111664" bIns="55832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80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7" name="Freeform 103"/>
          <p:cNvSpPr>
            <a:spLocks noEditPoints="1"/>
          </p:cNvSpPr>
          <p:nvPr/>
        </p:nvSpPr>
        <p:spPr bwMode="auto">
          <a:xfrm>
            <a:off x="2023654" y="1566438"/>
            <a:ext cx="375384" cy="552761"/>
          </a:xfrm>
          <a:custGeom>
            <a:avLst/>
            <a:gdLst/>
            <a:ahLst/>
            <a:cxnLst>
              <a:cxn ang="0">
                <a:pos x="37" y="29"/>
              </a:cxn>
              <a:cxn ang="0">
                <a:pos x="31" y="41"/>
              </a:cxn>
              <a:cxn ang="0">
                <a:pos x="33" y="44"/>
              </a:cxn>
              <a:cxn ang="0">
                <a:pos x="32" y="47"/>
              </a:cxn>
              <a:cxn ang="0">
                <a:pos x="33" y="49"/>
              </a:cxn>
              <a:cxn ang="0">
                <a:pos x="31" y="53"/>
              </a:cxn>
              <a:cxn ang="0">
                <a:pos x="31" y="54"/>
              </a:cxn>
              <a:cxn ang="0">
                <a:pos x="27" y="58"/>
              </a:cxn>
              <a:cxn ang="0">
                <a:pos x="21" y="62"/>
              </a:cxn>
              <a:cxn ang="0">
                <a:pos x="15" y="58"/>
              </a:cxn>
              <a:cxn ang="0">
                <a:pos x="11" y="54"/>
              </a:cxn>
              <a:cxn ang="0">
                <a:pos x="11" y="53"/>
              </a:cxn>
              <a:cxn ang="0">
                <a:pos x="9" y="49"/>
              </a:cxn>
              <a:cxn ang="0">
                <a:pos x="10" y="47"/>
              </a:cxn>
              <a:cxn ang="0">
                <a:pos x="9" y="44"/>
              </a:cxn>
              <a:cxn ang="0">
                <a:pos x="11" y="41"/>
              </a:cxn>
              <a:cxn ang="0">
                <a:pos x="5" y="29"/>
              </a:cxn>
              <a:cxn ang="0">
                <a:pos x="0" y="18"/>
              </a:cxn>
              <a:cxn ang="0">
                <a:pos x="21" y="0"/>
              </a:cxn>
              <a:cxn ang="0">
                <a:pos x="42" y="18"/>
              </a:cxn>
              <a:cxn ang="0">
                <a:pos x="37" y="29"/>
              </a:cxn>
              <a:cxn ang="0">
                <a:pos x="21" y="6"/>
              </a:cxn>
              <a:cxn ang="0">
                <a:pos x="6" y="18"/>
              </a:cxn>
              <a:cxn ang="0">
                <a:pos x="8" y="26"/>
              </a:cxn>
              <a:cxn ang="0">
                <a:pos x="11" y="28"/>
              </a:cxn>
              <a:cxn ang="0">
                <a:pos x="16" y="40"/>
              </a:cxn>
              <a:cxn ang="0">
                <a:pos x="26" y="40"/>
              </a:cxn>
              <a:cxn ang="0">
                <a:pos x="31" y="28"/>
              </a:cxn>
              <a:cxn ang="0">
                <a:pos x="34" y="26"/>
              </a:cxn>
              <a:cxn ang="0">
                <a:pos x="36" y="18"/>
              </a:cxn>
              <a:cxn ang="0">
                <a:pos x="21" y="6"/>
              </a:cxn>
              <a:cxn ang="0">
                <a:pos x="29" y="20"/>
              </a:cxn>
              <a:cxn ang="0">
                <a:pos x="27" y="18"/>
              </a:cxn>
              <a:cxn ang="0">
                <a:pos x="21" y="15"/>
              </a:cxn>
              <a:cxn ang="0">
                <a:pos x="20" y="13"/>
              </a:cxn>
              <a:cxn ang="0">
                <a:pos x="21" y="12"/>
              </a:cxn>
              <a:cxn ang="0">
                <a:pos x="30" y="18"/>
              </a:cxn>
              <a:cxn ang="0">
                <a:pos x="29" y="20"/>
              </a:cxn>
            </a:cxnLst>
            <a:rect l="0" t="0" r="r" b="b"/>
            <a:pathLst>
              <a:path w="42" h="62">
                <a:moveTo>
                  <a:pt x="37" y="29"/>
                </a:moveTo>
                <a:cubicBezTo>
                  <a:pt x="35" y="32"/>
                  <a:pt x="31" y="37"/>
                  <a:pt x="31" y="41"/>
                </a:cubicBezTo>
                <a:cubicBezTo>
                  <a:pt x="32" y="42"/>
                  <a:pt x="33" y="43"/>
                  <a:pt x="33" y="44"/>
                </a:cubicBezTo>
                <a:cubicBezTo>
                  <a:pt x="33" y="45"/>
                  <a:pt x="32" y="46"/>
                  <a:pt x="32" y="47"/>
                </a:cubicBezTo>
                <a:cubicBezTo>
                  <a:pt x="32" y="47"/>
                  <a:pt x="33" y="48"/>
                  <a:pt x="33" y="49"/>
                </a:cubicBezTo>
                <a:cubicBezTo>
                  <a:pt x="33" y="51"/>
                  <a:pt x="32" y="52"/>
                  <a:pt x="31" y="53"/>
                </a:cubicBezTo>
                <a:cubicBezTo>
                  <a:pt x="31" y="53"/>
                  <a:pt x="31" y="54"/>
                  <a:pt x="31" y="54"/>
                </a:cubicBezTo>
                <a:cubicBezTo>
                  <a:pt x="31" y="57"/>
                  <a:pt x="29" y="58"/>
                  <a:pt x="27" y="58"/>
                </a:cubicBezTo>
                <a:cubicBezTo>
                  <a:pt x="26" y="61"/>
                  <a:pt x="24" y="62"/>
                  <a:pt x="21" y="62"/>
                </a:cubicBezTo>
                <a:cubicBezTo>
                  <a:pt x="19" y="62"/>
                  <a:pt x="16" y="61"/>
                  <a:pt x="15" y="58"/>
                </a:cubicBezTo>
                <a:cubicBezTo>
                  <a:pt x="13" y="58"/>
                  <a:pt x="11" y="57"/>
                  <a:pt x="11" y="54"/>
                </a:cubicBezTo>
                <a:cubicBezTo>
                  <a:pt x="11" y="54"/>
                  <a:pt x="11" y="53"/>
                  <a:pt x="11" y="53"/>
                </a:cubicBezTo>
                <a:cubicBezTo>
                  <a:pt x="10" y="52"/>
                  <a:pt x="9" y="51"/>
                  <a:pt x="9" y="49"/>
                </a:cubicBezTo>
                <a:cubicBezTo>
                  <a:pt x="9" y="48"/>
                  <a:pt x="10" y="47"/>
                  <a:pt x="10" y="47"/>
                </a:cubicBezTo>
                <a:cubicBezTo>
                  <a:pt x="10" y="46"/>
                  <a:pt x="9" y="45"/>
                  <a:pt x="9" y="44"/>
                </a:cubicBezTo>
                <a:cubicBezTo>
                  <a:pt x="9" y="43"/>
                  <a:pt x="10" y="42"/>
                  <a:pt x="11" y="41"/>
                </a:cubicBezTo>
                <a:cubicBezTo>
                  <a:pt x="11" y="37"/>
                  <a:pt x="7" y="32"/>
                  <a:pt x="5" y="29"/>
                </a:cubicBezTo>
                <a:cubicBezTo>
                  <a:pt x="2" y="26"/>
                  <a:pt x="0" y="23"/>
                  <a:pt x="0" y="18"/>
                </a:cubicBezTo>
                <a:cubicBezTo>
                  <a:pt x="0" y="8"/>
                  <a:pt x="11" y="0"/>
                  <a:pt x="21" y="0"/>
                </a:cubicBezTo>
                <a:cubicBezTo>
                  <a:pt x="31" y="0"/>
                  <a:pt x="42" y="8"/>
                  <a:pt x="42" y="18"/>
                </a:cubicBezTo>
                <a:cubicBezTo>
                  <a:pt x="42" y="23"/>
                  <a:pt x="40" y="26"/>
                  <a:pt x="37" y="29"/>
                </a:cubicBezTo>
                <a:close/>
                <a:moveTo>
                  <a:pt x="21" y="6"/>
                </a:moveTo>
                <a:cubicBezTo>
                  <a:pt x="14" y="6"/>
                  <a:pt x="6" y="10"/>
                  <a:pt x="6" y="18"/>
                </a:cubicBezTo>
                <a:cubicBezTo>
                  <a:pt x="6" y="21"/>
                  <a:pt x="7" y="24"/>
                  <a:pt x="8" y="26"/>
                </a:cubicBezTo>
                <a:cubicBezTo>
                  <a:pt x="9" y="27"/>
                  <a:pt x="10" y="27"/>
                  <a:pt x="11" y="28"/>
                </a:cubicBezTo>
                <a:cubicBezTo>
                  <a:pt x="14" y="32"/>
                  <a:pt x="16" y="36"/>
                  <a:pt x="16" y="40"/>
                </a:cubicBezTo>
                <a:cubicBezTo>
                  <a:pt x="26" y="40"/>
                  <a:pt x="26" y="40"/>
                  <a:pt x="26" y="40"/>
                </a:cubicBezTo>
                <a:cubicBezTo>
                  <a:pt x="26" y="36"/>
                  <a:pt x="28" y="32"/>
                  <a:pt x="31" y="28"/>
                </a:cubicBezTo>
                <a:cubicBezTo>
                  <a:pt x="32" y="27"/>
                  <a:pt x="33" y="27"/>
                  <a:pt x="34" y="26"/>
                </a:cubicBezTo>
                <a:cubicBezTo>
                  <a:pt x="35" y="24"/>
                  <a:pt x="36" y="21"/>
                  <a:pt x="36" y="18"/>
                </a:cubicBezTo>
                <a:cubicBezTo>
                  <a:pt x="36" y="10"/>
                  <a:pt x="28" y="6"/>
                  <a:pt x="21" y="6"/>
                </a:cubicBezTo>
                <a:close/>
                <a:moveTo>
                  <a:pt x="29" y="20"/>
                </a:moveTo>
                <a:cubicBezTo>
                  <a:pt x="28" y="20"/>
                  <a:pt x="27" y="19"/>
                  <a:pt x="27" y="18"/>
                </a:cubicBezTo>
                <a:cubicBezTo>
                  <a:pt x="27" y="16"/>
                  <a:pt x="23" y="15"/>
                  <a:pt x="21" y="15"/>
                </a:cubicBezTo>
                <a:cubicBezTo>
                  <a:pt x="20" y="15"/>
                  <a:pt x="20" y="14"/>
                  <a:pt x="20" y="13"/>
                </a:cubicBezTo>
                <a:cubicBezTo>
                  <a:pt x="20" y="13"/>
                  <a:pt x="20" y="12"/>
                  <a:pt x="21" y="12"/>
                </a:cubicBezTo>
                <a:cubicBezTo>
                  <a:pt x="25" y="12"/>
                  <a:pt x="30" y="14"/>
                  <a:pt x="30" y="18"/>
                </a:cubicBezTo>
                <a:cubicBezTo>
                  <a:pt x="30" y="19"/>
                  <a:pt x="29" y="20"/>
                  <a:pt x="29" y="20"/>
                </a:cubicBezTo>
                <a:close/>
              </a:path>
            </a:pathLst>
          </a:custGeom>
          <a:solidFill>
            <a:srgbClr val="0070C0"/>
          </a:solidFill>
          <a:ln w="9525">
            <a:noFill/>
            <a:round/>
            <a:headEnd/>
            <a:tailEnd/>
          </a:ln>
        </p:spPr>
        <p:txBody>
          <a:bodyPr vert="horz" wrap="square" lIns="111664" tIns="55832" rIns="111664" bIns="55832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80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8" name="Freeform 56"/>
          <p:cNvSpPr>
            <a:spLocks noEditPoints="1"/>
          </p:cNvSpPr>
          <p:nvPr/>
        </p:nvSpPr>
        <p:spPr bwMode="auto">
          <a:xfrm>
            <a:off x="4739998" y="3353604"/>
            <a:ext cx="584609" cy="584609"/>
          </a:xfrm>
          <a:custGeom>
            <a:avLst/>
            <a:gdLst/>
            <a:ahLst/>
            <a:cxnLst>
              <a:cxn ang="0">
                <a:pos x="64" y="42"/>
              </a:cxn>
              <a:cxn ang="0">
                <a:pos x="63" y="44"/>
              </a:cxn>
              <a:cxn ang="0">
                <a:pos x="33" y="64"/>
              </a:cxn>
              <a:cxn ang="0">
                <a:pos x="32" y="64"/>
              </a:cxn>
              <a:cxn ang="0">
                <a:pos x="30" y="64"/>
              </a:cxn>
              <a:cxn ang="0">
                <a:pos x="1" y="44"/>
              </a:cxn>
              <a:cxn ang="0">
                <a:pos x="0" y="42"/>
              </a:cxn>
              <a:cxn ang="0">
                <a:pos x="0" y="23"/>
              </a:cxn>
              <a:cxn ang="0">
                <a:pos x="1" y="20"/>
              </a:cxn>
              <a:cxn ang="0">
                <a:pos x="30" y="1"/>
              </a:cxn>
              <a:cxn ang="0">
                <a:pos x="32" y="0"/>
              </a:cxn>
              <a:cxn ang="0">
                <a:pos x="33" y="1"/>
              </a:cxn>
              <a:cxn ang="0">
                <a:pos x="63" y="20"/>
              </a:cxn>
              <a:cxn ang="0">
                <a:pos x="64" y="23"/>
              </a:cxn>
              <a:cxn ang="0">
                <a:pos x="64" y="42"/>
              </a:cxn>
              <a:cxn ang="0">
                <a:pos x="12" y="32"/>
              </a:cxn>
              <a:cxn ang="0">
                <a:pos x="5" y="28"/>
              </a:cxn>
              <a:cxn ang="0">
                <a:pos x="5" y="37"/>
              </a:cxn>
              <a:cxn ang="0">
                <a:pos x="12" y="32"/>
              </a:cxn>
              <a:cxn ang="0">
                <a:pos x="29" y="21"/>
              </a:cxn>
              <a:cxn ang="0">
                <a:pos x="29" y="8"/>
              </a:cxn>
              <a:cxn ang="0">
                <a:pos x="7" y="23"/>
              </a:cxn>
              <a:cxn ang="0">
                <a:pos x="17" y="29"/>
              </a:cxn>
              <a:cxn ang="0">
                <a:pos x="29" y="21"/>
              </a:cxn>
              <a:cxn ang="0">
                <a:pos x="29" y="56"/>
              </a:cxn>
              <a:cxn ang="0">
                <a:pos x="29" y="44"/>
              </a:cxn>
              <a:cxn ang="0">
                <a:pos x="17" y="36"/>
              </a:cxn>
              <a:cxn ang="0">
                <a:pos x="7" y="42"/>
              </a:cxn>
              <a:cxn ang="0">
                <a:pos x="29" y="56"/>
              </a:cxn>
              <a:cxn ang="0">
                <a:pos x="41" y="32"/>
              </a:cxn>
              <a:cxn ang="0">
                <a:pos x="32" y="26"/>
              </a:cxn>
              <a:cxn ang="0">
                <a:pos x="22" y="32"/>
              </a:cxn>
              <a:cxn ang="0">
                <a:pos x="32" y="39"/>
              </a:cxn>
              <a:cxn ang="0">
                <a:pos x="41" y="32"/>
              </a:cxn>
              <a:cxn ang="0">
                <a:pos x="56" y="23"/>
              </a:cxn>
              <a:cxn ang="0">
                <a:pos x="35" y="8"/>
              </a:cxn>
              <a:cxn ang="0">
                <a:pos x="35" y="21"/>
              </a:cxn>
              <a:cxn ang="0">
                <a:pos x="46" y="29"/>
              </a:cxn>
              <a:cxn ang="0">
                <a:pos x="56" y="23"/>
              </a:cxn>
              <a:cxn ang="0">
                <a:pos x="56" y="42"/>
              </a:cxn>
              <a:cxn ang="0">
                <a:pos x="46" y="36"/>
              </a:cxn>
              <a:cxn ang="0">
                <a:pos x="35" y="44"/>
              </a:cxn>
              <a:cxn ang="0">
                <a:pos x="35" y="56"/>
              </a:cxn>
              <a:cxn ang="0">
                <a:pos x="56" y="42"/>
              </a:cxn>
              <a:cxn ang="0">
                <a:pos x="58" y="37"/>
              </a:cxn>
              <a:cxn ang="0">
                <a:pos x="58" y="28"/>
              </a:cxn>
              <a:cxn ang="0">
                <a:pos x="51" y="32"/>
              </a:cxn>
              <a:cxn ang="0">
                <a:pos x="58" y="37"/>
              </a:cxn>
            </a:cxnLst>
            <a:rect l="0" t="0" r="r" b="b"/>
            <a:pathLst>
              <a:path w="64" h="64">
                <a:moveTo>
                  <a:pt x="64" y="42"/>
                </a:moveTo>
                <a:cubicBezTo>
                  <a:pt x="64" y="43"/>
                  <a:pt x="63" y="44"/>
                  <a:pt x="63" y="44"/>
                </a:cubicBezTo>
                <a:cubicBezTo>
                  <a:pt x="33" y="64"/>
                  <a:pt x="33" y="64"/>
                  <a:pt x="33" y="64"/>
                </a:cubicBezTo>
                <a:cubicBezTo>
                  <a:pt x="33" y="64"/>
                  <a:pt x="32" y="64"/>
                  <a:pt x="32" y="64"/>
                </a:cubicBezTo>
                <a:cubicBezTo>
                  <a:pt x="31" y="64"/>
                  <a:pt x="31" y="64"/>
                  <a:pt x="30" y="64"/>
                </a:cubicBezTo>
                <a:cubicBezTo>
                  <a:pt x="1" y="44"/>
                  <a:pt x="1" y="44"/>
                  <a:pt x="1" y="44"/>
                </a:cubicBezTo>
                <a:cubicBezTo>
                  <a:pt x="0" y="44"/>
                  <a:pt x="0" y="43"/>
                  <a:pt x="0" y="42"/>
                </a:cubicBezTo>
                <a:cubicBezTo>
                  <a:pt x="0" y="23"/>
                  <a:pt x="0" y="23"/>
                  <a:pt x="0" y="23"/>
                </a:cubicBezTo>
                <a:cubicBezTo>
                  <a:pt x="0" y="22"/>
                  <a:pt x="0" y="21"/>
                  <a:pt x="1" y="20"/>
                </a:cubicBezTo>
                <a:cubicBezTo>
                  <a:pt x="30" y="1"/>
                  <a:pt x="30" y="1"/>
                  <a:pt x="30" y="1"/>
                </a:cubicBezTo>
                <a:cubicBezTo>
                  <a:pt x="31" y="1"/>
                  <a:pt x="31" y="0"/>
                  <a:pt x="32" y="0"/>
                </a:cubicBezTo>
                <a:cubicBezTo>
                  <a:pt x="32" y="0"/>
                  <a:pt x="33" y="1"/>
                  <a:pt x="33" y="1"/>
                </a:cubicBezTo>
                <a:cubicBezTo>
                  <a:pt x="63" y="20"/>
                  <a:pt x="63" y="20"/>
                  <a:pt x="63" y="20"/>
                </a:cubicBezTo>
                <a:cubicBezTo>
                  <a:pt x="63" y="21"/>
                  <a:pt x="64" y="22"/>
                  <a:pt x="64" y="23"/>
                </a:cubicBezTo>
                <a:lnTo>
                  <a:pt x="64" y="42"/>
                </a:lnTo>
                <a:close/>
                <a:moveTo>
                  <a:pt x="12" y="32"/>
                </a:moveTo>
                <a:cubicBezTo>
                  <a:pt x="5" y="28"/>
                  <a:pt x="5" y="28"/>
                  <a:pt x="5" y="28"/>
                </a:cubicBezTo>
                <a:cubicBezTo>
                  <a:pt x="5" y="37"/>
                  <a:pt x="5" y="37"/>
                  <a:pt x="5" y="37"/>
                </a:cubicBezTo>
                <a:lnTo>
                  <a:pt x="12" y="32"/>
                </a:lnTo>
                <a:close/>
                <a:moveTo>
                  <a:pt x="29" y="21"/>
                </a:moveTo>
                <a:cubicBezTo>
                  <a:pt x="29" y="8"/>
                  <a:pt x="29" y="8"/>
                  <a:pt x="29" y="8"/>
                </a:cubicBezTo>
                <a:cubicBezTo>
                  <a:pt x="7" y="23"/>
                  <a:pt x="7" y="23"/>
                  <a:pt x="7" y="23"/>
                </a:cubicBezTo>
                <a:cubicBezTo>
                  <a:pt x="17" y="29"/>
                  <a:pt x="17" y="29"/>
                  <a:pt x="17" y="29"/>
                </a:cubicBezTo>
                <a:lnTo>
                  <a:pt x="29" y="21"/>
                </a:lnTo>
                <a:close/>
                <a:moveTo>
                  <a:pt x="29" y="56"/>
                </a:moveTo>
                <a:cubicBezTo>
                  <a:pt x="29" y="44"/>
                  <a:pt x="29" y="44"/>
                  <a:pt x="29" y="44"/>
                </a:cubicBezTo>
                <a:cubicBezTo>
                  <a:pt x="17" y="36"/>
                  <a:pt x="17" y="36"/>
                  <a:pt x="17" y="36"/>
                </a:cubicBezTo>
                <a:cubicBezTo>
                  <a:pt x="7" y="42"/>
                  <a:pt x="7" y="42"/>
                  <a:pt x="7" y="42"/>
                </a:cubicBezTo>
                <a:lnTo>
                  <a:pt x="29" y="56"/>
                </a:lnTo>
                <a:close/>
                <a:moveTo>
                  <a:pt x="41" y="32"/>
                </a:moveTo>
                <a:cubicBezTo>
                  <a:pt x="32" y="26"/>
                  <a:pt x="32" y="26"/>
                  <a:pt x="32" y="26"/>
                </a:cubicBezTo>
                <a:cubicBezTo>
                  <a:pt x="22" y="32"/>
                  <a:pt x="22" y="32"/>
                  <a:pt x="22" y="32"/>
                </a:cubicBezTo>
                <a:cubicBezTo>
                  <a:pt x="32" y="39"/>
                  <a:pt x="32" y="39"/>
                  <a:pt x="32" y="39"/>
                </a:cubicBezTo>
                <a:lnTo>
                  <a:pt x="41" y="32"/>
                </a:lnTo>
                <a:close/>
                <a:moveTo>
                  <a:pt x="56" y="23"/>
                </a:moveTo>
                <a:cubicBezTo>
                  <a:pt x="35" y="8"/>
                  <a:pt x="35" y="8"/>
                  <a:pt x="35" y="8"/>
                </a:cubicBezTo>
                <a:cubicBezTo>
                  <a:pt x="35" y="21"/>
                  <a:pt x="35" y="21"/>
                  <a:pt x="35" y="21"/>
                </a:cubicBezTo>
                <a:cubicBezTo>
                  <a:pt x="46" y="29"/>
                  <a:pt x="46" y="29"/>
                  <a:pt x="46" y="29"/>
                </a:cubicBezTo>
                <a:lnTo>
                  <a:pt x="56" y="23"/>
                </a:lnTo>
                <a:close/>
                <a:moveTo>
                  <a:pt x="56" y="42"/>
                </a:moveTo>
                <a:cubicBezTo>
                  <a:pt x="46" y="36"/>
                  <a:pt x="46" y="36"/>
                  <a:pt x="46" y="36"/>
                </a:cubicBezTo>
                <a:cubicBezTo>
                  <a:pt x="35" y="44"/>
                  <a:pt x="35" y="44"/>
                  <a:pt x="35" y="44"/>
                </a:cubicBezTo>
                <a:cubicBezTo>
                  <a:pt x="35" y="56"/>
                  <a:pt x="35" y="56"/>
                  <a:pt x="35" y="56"/>
                </a:cubicBezTo>
                <a:lnTo>
                  <a:pt x="56" y="42"/>
                </a:lnTo>
                <a:close/>
                <a:moveTo>
                  <a:pt x="58" y="37"/>
                </a:moveTo>
                <a:cubicBezTo>
                  <a:pt x="58" y="28"/>
                  <a:pt x="58" y="28"/>
                  <a:pt x="58" y="28"/>
                </a:cubicBezTo>
                <a:cubicBezTo>
                  <a:pt x="51" y="32"/>
                  <a:pt x="51" y="32"/>
                  <a:pt x="51" y="32"/>
                </a:cubicBezTo>
                <a:lnTo>
                  <a:pt x="58" y="37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  <a:headEnd/>
            <a:tailEnd/>
          </a:ln>
        </p:spPr>
        <p:txBody>
          <a:bodyPr vert="horz" wrap="square" lIns="111664" tIns="55832" rIns="111664" bIns="55832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80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9" name="Freeform 66"/>
          <p:cNvSpPr>
            <a:spLocks noEditPoints="1"/>
          </p:cNvSpPr>
          <p:nvPr/>
        </p:nvSpPr>
        <p:spPr bwMode="auto">
          <a:xfrm>
            <a:off x="6224283" y="4336685"/>
            <a:ext cx="566813" cy="439644"/>
          </a:xfrm>
          <a:custGeom>
            <a:avLst/>
            <a:gdLst/>
            <a:ahLst/>
            <a:cxnLst>
              <a:cxn ang="0">
                <a:pos x="29" y="41"/>
              </a:cxn>
              <a:cxn ang="0">
                <a:pos x="22" y="40"/>
              </a:cxn>
              <a:cxn ang="0">
                <a:pos x="11" y="45"/>
              </a:cxn>
              <a:cxn ang="0">
                <a:pos x="7" y="46"/>
              </a:cxn>
              <a:cxn ang="0">
                <a:pos x="7" y="46"/>
              </a:cxn>
              <a:cxn ang="0">
                <a:pos x="6" y="45"/>
              </a:cxn>
              <a:cxn ang="0">
                <a:pos x="6" y="43"/>
              </a:cxn>
              <a:cxn ang="0">
                <a:pos x="11" y="36"/>
              </a:cxn>
              <a:cxn ang="0">
                <a:pos x="0" y="20"/>
              </a:cxn>
              <a:cxn ang="0">
                <a:pos x="29" y="0"/>
              </a:cxn>
              <a:cxn ang="0">
                <a:pos x="57" y="20"/>
              </a:cxn>
              <a:cxn ang="0">
                <a:pos x="29" y="41"/>
              </a:cxn>
              <a:cxn ang="0">
                <a:pos x="62" y="47"/>
              </a:cxn>
              <a:cxn ang="0">
                <a:pos x="66" y="53"/>
              </a:cxn>
              <a:cxn ang="0">
                <a:pos x="67" y="55"/>
              </a:cxn>
              <a:cxn ang="0">
                <a:pos x="66" y="56"/>
              </a:cxn>
              <a:cxn ang="0">
                <a:pos x="62" y="55"/>
              </a:cxn>
              <a:cxn ang="0">
                <a:pos x="51" y="50"/>
              </a:cxn>
              <a:cxn ang="0">
                <a:pos x="44" y="51"/>
              </a:cxn>
              <a:cxn ang="0">
                <a:pos x="25" y="46"/>
              </a:cxn>
              <a:cxn ang="0">
                <a:pos x="29" y="46"/>
              </a:cxn>
              <a:cxn ang="0">
                <a:pos x="52" y="39"/>
              </a:cxn>
              <a:cxn ang="0">
                <a:pos x="62" y="20"/>
              </a:cxn>
              <a:cxn ang="0">
                <a:pos x="61" y="14"/>
              </a:cxn>
              <a:cxn ang="0">
                <a:pos x="72" y="30"/>
              </a:cxn>
              <a:cxn ang="0">
                <a:pos x="62" y="47"/>
              </a:cxn>
            </a:cxnLst>
            <a:rect l="0" t="0" r="r" b="b"/>
            <a:pathLst>
              <a:path w="72" h="56">
                <a:moveTo>
                  <a:pt x="29" y="41"/>
                </a:moveTo>
                <a:cubicBezTo>
                  <a:pt x="26" y="41"/>
                  <a:pt x="24" y="40"/>
                  <a:pt x="22" y="40"/>
                </a:cubicBezTo>
                <a:cubicBezTo>
                  <a:pt x="18" y="42"/>
                  <a:pt x="15" y="44"/>
                  <a:pt x="11" y="45"/>
                </a:cubicBezTo>
                <a:cubicBezTo>
                  <a:pt x="9" y="45"/>
                  <a:pt x="8" y="46"/>
                  <a:pt x="7" y="46"/>
                </a:cubicBezTo>
                <a:cubicBezTo>
                  <a:pt x="7" y="46"/>
                  <a:pt x="7" y="46"/>
                  <a:pt x="7" y="46"/>
                </a:cubicBezTo>
                <a:cubicBezTo>
                  <a:pt x="6" y="46"/>
                  <a:pt x="6" y="45"/>
                  <a:pt x="6" y="45"/>
                </a:cubicBezTo>
                <a:cubicBezTo>
                  <a:pt x="5" y="44"/>
                  <a:pt x="6" y="43"/>
                  <a:pt x="6" y="43"/>
                </a:cubicBezTo>
                <a:cubicBezTo>
                  <a:pt x="8" y="41"/>
                  <a:pt x="10" y="40"/>
                  <a:pt x="11" y="36"/>
                </a:cubicBezTo>
                <a:cubicBezTo>
                  <a:pt x="5" y="32"/>
                  <a:pt x="0" y="27"/>
                  <a:pt x="0" y="20"/>
                </a:cubicBezTo>
                <a:cubicBezTo>
                  <a:pt x="0" y="9"/>
                  <a:pt x="13" y="0"/>
                  <a:pt x="29" y="0"/>
                </a:cubicBezTo>
                <a:cubicBezTo>
                  <a:pt x="44" y="0"/>
                  <a:pt x="57" y="9"/>
                  <a:pt x="57" y="20"/>
                </a:cubicBezTo>
                <a:cubicBezTo>
                  <a:pt x="57" y="32"/>
                  <a:pt x="44" y="41"/>
                  <a:pt x="29" y="41"/>
                </a:cubicBezTo>
                <a:close/>
                <a:moveTo>
                  <a:pt x="62" y="47"/>
                </a:moveTo>
                <a:cubicBezTo>
                  <a:pt x="63" y="50"/>
                  <a:pt x="65" y="51"/>
                  <a:pt x="66" y="53"/>
                </a:cubicBezTo>
                <a:cubicBezTo>
                  <a:pt x="67" y="54"/>
                  <a:pt x="67" y="54"/>
                  <a:pt x="67" y="55"/>
                </a:cubicBezTo>
                <a:cubicBezTo>
                  <a:pt x="67" y="56"/>
                  <a:pt x="67" y="56"/>
                  <a:pt x="66" y="56"/>
                </a:cubicBezTo>
                <a:cubicBezTo>
                  <a:pt x="65" y="56"/>
                  <a:pt x="63" y="56"/>
                  <a:pt x="62" y="55"/>
                </a:cubicBezTo>
                <a:cubicBezTo>
                  <a:pt x="58" y="54"/>
                  <a:pt x="55" y="53"/>
                  <a:pt x="51" y="50"/>
                </a:cubicBezTo>
                <a:cubicBezTo>
                  <a:pt x="49" y="51"/>
                  <a:pt x="47" y="51"/>
                  <a:pt x="44" y="51"/>
                </a:cubicBezTo>
                <a:cubicBezTo>
                  <a:pt x="37" y="51"/>
                  <a:pt x="30" y="49"/>
                  <a:pt x="25" y="46"/>
                </a:cubicBezTo>
                <a:cubicBezTo>
                  <a:pt x="26" y="46"/>
                  <a:pt x="28" y="46"/>
                  <a:pt x="29" y="46"/>
                </a:cubicBezTo>
                <a:cubicBezTo>
                  <a:pt x="37" y="46"/>
                  <a:pt x="46" y="43"/>
                  <a:pt x="52" y="39"/>
                </a:cubicBezTo>
                <a:cubicBezTo>
                  <a:pt x="58" y="34"/>
                  <a:pt x="62" y="27"/>
                  <a:pt x="62" y="20"/>
                </a:cubicBezTo>
                <a:cubicBezTo>
                  <a:pt x="62" y="18"/>
                  <a:pt x="62" y="16"/>
                  <a:pt x="61" y="14"/>
                </a:cubicBezTo>
                <a:cubicBezTo>
                  <a:pt x="68" y="18"/>
                  <a:pt x="72" y="24"/>
                  <a:pt x="72" y="30"/>
                </a:cubicBezTo>
                <a:cubicBezTo>
                  <a:pt x="72" y="37"/>
                  <a:pt x="68" y="43"/>
                  <a:pt x="62" y="47"/>
                </a:cubicBezTo>
                <a:close/>
              </a:path>
            </a:pathLst>
          </a:cu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vert="horz" wrap="square" lIns="111664" tIns="55832" rIns="111664" bIns="55832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800" dirty="0">
              <a:latin typeface="+mn-lt"/>
              <a:ea typeface="+mn-ea"/>
              <a:cs typeface="+mn-ea"/>
              <a:sym typeface="+mn-lt"/>
            </a:endParaRPr>
          </a:p>
        </p:txBody>
      </p:sp>
      <p:cxnSp>
        <p:nvCxnSpPr>
          <p:cNvPr id="31" name="Straight Connector 30"/>
          <p:cNvCxnSpPr/>
          <p:nvPr/>
        </p:nvCxnSpPr>
        <p:spPr>
          <a:xfrm>
            <a:off x="2967863" y="2225861"/>
            <a:ext cx="1535373" cy="1939"/>
          </a:xfrm>
          <a:prstGeom prst="line">
            <a:avLst/>
          </a:prstGeom>
          <a:ln w="6350" cap="rnd">
            <a:solidFill>
              <a:schemeClr val="bg1">
                <a:lumMod val="65000"/>
              </a:schemeClr>
            </a:solidFill>
            <a:prstDash val="sysDot"/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/>
          <p:cNvCxnSpPr/>
          <p:nvPr/>
        </p:nvCxnSpPr>
        <p:spPr>
          <a:xfrm>
            <a:off x="4410183" y="3105390"/>
            <a:ext cx="1535373" cy="1939"/>
          </a:xfrm>
          <a:prstGeom prst="line">
            <a:avLst/>
          </a:prstGeom>
          <a:ln w="6350" cap="rnd">
            <a:solidFill>
              <a:schemeClr val="bg1">
                <a:lumMod val="65000"/>
              </a:schemeClr>
            </a:solidFill>
            <a:prstDash val="sysDot"/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/>
        </p:nvCxnSpPr>
        <p:spPr>
          <a:xfrm>
            <a:off x="5852502" y="3991032"/>
            <a:ext cx="1535373" cy="1939"/>
          </a:xfrm>
          <a:prstGeom prst="line">
            <a:avLst/>
          </a:prstGeom>
          <a:ln w="6350" cap="rnd">
            <a:solidFill>
              <a:schemeClr val="bg1">
                <a:lumMod val="65000"/>
              </a:schemeClr>
            </a:solidFill>
            <a:prstDash val="sysDot"/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/>
          <p:cNvCxnSpPr/>
          <p:nvPr/>
        </p:nvCxnSpPr>
        <p:spPr>
          <a:xfrm>
            <a:off x="7341349" y="4880554"/>
            <a:ext cx="1535373" cy="1939"/>
          </a:xfrm>
          <a:prstGeom prst="line">
            <a:avLst/>
          </a:prstGeom>
          <a:ln w="6350" cap="rnd">
            <a:solidFill>
              <a:schemeClr val="bg1">
                <a:lumMod val="65000"/>
              </a:schemeClr>
            </a:solidFill>
            <a:prstDash val="sysDot"/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6" name="Group 66"/>
          <p:cNvGrpSpPr/>
          <p:nvPr/>
        </p:nvGrpSpPr>
        <p:grpSpPr>
          <a:xfrm>
            <a:off x="4621203" y="1897051"/>
            <a:ext cx="2148258" cy="571367"/>
            <a:chOff x="5603652" y="1690761"/>
            <a:chExt cx="1947726" cy="467887"/>
          </a:xfrm>
        </p:grpSpPr>
        <p:sp>
          <p:nvSpPr>
            <p:cNvPr id="45" name="Text Placeholder 3"/>
            <p:cNvSpPr txBox="1">
              <a:spLocks/>
            </p:cNvSpPr>
            <p:nvPr/>
          </p:nvSpPr>
          <p:spPr>
            <a:xfrm>
              <a:off x="5603652" y="1690761"/>
              <a:ext cx="1119094" cy="199581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116686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>
                  <a:solidFill>
                    <a:srgbClr val="0070C0"/>
                  </a:solidFill>
                  <a:latin typeface="+mn-lt"/>
                  <a:ea typeface="+mn-ea"/>
                  <a:cs typeface="+mn-ea"/>
                  <a:sym typeface="+mn-lt"/>
                </a:rPr>
                <a:t>请替换文字内容</a:t>
              </a:r>
              <a:endParaRPr lang="en-US" dirty="0">
                <a:solidFill>
                  <a:srgbClr val="0070C0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6" name="Text Placeholder 3"/>
            <p:cNvSpPr txBox="1">
              <a:spLocks/>
            </p:cNvSpPr>
            <p:nvPr/>
          </p:nvSpPr>
          <p:spPr>
            <a:xfrm>
              <a:off x="5603652" y="1916694"/>
              <a:ext cx="1947726" cy="241954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116686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……</a:t>
              </a:r>
              <a:endParaRPr lang="en-US" sz="800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7" name="Group 66"/>
          <p:cNvGrpSpPr/>
          <p:nvPr/>
        </p:nvGrpSpPr>
        <p:grpSpPr>
          <a:xfrm>
            <a:off x="6066334" y="2775944"/>
            <a:ext cx="2148258" cy="570660"/>
            <a:chOff x="5603652" y="1691344"/>
            <a:chExt cx="1947726" cy="467306"/>
          </a:xfrm>
        </p:grpSpPr>
        <p:sp>
          <p:nvSpPr>
            <p:cNvPr id="48" name="Text Placeholder 3"/>
            <p:cNvSpPr txBox="1">
              <a:spLocks/>
            </p:cNvSpPr>
            <p:nvPr/>
          </p:nvSpPr>
          <p:spPr>
            <a:xfrm>
              <a:off x="5603652" y="1691344"/>
              <a:ext cx="1119094" cy="198425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116686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>
                  <a:solidFill>
                    <a:schemeClr val="accent2"/>
                  </a:solidFill>
                  <a:latin typeface="+mn-lt"/>
                  <a:ea typeface="+mn-ea"/>
                  <a:cs typeface="+mn-ea"/>
                  <a:sym typeface="+mn-lt"/>
                </a:rPr>
                <a:t>请替换文字内容</a:t>
              </a:r>
              <a:endParaRPr lang="en-US" dirty="0">
                <a:solidFill>
                  <a:schemeClr val="accent2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9" name="Text Placeholder 3"/>
            <p:cNvSpPr txBox="1">
              <a:spLocks/>
            </p:cNvSpPr>
            <p:nvPr/>
          </p:nvSpPr>
          <p:spPr>
            <a:xfrm>
              <a:off x="5603652" y="1916697"/>
              <a:ext cx="1947726" cy="241953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116686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……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8" name="Group 66"/>
          <p:cNvGrpSpPr/>
          <p:nvPr/>
        </p:nvGrpSpPr>
        <p:grpSpPr>
          <a:xfrm>
            <a:off x="7460145" y="3652351"/>
            <a:ext cx="2148258" cy="570660"/>
            <a:chOff x="5603652" y="1691340"/>
            <a:chExt cx="1947726" cy="467306"/>
          </a:xfrm>
        </p:grpSpPr>
        <p:sp>
          <p:nvSpPr>
            <p:cNvPr id="51" name="Text Placeholder 3"/>
            <p:cNvSpPr txBox="1">
              <a:spLocks/>
            </p:cNvSpPr>
            <p:nvPr/>
          </p:nvSpPr>
          <p:spPr>
            <a:xfrm>
              <a:off x="5603652" y="1691340"/>
              <a:ext cx="1119094" cy="198424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116686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>
                  <a:solidFill>
                    <a:srgbClr val="0070C0"/>
                  </a:solidFill>
                  <a:latin typeface="+mn-lt"/>
                  <a:ea typeface="+mn-ea"/>
                  <a:cs typeface="+mn-ea"/>
                  <a:sym typeface="+mn-lt"/>
                </a:rPr>
                <a:t>请替换文字内容</a:t>
              </a:r>
              <a:endParaRPr lang="en-US" dirty="0">
                <a:solidFill>
                  <a:srgbClr val="0070C0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2" name="Text Placeholder 3"/>
            <p:cNvSpPr txBox="1">
              <a:spLocks/>
            </p:cNvSpPr>
            <p:nvPr/>
          </p:nvSpPr>
          <p:spPr>
            <a:xfrm>
              <a:off x="5603652" y="1916693"/>
              <a:ext cx="1947726" cy="241953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116686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……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32" name="Group 66"/>
          <p:cNvGrpSpPr/>
          <p:nvPr/>
        </p:nvGrpSpPr>
        <p:grpSpPr>
          <a:xfrm>
            <a:off x="9010653" y="4559052"/>
            <a:ext cx="2148258" cy="570662"/>
            <a:chOff x="5603652" y="1691341"/>
            <a:chExt cx="1947726" cy="467308"/>
          </a:xfrm>
        </p:grpSpPr>
        <p:sp>
          <p:nvSpPr>
            <p:cNvPr id="54" name="Text Placeholder 3"/>
            <p:cNvSpPr txBox="1">
              <a:spLocks/>
            </p:cNvSpPr>
            <p:nvPr/>
          </p:nvSpPr>
          <p:spPr>
            <a:xfrm>
              <a:off x="5603652" y="1691341"/>
              <a:ext cx="1119094" cy="198425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116686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b="1">
                  <a:solidFill>
                    <a:schemeClr val="accent4"/>
                  </a:solidFill>
                  <a:latin typeface="+mn-lt"/>
                  <a:ea typeface="+mn-ea"/>
                  <a:cs typeface="+mn-ea"/>
                  <a:sym typeface="+mn-lt"/>
                </a:rPr>
                <a:t>请替换文字内容</a:t>
              </a:r>
              <a:endParaRPr lang="en-US" b="1" dirty="0">
                <a:solidFill>
                  <a:schemeClr val="accent4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5" name="Text Placeholder 3"/>
            <p:cNvSpPr txBox="1">
              <a:spLocks/>
            </p:cNvSpPr>
            <p:nvPr/>
          </p:nvSpPr>
          <p:spPr>
            <a:xfrm>
              <a:off x="5603652" y="1916696"/>
              <a:ext cx="1947726" cy="241953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116686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……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33" name="Group 66"/>
          <p:cNvGrpSpPr/>
          <p:nvPr/>
        </p:nvGrpSpPr>
        <p:grpSpPr>
          <a:xfrm>
            <a:off x="9170837" y="5676962"/>
            <a:ext cx="2148258" cy="570662"/>
            <a:chOff x="5603652" y="1691343"/>
            <a:chExt cx="1947726" cy="467308"/>
          </a:xfrm>
        </p:grpSpPr>
        <p:sp>
          <p:nvSpPr>
            <p:cNvPr id="57" name="Text Placeholder 3"/>
            <p:cNvSpPr txBox="1">
              <a:spLocks/>
            </p:cNvSpPr>
            <p:nvPr/>
          </p:nvSpPr>
          <p:spPr>
            <a:xfrm>
              <a:off x="5603652" y="1691343"/>
              <a:ext cx="1119094" cy="198425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116686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b="1" dirty="0">
                  <a:solidFill>
                    <a:srgbClr val="0070C0"/>
                  </a:solidFill>
                  <a:latin typeface="+mn-lt"/>
                  <a:ea typeface="+mn-ea"/>
                  <a:cs typeface="+mn-ea"/>
                  <a:sym typeface="+mn-lt"/>
                </a:rPr>
                <a:t>请替换文字内容</a:t>
              </a:r>
              <a:endParaRPr lang="en-US" b="1" dirty="0">
                <a:solidFill>
                  <a:srgbClr val="0070C0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8" name="Text Placeholder 3"/>
            <p:cNvSpPr txBox="1">
              <a:spLocks/>
            </p:cNvSpPr>
            <p:nvPr/>
          </p:nvSpPr>
          <p:spPr>
            <a:xfrm>
              <a:off x="5603652" y="1916698"/>
              <a:ext cx="1947726" cy="241953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116686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……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1618619" y="316323"/>
            <a:ext cx="4801314" cy="820351"/>
            <a:chOff x="4547065" y="1641064"/>
            <a:chExt cx="4801314" cy="820351"/>
          </a:xfrm>
        </p:grpSpPr>
        <p:sp>
          <p:nvSpPr>
            <p:cNvPr id="59" name="矩形 58"/>
            <p:cNvSpPr/>
            <p:nvPr/>
          </p:nvSpPr>
          <p:spPr>
            <a:xfrm>
              <a:off x="4547065" y="1641064"/>
              <a:ext cx="4801314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600" dirty="0"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单击此处添加标题文本</a:t>
              </a:r>
            </a:p>
          </p:txBody>
        </p:sp>
        <p:sp>
          <p:nvSpPr>
            <p:cNvPr id="60" name="矩形 59"/>
            <p:cNvSpPr/>
            <p:nvPr/>
          </p:nvSpPr>
          <p:spPr>
            <a:xfrm>
              <a:off x="4595743" y="2199805"/>
              <a:ext cx="3537232" cy="2616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en-US" altLang="zh-CN" sz="1100" i="1" dirty="0" smtClean="0">
                  <a:solidFill>
                    <a:schemeClr val="bg1">
                      <a:lumMod val="75000"/>
                    </a:schemeClr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rPr>
                <a:t>CLICK HERE TO ADD TITLE TEXT</a:t>
              </a:r>
              <a:endParaRPr lang="zh-CN" altLang="en-US" sz="1100" i="1" dirty="0">
                <a:solidFill>
                  <a:schemeClr val="bg1">
                    <a:lumMod val="75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endParaRPr>
            </a:p>
          </p:txBody>
        </p:sp>
      </p:grpSp>
      <p:sp>
        <p:nvSpPr>
          <p:cNvPr id="61" name="文本框 60"/>
          <p:cNvSpPr txBox="1"/>
          <p:nvPr/>
        </p:nvSpPr>
        <p:spPr>
          <a:xfrm>
            <a:off x="290946" y="247857"/>
            <a:ext cx="80983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01</a:t>
            </a:r>
            <a:endParaRPr lang="zh-CN" altLang="en-US" sz="4000" dirty="0">
              <a:solidFill>
                <a:schemeClr val="bg1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775644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 dir="u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500"/>
                            </p:stCondLst>
                            <p:childTnLst>
                              <p:par>
                                <p:cTn id="4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0"/>
                            </p:stCondLst>
                            <p:childTnLst>
                              <p:par>
                                <p:cTn id="4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50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000"/>
                            </p:stCondLst>
                            <p:childTnLst>
                              <p:par>
                                <p:cTn id="5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500"/>
                            </p:stCondLst>
                            <p:childTnLst>
                              <p:par>
                                <p:cTn id="6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7000"/>
                            </p:stCondLst>
                            <p:childTnLst>
                              <p:par>
                                <p:cTn id="6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7500"/>
                            </p:stCondLst>
                            <p:childTnLst>
                              <p:par>
                                <p:cTn id="7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8000"/>
                            </p:stCondLst>
                            <p:childTnLst>
                              <p:par>
                                <p:cTn id="7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8500"/>
                            </p:stCondLst>
                            <p:childTnLst>
                              <p:par>
                                <p:cTn id="7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9000"/>
                            </p:stCondLst>
                            <p:childTnLst>
                              <p:par>
                                <p:cTn id="8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9500"/>
                            </p:stCondLst>
                            <p:childTnLst>
                              <p:par>
                                <p:cTn id="8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0000"/>
                            </p:stCondLst>
                            <p:childTnLst>
                              <p:par>
                                <p:cTn id="9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0500"/>
                            </p:stCondLst>
                            <p:childTnLst>
                              <p:par>
                                <p:cTn id="9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1000"/>
                            </p:stCondLst>
                            <p:childTnLst>
                              <p:par>
                                <p:cTn id="10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11500"/>
                            </p:stCondLst>
                            <p:childTnLst>
                              <p:par>
                                <p:cTn id="10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0" grpId="0"/>
      <p:bldP spid="21" grpId="0"/>
      <p:bldP spid="22" grpId="0"/>
      <p:bldP spid="23" grpId="0"/>
      <p:bldP spid="24" grpId="0"/>
      <p:bldP spid="25" grpId="0" animBg="1"/>
      <p:bldP spid="26" grpId="0" animBg="1"/>
      <p:bldP spid="27" grpId="0" animBg="1"/>
      <p:bldP spid="28" grpId="0" animBg="1"/>
      <p:bldP spid="29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3"/>
          <p:cNvCxnSpPr/>
          <p:nvPr/>
        </p:nvCxnSpPr>
        <p:spPr>
          <a:xfrm>
            <a:off x="1599929" y="3930058"/>
            <a:ext cx="9658894" cy="0"/>
          </a:xfrm>
          <a:prstGeom prst="line">
            <a:avLst/>
          </a:prstGeom>
          <a:ln w="381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Oval 4"/>
          <p:cNvSpPr/>
          <p:nvPr/>
        </p:nvSpPr>
        <p:spPr>
          <a:xfrm>
            <a:off x="1450815" y="3819791"/>
            <a:ext cx="220534" cy="220534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80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" name="Oval 5"/>
          <p:cNvSpPr/>
          <p:nvPr/>
        </p:nvSpPr>
        <p:spPr>
          <a:xfrm>
            <a:off x="11238310" y="3819791"/>
            <a:ext cx="220534" cy="220534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80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" name="Oval 6"/>
          <p:cNvSpPr/>
          <p:nvPr/>
        </p:nvSpPr>
        <p:spPr>
          <a:xfrm>
            <a:off x="6349092" y="3832481"/>
            <a:ext cx="220534" cy="220534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80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" name="Oval 7"/>
          <p:cNvSpPr/>
          <p:nvPr/>
        </p:nvSpPr>
        <p:spPr>
          <a:xfrm>
            <a:off x="3083574" y="3819791"/>
            <a:ext cx="220534" cy="22053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80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9" name="Oval 8"/>
          <p:cNvSpPr/>
          <p:nvPr/>
        </p:nvSpPr>
        <p:spPr>
          <a:xfrm>
            <a:off x="7978831" y="3832482"/>
            <a:ext cx="220534" cy="220534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80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0" name="Oval 9"/>
          <p:cNvSpPr/>
          <p:nvPr/>
        </p:nvSpPr>
        <p:spPr>
          <a:xfrm>
            <a:off x="4716333" y="3832481"/>
            <a:ext cx="220534" cy="220534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80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1" name="Oval 10"/>
          <p:cNvSpPr/>
          <p:nvPr/>
        </p:nvSpPr>
        <p:spPr>
          <a:xfrm>
            <a:off x="9608571" y="3832481"/>
            <a:ext cx="220534" cy="220534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80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1450816" y="3308295"/>
            <a:ext cx="3486051" cy="228403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80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3193842" y="2800734"/>
            <a:ext cx="3375786" cy="22750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80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6349092" y="2301025"/>
            <a:ext cx="3480012" cy="227503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80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8083058" y="1816125"/>
            <a:ext cx="3375786" cy="227503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80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6" name="Oval 15"/>
          <p:cNvSpPr/>
          <p:nvPr/>
        </p:nvSpPr>
        <p:spPr>
          <a:xfrm>
            <a:off x="1609862" y="4518406"/>
            <a:ext cx="629209" cy="629209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GB" sz="140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7" name="Oval 16"/>
          <p:cNvSpPr/>
          <p:nvPr/>
        </p:nvSpPr>
        <p:spPr>
          <a:xfrm>
            <a:off x="4220145" y="4518406"/>
            <a:ext cx="629209" cy="629209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GB" sz="140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8" name="Oval 17"/>
          <p:cNvSpPr/>
          <p:nvPr/>
        </p:nvSpPr>
        <p:spPr>
          <a:xfrm>
            <a:off x="6830430" y="4518406"/>
            <a:ext cx="629209" cy="629209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GB" sz="140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9" name="Oval 18"/>
          <p:cNvSpPr/>
          <p:nvPr/>
        </p:nvSpPr>
        <p:spPr>
          <a:xfrm>
            <a:off x="9358262" y="4518406"/>
            <a:ext cx="629209" cy="629209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GB" sz="140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2403195" y="4699368"/>
            <a:ext cx="705321" cy="2437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b="1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文字内容</a:t>
            </a:r>
            <a:endParaRPr lang="en-GB" sz="1400" b="1" dirty="0">
              <a:solidFill>
                <a:schemeClr val="bg1">
                  <a:lumMod val="6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9358263" y="5207852"/>
            <a:ext cx="2033040" cy="29546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041322" y="4699368"/>
            <a:ext cx="705321" cy="2437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b="1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文字内容</a:t>
            </a:r>
            <a:endParaRPr lang="en-GB" altLang="zh-CN" sz="1400" b="1" dirty="0">
              <a:solidFill>
                <a:schemeClr val="bg1">
                  <a:lumMod val="6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7669255" y="4699368"/>
            <a:ext cx="705321" cy="24231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b="1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文字内容</a:t>
            </a:r>
            <a:endParaRPr lang="en-GB" altLang="zh-CN" sz="1400" b="1" dirty="0">
              <a:solidFill>
                <a:schemeClr val="bg1">
                  <a:lumMod val="6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0231223" y="4699368"/>
            <a:ext cx="705321" cy="2437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b="1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文字内容</a:t>
            </a:r>
            <a:endParaRPr lang="en-GB" altLang="zh-CN" sz="1400" b="1" dirty="0">
              <a:solidFill>
                <a:schemeClr val="bg1">
                  <a:lumMod val="6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4220146" y="5207853"/>
            <a:ext cx="2033040" cy="29546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6830431" y="5207853"/>
            <a:ext cx="2033040" cy="29546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1599929" y="5207852"/>
            <a:ext cx="2033040" cy="29546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1176458" y="4051614"/>
            <a:ext cx="365485" cy="2585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400" dirty="0" smtClean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2021</a:t>
            </a:r>
            <a:endParaRPr lang="en-GB" sz="1400" dirty="0">
              <a:solidFill>
                <a:schemeClr val="bg1">
                  <a:lumMod val="6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9520274" y="4056168"/>
            <a:ext cx="365485" cy="24128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400" dirty="0" smtClean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2020</a:t>
            </a:r>
            <a:endParaRPr lang="en-GB" sz="1400" dirty="0">
              <a:solidFill>
                <a:schemeClr val="bg1">
                  <a:lumMod val="6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7863645" y="4056168"/>
            <a:ext cx="365485" cy="24128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400" dirty="0" smtClean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2019</a:t>
            </a:r>
            <a:endParaRPr lang="en-GB" sz="1400" dirty="0">
              <a:solidFill>
                <a:schemeClr val="bg1">
                  <a:lumMod val="6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6266292" y="4052415"/>
            <a:ext cx="365485" cy="2585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400" dirty="0" smtClean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2018</a:t>
            </a:r>
            <a:endParaRPr lang="en-GB" sz="1400" dirty="0">
              <a:solidFill>
                <a:schemeClr val="bg1">
                  <a:lumMod val="6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4629175" y="4046922"/>
            <a:ext cx="365485" cy="24128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400" dirty="0" smtClean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2017</a:t>
            </a:r>
            <a:endParaRPr lang="en-GB" sz="1400" dirty="0">
              <a:solidFill>
                <a:schemeClr val="bg1">
                  <a:lumMod val="6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2984315" y="4053972"/>
            <a:ext cx="365485" cy="2585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400" dirty="0" smtClean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2016</a:t>
            </a:r>
            <a:endParaRPr lang="en-GB" sz="1400" dirty="0">
              <a:solidFill>
                <a:schemeClr val="bg1">
                  <a:lumMod val="6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1354011" y="4051614"/>
            <a:ext cx="365485" cy="2585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400" dirty="0" smtClean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2015</a:t>
            </a:r>
            <a:endParaRPr lang="en-GB" sz="1400" dirty="0">
              <a:solidFill>
                <a:schemeClr val="bg1">
                  <a:lumMod val="6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37" name="Group 36"/>
          <p:cNvGrpSpPr/>
          <p:nvPr/>
        </p:nvGrpSpPr>
        <p:grpSpPr>
          <a:xfrm>
            <a:off x="9497130" y="4690018"/>
            <a:ext cx="351472" cy="285984"/>
            <a:chOff x="10074275" y="4479132"/>
            <a:chExt cx="464344" cy="377825"/>
          </a:xfrm>
          <a:solidFill>
            <a:schemeClr val="bg2"/>
          </a:solidFill>
        </p:grpSpPr>
        <p:sp>
          <p:nvSpPr>
            <p:cNvPr id="38" name="AutoShape 5"/>
            <p:cNvSpPr>
              <a:spLocks/>
            </p:cNvSpPr>
            <p:nvPr/>
          </p:nvSpPr>
          <p:spPr bwMode="auto">
            <a:xfrm>
              <a:off x="10393363" y="4595019"/>
              <a:ext cx="87313" cy="11668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7999" y="18900"/>
                  </a:moveTo>
                  <a:lnTo>
                    <a:pt x="3600" y="18900"/>
                  </a:lnTo>
                  <a:lnTo>
                    <a:pt x="3600" y="2700"/>
                  </a:lnTo>
                  <a:lnTo>
                    <a:pt x="7200" y="2700"/>
                  </a:lnTo>
                  <a:lnTo>
                    <a:pt x="17999" y="14850"/>
                  </a:lnTo>
                  <a:cubicBezTo>
                    <a:pt x="17999" y="14850"/>
                    <a:pt x="17999" y="18900"/>
                    <a:pt x="17999" y="18900"/>
                  </a:cubicBezTo>
                  <a:close/>
                  <a:moveTo>
                    <a:pt x="10195" y="1202"/>
                  </a:moveTo>
                  <a:cubicBezTo>
                    <a:pt x="9527" y="450"/>
                    <a:pt x="8402" y="0"/>
                    <a:pt x="7200" y="0"/>
                  </a:cubicBezTo>
                  <a:lnTo>
                    <a:pt x="3600" y="0"/>
                  </a:lnTo>
                  <a:cubicBezTo>
                    <a:pt x="1610" y="0"/>
                    <a:pt x="0" y="1207"/>
                    <a:pt x="0" y="2700"/>
                  </a:cubicBezTo>
                  <a:lnTo>
                    <a:pt x="0" y="18900"/>
                  </a:lnTo>
                  <a:cubicBezTo>
                    <a:pt x="0" y="20392"/>
                    <a:pt x="1610" y="21599"/>
                    <a:pt x="3600" y="21599"/>
                  </a:cubicBezTo>
                  <a:lnTo>
                    <a:pt x="17999" y="21599"/>
                  </a:lnTo>
                  <a:cubicBezTo>
                    <a:pt x="19989" y="21599"/>
                    <a:pt x="21600" y="20392"/>
                    <a:pt x="21600" y="18900"/>
                  </a:cubicBezTo>
                  <a:lnTo>
                    <a:pt x="21600" y="14850"/>
                  </a:lnTo>
                  <a:cubicBezTo>
                    <a:pt x="21600" y="14317"/>
                    <a:pt x="21389" y="13795"/>
                    <a:pt x="20995" y="13352"/>
                  </a:cubicBezTo>
                  <a:cubicBezTo>
                    <a:pt x="20995" y="13352"/>
                    <a:pt x="10195" y="1202"/>
                    <a:pt x="10195" y="1202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ctr" defTabSz="209369" hangingPunct="0">
                <a:lnSpc>
                  <a:spcPct val="120000"/>
                </a:lnSpc>
              </a:pPr>
              <a:endParaRPr lang="en-US" sz="14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9" name="AutoShape 6"/>
            <p:cNvSpPr>
              <a:spLocks/>
            </p:cNvSpPr>
            <p:nvPr/>
          </p:nvSpPr>
          <p:spPr bwMode="auto">
            <a:xfrm>
              <a:off x="10074275" y="4479132"/>
              <a:ext cx="464344" cy="3778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50" y="16615"/>
                  </a:moveTo>
                  <a:cubicBezTo>
                    <a:pt x="20250" y="17074"/>
                    <a:pt x="19948" y="17446"/>
                    <a:pt x="19575" y="17446"/>
                  </a:cubicBezTo>
                  <a:lnTo>
                    <a:pt x="18803" y="17446"/>
                  </a:lnTo>
                  <a:cubicBezTo>
                    <a:pt x="18501" y="16016"/>
                    <a:pt x="17453" y="14953"/>
                    <a:pt x="16200" y="14953"/>
                  </a:cubicBezTo>
                  <a:cubicBezTo>
                    <a:pt x="14945" y="14953"/>
                    <a:pt x="13897" y="16016"/>
                    <a:pt x="13595" y="17446"/>
                  </a:cubicBezTo>
                  <a:lnTo>
                    <a:pt x="10029" y="17446"/>
                  </a:lnTo>
                  <a:cubicBezTo>
                    <a:pt x="9727" y="16016"/>
                    <a:pt x="8679" y="14953"/>
                    <a:pt x="7425" y="14953"/>
                  </a:cubicBezTo>
                  <a:cubicBezTo>
                    <a:pt x="6170" y="14953"/>
                    <a:pt x="5122" y="16016"/>
                    <a:pt x="4820" y="17446"/>
                  </a:cubicBezTo>
                  <a:lnTo>
                    <a:pt x="4050" y="17446"/>
                  </a:lnTo>
                  <a:cubicBezTo>
                    <a:pt x="3677" y="17446"/>
                    <a:pt x="3375" y="17074"/>
                    <a:pt x="3375" y="16615"/>
                  </a:cubicBezTo>
                  <a:lnTo>
                    <a:pt x="3375" y="14123"/>
                  </a:lnTo>
                  <a:lnTo>
                    <a:pt x="12150" y="14123"/>
                  </a:lnTo>
                  <a:cubicBezTo>
                    <a:pt x="13266" y="14123"/>
                    <a:pt x="14175" y="13005"/>
                    <a:pt x="14175" y="11630"/>
                  </a:cubicBezTo>
                  <a:lnTo>
                    <a:pt x="14175" y="5815"/>
                  </a:lnTo>
                  <a:lnTo>
                    <a:pt x="16875" y="5815"/>
                  </a:lnTo>
                  <a:cubicBezTo>
                    <a:pt x="17100" y="5815"/>
                    <a:pt x="17311" y="5954"/>
                    <a:pt x="17436" y="6185"/>
                  </a:cubicBezTo>
                  <a:lnTo>
                    <a:pt x="20136" y="11169"/>
                  </a:lnTo>
                  <a:cubicBezTo>
                    <a:pt x="20210" y="11306"/>
                    <a:pt x="20250" y="11466"/>
                    <a:pt x="20250" y="11630"/>
                  </a:cubicBezTo>
                  <a:cubicBezTo>
                    <a:pt x="20250" y="11630"/>
                    <a:pt x="20250" y="16615"/>
                    <a:pt x="20250" y="16615"/>
                  </a:cubicBezTo>
                  <a:close/>
                  <a:moveTo>
                    <a:pt x="16200" y="19938"/>
                  </a:moveTo>
                  <a:cubicBezTo>
                    <a:pt x="15454" y="19938"/>
                    <a:pt x="14850" y="19193"/>
                    <a:pt x="14850" y="18276"/>
                  </a:cubicBezTo>
                  <a:cubicBezTo>
                    <a:pt x="14850" y="17360"/>
                    <a:pt x="15454" y="16615"/>
                    <a:pt x="16200" y="16615"/>
                  </a:cubicBezTo>
                  <a:cubicBezTo>
                    <a:pt x="16945" y="16615"/>
                    <a:pt x="17550" y="17360"/>
                    <a:pt x="17550" y="18276"/>
                  </a:cubicBezTo>
                  <a:cubicBezTo>
                    <a:pt x="17550" y="19193"/>
                    <a:pt x="16945" y="19938"/>
                    <a:pt x="16200" y="19938"/>
                  </a:cubicBezTo>
                  <a:moveTo>
                    <a:pt x="7425" y="19938"/>
                  </a:moveTo>
                  <a:cubicBezTo>
                    <a:pt x="6679" y="19938"/>
                    <a:pt x="6075" y="19193"/>
                    <a:pt x="6075" y="18276"/>
                  </a:cubicBezTo>
                  <a:cubicBezTo>
                    <a:pt x="6075" y="17360"/>
                    <a:pt x="6679" y="16615"/>
                    <a:pt x="7425" y="16615"/>
                  </a:cubicBezTo>
                  <a:cubicBezTo>
                    <a:pt x="8170" y="16615"/>
                    <a:pt x="8775" y="17360"/>
                    <a:pt x="8775" y="18276"/>
                  </a:cubicBezTo>
                  <a:cubicBezTo>
                    <a:pt x="8775" y="19193"/>
                    <a:pt x="8170" y="19938"/>
                    <a:pt x="7425" y="19938"/>
                  </a:cubicBezTo>
                  <a:moveTo>
                    <a:pt x="2024" y="12461"/>
                  </a:moveTo>
                  <a:cubicBezTo>
                    <a:pt x="1652" y="12461"/>
                    <a:pt x="1349" y="12089"/>
                    <a:pt x="1349" y="11630"/>
                  </a:cubicBezTo>
                  <a:lnTo>
                    <a:pt x="1349" y="2492"/>
                  </a:lnTo>
                  <a:cubicBezTo>
                    <a:pt x="1349" y="2033"/>
                    <a:pt x="1652" y="1661"/>
                    <a:pt x="2024" y="1661"/>
                  </a:cubicBezTo>
                  <a:lnTo>
                    <a:pt x="12150" y="1661"/>
                  </a:lnTo>
                  <a:cubicBezTo>
                    <a:pt x="12523" y="1661"/>
                    <a:pt x="12825" y="2033"/>
                    <a:pt x="12825" y="2492"/>
                  </a:cubicBezTo>
                  <a:lnTo>
                    <a:pt x="12825" y="4153"/>
                  </a:lnTo>
                  <a:lnTo>
                    <a:pt x="12825" y="5815"/>
                  </a:lnTo>
                  <a:lnTo>
                    <a:pt x="12825" y="11630"/>
                  </a:lnTo>
                  <a:cubicBezTo>
                    <a:pt x="12825" y="12089"/>
                    <a:pt x="12523" y="12461"/>
                    <a:pt x="12150" y="12461"/>
                  </a:cubicBezTo>
                  <a:cubicBezTo>
                    <a:pt x="12150" y="12461"/>
                    <a:pt x="2024" y="12461"/>
                    <a:pt x="2024" y="12461"/>
                  </a:cubicBezTo>
                  <a:close/>
                  <a:moveTo>
                    <a:pt x="21259" y="10248"/>
                  </a:moveTo>
                  <a:lnTo>
                    <a:pt x="18559" y="5263"/>
                  </a:lnTo>
                  <a:cubicBezTo>
                    <a:pt x="18182" y="4568"/>
                    <a:pt x="17552" y="4153"/>
                    <a:pt x="16875" y="4153"/>
                  </a:cubicBezTo>
                  <a:lnTo>
                    <a:pt x="14175" y="4153"/>
                  </a:lnTo>
                  <a:lnTo>
                    <a:pt x="14175" y="2492"/>
                  </a:lnTo>
                  <a:cubicBezTo>
                    <a:pt x="14175" y="1117"/>
                    <a:pt x="13266" y="0"/>
                    <a:pt x="12150" y="0"/>
                  </a:cubicBezTo>
                  <a:lnTo>
                    <a:pt x="2024" y="0"/>
                  </a:lnTo>
                  <a:cubicBezTo>
                    <a:pt x="908" y="0"/>
                    <a:pt x="0" y="1117"/>
                    <a:pt x="0" y="2492"/>
                  </a:cubicBezTo>
                  <a:lnTo>
                    <a:pt x="0" y="11630"/>
                  </a:lnTo>
                  <a:cubicBezTo>
                    <a:pt x="0" y="13005"/>
                    <a:pt x="908" y="14123"/>
                    <a:pt x="2024" y="14123"/>
                  </a:cubicBezTo>
                  <a:lnTo>
                    <a:pt x="2025" y="14123"/>
                  </a:lnTo>
                  <a:lnTo>
                    <a:pt x="2025" y="16615"/>
                  </a:lnTo>
                  <a:cubicBezTo>
                    <a:pt x="2025" y="17989"/>
                    <a:pt x="2933" y="19107"/>
                    <a:pt x="4050" y="19107"/>
                  </a:cubicBezTo>
                  <a:lnTo>
                    <a:pt x="4820" y="19107"/>
                  </a:lnTo>
                  <a:cubicBezTo>
                    <a:pt x="5122" y="20537"/>
                    <a:pt x="6170" y="21600"/>
                    <a:pt x="7425" y="21600"/>
                  </a:cubicBezTo>
                  <a:cubicBezTo>
                    <a:pt x="8679" y="21600"/>
                    <a:pt x="9727" y="20537"/>
                    <a:pt x="10029" y="19107"/>
                  </a:cubicBezTo>
                  <a:lnTo>
                    <a:pt x="13595" y="19107"/>
                  </a:lnTo>
                  <a:cubicBezTo>
                    <a:pt x="13897" y="20537"/>
                    <a:pt x="14945" y="21600"/>
                    <a:pt x="16200" y="21600"/>
                  </a:cubicBezTo>
                  <a:cubicBezTo>
                    <a:pt x="17453" y="21600"/>
                    <a:pt x="18501" y="20537"/>
                    <a:pt x="18803" y="19107"/>
                  </a:cubicBezTo>
                  <a:lnTo>
                    <a:pt x="19575" y="19107"/>
                  </a:lnTo>
                  <a:cubicBezTo>
                    <a:pt x="20691" y="19107"/>
                    <a:pt x="21599" y="17989"/>
                    <a:pt x="21599" y="16615"/>
                  </a:cubicBezTo>
                  <a:lnTo>
                    <a:pt x="21599" y="11630"/>
                  </a:lnTo>
                  <a:cubicBezTo>
                    <a:pt x="21599" y="11137"/>
                    <a:pt x="21482" y="10658"/>
                    <a:pt x="21259" y="10248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ctr" defTabSz="209369" hangingPunct="0">
                <a:lnSpc>
                  <a:spcPct val="120000"/>
                </a:lnSpc>
              </a:pPr>
              <a:endParaRPr lang="en-US" sz="14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40" name="Group 39"/>
          <p:cNvGrpSpPr/>
          <p:nvPr/>
        </p:nvGrpSpPr>
        <p:grpSpPr>
          <a:xfrm>
            <a:off x="6969298" y="4656974"/>
            <a:ext cx="351472" cy="352073"/>
            <a:chOff x="9145588" y="4435475"/>
            <a:chExt cx="464344" cy="465138"/>
          </a:xfrm>
          <a:solidFill>
            <a:schemeClr val="bg2"/>
          </a:solidFill>
        </p:grpSpPr>
        <p:sp>
          <p:nvSpPr>
            <p:cNvPr id="41" name="AutoShape 7"/>
            <p:cNvSpPr>
              <a:spLocks/>
            </p:cNvSpPr>
            <p:nvPr/>
          </p:nvSpPr>
          <p:spPr bwMode="auto">
            <a:xfrm>
              <a:off x="9145588" y="4435475"/>
              <a:ext cx="464344" cy="465138"/>
            </a:xfrm>
            <a:custGeom>
              <a:avLst/>
              <a:gdLst>
                <a:gd name="T0" fmla="+- 0 10800 1271"/>
                <a:gd name="T1" fmla="*/ T0 w 19058"/>
                <a:gd name="T2" fmla="+- 0 10799 1270"/>
                <a:gd name="T3" fmla="*/ 10799 h 19059"/>
                <a:gd name="T4" fmla="+- 0 10800 1271"/>
                <a:gd name="T5" fmla="*/ T4 w 19058"/>
                <a:gd name="T6" fmla="+- 0 10799 1270"/>
                <a:gd name="T7" fmla="*/ 10799 h 19059"/>
                <a:gd name="T8" fmla="+- 0 10800 1271"/>
                <a:gd name="T9" fmla="*/ T8 w 19058"/>
                <a:gd name="T10" fmla="+- 0 10799 1270"/>
                <a:gd name="T11" fmla="*/ 10799 h 19059"/>
                <a:gd name="T12" fmla="+- 0 10800 1271"/>
                <a:gd name="T13" fmla="*/ T12 w 19058"/>
                <a:gd name="T14" fmla="+- 0 10799 1270"/>
                <a:gd name="T15" fmla="*/ 10799 h 1905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8" h="19059">
                  <a:moveTo>
                    <a:pt x="6430" y="17268"/>
                  </a:moveTo>
                  <a:cubicBezTo>
                    <a:pt x="2162" y="15559"/>
                    <a:pt x="82" y="10698"/>
                    <a:pt x="1790" y="6431"/>
                  </a:cubicBezTo>
                  <a:cubicBezTo>
                    <a:pt x="3499" y="2164"/>
                    <a:pt x="8360" y="81"/>
                    <a:pt x="12627" y="1791"/>
                  </a:cubicBezTo>
                  <a:cubicBezTo>
                    <a:pt x="16894" y="3499"/>
                    <a:pt x="18975" y="8361"/>
                    <a:pt x="17267" y="12628"/>
                  </a:cubicBezTo>
                  <a:cubicBezTo>
                    <a:pt x="15558" y="16895"/>
                    <a:pt x="10696" y="18976"/>
                    <a:pt x="6430" y="17268"/>
                  </a:cubicBezTo>
                  <a:moveTo>
                    <a:pt x="13070" y="685"/>
                  </a:moveTo>
                  <a:cubicBezTo>
                    <a:pt x="8186" y="-1270"/>
                    <a:pt x="2641" y="1103"/>
                    <a:pt x="685" y="5987"/>
                  </a:cubicBezTo>
                  <a:cubicBezTo>
                    <a:pt x="-1271" y="10872"/>
                    <a:pt x="1103" y="16418"/>
                    <a:pt x="5987" y="18373"/>
                  </a:cubicBezTo>
                  <a:cubicBezTo>
                    <a:pt x="10871" y="20330"/>
                    <a:pt x="16416" y="17955"/>
                    <a:pt x="18373" y="13071"/>
                  </a:cubicBezTo>
                  <a:cubicBezTo>
                    <a:pt x="20329" y="8186"/>
                    <a:pt x="17954" y="2641"/>
                    <a:pt x="13070" y="68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ctr" defTabSz="209369" hangingPunct="0">
                <a:lnSpc>
                  <a:spcPct val="120000"/>
                </a:lnSpc>
              </a:pPr>
              <a:endParaRPr lang="en-US" sz="14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2" name="AutoShape 8"/>
            <p:cNvSpPr>
              <a:spLocks/>
            </p:cNvSpPr>
            <p:nvPr/>
          </p:nvSpPr>
          <p:spPr bwMode="auto">
            <a:xfrm>
              <a:off x="9348788" y="4638675"/>
              <a:ext cx="57944" cy="57944"/>
            </a:xfrm>
            <a:custGeom>
              <a:avLst/>
              <a:gdLst>
                <a:gd name="T0" fmla="+- 0 10801 1272"/>
                <a:gd name="T1" fmla="*/ T0 w 19059"/>
                <a:gd name="T2" fmla="+- 0 10800 1272"/>
                <a:gd name="T3" fmla="*/ 10800 h 19056"/>
                <a:gd name="T4" fmla="+- 0 10801 1272"/>
                <a:gd name="T5" fmla="*/ T4 w 19059"/>
                <a:gd name="T6" fmla="+- 0 10800 1272"/>
                <a:gd name="T7" fmla="*/ 10800 h 19056"/>
                <a:gd name="T8" fmla="+- 0 10801 1272"/>
                <a:gd name="T9" fmla="*/ T8 w 19059"/>
                <a:gd name="T10" fmla="+- 0 10800 1272"/>
                <a:gd name="T11" fmla="*/ 10800 h 19056"/>
                <a:gd name="T12" fmla="+- 0 10801 1272"/>
                <a:gd name="T13" fmla="*/ T12 w 19059"/>
                <a:gd name="T14" fmla="+- 0 10800 1272"/>
                <a:gd name="T15" fmla="*/ 10800 h 19056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9" h="19056">
                  <a:moveTo>
                    <a:pt x="7753" y="13951"/>
                  </a:moveTo>
                  <a:cubicBezTo>
                    <a:pt x="5315" y="12969"/>
                    <a:pt x="4129" y="10197"/>
                    <a:pt x="5101" y="7755"/>
                  </a:cubicBezTo>
                  <a:cubicBezTo>
                    <a:pt x="6083" y="5323"/>
                    <a:pt x="8860" y="4132"/>
                    <a:pt x="11298" y="5104"/>
                  </a:cubicBezTo>
                  <a:cubicBezTo>
                    <a:pt x="13735" y="6081"/>
                    <a:pt x="14926" y="8858"/>
                    <a:pt x="13949" y="11300"/>
                  </a:cubicBezTo>
                  <a:cubicBezTo>
                    <a:pt x="12972" y="13737"/>
                    <a:pt x="10195" y="14923"/>
                    <a:pt x="7753" y="13951"/>
                  </a:cubicBezTo>
                  <a:moveTo>
                    <a:pt x="13070" y="686"/>
                  </a:moveTo>
                  <a:cubicBezTo>
                    <a:pt x="8190" y="-1272"/>
                    <a:pt x="2640" y="1104"/>
                    <a:pt x="686" y="5988"/>
                  </a:cubicBezTo>
                  <a:cubicBezTo>
                    <a:pt x="-1272" y="10872"/>
                    <a:pt x="1105" y="16416"/>
                    <a:pt x="5985" y="18369"/>
                  </a:cubicBezTo>
                  <a:cubicBezTo>
                    <a:pt x="10870" y="20328"/>
                    <a:pt x="16415" y="17951"/>
                    <a:pt x="18374" y="13072"/>
                  </a:cubicBezTo>
                  <a:cubicBezTo>
                    <a:pt x="20328" y="8188"/>
                    <a:pt x="17960" y="2644"/>
                    <a:pt x="13070" y="686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ctr" defTabSz="209369" hangingPunct="0">
                <a:lnSpc>
                  <a:spcPct val="120000"/>
                </a:lnSpc>
              </a:pPr>
              <a:endParaRPr lang="en-US" sz="14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3" name="AutoShape 9"/>
            <p:cNvSpPr>
              <a:spLocks/>
            </p:cNvSpPr>
            <p:nvPr/>
          </p:nvSpPr>
          <p:spPr bwMode="auto">
            <a:xfrm>
              <a:off x="9290050" y="4580732"/>
              <a:ext cx="174625" cy="174625"/>
            </a:xfrm>
            <a:custGeom>
              <a:avLst/>
              <a:gdLst>
                <a:gd name="T0" fmla="+- 0 10800 1271"/>
                <a:gd name="T1" fmla="*/ T0 w 19059"/>
                <a:gd name="T2" fmla="+- 0 10800 1271"/>
                <a:gd name="T3" fmla="*/ 10800 h 19058"/>
                <a:gd name="T4" fmla="+- 0 10800 1271"/>
                <a:gd name="T5" fmla="*/ T4 w 19059"/>
                <a:gd name="T6" fmla="+- 0 10800 1271"/>
                <a:gd name="T7" fmla="*/ 10800 h 19058"/>
                <a:gd name="T8" fmla="+- 0 10800 1271"/>
                <a:gd name="T9" fmla="*/ T8 w 19059"/>
                <a:gd name="T10" fmla="+- 0 10800 1271"/>
                <a:gd name="T11" fmla="*/ 10800 h 19058"/>
                <a:gd name="T12" fmla="+- 0 10800 1271"/>
                <a:gd name="T13" fmla="*/ T12 w 19059"/>
                <a:gd name="T14" fmla="+- 0 10800 1271"/>
                <a:gd name="T15" fmla="*/ 10800 h 19058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9" h="19058">
                  <a:moveTo>
                    <a:pt x="7169" y="15424"/>
                  </a:moveTo>
                  <a:cubicBezTo>
                    <a:pt x="3916" y="14123"/>
                    <a:pt x="2331" y="10417"/>
                    <a:pt x="3632" y="7167"/>
                  </a:cubicBezTo>
                  <a:cubicBezTo>
                    <a:pt x="4934" y="3917"/>
                    <a:pt x="8638" y="2331"/>
                    <a:pt x="11889" y="3632"/>
                  </a:cubicBezTo>
                  <a:cubicBezTo>
                    <a:pt x="15141" y="4934"/>
                    <a:pt x="16728" y="8640"/>
                    <a:pt x="15425" y="11890"/>
                  </a:cubicBezTo>
                  <a:cubicBezTo>
                    <a:pt x="14124" y="15140"/>
                    <a:pt x="10419" y="16728"/>
                    <a:pt x="7169" y="15424"/>
                  </a:cubicBezTo>
                  <a:moveTo>
                    <a:pt x="13071" y="685"/>
                  </a:moveTo>
                  <a:cubicBezTo>
                    <a:pt x="8186" y="-1271"/>
                    <a:pt x="2639" y="1104"/>
                    <a:pt x="686" y="5987"/>
                  </a:cubicBezTo>
                  <a:cubicBezTo>
                    <a:pt x="-1271" y="10871"/>
                    <a:pt x="1104" y="16416"/>
                    <a:pt x="5987" y="18372"/>
                  </a:cubicBezTo>
                  <a:cubicBezTo>
                    <a:pt x="10874" y="20329"/>
                    <a:pt x="16418" y="17955"/>
                    <a:pt x="18375" y="13070"/>
                  </a:cubicBezTo>
                  <a:cubicBezTo>
                    <a:pt x="20328" y="8186"/>
                    <a:pt x="17956" y="2641"/>
                    <a:pt x="13071" y="68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ctr" defTabSz="209369" hangingPunct="0">
                <a:lnSpc>
                  <a:spcPct val="120000"/>
                </a:lnSpc>
              </a:pPr>
              <a:endParaRPr lang="en-US" sz="14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4" name="AutoShape 10"/>
            <p:cNvSpPr>
              <a:spLocks/>
            </p:cNvSpPr>
            <p:nvPr/>
          </p:nvSpPr>
          <p:spPr bwMode="auto">
            <a:xfrm>
              <a:off x="9406732" y="4696619"/>
              <a:ext cx="72231" cy="74613"/>
            </a:xfrm>
            <a:custGeom>
              <a:avLst/>
              <a:gdLst>
                <a:gd name="T0" fmla="+- 0 10804 288"/>
                <a:gd name="T1" fmla="*/ T0 w 21033"/>
                <a:gd name="T2" fmla="+- 0 10798 277"/>
                <a:gd name="T3" fmla="*/ 10798 h 21043"/>
                <a:gd name="T4" fmla="+- 0 10804 288"/>
                <a:gd name="T5" fmla="*/ T4 w 21033"/>
                <a:gd name="T6" fmla="+- 0 10798 277"/>
                <a:gd name="T7" fmla="*/ 10798 h 21043"/>
                <a:gd name="T8" fmla="+- 0 10804 288"/>
                <a:gd name="T9" fmla="*/ T8 w 21033"/>
                <a:gd name="T10" fmla="+- 0 10798 277"/>
                <a:gd name="T11" fmla="*/ 10798 h 21043"/>
                <a:gd name="T12" fmla="+- 0 10804 288"/>
                <a:gd name="T13" fmla="*/ T12 w 21033"/>
                <a:gd name="T14" fmla="+- 0 10798 277"/>
                <a:gd name="T15" fmla="*/ 10798 h 21043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033" h="21043">
                  <a:moveTo>
                    <a:pt x="20881" y="2825"/>
                  </a:moveTo>
                  <a:cubicBezTo>
                    <a:pt x="21312" y="1771"/>
                    <a:pt x="20787" y="572"/>
                    <a:pt x="19713" y="149"/>
                  </a:cubicBezTo>
                  <a:cubicBezTo>
                    <a:pt x="18636" y="-277"/>
                    <a:pt x="17414" y="238"/>
                    <a:pt x="16984" y="1296"/>
                  </a:cubicBezTo>
                  <a:lnTo>
                    <a:pt x="16980" y="1292"/>
                  </a:lnTo>
                  <a:cubicBezTo>
                    <a:pt x="13964" y="8692"/>
                    <a:pt x="8182" y="14184"/>
                    <a:pt x="1269" y="17089"/>
                  </a:cubicBezTo>
                  <a:cubicBezTo>
                    <a:pt x="207" y="17536"/>
                    <a:pt x="-288" y="18747"/>
                    <a:pt x="170" y="19789"/>
                  </a:cubicBezTo>
                  <a:cubicBezTo>
                    <a:pt x="629" y="20840"/>
                    <a:pt x="1863" y="21323"/>
                    <a:pt x="2924" y="20876"/>
                  </a:cubicBezTo>
                  <a:cubicBezTo>
                    <a:pt x="2961" y="20860"/>
                    <a:pt x="2982" y="20828"/>
                    <a:pt x="3014" y="20815"/>
                  </a:cubicBezTo>
                  <a:cubicBezTo>
                    <a:pt x="10874" y="17480"/>
                    <a:pt x="17451" y="11227"/>
                    <a:pt x="20877" y="2825"/>
                  </a:cubicBezTo>
                  <a:cubicBezTo>
                    <a:pt x="20877" y="2825"/>
                    <a:pt x="20881" y="2825"/>
                    <a:pt x="20881" y="2825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ctr" defTabSz="209369" hangingPunct="0">
                <a:lnSpc>
                  <a:spcPct val="120000"/>
                </a:lnSpc>
              </a:pPr>
              <a:endParaRPr lang="en-US" sz="14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5" name="AutoShape 11"/>
            <p:cNvSpPr>
              <a:spLocks/>
            </p:cNvSpPr>
            <p:nvPr/>
          </p:nvSpPr>
          <p:spPr bwMode="auto">
            <a:xfrm>
              <a:off x="9435307" y="4725988"/>
              <a:ext cx="103981" cy="106363"/>
            </a:xfrm>
            <a:custGeom>
              <a:avLst/>
              <a:gdLst>
                <a:gd name="T0" fmla="+- 0 10803 203"/>
                <a:gd name="T1" fmla="*/ T0 w 21201"/>
                <a:gd name="T2" fmla="+- 0 10798 194"/>
                <a:gd name="T3" fmla="*/ 10798 h 21209"/>
                <a:gd name="T4" fmla="+- 0 10803 203"/>
                <a:gd name="T5" fmla="*/ T4 w 21201"/>
                <a:gd name="T6" fmla="+- 0 10798 194"/>
                <a:gd name="T7" fmla="*/ 10798 h 21209"/>
                <a:gd name="T8" fmla="+- 0 10803 203"/>
                <a:gd name="T9" fmla="*/ T8 w 21201"/>
                <a:gd name="T10" fmla="+- 0 10798 194"/>
                <a:gd name="T11" fmla="*/ 10798 h 21209"/>
                <a:gd name="T12" fmla="+- 0 10803 203"/>
                <a:gd name="T13" fmla="*/ T12 w 21201"/>
                <a:gd name="T14" fmla="+- 0 10798 194"/>
                <a:gd name="T15" fmla="*/ 10798 h 2120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201" h="21209">
                  <a:moveTo>
                    <a:pt x="20267" y="104"/>
                  </a:moveTo>
                  <a:cubicBezTo>
                    <a:pt x="19508" y="-194"/>
                    <a:pt x="18645" y="169"/>
                    <a:pt x="18339" y="912"/>
                  </a:cubicBezTo>
                  <a:cubicBezTo>
                    <a:pt x="14991" y="9110"/>
                    <a:pt x="8568" y="15198"/>
                    <a:pt x="894" y="18420"/>
                  </a:cubicBezTo>
                  <a:cubicBezTo>
                    <a:pt x="144" y="18735"/>
                    <a:pt x="-203" y="19589"/>
                    <a:pt x="121" y="20327"/>
                  </a:cubicBezTo>
                  <a:cubicBezTo>
                    <a:pt x="442" y="21068"/>
                    <a:pt x="1314" y="21406"/>
                    <a:pt x="2067" y="21090"/>
                  </a:cubicBezTo>
                  <a:cubicBezTo>
                    <a:pt x="2102" y="21073"/>
                    <a:pt x="2125" y="21042"/>
                    <a:pt x="2159" y="21025"/>
                  </a:cubicBezTo>
                  <a:cubicBezTo>
                    <a:pt x="10491" y="17500"/>
                    <a:pt x="17461" y="10881"/>
                    <a:pt x="21095" y="1994"/>
                  </a:cubicBezTo>
                  <a:cubicBezTo>
                    <a:pt x="21397" y="1250"/>
                    <a:pt x="21026" y="404"/>
                    <a:pt x="20267" y="104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ctr" defTabSz="209369" hangingPunct="0">
                <a:lnSpc>
                  <a:spcPct val="120000"/>
                </a:lnSpc>
              </a:pPr>
              <a:endParaRPr lang="en-US" sz="14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6" name="AutoShape 12"/>
            <p:cNvSpPr>
              <a:spLocks/>
            </p:cNvSpPr>
            <p:nvPr/>
          </p:nvSpPr>
          <p:spPr bwMode="auto">
            <a:xfrm>
              <a:off x="9421019" y="4711700"/>
              <a:ext cx="88106" cy="89694"/>
            </a:xfrm>
            <a:custGeom>
              <a:avLst/>
              <a:gdLst>
                <a:gd name="T0" fmla="+- 0 10802 238"/>
                <a:gd name="T1" fmla="*/ T0 w 21128"/>
                <a:gd name="T2" fmla="+- 0 10797 227"/>
                <a:gd name="T3" fmla="*/ 10797 h 21141"/>
                <a:gd name="T4" fmla="+- 0 10802 238"/>
                <a:gd name="T5" fmla="*/ T4 w 21128"/>
                <a:gd name="T6" fmla="+- 0 10797 227"/>
                <a:gd name="T7" fmla="*/ 10797 h 21141"/>
                <a:gd name="T8" fmla="+- 0 10802 238"/>
                <a:gd name="T9" fmla="*/ T8 w 21128"/>
                <a:gd name="T10" fmla="+- 0 10797 227"/>
                <a:gd name="T11" fmla="*/ 10797 h 21141"/>
                <a:gd name="T12" fmla="+- 0 10802 238"/>
                <a:gd name="T13" fmla="*/ T12 w 21128"/>
                <a:gd name="T14" fmla="+- 0 10797 227"/>
                <a:gd name="T15" fmla="*/ 10797 h 21141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28" h="21141">
                  <a:moveTo>
                    <a:pt x="20035" y="122"/>
                  </a:moveTo>
                  <a:cubicBezTo>
                    <a:pt x="19142" y="-227"/>
                    <a:pt x="18134" y="195"/>
                    <a:pt x="17778" y="1071"/>
                  </a:cubicBezTo>
                  <a:cubicBezTo>
                    <a:pt x="14571" y="8936"/>
                    <a:pt x="8412" y="14778"/>
                    <a:pt x="1051" y="17867"/>
                  </a:cubicBezTo>
                  <a:lnTo>
                    <a:pt x="1054" y="17867"/>
                  </a:lnTo>
                  <a:cubicBezTo>
                    <a:pt x="172" y="18240"/>
                    <a:pt x="-238" y="19242"/>
                    <a:pt x="142" y="20108"/>
                  </a:cubicBezTo>
                  <a:cubicBezTo>
                    <a:pt x="522" y="20973"/>
                    <a:pt x="1543" y="21372"/>
                    <a:pt x="2425" y="21003"/>
                  </a:cubicBezTo>
                  <a:cubicBezTo>
                    <a:pt x="2459" y="20986"/>
                    <a:pt x="2476" y="20956"/>
                    <a:pt x="2514" y="20936"/>
                  </a:cubicBezTo>
                  <a:cubicBezTo>
                    <a:pt x="10651" y="17491"/>
                    <a:pt x="17459" y="11027"/>
                    <a:pt x="21002" y="2339"/>
                  </a:cubicBezTo>
                  <a:cubicBezTo>
                    <a:pt x="21361" y="1463"/>
                    <a:pt x="20927" y="472"/>
                    <a:pt x="20035" y="12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ctr" defTabSz="209369" hangingPunct="0">
                <a:lnSpc>
                  <a:spcPct val="120000"/>
                </a:lnSpc>
              </a:pPr>
              <a:endParaRPr lang="en-US" sz="14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7" name="AutoShape 13"/>
            <p:cNvSpPr>
              <a:spLocks/>
            </p:cNvSpPr>
            <p:nvPr/>
          </p:nvSpPr>
          <p:spPr bwMode="auto">
            <a:xfrm>
              <a:off x="9275763" y="4566444"/>
              <a:ext cx="73025" cy="73819"/>
            </a:xfrm>
            <a:custGeom>
              <a:avLst/>
              <a:gdLst>
                <a:gd name="T0" fmla="+- 0 10797 278"/>
                <a:gd name="T1" fmla="*/ T0 w 21039"/>
                <a:gd name="T2" fmla="+- 0 10803 281"/>
                <a:gd name="T3" fmla="*/ 10803 h 21044"/>
                <a:gd name="T4" fmla="+- 0 10797 278"/>
                <a:gd name="T5" fmla="*/ T4 w 21039"/>
                <a:gd name="T6" fmla="+- 0 10803 281"/>
                <a:gd name="T7" fmla="*/ 10803 h 21044"/>
                <a:gd name="T8" fmla="+- 0 10797 278"/>
                <a:gd name="T9" fmla="*/ T8 w 21039"/>
                <a:gd name="T10" fmla="+- 0 10803 281"/>
                <a:gd name="T11" fmla="*/ 10803 h 21044"/>
                <a:gd name="T12" fmla="+- 0 10797 278"/>
                <a:gd name="T13" fmla="*/ T12 w 21039"/>
                <a:gd name="T14" fmla="+- 0 10803 281"/>
                <a:gd name="T15" fmla="*/ 10803 h 21044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039" h="21044">
                  <a:moveTo>
                    <a:pt x="20871" y="1248"/>
                  </a:moveTo>
                  <a:cubicBezTo>
                    <a:pt x="20411" y="197"/>
                    <a:pt x="19177" y="-281"/>
                    <a:pt x="18112" y="169"/>
                  </a:cubicBezTo>
                  <a:cubicBezTo>
                    <a:pt x="18075" y="181"/>
                    <a:pt x="18050" y="214"/>
                    <a:pt x="18021" y="226"/>
                  </a:cubicBezTo>
                  <a:cubicBezTo>
                    <a:pt x="10159" y="3562"/>
                    <a:pt x="3583" y="9820"/>
                    <a:pt x="152" y="18220"/>
                  </a:cubicBezTo>
                  <a:lnTo>
                    <a:pt x="148" y="18220"/>
                  </a:lnTo>
                  <a:cubicBezTo>
                    <a:pt x="-278" y="19278"/>
                    <a:pt x="242" y="20473"/>
                    <a:pt x="1320" y="20896"/>
                  </a:cubicBezTo>
                  <a:cubicBezTo>
                    <a:pt x="2398" y="21318"/>
                    <a:pt x="3620" y="20803"/>
                    <a:pt x="4046" y="19749"/>
                  </a:cubicBezTo>
                  <a:lnTo>
                    <a:pt x="4051" y="19749"/>
                  </a:lnTo>
                  <a:cubicBezTo>
                    <a:pt x="7068" y="12356"/>
                    <a:pt x="12856" y="6858"/>
                    <a:pt x="19764" y="3956"/>
                  </a:cubicBezTo>
                  <a:cubicBezTo>
                    <a:pt x="20830" y="3506"/>
                    <a:pt x="21322" y="2298"/>
                    <a:pt x="20871" y="1248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ctr" defTabSz="209369" hangingPunct="0">
                <a:lnSpc>
                  <a:spcPct val="120000"/>
                </a:lnSpc>
              </a:pPr>
              <a:endParaRPr lang="en-US" sz="14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8" name="AutoShape 14"/>
            <p:cNvSpPr>
              <a:spLocks/>
            </p:cNvSpPr>
            <p:nvPr/>
          </p:nvSpPr>
          <p:spPr bwMode="auto">
            <a:xfrm>
              <a:off x="9217819" y="4508500"/>
              <a:ext cx="103981" cy="105569"/>
            </a:xfrm>
            <a:custGeom>
              <a:avLst/>
              <a:gdLst>
                <a:gd name="T0" fmla="+- 0 10797 198"/>
                <a:gd name="T1" fmla="*/ T0 w 21199"/>
                <a:gd name="T2" fmla="+- 0 10802 198"/>
                <a:gd name="T3" fmla="*/ 10802 h 21208"/>
                <a:gd name="T4" fmla="+- 0 10797 198"/>
                <a:gd name="T5" fmla="*/ T4 w 21199"/>
                <a:gd name="T6" fmla="+- 0 10802 198"/>
                <a:gd name="T7" fmla="*/ 10802 h 21208"/>
                <a:gd name="T8" fmla="+- 0 10797 198"/>
                <a:gd name="T9" fmla="*/ T8 w 21199"/>
                <a:gd name="T10" fmla="+- 0 10802 198"/>
                <a:gd name="T11" fmla="*/ 10802 h 21208"/>
                <a:gd name="T12" fmla="+- 0 10797 198"/>
                <a:gd name="T13" fmla="*/ T12 w 21199"/>
                <a:gd name="T14" fmla="+- 0 10802 198"/>
                <a:gd name="T15" fmla="*/ 10802 h 21208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99" h="21208">
                  <a:moveTo>
                    <a:pt x="21077" y="880"/>
                  </a:moveTo>
                  <a:cubicBezTo>
                    <a:pt x="20753" y="142"/>
                    <a:pt x="19881" y="-198"/>
                    <a:pt x="19129" y="117"/>
                  </a:cubicBezTo>
                  <a:cubicBezTo>
                    <a:pt x="19097" y="131"/>
                    <a:pt x="19071" y="162"/>
                    <a:pt x="19039" y="179"/>
                  </a:cubicBezTo>
                  <a:cubicBezTo>
                    <a:pt x="10706" y="3707"/>
                    <a:pt x="3739" y="10322"/>
                    <a:pt x="106" y="19208"/>
                  </a:cubicBezTo>
                  <a:cubicBezTo>
                    <a:pt x="-198" y="19957"/>
                    <a:pt x="172" y="20803"/>
                    <a:pt x="934" y="21101"/>
                  </a:cubicBezTo>
                  <a:cubicBezTo>
                    <a:pt x="1689" y="21401"/>
                    <a:pt x="2552" y="21041"/>
                    <a:pt x="2859" y="20292"/>
                  </a:cubicBezTo>
                  <a:cubicBezTo>
                    <a:pt x="6206" y="12096"/>
                    <a:pt x="12625" y="6008"/>
                    <a:pt x="20301" y="2787"/>
                  </a:cubicBezTo>
                  <a:cubicBezTo>
                    <a:pt x="21051" y="2469"/>
                    <a:pt x="21402" y="1618"/>
                    <a:pt x="21077" y="88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ctr" defTabSz="209369" hangingPunct="0">
                <a:lnSpc>
                  <a:spcPct val="120000"/>
                </a:lnSpc>
              </a:pPr>
              <a:endParaRPr lang="en-US" sz="14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9" name="AutoShape 15"/>
            <p:cNvSpPr>
              <a:spLocks/>
            </p:cNvSpPr>
            <p:nvPr/>
          </p:nvSpPr>
          <p:spPr bwMode="auto">
            <a:xfrm>
              <a:off x="9247188" y="4537075"/>
              <a:ext cx="88107" cy="90488"/>
            </a:xfrm>
            <a:custGeom>
              <a:avLst/>
              <a:gdLst>
                <a:gd name="T0" fmla="+- 0 10796 232"/>
                <a:gd name="T1" fmla="*/ T0 w 21129"/>
                <a:gd name="T2" fmla="+- 0 10804 234"/>
                <a:gd name="T3" fmla="*/ 10804 h 21141"/>
                <a:gd name="T4" fmla="+- 0 10796 232"/>
                <a:gd name="T5" fmla="*/ T4 w 21129"/>
                <a:gd name="T6" fmla="+- 0 10804 234"/>
                <a:gd name="T7" fmla="*/ 10804 h 21141"/>
                <a:gd name="T8" fmla="+- 0 10796 232"/>
                <a:gd name="T9" fmla="*/ T8 w 21129"/>
                <a:gd name="T10" fmla="+- 0 10804 234"/>
                <a:gd name="T11" fmla="*/ 10804 h 21141"/>
                <a:gd name="T12" fmla="+- 0 10796 232"/>
                <a:gd name="T13" fmla="*/ T12 w 21129"/>
                <a:gd name="T14" fmla="+- 0 10804 234"/>
                <a:gd name="T15" fmla="*/ 10804 h 21141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29" h="21141">
                  <a:moveTo>
                    <a:pt x="20075" y="3267"/>
                  </a:moveTo>
                  <a:cubicBezTo>
                    <a:pt x="20953" y="2898"/>
                    <a:pt x="21368" y="1899"/>
                    <a:pt x="20987" y="1030"/>
                  </a:cubicBezTo>
                  <a:cubicBezTo>
                    <a:pt x="20611" y="168"/>
                    <a:pt x="19589" y="-234"/>
                    <a:pt x="18707" y="138"/>
                  </a:cubicBezTo>
                  <a:cubicBezTo>
                    <a:pt x="18670" y="152"/>
                    <a:pt x="18649" y="185"/>
                    <a:pt x="18615" y="198"/>
                  </a:cubicBezTo>
                  <a:cubicBezTo>
                    <a:pt x="10481" y="3647"/>
                    <a:pt x="3673" y="10118"/>
                    <a:pt x="124" y="18802"/>
                  </a:cubicBezTo>
                  <a:cubicBezTo>
                    <a:pt x="-232" y="19678"/>
                    <a:pt x="205" y="20666"/>
                    <a:pt x="1094" y="21019"/>
                  </a:cubicBezTo>
                  <a:cubicBezTo>
                    <a:pt x="1983" y="21366"/>
                    <a:pt x="2991" y="20946"/>
                    <a:pt x="3354" y="20071"/>
                  </a:cubicBezTo>
                  <a:cubicBezTo>
                    <a:pt x="6561" y="12205"/>
                    <a:pt x="12717" y="6360"/>
                    <a:pt x="20075" y="3274"/>
                  </a:cubicBezTo>
                  <a:cubicBezTo>
                    <a:pt x="20075" y="3274"/>
                    <a:pt x="20075" y="3267"/>
                    <a:pt x="20075" y="3267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ctr" defTabSz="209369" hangingPunct="0">
                <a:lnSpc>
                  <a:spcPct val="120000"/>
                </a:lnSpc>
              </a:pPr>
              <a:endParaRPr lang="en-US" sz="14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50" name="Group 49"/>
          <p:cNvGrpSpPr/>
          <p:nvPr/>
        </p:nvGrpSpPr>
        <p:grpSpPr>
          <a:xfrm>
            <a:off x="4359014" y="4657275"/>
            <a:ext cx="351472" cy="351472"/>
            <a:chOff x="4439444" y="1652588"/>
            <a:chExt cx="464344" cy="464344"/>
          </a:xfrm>
          <a:solidFill>
            <a:schemeClr val="bg2"/>
          </a:solidFill>
        </p:grpSpPr>
        <p:sp>
          <p:nvSpPr>
            <p:cNvPr id="51" name="AutoShape 136"/>
            <p:cNvSpPr>
              <a:spLocks/>
            </p:cNvSpPr>
            <p:nvPr/>
          </p:nvSpPr>
          <p:spPr bwMode="auto">
            <a:xfrm>
              <a:off x="4686300" y="1710532"/>
              <a:ext cx="152400" cy="1524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538" y="20579"/>
                  </a:moveTo>
                  <a:lnTo>
                    <a:pt x="19542" y="20579"/>
                  </a:lnTo>
                  <a:cubicBezTo>
                    <a:pt x="19546" y="21142"/>
                    <a:pt x="20004" y="21600"/>
                    <a:pt x="20571" y="21600"/>
                  </a:cubicBezTo>
                  <a:cubicBezTo>
                    <a:pt x="21137" y="21600"/>
                    <a:pt x="21599" y="21138"/>
                    <a:pt x="21599" y="20571"/>
                  </a:cubicBezTo>
                  <a:cubicBezTo>
                    <a:pt x="21599" y="20565"/>
                    <a:pt x="21595" y="20561"/>
                    <a:pt x="21595" y="20555"/>
                  </a:cubicBezTo>
                  <a:cubicBezTo>
                    <a:pt x="21583" y="9221"/>
                    <a:pt x="12411" y="41"/>
                    <a:pt x="1080" y="12"/>
                  </a:cubicBezTo>
                  <a:cubicBezTo>
                    <a:pt x="1064" y="10"/>
                    <a:pt x="1048" y="0"/>
                    <a:pt x="1028" y="0"/>
                  </a:cubicBezTo>
                  <a:cubicBezTo>
                    <a:pt x="458" y="0"/>
                    <a:pt x="0" y="461"/>
                    <a:pt x="0" y="1028"/>
                  </a:cubicBezTo>
                  <a:cubicBezTo>
                    <a:pt x="0" y="1594"/>
                    <a:pt x="458" y="2055"/>
                    <a:pt x="1024" y="2057"/>
                  </a:cubicBezTo>
                  <a:lnTo>
                    <a:pt x="1024" y="2065"/>
                  </a:lnTo>
                  <a:cubicBezTo>
                    <a:pt x="11233" y="2065"/>
                    <a:pt x="19538" y="10370"/>
                    <a:pt x="19538" y="2057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ctr" defTabSz="209369" hangingPunct="0">
                <a:lnSpc>
                  <a:spcPct val="120000"/>
                </a:lnSpc>
              </a:pPr>
              <a:endParaRPr lang="en-US" sz="14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2" name="AutoShape 137"/>
            <p:cNvSpPr>
              <a:spLocks/>
            </p:cNvSpPr>
            <p:nvPr/>
          </p:nvSpPr>
          <p:spPr bwMode="auto">
            <a:xfrm>
              <a:off x="4439444" y="1652588"/>
              <a:ext cx="464344" cy="464344"/>
            </a:xfrm>
            <a:custGeom>
              <a:avLst/>
              <a:gdLst>
                <a:gd name="T0" fmla="+- 0 10819 195"/>
                <a:gd name="T1" fmla="*/ T0 w 21248"/>
                <a:gd name="T2" fmla="*/ 10800 h 21600"/>
                <a:gd name="T3" fmla="+- 0 10819 195"/>
                <a:gd name="T4" fmla="*/ T3 w 21248"/>
                <a:gd name="T5" fmla="*/ 10800 h 21600"/>
                <a:gd name="T6" fmla="+- 0 10819 195"/>
                <a:gd name="T7" fmla="*/ T6 w 21248"/>
                <a:gd name="T8" fmla="*/ 10800 h 21600"/>
                <a:gd name="T9" fmla="+- 0 10819 195"/>
                <a:gd name="T10" fmla="*/ T9 w 21248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248" h="21600">
                  <a:moveTo>
                    <a:pt x="19868" y="17133"/>
                  </a:moveTo>
                  <a:cubicBezTo>
                    <a:pt x="19766" y="17386"/>
                    <a:pt x="19525" y="17549"/>
                    <a:pt x="19255" y="17549"/>
                  </a:cubicBezTo>
                  <a:lnTo>
                    <a:pt x="19058" y="17549"/>
                  </a:lnTo>
                  <a:lnTo>
                    <a:pt x="3983" y="2226"/>
                  </a:lnTo>
                  <a:lnTo>
                    <a:pt x="3983" y="2025"/>
                  </a:lnTo>
                  <a:cubicBezTo>
                    <a:pt x="3983" y="1750"/>
                    <a:pt x="4144" y="1506"/>
                    <a:pt x="4393" y="1401"/>
                  </a:cubicBezTo>
                  <a:cubicBezTo>
                    <a:pt x="4475" y="1367"/>
                    <a:pt x="4560" y="1350"/>
                    <a:pt x="4647" y="1350"/>
                  </a:cubicBezTo>
                  <a:cubicBezTo>
                    <a:pt x="4824" y="1350"/>
                    <a:pt x="4991" y="1420"/>
                    <a:pt x="5116" y="1547"/>
                  </a:cubicBezTo>
                  <a:lnTo>
                    <a:pt x="19724" y="16397"/>
                  </a:lnTo>
                  <a:cubicBezTo>
                    <a:pt x="19915" y="16591"/>
                    <a:pt x="19972" y="16880"/>
                    <a:pt x="19868" y="17133"/>
                  </a:cubicBezTo>
                  <a:moveTo>
                    <a:pt x="10121" y="17549"/>
                  </a:moveTo>
                  <a:cubicBezTo>
                    <a:pt x="10017" y="17549"/>
                    <a:pt x="9922" y="17586"/>
                    <a:pt x="9824" y="17609"/>
                  </a:cubicBezTo>
                  <a:lnTo>
                    <a:pt x="3923" y="11612"/>
                  </a:lnTo>
                  <a:cubicBezTo>
                    <a:pt x="3946" y="11512"/>
                    <a:pt x="3982" y="11415"/>
                    <a:pt x="3982" y="11311"/>
                  </a:cubicBezTo>
                  <a:lnTo>
                    <a:pt x="3983" y="3180"/>
                  </a:lnTo>
                  <a:lnTo>
                    <a:pt x="18119" y="17549"/>
                  </a:lnTo>
                  <a:cubicBezTo>
                    <a:pt x="18119" y="17549"/>
                    <a:pt x="10121" y="17549"/>
                    <a:pt x="10121" y="17549"/>
                  </a:cubicBezTo>
                  <a:close/>
                  <a:moveTo>
                    <a:pt x="9182" y="17945"/>
                  </a:moveTo>
                  <a:lnTo>
                    <a:pt x="7109" y="20052"/>
                  </a:lnTo>
                  <a:cubicBezTo>
                    <a:pt x="6939" y="20224"/>
                    <a:pt x="6742" y="20249"/>
                    <a:pt x="6640" y="20249"/>
                  </a:cubicBezTo>
                  <a:cubicBezTo>
                    <a:pt x="6537" y="20249"/>
                    <a:pt x="6339" y="20224"/>
                    <a:pt x="6170" y="20052"/>
                  </a:cubicBezTo>
                  <a:lnTo>
                    <a:pt x="1522" y="15327"/>
                  </a:lnTo>
                  <a:cubicBezTo>
                    <a:pt x="1352" y="15154"/>
                    <a:pt x="1327" y="14953"/>
                    <a:pt x="1327" y="14850"/>
                  </a:cubicBezTo>
                  <a:cubicBezTo>
                    <a:pt x="1327" y="14745"/>
                    <a:pt x="1352" y="14544"/>
                    <a:pt x="1522" y="14373"/>
                  </a:cubicBezTo>
                  <a:lnTo>
                    <a:pt x="3593" y="12266"/>
                  </a:lnTo>
                  <a:cubicBezTo>
                    <a:pt x="3599" y="12260"/>
                    <a:pt x="3601" y="12251"/>
                    <a:pt x="3607" y="12245"/>
                  </a:cubicBezTo>
                  <a:lnTo>
                    <a:pt x="9202" y="17932"/>
                  </a:lnTo>
                  <a:cubicBezTo>
                    <a:pt x="9196" y="17937"/>
                    <a:pt x="9187" y="17939"/>
                    <a:pt x="9182" y="17945"/>
                  </a:cubicBezTo>
                  <a:moveTo>
                    <a:pt x="6056" y="593"/>
                  </a:moveTo>
                  <a:cubicBezTo>
                    <a:pt x="5675" y="205"/>
                    <a:pt x="5165" y="0"/>
                    <a:pt x="4647" y="0"/>
                  </a:cubicBezTo>
                  <a:cubicBezTo>
                    <a:pt x="4390" y="0"/>
                    <a:pt x="4132" y="49"/>
                    <a:pt x="3885" y="154"/>
                  </a:cubicBezTo>
                  <a:cubicBezTo>
                    <a:pt x="3141" y="467"/>
                    <a:pt x="2655" y="1205"/>
                    <a:pt x="2655" y="2025"/>
                  </a:cubicBezTo>
                  <a:lnTo>
                    <a:pt x="2654" y="11311"/>
                  </a:lnTo>
                  <a:lnTo>
                    <a:pt x="583" y="13418"/>
                  </a:lnTo>
                  <a:cubicBezTo>
                    <a:pt x="-195" y="14208"/>
                    <a:pt x="-195" y="15491"/>
                    <a:pt x="583" y="16281"/>
                  </a:cubicBezTo>
                  <a:lnTo>
                    <a:pt x="5231" y="21006"/>
                  </a:lnTo>
                  <a:cubicBezTo>
                    <a:pt x="5620" y="21402"/>
                    <a:pt x="6131" y="21599"/>
                    <a:pt x="6640" y="21599"/>
                  </a:cubicBezTo>
                  <a:cubicBezTo>
                    <a:pt x="7150" y="21599"/>
                    <a:pt x="7659" y="21402"/>
                    <a:pt x="8048" y="21006"/>
                  </a:cubicBezTo>
                  <a:lnTo>
                    <a:pt x="10121" y="18900"/>
                  </a:lnTo>
                  <a:lnTo>
                    <a:pt x="19255" y="18900"/>
                  </a:lnTo>
                  <a:cubicBezTo>
                    <a:pt x="20062" y="18900"/>
                    <a:pt x="20788" y="18407"/>
                    <a:pt x="21095" y="17650"/>
                  </a:cubicBezTo>
                  <a:cubicBezTo>
                    <a:pt x="21405" y="16893"/>
                    <a:pt x="21234" y="16022"/>
                    <a:pt x="20663" y="15443"/>
                  </a:cubicBezTo>
                  <a:cubicBezTo>
                    <a:pt x="20663" y="15443"/>
                    <a:pt x="6056" y="593"/>
                    <a:pt x="6056" y="593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ctr" defTabSz="209369" hangingPunct="0">
                <a:lnSpc>
                  <a:spcPct val="120000"/>
                </a:lnSpc>
              </a:pPr>
              <a:endParaRPr lang="en-US" sz="14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3" name="AutoShape 138"/>
            <p:cNvSpPr>
              <a:spLocks/>
            </p:cNvSpPr>
            <p:nvPr/>
          </p:nvSpPr>
          <p:spPr bwMode="auto">
            <a:xfrm>
              <a:off x="4686300" y="1652588"/>
              <a:ext cx="217488" cy="2174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437" y="2880"/>
                  </a:moveTo>
                  <a:lnTo>
                    <a:pt x="1437" y="2885"/>
                  </a:lnTo>
                  <a:cubicBezTo>
                    <a:pt x="10965" y="2885"/>
                    <a:pt x="18717" y="10637"/>
                    <a:pt x="18717" y="20165"/>
                  </a:cubicBezTo>
                  <a:lnTo>
                    <a:pt x="18720" y="20165"/>
                  </a:lnTo>
                  <a:cubicBezTo>
                    <a:pt x="18722" y="20959"/>
                    <a:pt x="19366" y="21600"/>
                    <a:pt x="20160" y="21600"/>
                  </a:cubicBezTo>
                  <a:cubicBezTo>
                    <a:pt x="20955" y="21600"/>
                    <a:pt x="21599" y="20956"/>
                    <a:pt x="21599" y="20160"/>
                  </a:cubicBezTo>
                  <a:cubicBezTo>
                    <a:pt x="21599" y="20155"/>
                    <a:pt x="21597" y="20152"/>
                    <a:pt x="21597" y="20148"/>
                  </a:cubicBezTo>
                  <a:cubicBezTo>
                    <a:pt x="21588" y="9034"/>
                    <a:pt x="12588" y="28"/>
                    <a:pt x="1476" y="8"/>
                  </a:cubicBezTo>
                  <a:cubicBezTo>
                    <a:pt x="1465" y="7"/>
                    <a:pt x="1454" y="0"/>
                    <a:pt x="1440" y="0"/>
                  </a:cubicBezTo>
                  <a:cubicBezTo>
                    <a:pt x="644" y="0"/>
                    <a:pt x="0" y="644"/>
                    <a:pt x="0" y="1440"/>
                  </a:cubicBezTo>
                  <a:cubicBezTo>
                    <a:pt x="0" y="2234"/>
                    <a:pt x="644" y="2878"/>
                    <a:pt x="1437" y="288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ctr" defTabSz="209369" hangingPunct="0">
                <a:lnSpc>
                  <a:spcPct val="120000"/>
                </a:lnSpc>
              </a:pPr>
              <a:endParaRPr lang="en-US" sz="14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54" name="Group 53"/>
          <p:cNvGrpSpPr/>
          <p:nvPr/>
        </p:nvGrpSpPr>
        <p:grpSpPr>
          <a:xfrm>
            <a:off x="1745700" y="4695726"/>
            <a:ext cx="351472" cy="274568"/>
            <a:chOff x="2581275" y="1710532"/>
            <a:chExt cx="464344" cy="362744"/>
          </a:xfrm>
          <a:solidFill>
            <a:schemeClr val="bg2"/>
          </a:solidFill>
        </p:grpSpPr>
        <p:sp>
          <p:nvSpPr>
            <p:cNvPr id="55" name="AutoShape 140"/>
            <p:cNvSpPr>
              <a:spLocks/>
            </p:cNvSpPr>
            <p:nvPr/>
          </p:nvSpPr>
          <p:spPr bwMode="auto">
            <a:xfrm>
              <a:off x="2639219" y="1768475"/>
              <a:ext cx="290513" cy="235744"/>
            </a:xfrm>
            <a:custGeom>
              <a:avLst/>
              <a:gdLst>
                <a:gd name="T0" fmla="+- 0 10800 376"/>
                <a:gd name="T1" fmla="*/ T0 w 20848"/>
                <a:gd name="T2" fmla="*/ 10800 h 21600"/>
                <a:gd name="T3" fmla="+- 0 10800 376"/>
                <a:gd name="T4" fmla="*/ T3 w 20848"/>
                <a:gd name="T5" fmla="*/ 10800 h 21600"/>
                <a:gd name="T6" fmla="+- 0 10800 376"/>
                <a:gd name="T7" fmla="*/ T6 w 20848"/>
                <a:gd name="T8" fmla="*/ 10800 h 21600"/>
                <a:gd name="T9" fmla="+- 0 10800 376"/>
                <a:gd name="T10" fmla="*/ T9 w 20848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0848" h="21600">
                  <a:moveTo>
                    <a:pt x="18728" y="19178"/>
                  </a:moveTo>
                  <a:cubicBezTo>
                    <a:pt x="13191" y="20631"/>
                    <a:pt x="7654" y="20631"/>
                    <a:pt x="2118" y="19178"/>
                  </a:cubicBezTo>
                  <a:cubicBezTo>
                    <a:pt x="678" y="13592"/>
                    <a:pt x="678" y="8008"/>
                    <a:pt x="2118" y="2421"/>
                  </a:cubicBezTo>
                  <a:cubicBezTo>
                    <a:pt x="7654" y="968"/>
                    <a:pt x="13191" y="968"/>
                    <a:pt x="18728" y="2421"/>
                  </a:cubicBezTo>
                  <a:cubicBezTo>
                    <a:pt x="20168" y="8008"/>
                    <a:pt x="20168" y="13592"/>
                    <a:pt x="18728" y="19178"/>
                  </a:cubicBezTo>
                  <a:moveTo>
                    <a:pt x="18938" y="1116"/>
                  </a:moveTo>
                  <a:cubicBezTo>
                    <a:pt x="16114" y="375"/>
                    <a:pt x="13249" y="0"/>
                    <a:pt x="10423" y="0"/>
                  </a:cubicBezTo>
                  <a:cubicBezTo>
                    <a:pt x="7597" y="0"/>
                    <a:pt x="4732" y="375"/>
                    <a:pt x="1908" y="1116"/>
                  </a:cubicBezTo>
                  <a:cubicBezTo>
                    <a:pt x="1543" y="1213"/>
                    <a:pt x="1244" y="1552"/>
                    <a:pt x="1127" y="2004"/>
                  </a:cubicBezTo>
                  <a:cubicBezTo>
                    <a:pt x="-376" y="7841"/>
                    <a:pt x="-376" y="13759"/>
                    <a:pt x="1127" y="19593"/>
                  </a:cubicBezTo>
                  <a:cubicBezTo>
                    <a:pt x="1244" y="20047"/>
                    <a:pt x="1543" y="20386"/>
                    <a:pt x="1908" y="20482"/>
                  </a:cubicBezTo>
                  <a:cubicBezTo>
                    <a:pt x="4732" y="21224"/>
                    <a:pt x="7597" y="21600"/>
                    <a:pt x="10423" y="21600"/>
                  </a:cubicBezTo>
                  <a:cubicBezTo>
                    <a:pt x="13249" y="21600"/>
                    <a:pt x="16114" y="21224"/>
                    <a:pt x="18938" y="20482"/>
                  </a:cubicBezTo>
                  <a:cubicBezTo>
                    <a:pt x="19303" y="20386"/>
                    <a:pt x="19602" y="20047"/>
                    <a:pt x="19719" y="19593"/>
                  </a:cubicBezTo>
                  <a:cubicBezTo>
                    <a:pt x="21223" y="13759"/>
                    <a:pt x="21223" y="7841"/>
                    <a:pt x="19719" y="2004"/>
                  </a:cubicBezTo>
                  <a:cubicBezTo>
                    <a:pt x="19602" y="1552"/>
                    <a:pt x="19303" y="1213"/>
                    <a:pt x="18938" y="1116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ctr" defTabSz="209369" hangingPunct="0">
                <a:lnSpc>
                  <a:spcPct val="120000"/>
                </a:lnSpc>
              </a:pPr>
              <a:endParaRPr lang="en-US" sz="14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6" name="AutoShape 141"/>
            <p:cNvSpPr>
              <a:spLocks/>
            </p:cNvSpPr>
            <p:nvPr/>
          </p:nvSpPr>
          <p:spPr bwMode="auto">
            <a:xfrm>
              <a:off x="2581275" y="1710532"/>
              <a:ext cx="464344" cy="362744"/>
            </a:xfrm>
            <a:custGeom>
              <a:avLst/>
              <a:gdLst>
                <a:gd name="T0" fmla="+- 0 10800 252"/>
                <a:gd name="T1" fmla="*/ T0 w 21096"/>
                <a:gd name="T2" fmla="*/ 10800 h 21600"/>
                <a:gd name="T3" fmla="+- 0 10800 252"/>
                <a:gd name="T4" fmla="*/ T3 w 21096"/>
                <a:gd name="T5" fmla="*/ 10800 h 21600"/>
                <a:gd name="T6" fmla="+- 0 10800 252"/>
                <a:gd name="T7" fmla="*/ T6 w 21096"/>
                <a:gd name="T8" fmla="*/ 10800 h 21600"/>
                <a:gd name="T9" fmla="+- 0 10800 252"/>
                <a:gd name="T10" fmla="*/ T9 w 21096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096" h="21600">
                  <a:moveTo>
                    <a:pt x="19056" y="18331"/>
                  </a:moveTo>
                  <a:cubicBezTo>
                    <a:pt x="13383" y="19233"/>
                    <a:pt x="7711" y="19233"/>
                    <a:pt x="2038" y="18331"/>
                  </a:cubicBezTo>
                  <a:cubicBezTo>
                    <a:pt x="1074" y="13022"/>
                    <a:pt x="1074" y="7713"/>
                    <a:pt x="2038" y="2404"/>
                  </a:cubicBezTo>
                  <a:cubicBezTo>
                    <a:pt x="7711" y="1502"/>
                    <a:pt x="13383" y="1502"/>
                    <a:pt x="19056" y="2404"/>
                  </a:cubicBezTo>
                  <a:cubicBezTo>
                    <a:pt x="20021" y="7713"/>
                    <a:pt x="20021" y="13022"/>
                    <a:pt x="19056" y="18331"/>
                  </a:cubicBezTo>
                  <a:moveTo>
                    <a:pt x="20338" y="2005"/>
                  </a:moveTo>
                  <a:cubicBezTo>
                    <a:pt x="20211" y="1301"/>
                    <a:pt x="19762" y="776"/>
                    <a:pt x="19215" y="689"/>
                  </a:cubicBezTo>
                  <a:cubicBezTo>
                    <a:pt x="16339" y="232"/>
                    <a:pt x="13423" y="0"/>
                    <a:pt x="10547" y="0"/>
                  </a:cubicBezTo>
                  <a:cubicBezTo>
                    <a:pt x="7671" y="0"/>
                    <a:pt x="4755" y="232"/>
                    <a:pt x="1879" y="689"/>
                  </a:cubicBezTo>
                  <a:cubicBezTo>
                    <a:pt x="1332" y="776"/>
                    <a:pt x="883" y="1301"/>
                    <a:pt x="756" y="2005"/>
                  </a:cubicBezTo>
                  <a:cubicBezTo>
                    <a:pt x="-252" y="7553"/>
                    <a:pt x="-252" y="13181"/>
                    <a:pt x="756" y="18731"/>
                  </a:cubicBezTo>
                  <a:cubicBezTo>
                    <a:pt x="883" y="19434"/>
                    <a:pt x="1332" y="19959"/>
                    <a:pt x="1879" y="20046"/>
                  </a:cubicBezTo>
                  <a:cubicBezTo>
                    <a:pt x="3265" y="20266"/>
                    <a:pt x="4660" y="20429"/>
                    <a:pt x="6055" y="20544"/>
                  </a:cubicBezTo>
                  <a:cubicBezTo>
                    <a:pt x="5979" y="20606"/>
                    <a:pt x="5931" y="20670"/>
                    <a:pt x="5931" y="20735"/>
                  </a:cubicBezTo>
                  <a:cubicBezTo>
                    <a:pt x="5931" y="21213"/>
                    <a:pt x="7997" y="21599"/>
                    <a:pt x="10547" y="21599"/>
                  </a:cubicBezTo>
                  <a:cubicBezTo>
                    <a:pt x="13097" y="21599"/>
                    <a:pt x="15164" y="21213"/>
                    <a:pt x="15164" y="20735"/>
                  </a:cubicBezTo>
                  <a:cubicBezTo>
                    <a:pt x="15164" y="20670"/>
                    <a:pt x="15115" y="20606"/>
                    <a:pt x="15040" y="20544"/>
                  </a:cubicBezTo>
                  <a:cubicBezTo>
                    <a:pt x="16434" y="20429"/>
                    <a:pt x="17830" y="20266"/>
                    <a:pt x="19215" y="20046"/>
                  </a:cubicBezTo>
                  <a:cubicBezTo>
                    <a:pt x="19762" y="19959"/>
                    <a:pt x="20211" y="19434"/>
                    <a:pt x="20338" y="18731"/>
                  </a:cubicBezTo>
                  <a:cubicBezTo>
                    <a:pt x="21347" y="13181"/>
                    <a:pt x="21347" y="7553"/>
                    <a:pt x="20338" y="200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ctr" defTabSz="209369" hangingPunct="0">
                <a:lnSpc>
                  <a:spcPct val="120000"/>
                </a:lnSpc>
              </a:pPr>
              <a:endParaRPr lang="en-US" sz="14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7" name="AutoShape 142"/>
            <p:cNvSpPr>
              <a:spLocks/>
            </p:cNvSpPr>
            <p:nvPr/>
          </p:nvSpPr>
          <p:spPr bwMode="auto">
            <a:xfrm>
              <a:off x="2944019" y="1783557"/>
              <a:ext cx="43656" cy="4286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7200"/>
                  </a:moveTo>
                  <a:cubicBezTo>
                    <a:pt x="12779" y="7200"/>
                    <a:pt x="14399" y="8820"/>
                    <a:pt x="14399" y="10800"/>
                  </a:cubicBezTo>
                  <a:cubicBezTo>
                    <a:pt x="14399" y="12779"/>
                    <a:pt x="12779" y="14400"/>
                    <a:pt x="10800" y="14400"/>
                  </a:cubicBezTo>
                  <a:cubicBezTo>
                    <a:pt x="8820" y="14400"/>
                    <a:pt x="7199" y="12779"/>
                    <a:pt x="7199" y="10800"/>
                  </a:cubicBezTo>
                  <a:cubicBezTo>
                    <a:pt x="7199" y="8820"/>
                    <a:pt x="8820" y="7200"/>
                    <a:pt x="10800" y="7200"/>
                  </a:cubicBezTo>
                  <a:moveTo>
                    <a:pt x="10800" y="21599"/>
                  </a:moveTo>
                  <a:cubicBezTo>
                    <a:pt x="16762" y="21599"/>
                    <a:pt x="21600" y="16762"/>
                    <a:pt x="21600" y="10800"/>
                  </a:cubicBezTo>
                  <a:cubicBezTo>
                    <a:pt x="21600" y="4837"/>
                    <a:pt x="16762" y="0"/>
                    <a:pt x="10800" y="0"/>
                  </a:cubicBezTo>
                  <a:cubicBezTo>
                    <a:pt x="4837" y="0"/>
                    <a:pt x="0" y="4837"/>
                    <a:pt x="0" y="10800"/>
                  </a:cubicBezTo>
                  <a:cubicBezTo>
                    <a:pt x="0" y="16762"/>
                    <a:pt x="4837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ctr" defTabSz="209369" hangingPunct="0">
                <a:lnSpc>
                  <a:spcPct val="120000"/>
                </a:lnSpc>
              </a:pPr>
              <a:endParaRPr lang="en-US" sz="14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8" name="AutoShape 143"/>
            <p:cNvSpPr>
              <a:spLocks/>
            </p:cNvSpPr>
            <p:nvPr/>
          </p:nvSpPr>
          <p:spPr bwMode="auto">
            <a:xfrm>
              <a:off x="2929732" y="1971675"/>
              <a:ext cx="57944" cy="1508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899" y="0"/>
                  </a:moveTo>
                  <a:lnTo>
                    <a:pt x="2699" y="0"/>
                  </a:lnTo>
                  <a:cubicBezTo>
                    <a:pt x="1210" y="0"/>
                    <a:pt x="0" y="4841"/>
                    <a:pt x="0" y="10800"/>
                  </a:cubicBezTo>
                  <a:cubicBezTo>
                    <a:pt x="0" y="16758"/>
                    <a:pt x="1210" y="21599"/>
                    <a:pt x="2699" y="21599"/>
                  </a:cubicBezTo>
                  <a:lnTo>
                    <a:pt x="18899" y="21599"/>
                  </a:lnTo>
                  <a:cubicBezTo>
                    <a:pt x="20389" y="21599"/>
                    <a:pt x="21600" y="16758"/>
                    <a:pt x="21600" y="10800"/>
                  </a:cubicBezTo>
                  <a:cubicBezTo>
                    <a:pt x="21600" y="4841"/>
                    <a:pt x="20389" y="0"/>
                    <a:pt x="18899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ctr" defTabSz="209369" hangingPunct="0">
                <a:lnSpc>
                  <a:spcPct val="120000"/>
                </a:lnSpc>
              </a:pPr>
              <a:endParaRPr lang="en-US" sz="14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9" name="AutoShape 144"/>
            <p:cNvSpPr>
              <a:spLocks/>
            </p:cNvSpPr>
            <p:nvPr/>
          </p:nvSpPr>
          <p:spPr bwMode="auto">
            <a:xfrm>
              <a:off x="2944019" y="1928019"/>
              <a:ext cx="58738" cy="1508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899" y="0"/>
                  </a:moveTo>
                  <a:lnTo>
                    <a:pt x="2699" y="0"/>
                  </a:lnTo>
                  <a:cubicBezTo>
                    <a:pt x="1210" y="0"/>
                    <a:pt x="0" y="4841"/>
                    <a:pt x="0" y="10800"/>
                  </a:cubicBezTo>
                  <a:cubicBezTo>
                    <a:pt x="0" y="16758"/>
                    <a:pt x="1210" y="21599"/>
                    <a:pt x="2699" y="21599"/>
                  </a:cubicBezTo>
                  <a:lnTo>
                    <a:pt x="18899" y="21599"/>
                  </a:lnTo>
                  <a:cubicBezTo>
                    <a:pt x="20389" y="21599"/>
                    <a:pt x="21600" y="16758"/>
                    <a:pt x="21600" y="10800"/>
                  </a:cubicBezTo>
                  <a:cubicBezTo>
                    <a:pt x="21600" y="4841"/>
                    <a:pt x="20389" y="0"/>
                    <a:pt x="18899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ctr" defTabSz="209369" hangingPunct="0">
                <a:lnSpc>
                  <a:spcPct val="120000"/>
                </a:lnSpc>
              </a:pPr>
              <a:endParaRPr lang="en-US" sz="14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0" name="AutoShape 145"/>
            <p:cNvSpPr>
              <a:spLocks/>
            </p:cNvSpPr>
            <p:nvPr/>
          </p:nvSpPr>
          <p:spPr bwMode="auto">
            <a:xfrm>
              <a:off x="2944019" y="1885157"/>
              <a:ext cx="58738" cy="142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899" y="0"/>
                  </a:moveTo>
                  <a:lnTo>
                    <a:pt x="2699" y="0"/>
                  </a:lnTo>
                  <a:cubicBezTo>
                    <a:pt x="1210" y="0"/>
                    <a:pt x="0" y="4841"/>
                    <a:pt x="0" y="10800"/>
                  </a:cubicBezTo>
                  <a:cubicBezTo>
                    <a:pt x="0" y="16758"/>
                    <a:pt x="1210" y="21599"/>
                    <a:pt x="2699" y="21599"/>
                  </a:cubicBezTo>
                  <a:lnTo>
                    <a:pt x="18899" y="21599"/>
                  </a:lnTo>
                  <a:cubicBezTo>
                    <a:pt x="20389" y="21599"/>
                    <a:pt x="21600" y="16758"/>
                    <a:pt x="21600" y="10800"/>
                  </a:cubicBezTo>
                  <a:cubicBezTo>
                    <a:pt x="21600" y="4841"/>
                    <a:pt x="20389" y="0"/>
                    <a:pt x="18899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ctr" defTabSz="209369" hangingPunct="0">
                <a:lnSpc>
                  <a:spcPct val="120000"/>
                </a:lnSpc>
              </a:pPr>
              <a:endParaRPr lang="en-US" sz="14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1" name="AutoShape 146"/>
            <p:cNvSpPr>
              <a:spLocks/>
            </p:cNvSpPr>
            <p:nvPr/>
          </p:nvSpPr>
          <p:spPr bwMode="auto">
            <a:xfrm>
              <a:off x="2697957" y="1826419"/>
              <a:ext cx="86519" cy="61119"/>
            </a:xfrm>
            <a:custGeom>
              <a:avLst/>
              <a:gdLst>
                <a:gd name="T0" fmla="+- 0 10822 44"/>
                <a:gd name="T1" fmla="*/ T0 w 21556"/>
                <a:gd name="T2" fmla="+- 0 10826 53"/>
                <a:gd name="T3" fmla="*/ 10826 h 21547"/>
                <a:gd name="T4" fmla="+- 0 10822 44"/>
                <a:gd name="T5" fmla="*/ T4 w 21556"/>
                <a:gd name="T6" fmla="+- 0 10826 53"/>
                <a:gd name="T7" fmla="*/ 10826 h 21547"/>
                <a:gd name="T8" fmla="+- 0 10822 44"/>
                <a:gd name="T9" fmla="*/ T8 w 21556"/>
                <a:gd name="T10" fmla="+- 0 10826 53"/>
                <a:gd name="T11" fmla="*/ 10826 h 21547"/>
                <a:gd name="T12" fmla="+- 0 10822 44"/>
                <a:gd name="T13" fmla="*/ T12 w 21556"/>
                <a:gd name="T14" fmla="+- 0 10826 53"/>
                <a:gd name="T15" fmla="*/ 10826 h 21547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556" h="21547">
                  <a:moveTo>
                    <a:pt x="19751" y="2"/>
                  </a:moveTo>
                  <a:lnTo>
                    <a:pt x="3200" y="1845"/>
                  </a:lnTo>
                  <a:cubicBezTo>
                    <a:pt x="2215" y="2010"/>
                    <a:pt x="1272" y="3284"/>
                    <a:pt x="1106" y="4676"/>
                  </a:cubicBezTo>
                  <a:lnTo>
                    <a:pt x="1" y="18986"/>
                  </a:lnTo>
                  <a:cubicBezTo>
                    <a:pt x="-44" y="20398"/>
                    <a:pt x="724" y="21547"/>
                    <a:pt x="1712" y="21547"/>
                  </a:cubicBezTo>
                  <a:cubicBezTo>
                    <a:pt x="2698" y="21547"/>
                    <a:pt x="3542" y="20398"/>
                    <a:pt x="3582" y="18978"/>
                  </a:cubicBezTo>
                  <a:lnTo>
                    <a:pt x="4185" y="9251"/>
                  </a:lnTo>
                  <a:cubicBezTo>
                    <a:pt x="4319" y="7849"/>
                    <a:pt x="5235" y="6592"/>
                    <a:pt x="6220" y="6447"/>
                  </a:cubicBezTo>
                  <a:lnTo>
                    <a:pt x="19751" y="5128"/>
                  </a:lnTo>
                  <a:cubicBezTo>
                    <a:pt x="20743" y="5078"/>
                    <a:pt x="21556" y="3884"/>
                    <a:pt x="21556" y="2467"/>
                  </a:cubicBezTo>
                  <a:cubicBezTo>
                    <a:pt x="21556" y="1055"/>
                    <a:pt x="20743" y="-53"/>
                    <a:pt x="19751" y="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ctr" defTabSz="209369" hangingPunct="0">
                <a:lnSpc>
                  <a:spcPct val="120000"/>
                </a:lnSpc>
              </a:pPr>
              <a:endParaRPr lang="en-US" sz="14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1618619" y="316323"/>
            <a:ext cx="4801314" cy="820351"/>
            <a:chOff x="4547065" y="1641064"/>
            <a:chExt cx="4801314" cy="820351"/>
          </a:xfrm>
        </p:grpSpPr>
        <p:sp>
          <p:nvSpPr>
            <p:cNvPr id="67" name="矩形 66"/>
            <p:cNvSpPr/>
            <p:nvPr/>
          </p:nvSpPr>
          <p:spPr>
            <a:xfrm>
              <a:off x="4547065" y="1641064"/>
              <a:ext cx="4801314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600" dirty="0"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单击此处添加标题文本</a:t>
              </a:r>
            </a:p>
          </p:txBody>
        </p:sp>
        <p:sp>
          <p:nvSpPr>
            <p:cNvPr id="68" name="矩形 67"/>
            <p:cNvSpPr/>
            <p:nvPr/>
          </p:nvSpPr>
          <p:spPr>
            <a:xfrm>
              <a:off x="4595743" y="2199805"/>
              <a:ext cx="3537232" cy="2616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en-US" altLang="zh-CN" sz="1100" i="1" dirty="0" smtClean="0">
                  <a:solidFill>
                    <a:schemeClr val="bg1">
                      <a:lumMod val="75000"/>
                    </a:schemeClr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rPr>
                <a:t>CLICK HERE TO ADD TITLE TEXT</a:t>
              </a:r>
              <a:endParaRPr lang="zh-CN" altLang="en-US" sz="1100" i="1" dirty="0">
                <a:solidFill>
                  <a:schemeClr val="bg1">
                    <a:lumMod val="75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endParaRPr>
            </a:p>
          </p:txBody>
        </p:sp>
      </p:grpSp>
      <p:sp>
        <p:nvSpPr>
          <p:cNvPr id="69" name="文本框 68"/>
          <p:cNvSpPr txBox="1"/>
          <p:nvPr/>
        </p:nvSpPr>
        <p:spPr>
          <a:xfrm>
            <a:off x="290946" y="247857"/>
            <a:ext cx="80983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01</a:t>
            </a:r>
            <a:endParaRPr lang="zh-CN" altLang="en-US" sz="4000" dirty="0">
              <a:solidFill>
                <a:schemeClr val="bg1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889020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 dir="u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500"/>
                            </p:stCondLst>
                            <p:childTnLst>
                              <p:par>
                                <p:cTn id="4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500"/>
                            </p:stCondLst>
                            <p:childTnLst>
                              <p:par>
                                <p:cTn id="5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000"/>
                            </p:stCondLst>
                            <p:childTnLst>
                              <p:par>
                                <p:cTn id="5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500"/>
                            </p:stCondLst>
                            <p:childTnLst>
                              <p:par>
                                <p:cTn id="63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7000"/>
                            </p:stCondLst>
                            <p:childTnLst>
                              <p:par>
                                <p:cTn id="6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7500"/>
                            </p:stCondLst>
                            <p:childTnLst>
                              <p:par>
                                <p:cTn id="7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8000"/>
                            </p:stCondLst>
                            <p:childTnLst>
                              <p:par>
                                <p:cTn id="7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8500"/>
                            </p:stCondLst>
                            <p:childTnLst>
                              <p:par>
                                <p:cTn id="8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9000"/>
                            </p:stCondLst>
                            <p:childTnLst>
                              <p:par>
                                <p:cTn id="8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9500"/>
                            </p:stCondLst>
                            <p:childTnLst>
                              <p:par>
                                <p:cTn id="8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10000"/>
                            </p:stCondLst>
                            <p:childTnLst>
                              <p:par>
                                <p:cTn id="9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10500"/>
                            </p:stCondLst>
                            <p:childTnLst>
                              <p:par>
                                <p:cTn id="9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11000"/>
                            </p:stCondLst>
                            <p:childTnLst>
                              <p:par>
                                <p:cTn id="10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11500"/>
                            </p:stCondLst>
                            <p:childTnLst>
                              <p:par>
                                <p:cTn id="10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12000"/>
                            </p:stCondLst>
                            <p:childTnLst>
                              <p:par>
                                <p:cTn id="10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12500"/>
                            </p:stCondLst>
                            <p:childTnLst>
                              <p:par>
                                <p:cTn id="1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13000"/>
                            </p:stCondLst>
                            <p:childTnLst>
                              <p:par>
                                <p:cTn id="1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13500"/>
                            </p:stCondLst>
                            <p:childTnLst>
                              <p:par>
                                <p:cTn id="1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14000"/>
                            </p:stCondLst>
                            <p:childTnLst>
                              <p:par>
                                <p:cTn id="1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14500"/>
                            </p:stCondLst>
                            <p:childTnLst>
                              <p:par>
                                <p:cTn id="1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>
                            <p:stCondLst>
                              <p:cond delay="15000"/>
                            </p:stCondLst>
                            <p:childTnLst>
                              <p:par>
                                <p:cTn id="1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5"/>
          <p:cNvSpPr>
            <a:spLocks/>
          </p:cNvSpPr>
          <p:nvPr userDrawn="1"/>
        </p:nvSpPr>
        <p:spPr bwMode="auto">
          <a:xfrm>
            <a:off x="9732387" y="3456698"/>
            <a:ext cx="457624" cy="952432"/>
          </a:xfrm>
          <a:custGeom>
            <a:avLst/>
            <a:gdLst>
              <a:gd name="T0" fmla="*/ 280 w 280"/>
              <a:gd name="T1" fmla="*/ 278 h 862"/>
              <a:gd name="T2" fmla="*/ 280 w 280"/>
              <a:gd name="T3" fmla="*/ 862 h 862"/>
              <a:gd name="T4" fmla="*/ 0 w 280"/>
              <a:gd name="T5" fmla="*/ 582 h 862"/>
              <a:gd name="T6" fmla="*/ 0 w 280"/>
              <a:gd name="T7" fmla="*/ 0 h 862"/>
              <a:gd name="T8" fmla="*/ 3 w 280"/>
              <a:gd name="T9" fmla="*/ 0 h 862"/>
              <a:gd name="T10" fmla="*/ 280 w 280"/>
              <a:gd name="T11" fmla="*/ 278 h 8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80" h="862">
                <a:moveTo>
                  <a:pt x="280" y="278"/>
                </a:moveTo>
                <a:lnTo>
                  <a:pt x="280" y="862"/>
                </a:lnTo>
                <a:lnTo>
                  <a:pt x="0" y="582"/>
                </a:lnTo>
                <a:lnTo>
                  <a:pt x="0" y="0"/>
                </a:lnTo>
                <a:lnTo>
                  <a:pt x="3" y="0"/>
                </a:lnTo>
                <a:lnTo>
                  <a:pt x="280" y="278"/>
                </a:lnTo>
                <a:close/>
              </a:path>
            </a:pathLst>
          </a:custGeom>
          <a:solidFill>
            <a:schemeClr val="accent6">
              <a:lumMod val="50000"/>
            </a:schemeClr>
          </a:solidFill>
          <a:ln>
            <a:noFill/>
          </a:ln>
          <a:extLst/>
        </p:spPr>
        <p:txBody>
          <a:bodyPr vert="horz" wrap="square" lIns="111657" tIns="55828" rIns="111657" bIns="55828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140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" name="Freeform 8"/>
          <p:cNvSpPr>
            <a:spLocks/>
          </p:cNvSpPr>
          <p:nvPr userDrawn="1"/>
        </p:nvSpPr>
        <p:spPr bwMode="auto">
          <a:xfrm>
            <a:off x="8330096" y="3456697"/>
            <a:ext cx="459259" cy="1240813"/>
          </a:xfrm>
          <a:custGeom>
            <a:avLst/>
            <a:gdLst>
              <a:gd name="T0" fmla="*/ 281 w 281"/>
              <a:gd name="T1" fmla="*/ 278 h 1123"/>
              <a:gd name="T2" fmla="*/ 281 w 281"/>
              <a:gd name="T3" fmla="*/ 1123 h 1123"/>
              <a:gd name="T4" fmla="*/ 0 w 281"/>
              <a:gd name="T5" fmla="*/ 842 h 1123"/>
              <a:gd name="T6" fmla="*/ 0 w 281"/>
              <a:gd name="T7" fmla="*/ 0 h 1123"/>
              <a:gd name="T8" fmla="*/ 279 w 281"/>
              <a:gd name="T9" fmla="*/ 278 h 1123"/>
              <a:gd name="T10" fmla="*/ 281 w 281"/>
              <a:gd name="T11" fmla="*/ 278 h 1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81" h="1123">
                <a:moveTo>
                  <a:pt x="281" y="278"/>
                </a:moveTo>
                <a:lnTo>
                  <a:pt x="281" y="1123"/>
                </a:lnTo>
                <a:lnTo>
                  <a:pt x="0" y="842"/>
                </a:lnTo>
                <a:lnTo>
                  <a:pt x="0" y="0"/>
                </a:lnTo>
                <a:lnTo>
                  <a:pt x="279" y="278"/>
                </a:lnTo>
                <a:lnTo>
                  <a:pt x="281" y="278"/>
                </a:lnTo>
                <a:close/>
              </a:path>
            </a:pathLst>
          </a:custGeom>
          <a:solidFill>
            <a:srgbClr val="002060"/>
          </a:solidFill>
          <a:ln>
            <a:noFill/>
          </a:ln>
          <a:extLst/>
        </p:spPr>
        <p:txBody>
          <a:bodyPr vert="horz" wrap="square" lIns="111657" tIns="55828" rIns="111657" bIns="55828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140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" name="Freeform 10"/>
          <p:cNvSpPr>
            <a:spLocks/>
          </p:cNvSpPr>
          <p:nvPr userDrawn="1"/>
        </p:nvSpPr>
        <p:spPr bwMode="auto">
          <a:xfrm>
            <a:off x="6929437" y="3456697"/>
            <a:ext cx="459259" cy="1240813"/>
          </a:xfrm>
          <a:custGeom>
            <a:avLst/>
            <a:gdLst>
              <a:gd name="T0" fmla="*/ 281 w 281"/>
              <a:gd name="T1" fmla="*/ 278 h 1123"/>
              <a:gd name="T2" fmla="*/ 281 w 281"/>
              <a:gd name="T3" fmla="*/ 1123 h 1123"/>
              <a:gd name="T4" fmla="*/ 0 w 281"/>
              <a:gd name="T5" fmla="*/ 842 h 1123"/>
              <a:gd name="T6" fmla="*/ 0 w 281"/>
              <a:gd name="T7" fmla="*/ 0 h 1123"/>
              <a:gd name="T8" fmla="*/ 278 w 281"/>
              <a:gd name="T9" fmla="*/ 278 h 1123"/>
              <a:gd name="T10" fmla="*/ 281 w 281"/>
              <a:gd name="T11" fmla="*/ 278 h 1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81" h="1123">
                <a:moveTo>
                  <a:pt x="281" y="278"/>
                </a:moveTo>
                <a:lnTo>
                  <a:pt x="281" y="1123"/>
                </a:lnTo>
                <a:lnTo>
                  <a:pt x="0" y="842"/>
                </a:lnTo>
                <a:lnTo>
                  <a:pt x="0" y="0"/>
                </a:lnTo>
                <a:lnTo>
                  <a:pt x="278" y="278"/>
                </a:lnTo>
                <a:lnTo>
                  <a:pt x="281" y="278"/>
                </a:lnTo>
                <a:close/>
              </a:path>
            </a:pathLst>
          </a:custGeom>
          <a:solidFill>
            <a:schemeClr val="accent4">
              <a:lumMod val="50000"/>
            </a:schemeClr>
          </a:solidFill>
          <a:ln>
            <a:noFill/>
          </a:ln>
          <a:extLst/>
        </p:spPr>
        <p:txBody>
          <a:bodyPr vert="horz" wrap="square" lIns="111657" tIns="55828" rIns="111657" bIns="55828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140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0" name="Freeform 12"/>
          <p:cNvSpPr>
            <a:spLocks/>
          </p:cNvSpPr>
          <p:nvPr userDrawn="1"/>
        </p:nvSpPr>
        <p:spPr bwMode="auto">
          <a:xfrm>
            <a:off x="5528777" y="3456697"/>
            <a:ext cx="457624" cy="1240813"/>
          </a:xfrm>
          <a:custGeom>
            <a:avLst/>
            <a:gdLst>
              <a:gd name="T0" fmla="*/ 280 w 280"/>
              <a:gd name="T1" fmla="*/ 278 h 1123"/>
              <a:gd name="T2" fmla="*/ 280 w 280"/>
              <a:gd name="T3" fmla="*/ 1123 h 1123"/>
              <a:gd name="T4" fmla="*/ 0 w 280"/>
              <a:gd name="T5" fmla="*/ 842 h 1123"/>
              <a:gd name="T6" fmla="*/ 0 w 280"/>
              <a:gd name="T7" fmla="*/ 0 h 1123"/>
              <a:gd name="T8" fmla="*/ 278 w 280"/>
              <a:gd name="T9" fmla="*/ 278 h 1123"/>
              <a:gd name="T10" fmla="*/ 280 w 280"/>
              <a:gd name="T11" fmla="*/ 278 h 1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80" h="1123">
                <a:moveTo>
                  <a:pt x="280" y="278"/>
                </a:moveTo>
                <a:lnTo>
                  <a:pt x="280" y="1123"/>
                </a:lnTo>
                <a:lnTo>
                  <a:pt x="0" y="842"/>
                </a:lnTo>
                <a:lnTo>
                  <a:pt x="0" y="0"/>
                </a:lnTo>
                <a:lnTo>
                  <a:pt x="278" y="278"/>
                </a:lnTo>
                <a:lnTo>
                  <a:pt x="280" y="278"/>
                </a:lnTo>
                <a:close/>
              </a:path>
            </a:pathLst>
          </a:custGeom>
          <a:solidFill>
            <a:srgbClr val="002060"/>
          </a:solidFill>
          <a:ln>
            <a:noFill/>
          </a:ln>
          <a:extLst/>
        </p:spPr>
        <p:txBody>
          <a:bodyPr vert="horz" wrap="square" lIns="111657" tIns="55828" rIns="111657" bIns="55828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140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2" name="Freeform 14"/>
          <p:cNvSpPr>
            <a:spLocks/>
          </p:cNvSpPr>
          <p:nvPr userDrawn="1"/>
        </p:nvSpPr>
        <p:spPr bwMode="auto">
          <a:xfrm>
            <a:off x="4128118" y="3456697"/>
            <a:ext cx="457624" cy="1240813"/>
          </a:xfrm>
          <a:custGeom>
            <a:avLst/>
            <a:gdLst>
              <a:gd name="T0" fmla="*/ 280 w 280"/>
              <a:gd name="T1" fmla="*/ 278 h 1123"/>
              <a:gd name="T2" fmla="*/ 280 w 280"/>
              <a:gd name="T3" fmla="*/ 1123 h 1123"/>
              <a:gd name="T4" fmla="*/ 0 w 280"/>
              <a:gd name="T5" fmla="*/ 842 h 1123"/>
              <a:gd name="T6" fmla="*/ 0 w 280"/>
              <a:gd name="T7" fmla="*/ 0 h 1123"/>
              <a:gd name="T8" fmla="*/ 278 w 280"/>
              <a:gd name="T9" fmla="*/ 278 h 1123"/>
              <a:gd name="T10" fmla="*/ 280 w 280"/>
              <a:gd name="T11" fmla="*/ 278 h 1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80" h="1123">
                <a:moveTo>
                  <a:pt x="280" y="278"/>
                </a:moveTo>
                <a:lnTo>
                  <a:pt x="280" y="1123"/>
                </a:lnTo>
                <a:lnTo>
                  <a:pt x="0" y="842"/>
                </a:lnTo>
                <a:lnTo>
                  <a:pt x="0" y="0"/>
                </a:lnTo>
                <a:lnTo>
                  <a:pt x="278" y="278"/>
                </a:lnTo>
                <a:lnTo>
                  <a:pt x="280" y="278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  <a:extLst/>
        </p:spPr>
        <p:txBody>
          <a:bodyPr vert="horz" wrap="square" lIns="111657" tIns="55828" rIns="111657" bIns="55828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140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4" name="Freeform 16"/>
          <p:cNvSpPr>
            <a:spLocks/>
          </p:cNvSpPr>
          <p:nvPr userDrawn="1"/>
        </p:nvSpPr>
        <p:spPr bwMode="auto">
          <a:xfrm>
            <a:off x="2727458" y="3456697"/>
            <a:ext cx="457624" cy="1240813"/>
          </a:xfrm>
          <a:custGeom>
            <a:avLst/>
            <a:gdLst>
              <a:gd name="T0" fmla="*/ 280 w 280"/>
              <a:gd name="T1" fmla="*/ 278 h 1123"/>
              <a:gd name="T2" fmla="*/ 280 w 280"/>
              <a:gd name="T3" fmla="*/ 1123 h 1123"/>
              <a:gd name="T4" fmla="*/ 0 w 280"/>
              <a:gd name="T5" fmla="*/ 842 h 1123"/>
              <a:gd name="T6" fmla="*/ 0 w 280"/>
              <a:gd name="T7" fmla="*/ 0 h 1123"/>
              <a:gd name="T8" fmla="*/ 278 w 280"/>
              <a:gd name="T9" fmla="*/ 278 h 1123"/>
              <a:gd name="T10" fmla="*/ 280 w 280"/>
              <a:gd name="T11" fmla="*/ 278 h 1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80" h="1123">
                <a:moveTo>
                  <a:pt x="280" y="278"/>
                </a:moveTo>
                <a:lnTo>
                  <a:pt x="280" y="1123"/>
                </a:lnTo>
                <a:lnTo>
                  <a:pt x="0" y="842"/>
                </a:lnTo>
                <a:lnTo>
                  <a:pt x="0" y="0"/>
                </a:lnTo>
                <a:lnTo>
                  <a:pt x="278" y="278"/>
                </a:lnTo>
                <a:lnTo>
                  <a:pt x="280" y="278"/>
                </a:lnTo>
                <a:close/>
              </a:path>
            </a:pathLst>
          </a:custGeom>
          <a:solidFill>
            <a:srgbClr val="002060"/>
          </a:solidFill>
          <a:ln>
            <a:noFill/>
          </a:ln>
          <a:extLst/>
        </p:spPr>
        <p:txBody>
          <a:bodyPr vert="horz" wrap="square" lIns="111657" tIns="55828" rIns="111657" bIns="55828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140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5" name="Freeform 17"/>
          <p:cNvSpPr>
            <a:spLocks/>
          </p:cNvSpPr>
          <p:nvPr userDrawn="1"/>
        </p:nvSpPr>
        <p:spPr bwMode="auto">
          <a:xfrm>
            <a:off x="10190013" y="3616908"/>
            <a:ext cx="1008409" cy="938068"/>
          </a:xfrm>
          <a:custGeom>
            <a:avLst/>
            <a:gdLst>
              <a:gd name="T0" fmla="*/ 210 w 617"/>
              <a:gd name="T1" fmla="*/ 849 h 849"/>
              <a:gd name="T2" fmla="*/ 210 w 617"/>
              <a:gd name="T3" fmla="*/ 717 h 849"/>
              <a:gd name="T4" fmla="*/ 0 w 617"/>
              <a:gd name="T5" fmla="*/ 717 h 849"/>
              <a:gd name="T6" fmla="*/ 0 w 617"/>
              <a:gd name="T7" fmla="*/ 133 h 849"/>
              <a:gd name="T8" fmla="*/ 210 w 617"/>
              <a:gd name="T9" fmla="*/ 133 h 849"/>
              <a:gd name="T10" fmla="*/ 210 w 617"/>
              <a:gd name="T11" fmla="*/ 0 h 849"/>
              <a:gd name="T12" fmla="*/ 617 w 617"/>
              <a:gd name="T13" fmla="*/ 424 h 849"/>
              <a:gd name="T14" fmla="*/ 210 w 617"/>
              <a:gd name="T15" fmla="*/ 849 h 8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617" h="849">
                <a:moveTo>
                  <a:pt x="210" y="849"/>
                </a:moveTo>
                <a:lnTo>
                  <a:pt x="210" y="717"/>
                </a:lnTo>
                <a:lnTo>
                  <a:pt x="0" y="717"/>
                </a:lnTo>
                <a:lnTo>
                  <a:pt x="0" y="133"/>
                </a:lnTo>
                <a:lnTo>
                  <a:pt x="210" y="133"/>
                </a:lnTo>
                <a:lnTo>
                  <a:pt x="210" y="0"/>
                </a:lnTo>
                <a:lnTo>
                  <a:pt x="617" y="424"/>
                </a:lnTo>
                <a:lnTo>
                  <a:pt x="210" y="849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  <a:extLst/>
        </p:spPr>
        <p:txBody>
          <a:bodyPr vert="horz" wrap="square" lIns="111657" tIns="55828" rIns="111657" bIns="55828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1400"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1681214" y="3456698"/>
            <a:ext cx="1171847" cy="1236394"/>
            <a:chOff x="882491" y="2261909"/>
            <a:chExt cx="959665" cy="1012525"/>
          </a:xfrm>
        </p:grpSpPr>
        <p:sp>
          <p:nvSpPr>
            <p:cNvPr id="13" name="Freeform 15"/>
            <p:cNvSpPr>
              <a:spLocks/>
            </p:cNvSpPr>
            <p:nvPr userDrawn="1"/>
          </p:nvSpPr>
          <p:spPr bwMode="auto">
            <a:xfrm>
              <a:off x="967016" y="2261909"/>
              <a:ext cx="772282" cy="1012525"/>
            </a:xfrm>
            <a:custGeom>
              <a:avLst/>
              <a:gdLst>
                <a:gd name="T0" fmla="*/ 577 w 577"/>
                <a:gd name="T1" fmla="*/ 0 h 1119"/>
                <a:gd name="T2" fmla="*/ 577 w 577"/>
                <a:gd name="T3" fmla="*/ 1119 h 1119"/>
                <a:gd name="T4" fmla="*/ 288 w 577"/>
                <a:gd name="T5" fmla="*/ 840 h 1119"/>
                <a:gd name="T6" fmla="*/ 0 w 577"/>
                <a:gd name="T7" fmla="*/ 1118 h 1119"/>
                <a:gd name="T8" fmla="*/ 0 w 577"/>
                <a:gd name="T9" fmla="*/ 0 h 1119"/>
                <a:gd name="T10" fmla="*/ 577 w 577"/>
                <a:gd name="T11" fmla="*/ 0 h 1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7" h="1119">
                  <a:moveTo>
                    <a:pt x="577" y="0"/>
                  </a:moveTo>
                  <a:lnTo>
                    <a:pt x="577" y="1119"/>
                  </a:lnTo>
                  <a:lnTo>
                    <a:pt x="288" y="840"/>
                  </a:lnTo>
                  <a:lnTo>
                    <a:pt x="0" y="1118"/>
                  </a:lnTo>
                  <a:lnTo>
                    <a:pt x="0" y="0"/>
                  </a:lnTo>
                  <a:lnTo>
                    <a:pt x="577" y="0"/>
                  </a:ln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11657" tIns="55828" rIns="111657" bIns="5582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40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6" name="Text Placeholder 59"/>
            <p:cNvSpPr txBox="1">
              <a:spLocks/>
            </p:cNvSpPr>
            <p:nvPr/>
          </p:nvSpPr>
          <p:spPr>
            <a:xfrm>
              <a:off x="882491" y="2383410"/>
              <a:ext cx="959665" cy="677314"/>
            </a:xfrm>
            <a:prstGeom prst="rect">
              <a:avLst/>
            </a:prstGeom>
          </p:spPr>
          <p:txBody>
            <a:bodyPr anchor="ctr">
              <a:noAutofit/>
            </a:bodyPr>
            <a:lstStyle>
              <a:lvl1pPr marL="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b="0" kern="1200">
                  <a:solidFill>
                    <a:schemeClr val="bg1"/>
                  </a:solidFill>
                  <a:latin typeface="Roboto Light" panose="02000000000000000000" pitchFamily="2" charset="0"/>
                  <a:ea typeface="Roboto Light" panose="02000000000000000000" pitchFamily="2" charset="0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en-US" sz="2400" dirty="0" smtClean="0">
                  <a:latin typeface="+mn-lt"/>
                  <a:ea typeface="+mn-ea"/>
                  <a:cs typeface="+mn-ea"/>
                  <a:sym typeface="+mn-lt"/>
                </a:rPr>
                <a:t>2016</a:t>
              </a:r>
              <a:endParaRPr lang="en-US" sz="24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3081873" y="3456697"/>
            <a:ext cx="1171847" cy="1240813"/>
            <a:chOff x="2029538" y="2261909"/>
            <a:chExt cx="959665" cy="1016144"/>
          </a:xfrm>
        </p:grpSpPr>
        <p:sp>
          <p:nvSpPr>
            <p:cNvPr id="11" name="Rectangle 13"/>
            <p:cNvSpPr>
              <a:spLocks noChangeArrowheads="1"/>
            </p:cNvSpPr>
            <p:nvPr userDrawn="1"/>
          </p:nvSpPr>
          <p:spPr bwMode="auto">
            <a:xfrm>
              <a:off x="2114063" y="2261909"/>
              <a:ext cx="772282" cy="101614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11657" tIns="55828" rIns="111657" bIns="5582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40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7" name="Text Placeholder 59"/>
            <p:cNvSpPr txBox="1">
              <a:spLocks/>
            </p:cNvSpPr>
            <p:nvPr/>
          </p:nvSpPr>
          <p:spPr>
            <a:xfrm>
              <a:off x="2029538" y="2383410"/>
              <a:ext cx="959665" cy="677314"/>
            </a:xfrm>
            <a:prstGeom prst="rect">
              <a:avLst/>
            </a:prstGeom>
          </p:spPr>
          <p:txBody>
            <a:bodyPr anchor="ctr">
              <a:noAutofit/>
            </a:bodyPr>
            <a:lstStyle>
              <a:lvl1pPr marL="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b="0" kern="1200">
                  <a:solidFill>
                    <a:schemeClr val="bg1"/>
                  </a:solidFill>
                  <a:latin typeface="Roboto Light" panose="02000000000000000000" pitchFamily="2" charset="0"/>
                  <a:ea typeface="Roboto Light" panose="02000000000000000000" pitchFamily="2" charset="0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en-US" sz="2400" dirty="0" smtClean="0">
                  <a:latin typeface="+mn-lt"/>
                  <a:ea typeface="+mn-ea"/>
                  <a:cs typeface="+mn-ea"/>
                  <a:sym typeface="+mn-lt"/>
                </a:rPr>
                <a:t>2017</a:t>
              </a:r>
              <a:endParaRPr lang="en-US" sz="24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4482532" y="3456698"/>
            <a:ext cx="1171847" cy="1240813"/>
            <a:chOff x="3176585" y="2261910"/>
            <a:chExt cx="959665" cy="1016144"/>
          </a:xfrm>
        </p:grpSpPr>
        <p:sp>
          <p:nvSpPr>
            <p:cNvPr id="9" name="Rectangle 11"/>
            <p:cNvSpPr>
              <a:spLocks noChangeArrowheads="1"/>
            </p:cNvSpPr>
            <p:nvPr userDrawn="1"/>
          </p:nvSpPr>
          <p:spPr bwMode="auto">
            <a:xfrm>
              <a:off x="3261109" y="2261910"/>
              <a:ext cx="772282" cy="1016144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11657" tIns="55828" rIns="111657" bIns="5582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40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8" name="Text Placeholder 59"/>
            <p:cNvSpPr txBox="1">
              <a:spLocks/>
            </p:cNvSpPr>
            <p:nvPr/>
          </p:nvSpPr>
          <p:spPr>
            <a:xfrm>
              <a:off x="3176585" y="2383410"/>
              <a:ext cx="959665" cy="677314"/>
            </a:xfrm>
            <a:prstGeom prst="rect">
              <a:avLst/>
            </a:prstGeom>
          </p:spPr>
          <p:txBody>
            <a:bodyPr anchor="ctr">
              <a:noAutofit/>
            </a:bodyPr>
            <a:lstStyle>
              <a:lvl1pPr marL="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b="0" kern="1200">
                  <a:solidFill>
                    <a:schemeClr val="bg1"/>
                  </a:solidFill>
                  <a:latin typeface="Roboto Light" panose="02000000000000000000" pitchFamily="2" charset="0"/>
                  <a:ea typeface="Roboto Light" panose="02000000000000000000" pitchFamily="2" charset="0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en-US" sz="2400" dirty="0" smtClean="0">
                  <a:latin typeface="+mn-lt"/>
                  <a:ea typeface="+mn-ea"/>
                  <a:cs typeface="+mn-ea"/>
                  <a:sym typeface="+mn-lt"/>
                </a:rPr>
                <a:t>2018</a:t>
              </a:r>
              <a:endParaRPr lang="en-US" sz="24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5883190" y="3456697"/>
            <a:ext cx="1171847" cy="1240813"/>
            <a:chOff x="4323632" y="2261909"/>
            <a:chExt cx="959665" cy="1016144"/>
          </a:xfrm>
        </p:grpSpPr>
        <p:sp>
          <p:nvSpPr>
            <p:cNvPr id="7" name="Rectangle 9"/>
            <p:cNvSpPr>
              <a:spLocks noChangeArrowheads="1"/>
            </p:cNvSpPr>
            <p:nvPr userDrawn="1"/>
          </p:nvSpPr>
          <p:spPr bwMode="auto">
            <a:xfrm>
              <a:off x="4408157" y="2261909"/>
              <a:ext cx="772282" cy="1016144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11657" tIns="55828" rIns="111657" bIns="5582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40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9" name="Text Placeholder 59"/>
            <p:cNvSpPr txBox="1">
              <a:spLocks/>
            </p:cNvSpPr>
            <p:nvPr/>
          </p:nvSpPr>
          <p:spPr>
            <a:xfrm>
              <a:off x="4323632" y="2383410"/>
              <a:ext cx="959665" cy="677314"/>
            </a:xfrm>
            <a:prstGeom prst="rect">
              <a:avLst/>
            </a:prstGeom>
          </p:spPr>
          <p:txBody>
            <a:bodyPr anchor="ctr">
              <a:noAutofit/>
            </a:bodyPr>
            <a:lstStyle>
              <a:lvl1pPr marL="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b="0" kern="1200">
                  <a:solidFill>
                    <a:schemeClr val="accent5"/>
                  </a:solidFill>
                  <a:latin typeface="Roboto Light" panose="02000000000000000000" pitchFamily="2" charset="0"/>
                  <a:ea typeface="Roboto Light" panose="02000000000000000000" pitchFamily="2" charset="0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en-US" sz="2400" dirty="0" smtClean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2019</a:t>
              </a:r>
              <a:endParaRPr lang="en-US" sz="24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7280769" y="3456697"/>
            <a:ext cx="1171847" cy="1240813"/>
            <a:chOff x="5468157" y="2261909"/>
            <a:chExt cx="959665" cy="1016144"/>
          </a:xfrm>
        </p:grpSpPr>
        <p:sp>
          <p:nvSpPr>
            <p:cNvPr id="5" name="Rectangle 7"/>
            <p:cNvSpPr>
              <a:spLocks noChangeArrowheads="1"/>
            </p:cNvSpPr>
            <p:nvPr userDrawn="1"/>
          </p:nvSpPr>
          <p:spPr bwMode="auto">
            <a:xfrm>
              <a:off x="5556542" y="2261909"/>
              <a:ext cx="770944" cy="1016144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11657" tIns="55828" rIns="111657" bIns="5582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40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0" name="Text Placeholder 59"/>
            <p:cNvSpPr txBox="1">
              <a:spLocks/>
            </p:cNvSpPr>
            <p:nvPr/>
          </p:nvSpPr>
          <p:spPr>
            <a:xfrm>
              <a:off x="5468157" y="2383410"/>
              <a:ext cx="959665" cy="677314"/>
            </a:xfrm>
            <a:prstGeom prst="rect">
              <a:avLst/>
            </a:prstGeom>
          </p:spPr>
          <p:txBody>
            <a:bodyPr anchor="ctr">
              <a:noAutofit/>
            </a:bodyPr>
            <a:lstStyle>
              <a:lvl1pPr marL="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b="0" kern="1200">
                  <a:solidFill>
                    <a:schemeClr val="bg1"/>
                  </a:solidFill>
                  <a:latin typeface="Roboto Light" panose="02000000000000000000" pitchFamily="2" charset="0"/>
                  <a:ea typeface="Roboto Light" panose="02000000000000000000" pitchFamily="2" charset="0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en-US" sz="2400" dirty="0" smtClean="0">
                  <a:latin typeface="+mn-lt"/>
                  <a:ea typeface="+mn-ea"/>
                  <a:cs typeface="+mn-ea"/>
                  <a:sym typeface="+mn-lt"/>
                </a:rPr>
                <a:t>2020</a:t>
              </a:r>
              <a:endParaRPr lang="en-US" sz="24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8686142" y="3456697"/>
            <a:ext cx="1171847" cy="1240813"/>
            <a:chOff x="6619064" y="2261909"/>
            <a:chExt cx="959665" cy="1016144"/>
          </a:xfrm>
        </p:grpSpPr>
        <p:sp>
          <p:nvSpPr>
            <p:cNvPr id="4" name="Rectangle 6"/>
            <p:cNvSpPr>
              <a:spLocks noChangeArrowheads="1"/>
            </p:cNvSpPr>
            <p:nvPr userDrawn="1"/>
          </p:nvSpPr>
          <p:spPr bwMode="auto">
            <a:xfrm>
              <a:off x="6703589" y="2261909"/>
              <a:ext cx="772282" cy="1016144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11657" tIns="55828" rIns="111657" bIns="5582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40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1" name="Text Placeholder 59"/>
            <p:cNvSpPr txBox="1">
              <a:spLocks/>
            </p:cNvSpPr>
            <p:nvPr/>
          </p:nvSpPr>
          <p:spPr>
            <a:xfrm>
              <a:off x="6619064" y="2383410"/>
              <a:ext cx="959665" cy="677314"/>
            </a:xfrm>
            <a:prstGeom prst="rect">
              <a:avLst/>
            </a:prstGeom>
          </p:spPr>
          <p:txBody>
            <a:bodyPr anchor="ctr">
              <a:noAutofit/>
            </a:bodyPr>
            <a:lstStyle>
              <a:lvl1pPr marL="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b="0" kern="1200">
                  <a:solidFill>
                    <a:schemeClr val="bg1"/>
                  </a:solidFill>
                  <a:latin typeface="Roboto Light" panose="02000000000000000000" pitchFamily="2" charset="0"/>
                  <a:ea typeface="Roboto Light" panose="02000000000000000000" pitchFamily="2" charset="0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en-US" sz="2400" dirty="0" smtClean="0">
                  <a:latin typeface="+mn-lt"/>
                  <a:ea typeface="+mn-ea"/>
                  <a:cs typeface="+mn-ea"/>
                  <a:sym typeface="+mn-lt"/>
                </a:rPr>
                <a:t>2021</a:t>
              </a:r>
              <a:endParaRPr lang="en-US" sz="24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22" name="Text Placeholder 59"/>
          <p:cNvSpPr txBox="1">
            <a:spLocks/>
          </p:cNvSpPr>
          <p:nvPr/>
        </p:nvSpPr>
        <p:spPr>
          <a:xfrm>
            <a:off x="3333031" y="5508897"/>
            <a:ext cx="2195746" cy="443198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800" b="0" kern="1200">
                <a:solidFill>
                  <a:schemeClr val="tx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cxnSp>
        <p:nvCxnSpPr>
          <p:cNvPr id="23" name="Straight Connector 54"/>
          <p:cNvCxnSpPr/>
          <p:nvPr/>
        </p:nvCxnSpPr>
        <p:spPr>
          <a:xfrm>
            <a:off x="3185084" y="4690972"/>
            <a:ext cx="0" cy="1342296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 Placeholder 59"/>
          <p:cNvSpPr txBox="1">
            <a:spLocks/>
          </p:cNvSpPr>
          <p:nvPr/>
        </p:nvSpPr>
        <p:spPr>
          <a:xfrm>
            <a:off x="6133655" y="5508897"/>
            <a:ext cx="2195746" cy="443198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800" b="0" kern="1200">
                <a:solidFill>
                  <a:schemeClr val="tx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cxnSp>
        <p:nvCxnSpPr>
          <p:cNvPr id="25" name="Straight Connector 56"/>
          <p:cNvCxnSpPr/>
          <p:nvPr/>
        </p:nvCxnSpPr>
        <p:spPr>
          <a:xfrm>
            <a:off x="5985709" y="4690972"/>
            <a:ext cx="0" cy="1342296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 Placeholder 59"/>
          <p:cNvSpPr txBox="1">
            <a:spLocks/>
          </p:cNvSpPr>
          <p:nvPr/>
        </p:nvSpPr>
        <p:spPr>
          <a:xfrm>
            <a:off x="8937300" y="5508897"/>
            <a:ext cx="2195746" cy="443198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800" b="0" kern="1200">
                <a:solidFill>
                  <a:schemeClr val="tx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cxnSp>
        <p:nvCxnSpPr>
          <p:cNvPr id="27" name="Straight Connector 58"/>
          <p:cNvCxnSpPr/>
          <p:nvPr/>
        </p:nvCxnSpPr>
        <p:spPr>
          <a:xfrm>
            <a:off x="8789353" y="4690972"/>
            <a:ext cx="0" cy="1342296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 Placeholder 59"/>
          <p:cNvSpPr txBox="1">
            <a:spLocks/>
          </p:cNvSpPr>
          <p:nvPr/>
        </p:nvSpPr>
        <p:spPr>
          <a:xfrm>
            <a:off x="1932372" y="2071419"/>
            <a:ext cx="2195746" cy="443198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800" b="0" kern="1200">
                <a:solidFill>
                  <a:schemeClr val="tx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9" name="Text Placeholder 59"/>
          <p:cNvSpPr txBox="1">
            <a:spLocks/>
          </p:cNvSpPr>
          <p:nvPr/>
        </p:nvSpPr>
        <p:spPr>
          <a:xfrm>
            <a:off x="4732996" y="2071419"/>
            <a:ext cx="2195746" cy="443198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800" b="0" kern="1200">
                <a:solidFill>
                  <a:schemeClr val="tx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0" name="Text Placeholder 59"/>
          <p:cNvSpPr txBox="1">
            <a:spLocks/>
          </p:cNvSpPr>
          <p:nvPr/>
        </p:nvSpPr>
        <p:spPr>
          <a:xfrm>
            <a:off x="7536642" y="2071419"/>
            <a:ext cx="2195746" cy="443198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800" b="0" kern="1200">
                <a:solidFill>
                  <a:schemeClr val="tx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cxnSp>
        <p:nvCxnSpPr>
          <p:cNvPr id="31" name="Straight Connector 62"/>
          <p:cNvCxnSpPr/>
          <p:nvPr/>
        </p:nvCxnSpPr>
        <p:spPr>
          <a:xfrm>
            <a:off x="1794080" y="2121533"/>
            <a:ext cx="0" cy="1342296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63"/>
          <p:cNvCxnSpPr/>
          <p:nvPr/>
        </p:nvCxnSpPr>
        <p:spPr>
          <a:xfrm>
            <a:off x="4594307" y="2121533"/>
            <a:ext cx="0" cy="1342296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64"/>
          <p:cNvCxnSpPr/>
          <p:nvPr/>
        </p:nvCxnSpPr>
        <p:spPr>
          <a:xfrm>
            <a:off x="7392731" y="2121533"/>
            <a:ext cx="0" cy="1342296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6" name="组合 45"/>
          <p:cNvGrpSpPr/>
          <p:nvPr/>
        </p:nvGrpSpPr>
        <p:grpSpPr>
          <a:xfrm>
            <a:off x="1618619" y="316323"/>
            <a:ext cx="4801314" cy="820351"/>
            <a:chOff x="4547065" y="1641064"/>
            <a:chExt cx="4801314" cy="820351"/>
          </a:xfrm>
        </p:grpSpPr>
        <p:sp>
          <p:nvSpPr>
            <p:cNvPr id="47" name="矩形 46"/>
            <p:cNvSpPr/>
            <p:nvPr/>
          </p:nvSpPr>
          <p:spPr>
            <a:xfrm>
              <a:off x="4547065" y="1641064"/>
              <a:ext cx="4801314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600" dirty="0"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单击此处添加标题文本</a:t>
              </a:r>
            </a:p>
          </p:txBody>
        </p:sp>
        <p:sp>
          <p:nvSpPr>
            <p:cNvPr id="48" name="矩形 47"/>
            <p:cNvSpPr/>
            <p:nvPr/>
          </p:nvSpPr>
          <p:spPr>
            <a:xfrm>
              <a:off x="4595743" y="2199805"/>
              <a:ext cx="3537232" cy="2616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en-US" altLang="zh-CN" sz="1100" i="1" dirty="0" smtClean="0">
                  <a:solidFill>
                    <a:schemeClr val="bg1">
                      <a:lumMod val="75000"/>
                    </a:schemeClr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rPr>
                <a:t>CLICK HERE TO ADD TITLE TEXT</a:t>
              </a:r>
              <a:endParaRPr lang="zh-CN" altLang="en-US" sz="1100" i="1" dirty="0">
                <a:solidFill>
                  <a:schemeClr val="bg1">
                    <a:lumMod val="75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endParaRPr>
            </a:p>
          </p:txBody>
        </p:sp>
      </p:grpSp>
      <p:sp>
        <p:nvSpPr>
          <p:cNvPr id="49" name="文本框 48"/>
          <p:cNvSpPr txBox="1"/>
          <p:nvPr/>
        </p:nvSpPr>
        <p:spPr>
          <a:xfrm>
            <a:off x="290946" y="247857"/>
            <a:ext cx="80983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01</a:t>
            </a:r>
            <a:endParaRPr lang="zh-CN" altLang="en-US" sz="4000" dirty="0">
              <a:solidFill>
                <a:schemeClr val="bg1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915221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 dir="u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3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3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9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3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2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3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3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800"/>
                            </p:stCondLst>
                            <p:childTnLst>
                              <p:par>
                                <p:cTn id="2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3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1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3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400"/>
                            </p:stCondLst>
                            <p:childTnLst>
                              <p:par>
                                <p:cTn id="3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3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7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3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000"/>
                            </p:stCondLst>
                            <p:childTnLst>
                              <p:par>
                                <p:cTn id="4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3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3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3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60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3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900"/>
                            </p:stCondLst>
                            <p:childTnLst>
                              <p:par>
                                <p:cTn id="5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400"/>
                            </p:stCondLst>
                            <p:childTnLst>
                              <p:par>
                                <p:cTn id="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4900"/>
                            </p:stCondLst>
                            <p:childTnLst>
                              <p:par>
                                <p:cTn id="6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400"/>
                            </p:stCondLst>
                            <p:childTnLst>
                              <p:par>
                                <p:cTn id="6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900"/>
                            </p:stCondLst>
                            <p:childTnLst>
                              <p:par>
                                <p:cTn id="7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6400"/>
                            </p:stCondLst>
                            <p:childTnLst>
                              <p:par>
                                <p:cTn id="7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6900"/>
                            </p:stCondLst>
                            <p:childTnLst>
                              <p:par>
                                <p:cTn id="8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7400"/>
                            </p:stCondLst>
                            <p:childTnLst>
                              <p:par>
                                <p:cTn id="8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7900"/>
                            </p:stCondLst>
                            <p:childTnLst>
                              <p:par>
                                <p:cTn id="8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8400"/>
                            </p:stCondLst>
                            <p:childTnLst>
                              <p:par>
                                <p:cTn id="9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8900"/>
                            </p:stCondLst>
                            <p:childTnLst>
                              <p:par>
                                <p:cTn id="9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9400"/>
                            </p:stCondLst>
                            <p:childTnLst>
                              <p:par>
                                <p:cTn id="10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8" grpId="0" animBg="1"/>
      <p:bldP spid="10" grpId="0" animBg="1"/>
      <p:bldP spid="12" grpId="0" animBg="1"/>
      <p:bldP spid="14" grpId="0" animBg="1"/>
      <p:bldP spid="15" grpId="0" animBg="1"/>
      <p:bldP spid="22" grpId="0"/>
      <p:bldP spid="24" grpId="0"/>
      <p:bldP spid="26" grpId="0"/>
      <p:bldP spid="28" grpId="0"/>
      <p:bldP spid="29" grpId="0"/>
      <p:bldP spid="30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文本框 52"/>
          <p:cNvSpPr txBox="1"/>
          <p:nvPr/>
        </p:nvSpPr>
        <p:spPr>
          <a:xfrm>
            <a:off x="4197127" y="736005"/>
            <a:ext cx="3288080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9900" dirty="0" smtClean="0">
                <a:solidFill>
                  <a:srgbClr val="00B0F0"/>
                </a:solidFill>
                <a:effectLst>
                  <a:outerShdw blurRad="60007" dist="200025" dir="15000000" sy="30000" kx="-1800000" algn="bl" rotWithShape="0">
                    <a:schemeClr val="bg1">
                      <a:lumMod val="75000"/>
                      <a:alpha val="32000"/>
                    </a:scheme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05</a:t>
            </a:r>
            <a:endParaRPr lang="zh-CN" altLang="en-US" sz="19900" dirty="0">
              <a:solidFill>
                <a:srgbClr val="00B0F0"/>
              </a:solidFill>
              <a:effectLst>
                <a:outerShdw blurRad="60007" dist="200025" dir="15000000" sy="30000" kx="-1800000" algn="bl" rotWithShape="0">
                  <a:schemeClr val="bg1">
                    <a:lumMod val="75000"/>
                    <a:alpha val="32000"/>
                  </a:schemeClr>
                </a:outerShdw>
              </a:effectLst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grpSp>
        <p:nvGrpSpPr>
          <p:cNvPr id="54" name="组合 53"/>
          <p:cNvGrpSpPr/>
          <p:nvPr/>
        </p:nvGrpSpPr>
        <p:grpSpPr>
          <a:xfrm>
            <a:off x="4327932" y="3507305"/>
            <a:ext cx="4801314" cy="971257"/>
            <a:chOff x="4547065" y="1641064"/>
            <a:chExt cx="4801314" cy="971257"/>
          </a:xfrm>
        </p:grpSpPr>
        <p:sp>
          <p:nvSpPr>
            <p:cNvPr id="14" name="矩形 13"/>
            <p:cNvSpPr/>
            <p:nvPr/>
          </p:nvSpPr>
          <p:spPr>
            <a:xfrm>
              <a:off x="4547065" y="1641064"/>
              <a:ext cx="4801314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600" dirty="0"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单击此处添加标题文本</a:t>
              </a:r>
            </a:p>
          </p:txBody>
        </p:sp>
        <p:sp>
          <p:nvSpPr>
            <p:cNvPr id="52" name="矩形 51"/>
            <p:cNvSpPr/>
            <p:nvPr/>
          </p:nvSpPr>
          <p:spPr>
            <a:xfrm>
              <a:off x="4573385" y="2304544"/>
              <a:ext cx="4166970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en-US" altLang="zh-CN" sz="1400" i="1" dirty="0" smtClean="0">
                  <a:solidFill>
                    <a:schemeClr val="bg1">
                      <a:lumMod val="75000"/>
                    </a:schemeClr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rPr>
                <a:t>CLICK HERE TO ADD TITLE TEXT</a:t>
              </a:r>
              <a:endParaRPr lang="zh-CN" altLang="en-US" sz="1400" i="1" dirty="0">
                <a:solidFill>
                  <a:schemeClr val="bg1">
                    <a:lumMod val="75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endParaRPr>
            </a:p>
          </p:txBody>
        </p:sp>
      </p:grpSp>
      <p:sp>
        <p:nvSpPr>
          <p:cNvPr id="4" name="矩形 3"/>
          <p:cNvSpPr/>
          <p:nvPr/>
        </p:nvSpPr>
        <p:spPr>
          <a:xfrm>
            <a:off x="4323643" y="4766594"/>
            <a:ext cx="480131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根据自己的需要添加适当的文字，此处添加详细文本描述，建议与标题相关尽量简洁... ...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1" y="0"/>
            <a:ext cx="5509039" cy="7232652"/>
            <a:chOff x="1" y="0"/>
            <a:chExt cx="5509039" cy="7232652"/>
          </a:xfrm>
        </p:grpSpPr>
        <p:sp>
          <p:nvSpPr>
            <p:cNvPr id="11" name="任意多边形 10"/>
            <p:cNvSpPr/>
            <p:nvPr/>
          </p:nvSpPr>
          <p:spPr>
            <a:xfrm>
              <a:off x="1" y="0"/>
              <a:ext cx="5509039" cy="7232650"/>
            </a:xfrm>
            <a:custGeom>
              <a:avLst/>
              <a:gdLst>
                <a:gd name="connsiteX0" fmla="*/ 0 w 5509039"/>
                <a:gd name="connsiteY0" fmla="*/ 0 h 7232650"/>
                <a:gd name="connsiteX1" fmla="*/ 5509039 w 5509039"/>
                <a:gd name="connsiteY1" fmla="*/ 0 h 7232650"/>
                <a:gd name="connsiteX2" fmla="*/ 5376384 w 5509039"/>
                <a:gd name="connsiteY2" fmla="*/ 37670 h 7232650"/>
                <a:gd name="connsiteX3" fmla="*/ 1532831 w 5509039"/>
                <a:gd name="connsiteY3" fmla="*/ 5261972 h 7232650"/>
                <a:gd name="connsiteX4" fmla="*/ 1864763 w 5509039"/>
                <a:gd name="connsiteY4" fmla="*/ 7142821 h 7232650"/>
                <a:gd name="connsiteX5" fmla="*/ 1900182 w 5509039"/>
                <a:gd name="connsiteY5" fmla="*/ 7232650 h 7232650"/>
                <a:gd name="connsiteX6" fmla="*/ 0 w 5509039"/>
                <a:gd name="connsiteY6" fmla="*/ 7232650 h 7232650"/>
                <a:gd name="connsiteX7" fmla="*/ 0 w 5509039"/>
                <a:gd name="connsiteY7" fmla="*/ 0 h 7232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509039" h="7232650">
                  <a:moveTo>
                    <a:pt x="0" y="0"/>
                  </a:moveTo>
                  <a:lnTo>
                    <a:pt x="5509039" y="0"/>
                  </a:lnTo>
                  <a:lnTo>
                    <a:pt x="5376384" y="37670"/>
                  </a:lnTo>
                  <a:cubicBezTo>
                    <a:pt x="3149624" y="730264"/>
                    <a:pt x="1532831" y="2807307"/>
                    <a:pt x="1532831" y="5261972"/>
                  </a:cubicBezTo>
                  <a:cubicBezTo>
                    <a:pt x="1532831" y="5922844"/>
                    <a:pt x="1650025" y="6556343"/>
                    <a:pt x="1864763" y="7142821"/>
                  </a:cubicBezTo>
                  <a:lnTo>
                    <a:pt x="1900182" y="7232650"/>
                  </a:lnTo>
                  <a:lnTo>
                    <a:pt x="0" y="723265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9D9D9"/>
            </a:solidFill>
            <a:ln w="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2" name="图片 11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198" r="63346"/>
            <a:stretch/>
          </p:blipFill>
          <p:spPr>
            <a:xfrm>
              <a:off x="2" y="0"/>
              <a:ext cx="4539421" cy="7232652"/>
            </a:xfrm>
            <a:custGeom>
              <a:avLst/>
              <a:gdLst>
                <a:gd name="connsiteX0" fmla="*/ 0 w 4539421"/>
                <a:gd name="connsiteY0" fmla="*/ 0 h 7232652"/>
                <a:gd name="connsiteX1" fmla="*/ 4539421 w 4539421"/>
                <a:gd name="connsiteY1" fmla="*/ 0 h 7232652"/>
                <a:gd name="connsiteX2" fmla="*/ 4443064 w 4539421"/>
                <a:gd name="connsiteY2" fmla="*/ 43562 h 7232652"/>
                <a:gd name="connsiteX3" fmla="*/ 1388814 w 4539421"/>
                <a:gd name="connsiteY3" fmla="*/ 4903701 h 7232652"/>
                <a:gd name="connsiteX4" fmla="*/ 1812531 w 4539421"/>
                <a:gd name="connsiteY4" fmla="*/ 7002446 h 7232652"/>
                <a:gd name="connsiteX5" fmla="*/ 1916605 w 4539421"/>
                <a:gd name="connsiteY5" fmla="*/ 7232652 h 7232652"/>
                <a:gd name="connsiteX6" fmla="*/ 0 w 4539421"/>
                <a:gd name="connsiteY6" fmla="*/ 7232652 h 7232652"/>
                <a:gd name="connsiteX7" fmla="*/ 0 w 4539421"/>
                <a:gd name="connsiteY7" fmla="*/ 0 h 72326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539421" h="7232652">
                  <a:moveTo>
                    <a:pt x="0" y="0"/>
                  </a:moveTo>
                  <a:lnTo>
                    <a:pt x="4539421" y="0"/>
                  </a:lnTo>
                  <a:lnTo>
                    <a:pt x="4443064" y="43562"/>
                  </a:lnTo>
                  <a:cubicBezTo>
                    <a:pt x="2635893" y="914346"/>
                    <a:pt x="1388814" y="2763388"/>
                    <a:pt x="1388814" y="4903701"/>
                  </a:cubicBezTo>
                  <a:cubicBezTo>
                    <a:pt x="1388814" y="5648158"/>
                    <a:pt x="1539689" y="6357376"/>
                    <a:pt x="1812531" y="7002446"/>
                  </a:cubicBezTo>
                  <a:lnTo>
                    <a:pt x="1916605" y="7232652"/>
                  </a:lnTo>
                  <a:lnTo>
                    <a:pt x="0" y="7232652"/>
                  </a:lnTo>
                  <a:lnTo>
                    <a:pt x="0" y="0"/>
                  </a:lnTo>
                  <a:close/>
                </a:path>
              </a:pathLst>
            </a:custGeom>
          </p:spPr>
        </p:pic>
      </p:grpSp>
      <p:grpSp>
        <p:nvGrpSpPr>
          <p:cNvPr id="15" name="组合 14"/>
          <p:cNvGrpSpPr/>
          <p:nvPr/>
        </p:nvGrpSpPr>
        <p:grpSpPr>
          <a:xfrm rot="10800000">
            <a:off x="7349711" y="0"/>
            <a:ext cx="5509039" cy="7232652"/>
            <a:chOff x="1" y="0"/>
            <a:chExt cx="5509039" cy="7232652"/>
          </a:xfrm>
        </p:grpSpPr>
        <p:sp>
          <p:nvSpPr>
            <p:cNvPr id="16" name="任意多边形 15"/>
            <p:cNvSpPr/>
            <p:nvPr/>
          </p:nvSpPr>
          <p:spPr>
            <a:xfrm>
              <a:off x="1" y="0"/>
              <a:ext cx="5509039" cy="7232650"/>
            </a:xfrm>
            <a:custGeom>
              <a:avLst/>
              <a:gdLst>
                <a:gd name="connsiteX0" fmla="*/ 0 w 5509039"/>
                <a:gd name="connsiteY0" fmla="*/ 0 h 7232650"/>
                <a:gd name="connsiteX1" fmla="*/ 5509039 w 5509039"/>
                <a:gd name="connsiteY1" fmla="*/ 0 h 7232650"/>
                <a:gd name="connsiteX2" fmla="*/ 5376384 w 5509039"/>
                <a:gd name="connsiteY2" fmla="*/ 37670 h 7232650"/>
                <a:gd name="connsiteX3" fmla="*/ 1532831 w 5509039"/>
                <a:gd name="connsiteY3" fmla="*/ 5261972 h 7232650"/>
                <a:gd name="connsiteX4" fmla="*/ 1864763 w 5509039"/>
                <a:gd name="connsiteY4" fmla="*/ 7142821 h 7232650"/>
                <a:gd name="connsiteX5" fmla="*/ 1900182 w 5509039"/>
                <a:gd name="connsiteY5" fmla="*/ 7232650 h 7232650"/>
                <a:gd name="connsiteX6" fmla="*/ 0 w 5509039"/>
                <a:gd name="connsiteY6" fmla="*/ 7232650 h 7232650"/>
                <a:gd name="connsiteX7" fmla="*/ 0 w 5509039"/>
                <a:gd name="connsiteY7" fmla="*/ 0 h 7232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509039" h="7232650">
                  <a:moveTo>
                    <a:pt x="0" y="0"/>
                  </a:moveTo>
                  <a:lnTo>
                    <a:pt x="5509039" y="0"/>
                  </a:lnTo>
                  <a:lnTo>
                    <a:pt x="5376384" y="37670"/>
                  </a:lnTo>
                  <a:cubicBezTo>
                    <a:pt x="3149624" y="730264"/>
                    <a:pt x="1532831" y="2807307"/>
                    <a:pt x="1532831" y="5261972"/>
                  </a:cubicBezTo>
                  <a:cubicBezTo>
                    <a:pt x="1532831" y="5922844"/>
                    <a:pt x="1650025" y="6556343"/>
                    <a:pt x="1864763" y="7142821"/>
                  </a:cubicBezTo>
                  <a:lnTo>
                    <a:pt x="1900182" y="7232650"/>
                  </a:lnTo>
                  <a:lnTo>
                    <a:pt x="0" y="723265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9D9D9"/>
            </a:solidFill>
            <a:ln w="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7" name="图片 16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198" r="63346"/>
            <a:stretch/>
          </p:blipFill>
          <p:spPr>
            <a:xfrm>
              <a:off x="2" y="0"/>
              <a:ext cx="4539421" cy="7232652"/>
            </a:xfrm>
            <a:custGeom>
              <a:avLst/>
              <a:gdLst>
                <a:gd name="connsiteX0" fmla="*/ 0 w 4539421"/>
                <a:gd name="connsiteY0" fmla="*/ 0 h 7232652"/>
                <a:gd name="connsiteX1" fmla="*/ 4539421 w 4539421"/>
                <a:gd name="connsiteY1" fmla="*/ 0 h 7232652"/>
                <a:gd name="connsiteX2" fmla="*/ 4443064 w 4539421"/>
                <a:gd name="connsiteY2" fmla="*/ 43562 h 7232652"/>
                <a:gd name="connsiteX3" fmla="*/ 1388814 w 4539421"/>
                <a:gd name="connsiteY3" fmla="*/ 4903701 h 7232652"/>
                <a:gd name="connsiteX4" fmla="*/ 1812531 w 4539421"/>
                <a:gd name="connsiteY4" fmla="*/ 7002446 h 7232652"/>
                <a:gd name="connsiteX5" fmla="*/ 1916605 w 4539421"/>
                <a:gd name="connsiteY5" fmla="*/ 7232652 h 7232652"/>
                <a:gd name="connsiteX6" fmla="*/ 0 w 4539421"/>
                <a:gd name="connsiteY6" fmla="*/ 7232652 h 7232652"/>
                <a:gd name="connsiteX7" fmla="*/ 0 w 4539421"/>
                <a:gd name="connsiteY7" fmla="*/ 0 h 72326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539421" h="7232652">
                  <a:moveTo>
                    <a:pt x="0" y="0"/>
                  </a:moveTo>
                  <a:lnTo>
                    <a:pt x="4539421" y="0"/>
                  </a:lnTo>
                  <a:lnTo>
                    <a:pt x="4443064" y="43562"/>
                  </a:lnTo>
                  <a:cubicBezTo>
                    <a:pt x="2635893" y="914346"/>
                    <a:pt x="1388814" y="2763388"/>
                    <a:pt x="1388814" y="4903701"/>
                  </a:cubicBezTo>
                  <a:cubicBezTo>
                    <a:pt x="1388814" y="5648158"/>
                    <a:pt x="1539689" y="6357376"/>
                    <a:pt x="1812531" y="7002446"/>
                  </a:cubicBezTo>
                  <a:lnTo>
                    <a:pt x="1916605" y="7232652"/>
                  </a:lnTo>
                  <a:lnTo>
                    <a:pt x="0" y="7232652"/>
                  </a:lnTo>
                  <a:lnTo>
                    <a:pt x="0" y="0"/>
                  </a:lnTo>
                  <a:close/>
                </a:path>
              </a:pathLst>
            </a:custGeom>
          </p:spPr>
        </p:pic>
      </p:grpSp>
    </p:spTree>
    <p:extLst>
      <p:ext uri="{BB962C8B-B14F-4D97-AF65-F5344CB8AC3E}">
        <p14:creationId xmlns:p14="http://schemas.microsoft.com/office/powerpoint/2010/main" val="12169129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:dissolve/>
      </p:transition>
    </mc:Choice>
    <mc:Fallback xmlns="">
      <p:transition spd="slow" advTm="0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" name="Group 39"/>
          <p:cNvGrpSpPr/>
          <p:nvPr/>
        </p:nvGrpSpPr>
        <p:grpSpPr>
          <a:xfrm>
            <a:off x="6073079" y="1960141"/>
            <a:ext cx="692092" cy="692092"/>
            <a:chOff x="6369311" y="2040370"/>
            <a:chExt cx="755703" cy="755703"/>
          </a:xfrm>
        </p:grpSpPr>
        <p:sp>
          <p:nvSpPr>
            <p:cNvPr id="8" name="Oval 7"/>
            <p:cNvSpPr/>
            <p:nvPr/>
          </p:nvSpPr>
          <p:spPr>
            <a:xfrm>
              <a:off x="6369311" y="2040370"/>
              <a:ext cx="755703" cy="755703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600" b="1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6451179" y="2208373"/>
              <a:ext cx="591964" cy="4018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600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93%</a:t>
              </a:r>
              <a:endParaRPr lang="en-GB" sz="16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41" name="Group 40"/>
          <p:cNvGrpSpPr/>
          <p:nvPr/>
        </p:nvGrpSpPr>
        <p:grpSpPr>
          <a:xfrm>
            <a:off x="6073079" y="2832082"/>
            <a:ext cx="692092" cy="692092"/>
            <a:chOff x="6369311" y="2992454"/>
            <a:chExt cx="755703" cy="755703"/>
          </a:xfrm>
        </p:grpSpPr>
        <p:sp>
          <p:nvSpPr>
            <p:cNvPr id="9" name="Oval 8"/>
            <p:cNvSpPr/>
            <p:nvPr/>
          </p:nvSpPr>
          <p:spPr>
            <a:xfrm>
              <a:off x="6369311" y="2992454"/>
              <a:ext cx="755703" cy="75570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6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6451179" y="3160455"/>
              <a:ext cx="591964" cy="4018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600" b="1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82%</a:t>
              </a:r>
              <a:endParaRPr lang="en-GB" sz="1600" b="1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42" name="Group 41"/>
          <p:cNvGrpSpPr/>
          <p:nvPr/>
        </p:nvGrpSpPr>
        <p:grpSpPr>
          <a:xfrm>
            <a:off x="6073079" y="3704023"/>
            <a:ext cx="692092" cy="692092"/>
            <a:chOff x="6369310" y="3944537"/>
            <a:chExt cx="755703" cy="755703"/>
          </a:xfrm>
        </p:grpSpPr>
        <p:sp>
          <p:nvSpPr>
            <p:cNvPr id="11" name="Oval 10"/>
            <p:cNvSpPr/>
            <p:nvPr/>
          </p:nvSpPr>
          <p:spPr>
            <a:xfrm>
              <a:off x="6369310" y="3944537"/>
              <a:ext cx="755703" cy="755703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6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6451178" y="4114593"/>
              <a:ext cx="591964" cy="4018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600" b="1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70%</a:t>
              </a:r>
              <a:endParaRPr lang="en-GB" sz="1600" b="1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43" name="Group 42"/>
          <p:cNvGrpSpPr/>
          <p:nvPr/>
        </p:nvGrpSpPr>
        <p:grpSpPr>
          <a:xfrm>
            <a:off x="6073079" y="4579724"/>
            <a:ext cx="692092" cy="692092"/>
            <a:chOff x="6369311" y="4900725"/>
            <a:chExt cx="755703" cy="755703"/>
          </a:xfrm>
        </p:grpSpPr>
        <p:sp>
          <p:nvSpPr>
            <p:cNvPr id="10" name="Oval 9"/>
            <p:cNvSpPr/>
            <p:nvPr/>
          </p:nvSpPr>
          <p:spPr>
            <a:xfrm>
              <a:off x="6369311" y="4900725"/>
              <a:ext cx="755703" cy="75570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6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6451179" y="5068728"/>
              <a:ext cx="591964" cy="4018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600" b="1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68%</a:t>
              </a:r>
              <a:endParaRPr lang="en-GB" sz="1600" b="1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37" name="Group 36"/>
          <p:cNvGrpSpPr/>
          <p:nvPr/>
        </p:nvGrpSpPr>
        <p:grpSpPr>
          <a:xfrm>
            <a:off x="6967958" y="2840229"/>
            <a:ext cx="3045194" cy="3532017"/>
            <a:chOff x="7346437" y="3001349"/>
            <a:chExt cx="3325083" cy="3856651"/>
          </a:xfrm>
        </p:grpSpPr>
        <p:sp>
          <p:nvSpPr>
            <p:cNvPr id="6" name="Freeform 5"/>
            <p:cNvSpPr/>
            <p:nvPr/>
          </p:nvSpPr>
          <p:spPr>
            <a:xfrm rot="16200000">
              <a:off x="7080653" y="3267133"/>
              <a:ext cx="3856651" cy="3325083"/>
            </a:xfrm>
            <a:custGeom>
              <a:avLst/>
              <a:gdLst>
                <a:gd name="connsiteX0" fmla="*/ 4242316 w 4242316"/>
                <a:gd name="connsiteY0" fmla="*/ 562708 h 3657591"/>
                <a:gd name="connsiteX1" fmla="*/ 4117817 w 4242316"/>
                <a:gd name="connsiteY1" fmla="*/ 562708 h 3657591"/>
                <a:gd name="connsiteX2" fmla="*/ 4117817 w 4242316"/>
                <a:gd name="connsiteY2" fmla="*/ 3094883 h 3657591"/>
                <a:gd name="connsiteX3" fmla="*/ 3555109 w 4242316"/>
                <a:gd name="connsiteY3" fmla="*/ 3657591 h 3657591"/>
                <a:gd name="connsiteX4" fmla="*/ 0 w 4242316"/>
                <a:gd name="connsiteY4" fmla="*/ 3657591 h 3657591"/>
                <a:gd name="connsiteX5" fmla="*/ 0 w 4242316"/>
                <a:gd name="connsiteY5" fmla="*/ 3094883 h 3657591"/>
                <a:gd name="connsiteX6" fmla="*/ 3555109 w 4242316"/>
                <a:gd name="connsiteY6" fmla="*/ 3094883 h 3657591"/>
                <a:gd name="connsiteX7" fmla="*/ 3555109 w 4242316"/>
                <a:gd name="connsiteY7" fmla="*/ 562708 h 3657591"/>
                <a:gd name="connsiteX8" fmla="*/ 3430609 w 4242316"/>
                <a:gd name="connsiteY8" fmla="*/ 562708 h 3657591"/>
                <a:gd name="connsiteX9" fmla="*/ 3836463 w 4242316"/>
                <a:gd name="connsiteY9" fmla="*/ 0 h 36575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242316" h="3657591">
                  <a:moveTo>
                    <a:pt x="4242316" y="562708"/>
                  </a:moveTo>
                  <a:lnTo>
                    <a:pt x="4117817" y="562708"/>
                  </a:lnTo>
                  <a:lnTo>
                    <a:pt x="4117817" y="3094883"/>
                  </a:lnTo>
                  <a:lnTo>
                    <a:pt x="3555109" y="3657591"/>
                  </a:lnTo>
                  <a:lnTo>
                    <a:pt x="0" y="3657591"/>
                  </a:lnTo>
                  <a:lnTo>
                    <a:pt x="0" y="3094883"/>
                  </a:lnTo>
                  <a:lnTo>
                    <a:pt x="3555109" y="3094883"/>
                  </a:lnTo>
                  <a:lnTo>
                    <a:pt x="3555109" y="562708"/>
                  </a:lnTo>
                  <a:lnTo>
                    <a:pt x="3430609" y="562708"/>
                  </a:lnTo>
                  <a:lnTo>
                    <a:pt x="3836463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cs typeface="+mn-ea"/>
                <a:sym typeface="+mn-lt"/>
              </a:endParaRPr>
            </a:p>
          </p:txBody>
        </p:sp>
        <p:sp>
          <p:nvSpPr>
            <p:cNvPr id="16" name="Freeform 15"/>
            <p:cNvSpPr>
              <a:spLocks noEditPoints="1"/>
            </p:cNvSpPr>
            <p:nvPr/>
          </p:nvSpPr>
          <p:spPr bwMode="auto">
            <a:xfrm>
              <a:off x="8114763" y="3219375"/>
              <a:ext cx="352166" cy="301858"/>
            </a:xfrm>
            <a:custGeom>
              <a:avLst/>
              <a:gdLst>
                <a:gd name="T0" fmla="*/ 4 w 94"/>
                <a:gd name="T1" fmla="*/ 19 h 81"/>
                <a:gd name="T2" fmla="*/ 46 w 94"/>
                <a:gd name="T3" fmla="*/ 19 h 81"/>
                <a:gd name="T4" fmla="*/ 50 w 94"/>
                <a:gd name="T5" fmla="*/ 16 h 81"/>
                <a:gd name="T6" fmla="*/ 73 w 94"/>
                <a:gd name="T7" fmla="*/ 0 h 81"/>
                <a:gd name="T8" fmla="*/ 73 w 94"/>
                <a:gd name="T9" fmla="*/ 33 h 81"/>
                <a:gd name="T10" fmla="*/ 73 w 94"/>
                <a:gd name="T11" fmla="*/ 66 h 81"/>
                <a:gd name="T12" fmla="*/ 50 w 94"/>
                <a:gd name="T13" fmla="*/ 49 h 81"/>
                <a:gd name="T14" fmla="*/ 46 w 94"/>
                <a:gd name="T15" fmla="*/ 47 h 81"/>
                <a:gd name="T16" fmla="*/ 33 w 94"/>
                <a:gd name="T17" fmla="*/ 47 h 81"/>
                <a:gd name="T18" fmla="*/ 40 w 94"/>
                <a:gd name="T19" fmla="*/ 70 h 81"/>
                <a:gd name="T20" fmla="*/ 45 w 94"/>
                <a:gd name="T21" fmla="*/ 70 h 81"/>
                <a:gd name="T22" fmla="*/ 45 w 94"/>
                <a:gd name="T23" fmla="*/ 81 h 81"/>
                <a:gd name="T24" fmla="*/ 43 w 94"/>
                <a:gd name="T25" fmla="*/ 81 h 81"/>
                <a:gd name="T26" fmla="*/ 21 w 94"/>
                <a:gd name="T27" fmla="*/ 81 h 81"/>
                <a:gd name="T28" fmla="*/ 11 w 94"/>
                <a:gd name="T29" fmla="*/ 47 h 81"/>
                <a:gd name="T30" fmla="*/ 4 w 94"/>
                <a:gd name="T31" fmla="*/ 47 h 81"/>
                <a:gd name="T32" fmla="*/ 4 w 94"/>
                <a:gd name="T33" fmla="*/ 19 h 81"/>
                <a:gd name="T34" fmla="*/ 87 w 94"/>
                <a:gd name="T35" fmla="*/ 23 h 81"/>
                <a:gd name="T36" fmla="*/ 94 w 94"/>
                <a:gd name="T37" fmla="*/ 33 h 81"/>
                <a:gd name="T38" fmla="*/ 87 w 94"/>
                <a:gd name="T39" fmla="*/ 43 h 81"/>
                <a:gd name="T40" fmla="*/ 87 w 94"/>
                <a:gd name="T41" fmla="*/ 66 h 81"/>
                <a:gd name="T42" fmla="*/ 78 w 94"/>
                <a:gd name="T43" fmla="*/ 66 h 81"/>
                <a:gd name="T44" fmla="*/ 78 w 94"/>
                <a:gd name="T45" fmla="*/ 0 h 81"/>
                <a:gd name="T46" fmla="*/ 87 w 94"/>
                <a:gd name="T47" fmla="*/ 0 h 81"/>
                <a:gd name="T48" fmla="*/ 87 w 94"/>
                <a:gd name="T49" fmla="*/ 23 h 81"/>
                <a:gd name="T50" fmla="*/ 46 w 94"/>
                <a:gd name="T51" fmla="*/ 49 h 81"/>
                <a:gd name="T52" fmla="*/ 37 w 94"/>
                <a:gd name="T53" fmla="*/ 49 h 81"/>
                <a:gd name="T54" fmla="*/ 40 w 94"/>
                <a:gd name="T55" fmla="*/ 61 h 81"/>
                <a:gd name="T56" fmla="*/ 43 w 94"/>
                <a:gd name="T57" fmla="*/ 61 h 81"/>
                <a:gd name="T58" fmla="*/ 43 w 94"/>
                <a:gd name="T59" fmla="*/ 57 h 81"/>
                <a:gd name="T60" fmla="*/ 46 w 94"/>
                <a:gd name="T61" fmla="*/ 49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4" h="81">
                  <a:moveTo>
                    <a:pt x="4" y="19"/>
                  </a:moveTo>
                  <a:cubicBezTo>
                    <a:pt x="46" y="19"/>
                    <a:pt x="46" y="19"/>
                    <a:pt x="46" y="19"/>
                  </a:cubicBezTo>
                  <a:cubicBezTo>
                    <a:pt x="50" y="16"/>
                    <a:pt x="50" y="16"/>
                    <a:pt x="50" y="16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3" y="33"/>
                    <a:pt x="73" y="33"/>
                    <a:pt x="73" y="33"/>
                  </a:cubicBezTo>
                  <a:cubicBezTo>
                    <a:pt x="73" y="66"/>
                    <a:pt x="73" y="66"/>
                    <a:pt x="73" y="66"/>
                  </a:cubicBezTo>
                  <a:cubicBezTo>
                    <a:pt x="50" y="49"/>
                    <a:pt x="50" y="49"/>
                    <a:pt x="50" y="49"/>
                  </a:cubicBezTo>
                  <a:cubicBezTo>
                    <a:pt x="46" y="47"/>
                    <a:pt x="46" y="47"/>
                    <a:pt x="46" y="47"/>
                  </a:cubicBezTo>
                  <a:cubicBezTo>
                    <a:pt x="33" y="47"/>
                    <a:pt x="33" y="47"/>
                    <a:pt x="33" y="47"/>
                  </a:cubicBezTo>
                  <a:cubicBezTo>
                    <a:pt x="40" y="70"/>
                    <a:pt x="40" y="70"/>
                    <a:pt x="40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81"/>
                    <a:pt x="45" y="81"/>
                    <a:pt x="45" y="81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21" y="81"/>
                    <a:pt x="21" y="81"/>
                    <a:pt x="21" y="81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0" y="37"/>
                    <a:pt x="0" y="28"/>
                    <a:pt x="4" y="19"/>
                  </a:cubicBezTo>
                  <a:close/>
                  <a:moveTo>
                    <a:pt x="87" y="23"/>
                  </a:moveTo>
                  <a:cubicBezTo>
                    <a:pt x="91" y="24"/>
                    <a:pt x="94" y="28"/>
                    <a:pt x="94" y="33"/>
                  </a:cubicBezTo>
                  <a:cubicBezTo>
                    <a:pt x="94" y="38"/>
                    <a:pt x="91" y="42"/>
                    <a:pt x="87" y="43"/>
                  </a:cubicBezTo>
                  <a:cubicBezTo>
                    <a:pt x="87" y="66"/>
                    <a:pt x="87" y="66"/>
                    <a:pt x="87" y="66"/>
                  </a:cubicBezTo>
                  <a:cubicBezTo>
                    <a:pt x="78" y="66"/>
                    <a:pt x="78" y="66"/>
                    <a:pt x="78" y="66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87" y="23"/>
                    <a:pt x="87" y="23"/>
                    <a:pt x="87" y="23"/>
                  </a:cubicBezTo>
                  <a:close/>
                  <a:moveTo>
                    <a:pt x="46" y="49"/>
                  </a:moveTo>
                  <a:cubicBezTo>
                    <a:pt x="37" y="49"/>
                    <a:pt x="37" y="49"/>
                    <a:pt x="37" y="49"/>
                  </a:cubicBezTo>
                  <a:cubicBezTo>
                    <a:pt x="40" y="61"/>
                    <a:pt x="40" y="61"/>
                    <a:pt x="40" y="61"/>
                  </a:cubicBezTo>
                  <a:cubicBezTo>
                    <a:pt x="43" y="61"/>
                    <a:pt x="43" y="61"/>
                    <a:pt x="43" y="61"/>
                  </a:cubicBezTo>
                  <a:cubicBezTo>
                    <a:pt x="43" y="57"/>
                    <a:pt x="43" y="57"/>
                    <a:pt x="43" y="57"/>
                  </a:cubicBezTo>
                  <a:lnTo>
                    <a:pt x="46" y="4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0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6967954" y="3716260"/>
            <a:ext cx="2401021" cy="2655984"/>
            <a:chOff x="7346434" y="3957897"/>
            <a:chExt cx="2621703" cy="2900101"/>
          </a:xfrm>
        </p:grpSpPr>
        <p:sp>
          <p:nvSpPr>
            <p:cNvPr id="5" name="Freeform 4"/>
            <p:cNvSpPr/>
            <p:nvPr/>
          </p:nvSpPr>
          <p:spPr>
            <a:xfrm rot="16200000">
              <a:off x="7207235" y="4097096"/>
              <a:ext cx="2900101" cy="2621703"/>
            </a:xfrm>
            <a:custGeom>
              <a:avLst/>
              <a:gdLst>
                <a:gd name="connsiteX0" fmla="*/ 2496508 w 3190111"/>
                <a:gd name="connsiteY0" fmla="*/ 2321164 h 2883873"/>
                <a:gd name="connsiteX1" fmla="*/ 2496508 w 3190111"/>
                <a:gd name="connsiteY1" fmla="*/ 2883872 h 2883873"/>
                <a:gd name="connsiteX2" fmla="*/ 0 w 3190111"/>
                <a:gd name="connsiteY2" fmla="*/ 2883872 h 2883873"/>
                <a:gd name="connsiteX3" fmla="*/ 0 w 3190111"/>
                <a:gd name="connsiteY3" fmla="*/ 2321164 h 2883873"/>
                <a:gd name="connsiteX4" fmla="*/ 3190111 w 3190111"/>
                <a:gd name="connsiteY4" fmla="*/ 562708 h 2883873"/>
                <a:gd name="connsiteX5" fmla="*/ 3062414 w 3190111"/>
                <a:gd name="connsiteY5" fmla="*/ 562708 h 2883873"/>
                <a:gd name="connsiteX6" fmla="*/ 3062414 w 3190111"/>
                <a:gd name="connsiteY6" fmla="*/ 2321165 h 2883873"/>
                <a:gd name="connsiteX7" fmla="*/ 3065612 w 3190111"/>
                <a:gd name="connsiteY7" fmla="*/ 2321165 h 2883873"/>
                <a:gd name="connsiteX8" fmla="*/ 2499706 w 3190111"/>
                <a:gd name="connsiteY8" fmla="*/ 2883873 h 2883873"/>
                <a:gd name="connsiteX9" fmla="*/ 2499706 w 3190111"/>
                <a:gd name="connsiteY9" fmla="*/ 2321165 h 2883873"/>
                <a:gd name="connsiteX10" fmla="*/ 2499706 w 3190111"/>
                <a:gd name="connsiteY10" fmla="*/ 562708 h 2883873"/>
                <a:gd name="connsiteX11" fmla="*/ 2378404 w 3190111"/>
                <a:gd name="connsiteY11" fmla="*/ 562708 h 2883873"/>
                <a:gd name="connsiteX12" fmla="*/ 2784258 w 3190111"/>
                <a:gd name="connsiteY12" fmla="*/ 0 h 28838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190111" h="2883873">
                  <a:moveTo>
                    <a:pt x="2496508" y="2321164"/>
                  </a:moveTo>
                  <a:lnTo>
                    <a:pt x="2496508" y="2883872"/>
                  </a:lnTo>
                  <a:lnTo>
                    <a:pt x="0" y="2883872"/>
                  </a:lnTo>
                  <a:lnTo>
                    <a:pt x="0" y="2321164"/>
                  </a:lnTo>
                  <a:close/>
                  <a:moveTo>
                    <a:pt x="3190111" y="562708"/>
                  </a:moveTo>
                  <a:lnTo>
                    <a:pt x="3062414" y="562708"/>
                  </a:lnTo>
                  <a:lnTo>
                    <a:pt x="3062414" y="2321165"/>
                  </a:lnTo>
                  <a:lnTo>
                    <a:pt x="3065612" y="2321165"/>
                  </a:lnTo>
                  <a:lnTo>
                    <a:pt x="2499706" y="2883873"/>
                  </a:lnTo>
                  <a:lnTo>
                    <a:pt x="2499706" y="2321165"/>
                  </a:lnTo>
                  <a:lnTo>
                    <a:pt x="2499706" y="562708"/>
                  </a:lnTo>
                  <a:lnTo>
                    <a:pt x="2378404" y="562708"/>
                  </a:lnTo>
                  <a:lnTo>
                    <a:pt x="2784258" y="0"/>
                  </a:ln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cs typeface="+mn-ea"/>
                <a:sym typeface="+mn-lt"/>
              </a:endParaRPr>
            </a:p>
          </p:txBody>
        </p:sp>
        <p:sp>
          <p:nvSpPr>
            <p:cNvPr id="17" name="Freeform 16"/>
            <p:cNvSpPr>
              <a:spLocks noEditPoints="1"/>
            </p:cNvSpPr>
            <p:nvPr/>
          </p:nvSpPr>
          <p:spPr bwMode="auto">
            <a:xfrm>
              <a:off x="8101752" y="4176428"/>
              <a:ext cx="378190" cy="338289"/>
            </a:xfrm>
            <a:custGeom>
              <a:avLst/>
              <a:gdLst>
                <a:gd name="T0" fmla="*/ 36 w 101"/>
                <a:gd name="T1" fmla="*/ 77 h 90"/>
                <a:gd name="T2" fmla="*/ 39 w 101"/>
                <a:gd name="T3" fmla="*/ 80 h 90"/>
                <a:gd name="T4" fmla="*/ 42 w 101"/>
                <a:gd name="T5" fmla="*/ 80 h 90"/>
                <a:gd name="T6" fmla="*/ 44 w 101"/>
                <a:gd name="T7" fmla="*/ 79 h 90"/>
                <a:gd name="T8" fmla="*/ 46 w 101"/>
                <a:gd name="T9" fmla="*/ 75 h 90"/>
                <a:gd name="T10" fmla="*/ 46 w 101"/>
                <a:gd name="T11" fmla="*/ 75 h 90"/>
                <a:gd name="T12" fmla="*/ 46 w 101"/>
                <a:gd name="T13" fmla="*/ 47 h 90"/>
                <a:gd name="T14" fmla="*/ 30 w 101"/>
                <a:gd name="T15" fmla="*/ 52 h 90"/>
                <a:gd name="T16" fmla="*/ 0 w 101"/>
                <a:gd name="T17" fmla="*/ 52 h 90"/>
                <a:gd name="T18" fmla="*/ 44 w 101"/>
                <a:gd name="T19" fmla="*/ 6 h 90"/>
                <a:gd name="T20" fmla="*/ 46 w 101"/>
                <a:gd name="T21" fmla="*/ 0 h 90"/>
                <a:gd name="T22" fmla="*/ 55 w 101"/>
                <a:gd name="T23" fmla="*/ 0 h 90"/>
                <a:gd name="T24" fmla="*/ 57 w 101"/>
                <a:gd name="T25" fmla="*/ 6 h 90"/>
                <a:gd name="T26" fmla="*/ 101 w 101"/>
                <a:gd name="T27" fmla="*/ 52 h 90"/>
                <a:gd name="T28" fmla="*/ 72 w 101"/>
                <a:gd name="T29" fmla="*/ 52 h 90"/>
                <a:gd name="T30" fmla="*/ 56 w 101"/>
                <a:gd name="T31" fmla="*/ 47 h 90"/>
                <a:gd name="T32" fmla="*/ 56 w 101"/>
                <a:gd name="T33" fmla="*/ 75 h 90"/>
                <a:gd name="T34" fmla="*/ 56 w 101"/>
                <a:gd name="T35" fmla="*/ 75 h 90"/>
                <a:gd name="T36" fmla="*/ 50 w 101"/>
                <a:gd name="T37" fmla="*/ 88 h 90"/>
                <a:gd name="T38" fmla="*/ 43 w 101"/>
                <a:gd name="T39" fmla="*/ 90 h 90"/>
                <a:gd name="T40" fmla="*/ 36 w 101"/>
                <a:gd name="T41" fmla="*/ 89 h 90"/>
                <a:gd name="T42" fmla="*/ 26 w 101"/>
                <a:gd name="T43" fmla="*/ 79 h 90"/>
                <a:gd name="T44" fmla="*/ 36 w 101"/>
                <a:gd name="T45" fmla="*/ 77 h 90"/>
                <a:gd name="T46" fmla="*/ 72 w 101"/>
                <a:gd name="T47" fmla="*/ 43 h 90"/>
                <a:gd name="T48" fmla="*/ 80 w 101"/>
                <a:gd name="T49" fmla="*/ 41 h 90"/>
                <a:gd name="T50" fmla="*/ 57 w 101"/>
                <a:gd name="T51" fmla="*/ 13 h 90"/>
                <a:gd name="T52" fmla="*/ 72 w 101"/>
                <a:gd name="T53" fmla="*/ 43 h 90"/>
                <a:gd name="T54" fmla="*/ 10 w 101"/>
                <a:gd name="T55" fmla="*/ 40 h 90"/>
                <a:gd name="T56" fmla="*/ 20 w 101"/>
                <a:gd name="T57" fmla="*/ 39 h 90"/>
                <a:gd name="T58" fmla="*/ 33 w 101"/>
                <a:gd name="T59" fmla="*/ 16 h 90"/>
                <a:gd name="T60" fmla="*/ 10 w 101"/>
                <a:gd name="T61" fmla="*/ 4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01" h="90">
                  <a:moveTo>
                    <a:pt x="36" y="77"/>
                  </a:moveTo>
                  <a:cubicBezTo>
                    <a:pt x="36" y="78"/>
                    <a:pt x="37" y="79"/>
                    <a:pt x="39" y="80"/>
                  </a:cubicBezTo>
                  <a:cubicBezTo>
                    <a:pt x="40" y="80"/>
                    <a:pt x="41" y="80"/>
                    <a:pt x="42" y="80"/>
                  </a:cubicBezTo>
                  <a:cubicBezTo>
                    <a:pt x="43" y="80"/>
                    <a:pt x="43" y="79"/>
                    <a:pt x="44" y="79"/>
                  </a:cubicBezTo>
                  <a:cubicBezTo>
                    <a:pt x="45" y="78"/>
                    <a:pt x="46" y="77"/>
                    <a:pt x="46" y="75"/>
                  </a:cubicBezTo>
                  <a:cubicBezTo>
                    <a:pt x="46" y="75"/>
                    <a:pt x="46" y="75"/>
                    <a:pt x="46" y="75"/>
                  </a:cubicBezTo>
                  <a:cubicBezTo>
                    <a:pt x="46" y="47"/>
                    <a:pt x="46" y="47"/>
                    <a:pt x="46" y="47"/>
                  </a:cubicBezTo>
                  <a:cubicBezTo>
                    <a:pt x="39" y="47"/>
                    <a:pt x="34" y="49"/>
                    <a:pt x="30" y="52"/>
                  </a:cubicBezTo>
                  <a:cubicBezTo>
                    <a:pt x="19" y="47"/>
                    <a:pt x="9" y="47"/>
                    <a:pt x="0" y="52"/>
                  </a:cubicBezTo>
                  <a:cubicBezTo>
                    <a:pt x="2" y="26"/>
                    <a:pt x="16" y="9"/>
                    <a:pt x="44" y="6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57" y="6"/>
                    <a:pt x="57" y="6"/>
                    <a:pt x="57" y="6"/>
                  </a:cubicBezTo>
                  <a:cubicBezTo>
                    <a:pt x="85" y="9"/>
                    <a:pt x="99" y="26"/>
                    <a:pt x="101" y="52"/>
                  </a:cubicBezTo>
                  <a:cubicBezTo>
                    <a:pt x="92" y="47"/>
                    <a:pt x="83" y="47"/>
                    <a:pt x="72" y="52"/>
                  </a:cubicBezTo>
                  <a:cubicBezTo>
                    <a:pt x="67" y="49"/>
                    <a:pt x="63" y="47"/>
                    <a:pt x="56" y="47"/>
                  </a:cubicBezTo>
                  <a:cubicBezTo>
                    <a:pt x="56" y="75"/>
                    <a:pt x="56" y="75"/>
                    <a:pt x="56" y="75"/>
                  </a:cubicBezTo>
                  <a:cubicBezTo>
                    <a:pt x="56" y="75"/>
                    <a:pt x="56" y="75"/>
                    <a:pt x="56" y="75"/>
                  </a:cubicBezTo>
                  <a:cubicBezTo>
                    <a:pt x="56" y="81"/>
                    <a:pt x="54" y="85"/>
                    <a:pt x="50" y="88"/>
                  </a:cubicBezTo>
                  <a:cubicBezTo>
                    <a:pt x="48" y="89"/>
                    <a:pt x="45" y="90"/>
                    <a:pt x="43" y="90"/>
                  </a:cubicBezTo>
                  <a:cubicBezTo>
                    <a:pt x="40" y="90"/>
                    <a:pt x="38" y="90"/>
                    <a:pt x="36" y="89"/>
                  </a:cubicBezTo>
                  <a:cubicBezTo>
                    <a:pt x="31" y="88"/>
                    <a:pt x="27" y="84"/>
                    <a:pt x="26" y="79"/>
                  </a:cubicBezTo>
                  <a:cubicBezTo>
                    <a:pt x="36" y="77"/>
                    <a:pt x="36" y="77"/>
                    <a:pt x="36" y="77"/>
                  </a:cubicBezTo>
                  <a:close/>
                  <a:moveTo>
                    <a:pt x="72" y="43"/>
                  </a:moveTo>
                  <a:cubicBezTo>
                    <a:pt x="75" y="42"/>
                    <a:pt x="77" y="41"/>
                    <a:pt x="80" y="41"/>
                  </a:cubicBezTo>
                  <a:cubicBezTo>
                    <a:pt x="78" y="23"/>
                    <a:pt x="69" y="16"/>
                    <a:pt x="57" y="13"/>
                  </a:cubicBezTo>
                  <a:cubicBezTo>
                    <a:pt x="67" y="20"/>
                    <a:pt x="73" y="29"/>
                    <a:pt x="72" y="43"/>
                  </a:cubicBezTo>
                  <a:close/>
                  <a:moveTo>
                    <a:pt x="10" y="40"/>
                  </a:moveTo>
                  <a:cubicBezTo>
                    <a:pt x="14" y="40"/>
                    <a:pt x="17" y="40"/>
                    <a:pt x="20" y="39"/>
                  </a:cubicBezTo>
                  <a:cubicBezTo>
                    <a:pt x="25" y="31"/>
                    <a:pt x="29" y="23"/>
                    <a:pt x="33" y="16"/>
                  </a:cubicBezTo>
                  <a:cubicBezTo>
                    <a:pt x="20" y="19"/>
                    <a:pt x="13" y="27"/>
                    <a:pt x="10" y="4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0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6967957" y="1968287"/>
            <a:ext cx="3689367" cy="4403959"/>
            <a:chOff x="7346438" y="2049265"/>
            <a:chExt cx="4028463" cy="4808735"/>
          </a:xfrm>
        </p:grpSpPr>
        <p:sp>
          <p:nvSpPr>
            <p:cNvPr id="7" name="Freeform 6"/>
            <p:cNvSpPr/>
            <p:nvPr/>
          </p:nvSpPr>
          <p:spPr>
            <a:xfrm rot="16200000">
              <a:off x="6956302" y="2439401"/>
              <a:ext cx="4808735" cy="4028463"/>
            </a:xfrm>
            <a:custGeom>
              <a:avLst/>
              <a:gdLst>
                <a:gd name="connsiteX0" fmla="*/ 5289608 w 5289608"/>
                <a:gd name="connsiteY0" fmla="*/ 562708 h 4431309"/>
                <a:gd name="connsiteX1" fmla="*/ 5165108 w 5289608"/>
                <a:gd name="connsiteY1" fmla="*/ 562708 h 4431309"/>
                <a:gd name="connsiteX2" fmla="*/ 5165108 w 5289608"/>
                <a:gd name="connsiteY2" fmla="*/ 3868601 h 4431309"/>
                <a:gd name="connsiteX3" fmla="*/ 4602401 w 5289608"/>
                <a:gd name="connsiteY3" fmla="*/ 4431309 h 4431309"/>
                <a:gd name="connsiteX4" fmla="*/ 0 w 5289608"/>
                <a:gd name="connsiteY4" fmla="*/ 4431309 h 4431309"/>
                <a:gd name="connsiteX5" fmla="*/ 0 w 5289608"/>
                <a:gd name="connsiteY5" fmla="*/ 3868601 h 4431309"/>
                <a:gd name="connsiteX6" fmla="*/ 4602401 w 5289608"/>
                <a:gd name="connsiteY6" fmla="*/ 3868601 h 4431309"/>
                <a:gd name="connsiteX7" fmla="*/ 4602401 w 5289608"/>
                <a:gd name="connsiteY7" fmla="*/ 562708 h 4431309"/>
                <a:gd name="connsiteX8" fmla="*/ 4477901 w 5289608"/>
                <a:gd name="connsiteY8" fmla="*/ 562708 h 4431309"/>
                <a:gd name="connsiteX9" fmla="*/ 4883755 w 5289608"/>
                <a:gd name="connsiteY9" fmla="*/ 0 h 44313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289608" h="4431309">
                  <a:moveTo>
                    <a:pt x="5289608" y="562708"/>
                  </a:moveTo>
                  <a:lnTo>
                    <a:pt x="5165108" y="562708"/>
                  </a:lnTo>
                  <a:lnTo>
                    <a:pt x="5165108" y="3868601"/>
                  </a:lnTo>
                  <a:lnTo>
                    <a:pt x="4602401" y="4431309"/>
                  </a:lnTo>
                  <a:lnTo>
                    <a:pt x="0" y="4431309"/>
                  </a:lnTo>
                  <a:lnTo>
                    <a:pt x="0" y="3868601"/>
                  </a:lnTo>
                  <a:lnTo>
                    <a:pt x="4602401" y="3868601"/>
                  </a:lnTo>
                  <a:lnTo>
                    <a:pt x="4602401" y="562708"/>
                  </a:lnTo>
                  <a:lnTo>
                    <a:pt x="4477901" y="562708"/>
                  </a:lnTo>
                  <a:lnTo>
                    <a:pt x="4883755" y="0"/>
                  </a:ln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cs typeface="+mn-ea"/>
                <a:sym typeface="+mn-lt"/>
              </a:endParaRPr>
            </a:p>
          </p:txBody>
        </p:sp>
        <p:sp>
          <p:nvSpPr>
            <p:cNvPr id="18" name="Freeform 17"/>
            <p:cNvSpPr>
              <a:spLocks noEditPoints="1"/>
            </p:cNvSpPr>
            <p:nvPr/>
          </p:nvSpPr>
          <p:spPr bwMode="auto">
            <a:xfrm>
              <a:off x="8120836" y="2231727"/>
              <a:ext cx="369515" cy="372985"/>
            </a:xfrm>
            <a:custGeom>
              <a:avLst/>
              <a:gdLst>
                <a:gd name="T0" fmla="*/ 49 w 99"/>
                <a:gd name="T1" fmla="*/ 0 h 100"/>
                <a:gd name="T2" fmla="*/ 99 w 99"/>
                <a:gd name="T3" fmla="*/ 50 h 100"/>
                <a:gd name="T4" fmla="*/ 49 w 99"/>
                <a:gd name="T5" fmla="*/ 100 h 100"/>
                <a:gd name="T6" fmla="*/ 0 w 99"/>
                <a:gd name="T7" fmla="*/ 50 h 100"/>
                <a:gd name="T8" fmla="*/ 49 w 99"/>
                <a:gd name="T9" fmla="*/ 0 h 100"/>
                <a:gd name="T10" fmla="*/ 45 w 99"/>
                <a:gd name="T11" fmla="*/ 15 h 100"/>
                <a:gd name="T12" fmla="*/ 45 w 99"/>
                <a:gd name="T13" fmla="*/ 44 h 100"/>
                <a:gd name="T14" fmla="*/ 54 w 99"/>
                <a:gd name="T15" fmla="*/ 44 h 100"/>
                <a:gd name="T16" fmla="*/ 54 w 99"/>
                <a:gd name="T17" fmla="*/ 15 h 100"/>
                <a:gd name="T18" fmla="*/ 45 w 99"/>
                <a:gd name="T19" fmla="*/ 15 h 100"/>
                <a:gd name="T20" fmla="*/ 67 w 99"/>
                <a:gd name="T21" fmla="*/ 24 h 100"/>
                <a:gd name="T22" fmla="*/ 61 w 99"/>
                <a:gd name="T23" fmla="*/ 32 h 100"/>
                <a:gd name="T24" fmla="*/ 64 w 99"/>
                <a:gd name="T25" fmla="*/ 35 h 100"/>
                <a:gd name="T26" fmla="*/ 70 w 99"/>
                <a:gd name="T27" fmla="*/ 50 h 100"/>
                <a:gd name="T28" fmla="*/ 64 w 99"/>
                <a:gd name="T29" fmla="*/ 65 h 100"/>
                <a:gd name="T30" fmla="*/ 49 w 99"/>
                <a:gd name="T31" fmla="*/ 71 h 100"/>
                <a:gd name="T32" fmla="*/ 35 w 99"/>
                <a:gd name="T33" fmla="*/ 65 h 100"/>
                <a:gd name="T34" fmla="*/ 28 w 99"/>
                <a:gd name="T35" fmla="*/ 50 h 100"/>
                <a:gd name="T36" fmla="*/ 35 w 99"/>
                <a:gd name="T37" fmla="*/ 35 h 100"/>
                <a:gd name="T38" fmla="*/ 37 w 99"/>
                <a:gd name="T39" fmla="*/ 32 h 100"/>
                <a:gd name="T40" fmla="*/ 31 w 99"/>
                <a:gd name="T41" fmla="*/ 24 h 100"/>
                <a:gd name="T42" fmla="*/ 27 w 99"/>
                <a:gd name="T43" fmla="*/ 28 h 100"/>
                <a:gd name="T44" fmla="*/ 18 w 99"/>
                <a:gd name="T45" fmla="*/ 50 h 100"/>
                <a:gd name="T46" fmla="*/ 27 w 99"/>
                <a:gd name="T47" fmla="*/ 72 h 100"/>
                <a:gd name="T48" fmla="*/ 49 w 99"/>
                <a:gd name="T49" fmla="*/ 81 h 100"/>
                <a:gd name="T50" fmla="*/ 72 w 99"/>
                <a:gd name="T51" fmla="*/ 72 h 100"/>
                <a:gd name="T52" fmla="*/ 81 w 99"/>
                <a:gd name="T53" fmla="*/ 50 h 100"/>
                <a:gd name="T54" fmla="*/ 72 w 99"/>
                <a:gd name="T55" fmla="*/ 28 h 100"/>
                <a:gd name="T56" fmla="*/ 67 w 99"/>
                <a:gd name="T57" fmla="*/ 24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99" h="100">
                  <a:moveTo>
                    <a:pt x="49" y="0"/>
                  </a:moveTo>
                  <a:cubicBezTo>
                    <a:pt x="77" y="0"/>
                    <a:pt x="99" y="22"/>
                    <a:pt x="99" y="50"/>
                  </a:cubicBezTo>
                  <a:cubicBezTo>
                    <a:pt x="99" y="77"/>
                    <a:pt x="77" y="100"/>
                    <a:pt x="49" y="100"/>
                  </a:cubicBezTo>
                  <a:cubicBezTo>
                    <a:pt x="22" y="100"/>
                    <a:pt x="0" y="77"/>
                    <a:pt x="0" y="50"/>
                  </a:cubicBezTo>
                  <a:cubicBezTo>
                    <a:pt x="0" y="22"/>
                    <a:pt x="22" y="0"/>
                    <a:pt x="49" y="0"/>
                  </a:cubicBezTo>
                  <a:close/>
                  <a:moveTo>
                    <a:pt x="45" y="15"/>
                  </a:moveTo>
                  <a:cubicBezTo>
                    <a:pt x="45" y="44"/>
                    <a:pt x="45" y="44"/>
                    <a:pt x="45" y="44"/>
                  </a:cubicBezTo>
                  <a:cubicBezTo>
                    <a:pt x="54" y="44"/>
                    <a:pt x="54" y="44"/>
                    <a:pt x="54" y="44"/>
                  </a:cubicBezTo>
                  <a:cubicBezTo>
                    <a:pt x="54" y="15"/>
                    <a:pt x="54" y="15"/>
                    <a:pt x="54" y="15"/>
                  </a:cubicBezTo>
                  <a:cubicBezTo>
                    <a:pt x="45" y="15"/>
                    <a:pt x="45" y="15"/>
                    <a:pt x="45" y="15"/>
                  </a:cubicBezTo>
                  <a:close/>
                  <a:moveTo>
                    <a:pt x="67" y="24"/>
                  </a:moveTo>
                  <a:cubicBezTo>
                    <a:pt x="61" y="32"/>
                    <a:pt x="61" y="32"/>
                    <a:pt x="61" y="32"/>
                  </a:cubicBezTo>
                  <a:cubicBezTo>
                    <a:pt x="62" y="33"/>
                    <a:pt x="63" y="34"/>
                    <a:pt x="64" y="35"/>
                  </a:cubicBezTo>
                  <a:cubicBezTo>
                    <a:pt x="68" y="39"/>
                    <a:pt x="70" y="44"/>
                    <a:pt x="70" y="50"/>
                  </a:cubicBezTo>
                  <a:cubicBezTo>
                    <a:pt x="70" y="55"/>
                    <a:pt x="68" y="61"/>
                    <a:pt x="64" y="65"/>
                  </a:cubicBezTo>
                  <a:cubicBezTo>
                    <a:pt x="60" y="68"/>
                    <a:pt x="55" y="71"/>
                    <a:pt x="49" y="71"/>
                  </a:cubicBezTo>
                  <a:cubicBezTo>
                    <a:pt x="44" y="71"/>
                    <a:pt x="38" y="68"/>
                    <a:pt x="35" y="65"/>
                  </a:cubicBezTo>
                  <a:cubicBezTo>
                    <a:pt x="31" y="61"/>
                    <a:pt x="28" y="55"/>
                    <a:pt x="28" y="50"/>
                  </a:cubicBezTo>
                  <a:cubicBezTo>
                    <a:pt x="28" y="44"/>
                    <a:pt x="31" y="39"/>
                    <a:pt x="35" y="35"/>
                  </a:cubicBezTo>
                  <a:cubicBezTo>
                    <a:pt x="35" y="34"/>
                    <a:pt x="36" y="33"/>
                    <a:pt x="37" y="32"/>
                  </a:cubicBezTo>
                  <a:cubicBezTo>
                    <a:pt x="31" y="24"/>
                    <a:pt x="31" y="24"/>
                    <a:pt x="31" y="24"/>
                  </a:cubicBezTo>
                  <a:cubicBezTo>
                    <a:pt x="30" y="25"/>
                    <a:pt x="29" y="26"/>
                    <a:pt x="27" y="28"/>
                  </a:cubicBezTo>
                  <a:cubicBezTo>
                    <a:pt x="22" y="33"/>
                    <a:pt x="18" y="41"/>
                    <a:pt x="18" y="50"/>
                  </a:cubicBezTo>
                  <a:cubicBezTo>
                    <a:pt x="18" y="58"/>
                    <a:pt x="22" y="66"/>
                    <a:pt x="27" y="72"/>
                  </a:cubicBezTo>
                  <a:cubicBezTo>
                    <a:pt x="33" y="77"/>
                    <a:pt x="41" y="81"/>
                    <a:pt x="49" y="81"/>
                  </a:cubicBezTo>
                  <a:cubicBezTo>
                    <a:pt x="58" y="81"/>
                    <a:pt x="66" y="77"/>
                    <a:pt x="72" y="72"/>
                  </a:cubicBezTo>
                  <a:cubicBezTo>
                    <a:pt x="77" y="66"/>
                    <a:pt x="81" y="58"/>
                    <a:pt x="81" y="50"/>
                  </a:cubicBezTo>
                  <a:cubicBezTo>
                    <a:pt x="81" y="41"/>
                    <a:pt x="77" y="33"/>
                    <a:pt x="72" y="28"/>
                  </a:cubicBezTo>
                  <a:cubicBezTo>
                    <a:pt x="70" y="26"/>
                    <a:pt x="69" y="25"/>
                    <a:pt x="67" y="2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0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9" name="Group 38"/>
          <p:cNvGrpSpPr/>
          <p:nvPr/>
        </p:nvGrpSpPr>
        <p:grpSpPr>
          <a:xfrm>
            <a:off x="6967955" y="4587871"/>
            <a:ext cx="1756845" cy="1784373"/>
            <a:chOff x="7346434" y="4909620"/>
            <a:chExt cx="1918320" cy="1948378"/>
          </a:xfrm>
        </p:grpSpPr>
        <p:sp>
          <p:nvSpPr>
            <p:cNvPr id="4" name="Freeform 3"/>
            <p:cNvSpPr/>
            <p:nvPr/>
          </p:nvSpPr>
          <p:spPr>
            <a:xfrm rot="16200000">
              <a:off x="7331405" y="4924649"/>
              <a:ext cx="1948378" cy="1918320"/>
            </a:xfrm>
            <a:custGeom>
              <a:avLst/>
              <a:gdLst>
                <a:gd name="connsiteX0" fmla="*/ 2143216 w 2143216"/>
                <a:gd name="connsiteY0" fmla="*/ 562708 h 2110152"/>
                <a:gd name="connsiteX1" fmla="*/ 2018715 w 2143216"/>
                <a:gd name="connsiteY1" fmla="*/ 562708 h 2110152"/>
                <a:gd name="connsiteX2" fmla="*/ 2018715 w 2143216"/>
                <a:gd name="connsiteY2" fmla="*/ 1547444 h 2110152"/>
                <a:gd name="connsiteX3" fmla="*/ 1456007 w 2143216"/>
                <a:gd name="connsiteY3" fmla="*/ 2110152 h 2110152"/>
                <a:gd name="connsiteX4" fmla="*/ 1456007 w 2143216"/>
                <a:gd name="connsiteY4" fmla="*/ 2110151 h 2110152"/>
                <a:gd name="connsiteX5" fmla="*/ 0 w 2143216"/>
                <a:gd name="connsiteY5" fmla="*/ 2110151 h 2110152"/>
                <a:gd name="connsiteX6" fmla="*/ 0 w 2143216"/>
                <a:gd name="connsiteY6" fmla="*/ 1547443 h 2110152"/>
                <a:gd name="connsiteX7" fmla="*/ 1456007 w 2143216"/>
                <a:gd name="connsiteY7" fmla="*/ 1547443 h 2110152"/>
                <a:gd name="connsiteX8" fmla="*/ 1456007 w 2143216"/>
                <a:gd name="connsiteY8" fmla="*/ 562708 h 2110152"/>
                <a:gd name="connsiteX9" fmla="*/ 1331509 w 2143216"/>
                <a:gd name="connsiteY9" fmla="*/ 562708 h 2110152"/>
                <a:gd name="connsiteX10" fmla="*/ 1737363 w 2143216"/>
                <a:gd name="connsiteY10" fmla="*/ 0 h 2110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143216" h="2110152">
                  <a:moveTo>
                    <a:pt x="2143216" y="562708"/>
                  </a:moveTo>
                  <a:lnTo>
                    <a:pt x="2018715" y="562708"/>
                  </a:lnTo>
                  <a:lnTo>
                    <a:pt x="2018715" y="1547444"/>
                  </a:lnTo>
                  <a:lnTo>
                    <a:pt x="1456007" y="2110152"/>
                  </a:lnTo>
                  <a:lnTo>
                    <a:pt x="1456007" y="2110151"/>
                  </a:lnTo>
                  <a:lnTo>
                    <a:pt x="0" y="2110151"/>
                  </a:lnTo>
                  <a:lnTo>
                    <a:pt x="0" y="1547443"/>
                  </a:lnTo>
                  <a:lnTo>
                    <a:pt x="1456007" y="1547443"/>
                  </a:lnTo>
                  <a:lnTo>
                    <a:pt x="1456007" y="562708"/>
                  </a:lnTo>
                  <a:lnTo>
                    <a:pt x="1331509" y="562708"/>
                  </a:lnTo>
                  <a:lnTo>
                    <a:pt x="1737363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cs typeface="+mn-ea"/>
                <a:sym typeface="+mn-lt"/>
              </a:endParaRPr>
            </a:p>
          </p:txBody>
        </p:sp>
        <p:sp>
          <p:nvSpPr>
            <p:cNvPr id="19" name="Freeform 18"/>
            <p:cNvSpPr>
              <a:spLocks noEditPoints="1"/>
            </p:cNvSpPr>
            <p:nvPr/>
          </p:nvSpPr>
          <p:spPr bwMode="auto">
            <a:xfrm>
              <a:off x="8091344" y="5076469"/>
              <a:ext cx="399007" cy="404213"/>
            </a:xfrm>
            <a:custGeom>
              <a:avLst/>
              <a:gdLst>
                <a:gd name="T0" fmla="*/ 94 w 107"/>
                <a:gd name="T1" fmla="*/ 30 h 108"/>
                <a:gd name="T2" fmla="*/ 77 w 107"/>
                <a:gd name="T3" fmla="*/ 95 h 108"/>
                <a:gd name="T4" fmla="*/ 13 w 107"/>
                <a:gd name="T5" fmla="*/ 77 h 108"/>
                <a:gd name="T6" fmla="*/ 30 w 107"/>
                <a:gd name="T7" fmla="*/ 13 h 108"/>
                <a:gd name="T8" fmla="*/ 94 w 107"/>
                <a:gd name="T9" fmla="*/ 30 h 108"/>
                <a:gd name="T10" fmla="*/ 68 w 107"/>
                <a:gd name="T11" fmla="*/ 46 h 108"/>
                <a:gd name="T12" fmla="*/ 68 w 107"/>
                <a:gd name="T13" fmla="*/ 46 h 108"/>
                <a:gd name="T14" fmla="*/ 58 w 107"/>
                <a:gd name="T15" fmla="*/ 38 h 108"/>
                <a:gd name="T16" fmla="*/ 45 w 107"/>
                <a:gd name="T17" fmla="*/ 40 h 108"/>
                <a:gd name="T18" fmla="*/ 45 w 107"/>
                <a:gd name="T19" fmla="*/ 40 h 108"/>
                <a:gd name="T20" fmla="*/ 38 w 107"/>
                <a:gd name="T21" fmla="*/ 50 h 108"/>
                <a:gd name="T22" fmla="*/ 39 w 107"/>
                <a:gd name="T23" fmla="*/ 62 h 108"/>
                <a:gd name="T24" fmla="*/ 39 w 107"/>
                <a:gd name="T25" fmla="*/ 62 h 108"/>
                <a:gd name="T26" fmla="*/ 49 w 107"/>
                <a:gd name="T27" fmla="*/ 69 h 108"/>
                <a:gd name="T28" fmla="*/ 62 w 107"/>
                <a:gd name="T29" fmla="*/ 68 h 108"/>
                <a:gd name="T30" fmla="*/ 62 w 107"/>
                <a:gd name="T31" fmla="*/ 68 h 108"/>
                <a:gd name="T32" fmla="*/ 69 w 107"/>
                <a:gd name="T33" fmla="*/ 58 h 108"/>
                <a:gd name="T34" fmla="*/ 68 w 107"/>
                <a:gd name="T35" fmla="*/ 46 h 108"/>
                <a:gd name="T36" fmla="*/ 63 w 107"/>
                <a:gd name="T37" fmla="*/ 56 h 108"/>
                <a:gd name="T38" fmla="*/ 62 w 107"/>
                <a:gd name="T39" fmla="*/ 49 h 108"/>
                <a:gd name="T40" fmla="*/ 62 w 107"/>
                <a:gd name="T41" fmla="*/ 49 h 108"/>
                <a:gd name="T42" fmla="*/ 56 w 107"/>
                <a:gd name="T43" fmla="*/ 44 h 108"/>
                <a:gd name="T44" fmla="*/ 48 w 107"/>
                <a:gd name="T45" fmla="*/ 45 h 108"/>
                <a:gd name="T46" fmla="*/ 48 w 107"/>
                <a:gd name="T47" fmla="*/ 45 h 108"/>
                <a:gd name="T48" fmla="*/ 44 w 107"/>
                <a:gd name="T49" fmla="*/ 51 h 108"/>
                <a:gd name="T50" fmla="*/ 45 w 107"/>
                <a:gd name="T51" fmla="*/ 59 h 108"/>
                <a:gd name="T52" fmla="*/ 45 w 107"/>
                <a:gd name="T53" fmla="*/ 59 h 108"/>
                <a:gd name="T54" fmla="*/ 51 w 107"/>
                <a:gd name="T55" fmla="*/ 64 h 108"/>
                <a:gd name="T56" fmla="*/ 59 w 107"/>
                <a:gd name="T57" fmla="*/ 63 h 108"/>
                <a:gd name="T58" fmla="*/ 59 w 107"/>
                <a:gd name="T59" fmla="*/ 63 h 108"/>
                <a:gd name="T60" fmla="*/ 63 w 107"/>
                <a:gd name="T61" fmla="*/ 56 h 108"/>
                <a:gd name="T62" fmla="*/ 29 w 107"/>
                <a:gd name="T63" fmla="*/ 24 h 108"/>
                <a:gd name="T64" fmla="*/ 17 w 107"/>
                <a:gd name="T65" fmla="*/ 65 h 108"/>
                <a:gd name="T66" fmla="*/ 25 w 107"/>
                <a:gd name="T67" fmla="*/ 63 h 108"/>
                <a:gd name="T68" fmla="*/ 29 w 107"/>
                <a:gd name="T69" fmla="*/ 24 h 108"/>
                <a:gd name="T70" fmla="*/ 69 w 107"/>
                <a:gd name="T71" fmla="*/ 37 h 108"/>
                <a:gd name="T72" fmla="*/ 73 w 107"/>
                <a:gd name="T73" fmla="*/ 42 h 108"/>
                <a:gd name="T74" fmla="*/ 74 w 107"/>
                <a:gd name="T75" fmla="*/ 45 h 108"/>
                <a:gd name="T76" fmla="*/ 91 w 107"/>
                <a:gd name="T77" fmla="*/ 38 h 108"/>
                <a:gd name="T78" fmla="*/ 89 w 107"/>
                <a:gd name="T79" fmla="*/ 33 h 108"/>
                <a:gd name="T80" fmla="*/ 82 w 107"/>
                <a:gd name="T81" fmla="*/ 25 h 108"/>
                <a:gd name="T82" fmla="*/ 69 w 107"/>
                <a:gd name="T83" fmla="*/ 37 h 108"/>
                <a:gd name="T84" fmla="*/ 92 w 107"/>
                <a:gd name="T85" fmla="*/ 43 h 108"/>
                <a:gd name="T86" fmla="*/ 75 w 107"/>
                <a:gd name="T87" fmla="*/ 47 h 108"/>
                <a:gd name="T88" fmla="*/ 76 w 107"/>
                <a:gd name="T89" fmla="*/ 53 h 108"/>
                <a:gd name="T90" fmla="*/ 93 w 107"/>
                <a:gd name="T91" fmla="*/ 54 h 108"/>
                <a:gd name="T92" fmla="*/ 92 w 107"/>
                <a:gd name="T93" fmla="*/ 43 h 108"/>
                <a:gd name="T94" fmla="*/ 70 w 107"/>
                <a:gd name="T95" fmla="*/ 44 h 108"/>
                <a:gd name="T96" fmla="*/ 44 w 107"/>
                <a:gd name="T97" fmla="*/ 37 h 108"/>
                <a:gd name="T98" fmla="*/ 37 w 107"/>
                <a:gd name="T99" fmla="*/ 63 h 108"/>
                <a:gd name="T100" fmla="*/ 63 w 107"/>
                <a:gd name="T101" fmla="*/ 70 h 108"/>
                <a:gd name="T102" fmla="*/ 70 w 107"/>
                <a:gd name="T103" fmla="*/ 44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07" h="108">
                  <a:moveTo>
                    <a:pt x="94" y="30"/>
                  </a:moveTo>
                  <a:cubicBezTo>
                    <a:pt x="107" y="53"/>
                    <a:pt x="100" y="82"/>
                    <a:pt x="77" y="95"/>
                  </a:cubicBezTo>
                  <a:cubicBezTo>
                    <a:pt x="54" y="108"/>
                    <a:pt x="26" y="100"/>
                    <a:pt x="13" y="77"/>
                  </a:cubicBezTo>
                  <a:cubicBezTo>
                    <a:pt x="0" y="55"/>
                    <a:pt x="7" y="26"/>
                    <a:pt x="30" y="13"/>
                  </a:cubicBezTo>
                  <a:cubicBezTo>
                    <a:pt x="52" y="0"/>
                    <a:pt x="81" y="8"/>
                    <a:pt x="94" y="30"/>
                  </a:cubicBezTo>
                  <a:close/>
                  <a:moveTo>
                    <a:pt x="68" y="46"/>
                  </a:moveTo>
                  <a:cubicBezTo>
                    <a:pt x="68" y="46"/>
                    <a:pt x="68" y="46"/>
                    <a:pt x="68" y="46"/>
                  </a:cubicBezTo>
                  <a:cubicBezTo>
                    <a:pt x="65" y="42"/>
                    <a:pt x="62" y="39"/>
                    <a:pt x="58" y="38"/>
                  </a:cubicBezTo>
                  <a:cubicBezTo>
                    <a:pt x="54" y="37"/>
                    <a:pt x="49" y="37"/>
                    <a:pt x="45" y="40"/>
                  </a:cubicBezTo>
                  <a:cubicBezTo>
                    <a:pt x="45" y="40"/>
                    <a:pt x="45" y="40"/>
                    <a:pt x="45" y="40"/>
                  </a:cubicBezTo>
                  <a:cubicBezTo>
                    <a:pt x="41" y="42"/>
                    <a:pt x="39" y="46"/>
                    <a:pt x="38" y="50"/>
                  </a:cubicBezTo>
                  <a:cubicBezTo>
                    <a:pt x="37" y="54"/>
                    <a:pt x="37" y="58"/>
                    <a:pt x="39" y="62"/>
                  </a:cubicBezTo>
                  <a:cubicBezTo>
                    <a:pt x="39" y="62"/>
                    <a:pt x="39" y="62"/>
                    <a:pt x="39" y="62"/>
                  </a:cubicBezTo>
                  <a:cubicBezTo>
                    <a:pt x="42" y="66"/>
                    <a:pt x="45" y="68"/>
                    <a:pt x="49" y="69"/>
                  </a:cubicBezTo>
                  <a:cubicBezTo>
                    <a:pt x="53" y="71"/>
                    <a:pt x="58" y="70"/>
                    <a:pt x="62" y="68"/>
                  </a:cubicBezTo>
                  <a:cubicBezTo>
                    <a:pt x="62" y="68"/>
                    <a:pt x="62" y="68"/>
                    <a:pt x="62" y="68"/>
                  </a:cubicBezTo>
                  <a:cubicBezTo>
                    <a:pt x="65" y="66"/>
                    <a:pt x="68" y="62"/>
                    <a:pt x="69" y="58"/>
                  </a:cubicBezTo>
                  <a:cubicBezTo>
                    <a:pt x="70" y="54"/>
                    <a:pt x="70" y="50"/>
                    <a:pt x="68" y="46"/>
                  </a:cubicBezTo>
                  <a:close/>
                  <a:moveTo>
                    <a:pt x="63" y="56"/>
                  </a:moveTo>
                  <a:cubicBezTo>
                    <a:pt x="64" y="54"/>
                    <a:pt x="64" y="51"/>
                    <a:pt x="62" y="49"/>
                  </a:cubicBezTo>
                  <a:cubicBezTo>
                    <a:pt x="62" y="49"/>
                    <a:pt x="62" y="49"/>
                    <a:pt x="62" y="49"/>
                  </a:cubicBezTo>
                  <a:cubicBezTo>
                    <a:pt x="61" y="46"/>
                    <a:pt x="59" y="45"/>
                    <a:pt x="56" y="44"/>
                  </a:cubicBezTo>
                  <a:cubicBezTo>
                    <a:pt x="54" y="43"/>
                    <a:pt x="51" y="44"/>
                    <a:pt x="48" y="45"/>
                  </a:cubicBezTo>
                  <a:cubicBezTo>
                    <a:pt x="48" y="45"/>
                    <a:pt x="48" y="45"/>
                    <a:pt x="48" y="45"/>
                  </a:cubicBezTo>
                  <a:cubicBezTo>
                    <a:pt x="46" y="46"/>
                    <a:pt x="44" y="49"/>
                    <a:pt x="44" y="51"/>
                  </a:cubicBezTo>
                  <a:cubicBezTo>
                    <a:pt x="43" y="54"/>
                    <a:pt x="43" y="56"/>
                    <a:pt x="45" y="59"/>
                  </a:cubicBezTo>
                  <a:cubicBezTo>
                    <a:pt x="45" y="59"/>
                    <a:pt x="45" y="59"/>
                    <a:pt x="45" y="59"/>
                  </a:cubicBezTo>
                  <a:cubicBezTo>
                    <a:pt x="46" y="61"/>
                    <a:pt x="48" y="63"/>
                    <a:pt x="51" y="64"/>
                  </a:cubicBezTo>
                  <a:cubicBezTo>
                    <a:pt x="53" y="64"/>
                    <a:pt x="56" y="64"/>
                    <a:pt x="59" y="63"/>
                  </a:cubicBezTo>
                  <a:cubicBezTo>
                    <a:pt x="59" y="63"/>
                    <a:pt x="59" y="63"/>
                    <a:pt x="59" y="63"/>
                  </a:cubicBezTo>
                  <a:cubicBezTo>
                    <a:pt x="61" y="61"/>
                    <a:pt x="63" y="59"/>
                    <a:pt x="63" y="56"/>
                  </a:cubicBezTo>
                  <a:close/>
                  <a:moveTo>
                    <a:pt x="29" y="24"/>
                  </a:moveTo>
                  <a:cubicBezTo>
                    <a:pt x="16" y="36"/>
                    <a:pt x="14" y="50"/>
                    <a:pt x="17" y="65"/>
                  </a:cubicBezTo>
                  <a:cubicBezTo>
                    <a:pt x="20" y="64"/>
                    <a:pt x="23" y="64"/>
                    <a:pt x="25" y="63"/>
                  </a:cubicBezTo>
                  <a:cubicBezTo>
                    <a:pt x="21" y="49"/>
                    <a:pt x="22" y="36"/>
                    <a:pt x="29" y="24"/>
                  </a:cubicBezTo>
                  <a:close/>
                  <a:moveTo>
                    <a:pt x="69" y="37"/>
                  </a:moveTo>
                  <a:cubicBezTo>
                    <a:pt x="70" y="38"/>
                    <a:pt x="72" y="40"/>
                    <a:pt x="73" y="42"/>
                  </a:cubicBezTo>
                  <a:cubicBezTo>
                    <a:pt x="74" y="43"/>
                    <a:pt x="74" y="44"/>
                    <a:pt x="74" y="45"/>
                  </a:cubicBezTo>
                  <a:cubicBezTo>
                    <a:pt x="91" y="38"/>
                    <a:pt x="91" y="38"/>
                    <a:pt x="91" y="38"/>
                  </a:cubicBezTo>
                  <a:cubicBezTo>
                    <a:pt x="90" y="36"/>
                    <a:pt x="89" y="35"/>
                    <a:pt x="89" y="33"/>
                  </a:cubicBezTo>
                  <a:cubicBezTo>
                    <a:pt x="87" y="30"/>
                    <a:pt x="85" y="28"/>
                    <a:pt x="82" y="25"/>
                  </a:cubicBezTo>
                  <a:cubicBezTo>
                    <a:pt x="69" y="37"/>
                    <a:pt x="69" y="37"/>
                    <a:pt x="69" y="37"/>
                  </a:cubicBezTo>
                  <a:close/>
                  <a:moveTo>
                    <a:pt x="92" y="43"/>
                  </a:moveTo>
                  <a:cubicBezTo>
                    <a:pt x="75" y="47"/>
                    <a:pt x="75" y="47"/>
                    <a:pt x="75" y="47"/>
                  </a:cubicBezTo>
                  <a:cubicBezTo>
                    <a:pt x="76" y="49"/>
                    <a:pt x="76" y="51"/>
                    <a:pt x="76" y="53"/>
                  </a:cubicBezTo>
                  <a:cubicBezTo>
                    <a:pt x="93" y="54"/>
                    <a:pt x="93" y="54"/>
                    <a:pt x="93" y="54"/>
                  </a:cubicBezTo>
                  <a:cubicBezTo>
                    <a:pt x="94" y="50"/>
                    <a:pt x="93" y="46"/>
                    <a:pt x="92" y="43"/>
                  </a:cubicBezTo>
                  <a:close/>
                  <a:moveTo>
                    <a:pt x="70" y="44"/>
                  </a:moveTo>
                  <a:cubicBezTo>
                    <a:pt x="65" y="35"/>
                    <a:pt x="53" y="32"/>
                    <a:pt x="44" y="37"/>
                  </a:cubicBezTo>
                  <a:cubicBezTo>
                    <a:pt x="35" y="42"/>
                    <a:pt x="32" y="54"/>
                    <a:pt x="37" y="63"/>
                  </a:cubicBezTo>
                  <a:cubicBezTo>
                    <a:pt x="42" y="72"/>
                    <a:pt x="54" y="76"/>
                    <a:pt x="63" y="70"/>
                  </a:cubicBezTo>
                  <a:cubicBezTo>
                    <a:pt x="72" y="65"/>
                    <a:pt x="75" y="53"/>
                    <a:pt x="70" y="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0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2294125" y="2135390"/>
            <a:ext cx="419805" cy="315056"/>
            <a:chOff x="789999" y="2242985"/>
            <a:chExt cx="504229" cy="378415"/>
          </a:xfrm>
        </p:grpSpPr>
        <p:sp>
          <p:nvSpPr>
            <p:cNvPr id="21" name="Rectangle 20"/>
            <p:cNvSpPr/>
            <p:nvPr/>
          </p:nvSpPr>
          <p:spPr>
            <a:xfrm>
              <a:off x="858129" y="2299468"/>
              <a:ext cx="436099" cy="321932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cs typeface="+mn-ea"/>
                <a:sym typeface="+mn-lt"/>
              </a:endParaRPr>
            </a:p>
          </p:txBody>
        </p:sp>
        <p:sp>
          <p:nvSpPr>
            <p:cNvPr id="22" name="Rectangle 21"/>
            <p:cNvSpPr/>
            <p:nvPr/>
          </p:nvSpPr>
          <p:spPr>
            <a:xfrm>
              <a:off x="789999" y="2242985"/>
              <a:ext cx="436099" cy="321932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cs typeface="+mn-ea"/>
                <a:sym typeface="+mn-lt"/>
              </a:endParaRPr>
            </a:p>
          </p:txBody>
        </p:sp>
      </p:grpSp>
      <p:sp>
        <p:nvSpPr>
          <p:cNvPr id="23" name="Rectangle 22"/>
          <p:cNvSpPr/>
          <p:nvPr/>
        </p:nvSpPr>
        <p:spPr>
          <a:xfrm>
            <a:off x="2814293" y="1973442"/>
            <a:ext cx="3026728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24" name="Group 23"/>
          <p:cNvGrpSpPr/>
          <p:nvPr/>
        </p:nvGrpSpPr>
        <p:grpSpPr>
          <a:xfrm>
            <a:off x="2294125" y="3094527"/>
            <a:ext cx="419805" cy="315056"/>
            <a:chOff x="789999" y="2242985"/>
            <a:chExt cx="504229" cy="378415"/>
          </a:xfrm>
        </p:grpSpPr>
        <p:sp>
          <p:nvSpPr>
            <p:cNvPr id="25" name="Rectangle 24"/>
            <p:cNvSpPr/>
            <p:nvPr/>
          </p:nvSpPr>
          <p:spPr>
            <a:xfrm>
              <a:off x="858129" y="2299468"/>
              <a:ext cx="436099" cy="321932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cs typeface="+mn-ea"/>
                <a:sym typeface="+mn-lt"/>
              </a:endParaRPr>
            </a:p>
          </p:txBody>
        </p:sp>
        <p:sp>
          <p:nvSpPr>
            <p:cNvPr id="26" name="Rectangle 25"/>
            <p:cNvSpPr/>
            <p:nvPr/>
          </p:nvSpPr>
          <p:spPr>
            <a:xfrm>
              <a:off x="789999" y="2242985"/>
              <a:ext cx="436099" cy="321932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cs typeface="+mn-ea"/>
                <a:sym typeface="+mn-lt"/>
              </a:endParaRPr>
            </a:p>
          </p:txBody>
        </p:sp>
      </p:grpSp>
      <p:sp>
        <p:nvSpPr>
          <p:cNvPr id="27" name="Rectangle 26"/>
          <p:cNvSpPr/>
          <p:nvPr/>
        </p:nvSpPr>
        <p:spPr>
          <a:xfrm>
            <a:off x="2814293" y="2932577"/>
            <a:ext cx="3026728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28" name="Group 27"/>
          <p:cNvGrpSpPr/>
          <p:nvPr/>
        </p:nvGrpSpPr>
        <p:grpSpPr>
          <a:xfrm>
            <a:off x="2294125" y="4077019"/>
            <a:ext cx="419805" cy="315056"/>
            <a:chOff x="789999" y="2242985"/>
            <a:chExt cx="504229" cy="378415"/>
          </a:xfrm>
        </p:grpSpPr>
        <p:sp>
          <p:nvSpPr>
            <p:cNvPr id="29" name="Rectangle 28"/>
            <p:cNvSpPr/>
            <p:nvPr/>
          </p:nvSpPr>
          <p:spPr>
            <a:xfrm>
              <a:off x="858129" y="2299468"/>
              <a:ext cx="436099" cy="321932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cs typeface="+mn-ea"/>
                <a:sym typeface="+mn-lt"/>
              </a:endParaRPr>
            </a:p>
          </p:txBody>
        </p:sp>
        <p:sp>
          <p:nvSpPr>
            <p:cNvPr id="30" name="Rectangle 29"/>
            <p:cNvSpPr/>
            <p:nvPr/>
          </p:nvSpPr>
          <p:spPr>
            <a:xfrm>
              <a:off x="789999" y="2242985"/>
              <a:ext cx="436099" cy="321932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cs typeface="+mn-ea"/>
                <a:sym typeface="+mn-lt"/>
              </a:endParaRPr>
            </a:p>
          </p:txBody>
        </p:sp>
      </p:grpSp>
      <p:sp>
        <p:nvSpPr>
          <p:cNvPr id="31" name="Rectangle 30"/>
          <p:cNvSpPr/>
          <p:nvPr/>
        </p:nvSpPr>
        <p:spPr>
          <a:xfrm>
            <a:off x="2814293" y="3915070"/>
            <a:ext cx="3026728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32" name="Group 31"/>
          <p:cNvGrpSpPr/>
          <p:nvPr/>
        </p:nvGrpSpPr>
        <p:grpSpPr>
          <a:xfrm>
            <a:off x="2294125" y="5016934"/>
            <a:ext cx="419805" cy="315056"/>
            <a:chOff x="789999" y="2242985"/>
            <a:chExt cx="504229" cy="378415"/>
          </a:xfrm>
        </p:grpSpPr>
        <p:sp>
          <p:nvSpPr>
            <p:cNvPr id="33" name="Rectangle 32"/>
            <p:cNvSpPr/>
            <p:nvPr/>
          </p:nvSpPr>
          <p:spPr>
            <a:xfrm>
              <a:off x="858129" y="2299468"/>
              <a:ext cx="436099" cy="321932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cs typeface="+mn-ea"/>
                <a:sym typeface="+mn-lt"/>
              </a:endParaRPr>
            </a:p>
          </p:txBody>
        </p:sp>
        <p:sp>
          <p:nvSpPr>
            <p:cNvPr id="34" name="Rectangle 33"/>
            <p:cNvSpPr/>
            <p:nvPr/>
          </p:nvSpPr>
          <p:spPr>
            <a:xfrm>
              <a:off x="789999" y="2242985"/>
              <a:ext cx="436099" cy="321932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cs typeface="+mn-ea"/>
                <a:sym typeface="+mn-lt"/>
              </a:endParaRPr>
            </a:p>
          </p:txBody>
        </p:sp>
      </p:grpSp>
      <p:sp>
        <p:nvSpPr>
          <p:cNvPr id="35" name="Rectangle 34"/>
          <p:cNvSpPr/>
          <p:nvPr/>
        </p:nvSpPr>
        <p:spPr>
          <a:xfrm>
            <a:off x="2814293" y="4854985"/>
            <a:ext cx="3026728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48" name="组合 47"/>
          <p:cNvGrpSpPr/>
          <p:nvPr/>
        </p:nvGrpSpPr>
        <p:grpSpPr>
          <a:xfrm>
            <a:off x="1618619" y="316323"/>
            <a:ext cx="4801314" cy="820351"/>
            <a:chOff x="4547065" y="1641064"/>
            <a:chExt cx="4801314" cy="820351"/>
          </a:xfrm>
        </p:grpSpPr>
        <p:sp>
          <p:nvSpPr>
            <p:cNvPr id="49" name="矩形 48"/>
            <p:cNvSpPr/>
            <p:nvPr/>
          </p:nvSpPr>
          <p:spPr>
            <a:xfrm>
              <a:off x="4547065" y="1641064"/>
              <a:ext cx="4801314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600" dirty="0"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单击此处添加标题文本</a:t>
              </a:r>
            </a:p>
          </p:txBody>
        </p:sp>
        <p:sp>
          <p:nvSpPr>
            <p:cNvPr id="50" name="矩形 49"/>
            <p:cNvSpPr/>
            <p:nvPr/>
          </p:nvSpPr>
          <p:spPr>
            <a:xfrm>
              <a:off x="4595743" y="2199805"/>
              <a:ext cx="3537232" cy="2616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en-US" altLang="zh-CN" sz="1100" i="1" dirty="0" smtClean="0">
                  <a:solidFill>
                    <a:schemeClr val="bg1">
                      <a:lumMod val="75000"/>
                    </a:schemeClr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rPr>
                <a:t>CLICK HERE TO ADD TITLE TEXT</a:t>
              </a:r>
              <a:endParaRPr lang="zh-CN" altLang="en-US" sz="1100" i="1" dirty="0">
                <a:solidFill>
                  <a:schemeClr val="bg1">
                    <a:lumMod val="75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endParaRPr>
            </a:p>
          </p:txBody>
        </p:sp>
      </p:grpSp>
      <p:sp>
        <p:nvSpPr>
          <p:cNvPr id="51" name="文本框 50"/>
          <p:cNvSpPr txBox="1"/>
          <p:nvPr/>
        </p:nvSpPr>
        <p:spPr>
          <a:xfrm>
            <a:off x="290946" y="247857"/>
            <a:ext cx="80983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01</a:t>
            </a:r>
            <a:endParaRPr lang="zh-CN" altLang="en-US" sz="4000" dirty="0">
              <a:solidFill>
                <a:schemeClr val="bg1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522079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 dir="u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50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0"/>
                            </p:stCondLst>
                            <p:childTnLst>
                              <p:par>
                                <p:cTn id="4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500"/>
                            </p:stCondLst>
                            <p:childTnLst>
                              <p:par>
                                <p:cTn id="4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000"/>
                            </p:stCondLst>
                            <p:childTnLst>
                              <p:par>
                                <p:cTn id="6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5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000"/>
                            </p:stCondLst>
                            <p:childTnLst>
                              <p:par>
                                <p:cTn id="7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950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7" grpId="0"/>
      <p:bldP spid="31" grpId="0"/>
      <p:bldP spid="35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0056356" y="3032769"/>
            <a:ext cx="761300" cy="1779388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80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" name="Oval 4"/>
          <p:cNvSpPr/>
          <p:nvPr/>
        </p:nvSpPr>
        <p:spPr>
          <a:xfrm>
            <a:off x="10056356" y="4431509"/>
            <a:ext cx="761300" cy="761300"/>
          </a:xfrm>
          <a:prstGeom prst="ellipse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80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8986908" y="1908948"/>
            <a:ext cx="761300" cy="290321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80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" name="Oval 6"/>
          <p:cNvSpPr/>
          <p:nvPr/>
        </p:nvSpPr>
        <p:spPr>
          <a:xfrm>
            <a:off x="8986908" y="4431509"/>
            <a:ext cx="761300" cy="761300"/>
          </a:xfrm>
          <a:prstGeom prst="ellipse">
            <a:avLst/>
          </a:pr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80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7917464" y="2356060"/>
            <a:ext cx="761300" cy="2456099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80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9" name="Oval 8"/>
          <p:cNvSpPr/>
          <p:nvPr/>
        </p:nvSpPr>
        <p:spPr>
          <a:xfrm>
            <a:off x="7917464" y="4431509"/>
            <a:ext cx="761300" cy="761300"/>
          </a:xfrm>
          <a:prstGeom prst="ellipse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80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6848019" y="3528221"/>
            <a:ext cx="761300" cy="128393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80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1" name="Oval 10"/>
          <p:cNvSpPr/>
          <p:nvPr/>
        </p:nvSpPr>
        <p:spPr>
          <a:xfrm>
            <a:off x="6848019" y="4431509"/>
            <a:ext cx="761300" cy="761300"/>
          </a:xfrm>
          <a:prstGeom prst="ellipse">
            <a:avLst/>
          </a:pr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80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5778573" y="3032769"/>
            <a:ext cx="761300" cy="1779388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80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3" name="Oval 12"/>
          <p:cNvSpPr/>
          <p:nvPr/>
        </p:nvSpPr>
        <p:spPr>
          <a:xfrm>
            <a:off x="5778573" y="4431509"/>
            <a:ext cx="761300" cy="761300"/>
          </a:xfrm>
          <a:prstGeom prst="ellipse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80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14" name="Group 13"/>
          <p:cNvGrpSpPr/>
          <p:nvPr/>
        </p:nvGrpSpPr>
        <p:grpSpPr>
          <a:xfrm>
            <a:off x="10243704" y="4615225"/>
            <a:ext cx="386598" cy="387259"/>
            <a:chOff x="9145588" y="4435475"/>
            <a:chExt cx="464344" cy="465138"/>
          </a:xfrm>
          <a:solidFill>
            <a:schemeClr val="bg1"/>
          </a:solidFill>
        </p:grpSpPr>
        <p:sp>
          <p:nvSpPr>
            <p:cNvPr id="15" name="AutoShape 7"/>
            <p:cNvSpPr>
              <a:spLocks/>
            </p:cNvSpPr>
            <p:nvPr/>
          </p:nvSpPr>
          <p:spPr bwMode="auto">
            <a:xfrm>
              <a:off x="9145588" y="4435475"/>
              <a:ext cx="464344" cy="465138"/>
            </a:xfrm>
            <a:custGeom>
              <a:avLst/>
              <a:gdLst>
                <a:gd name="T0" fmla="+- 0 10800 1271"/>
                <a:gd name="T1" fmla="*/ T0 w 19058"/>
                <a:gd name="T2" fmla="+- 0 10799 1270"/>
                <a:gd name="T3" fmla="*/ 10799 h 19059"/>
                <a:gd name="T4" fmla="+- 0 10800 1271"/>
                <a:gd name="T5" fmla="*/ T4 w 19058"/>
                <a:gd name="T6" fmla="+- 0 10799 1270"/>
                <a:gd name="T7" fmla="*/ 10799 h 19059"/>
                <a:gd name="T8" fmla="+- 0 10800 1271"/>
                <a:gd name="T9" fmla="*/ T8 w 19058"/>
                <a:gd name="T10" fmla="+- 0 10799 1270"/>
                <a:gd name="T11" fmla="*/ 10799 h 19059"/>
                <a:gd name="T12" fmla="+- 0 10800 1271"/>
                <a:gd name="T13" fmla="*/ T12 w 19058"/>
                <a:gd name="T14" fmla="+- 0 10799 1270"/>
                <a:gd name="T15" fmla="*/ 10799 h 1905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8" h="19059">
                  <a:moveTo>
                    <a:pt x="6430" y="17268"/>
                  </a:moveTo>
                  <a:cubicBezTo>
                    <a:pt x="2162" y="15559"/>
                    <a:pt x="82" y="10698"/>
                    <a:pt x="1790" y="6431"/>
                  </a:cubicBezTo>
                  <a:cubicBezTo>
                    <a:pt x="3499" y="2164"/>
                    <a:pt x="8360" y="81"/>
                    <a:pt x="12627" y="1791"/>
                  </a:cubicBezTo>
                  <a:cubicBezTo>
                    <a:pt x="16894" y="3499"/>
                    <a:pt x="18975" y="8361"/>
                    <a:pt x="17267" y="12628"/>
                  </a:cubicBezTo>
                  <a:cubicBezTo>
                    <a:pt x="15558" y="16895"/>
                    <a:pt x="10696" y="18976"/>
                    <a:pt x="6430" y="17268"/>
                  </a:cubicBezTo>
                  <a:moveTo>
                    <a:pt x="13070" y="685"/>
                  </a:moveTo>
                  <a:cubicBezTo>
                    <a:pt x="8186" y="-1270"/>
                    <a:pt x="2641" y="1103"/>
                    <a:pt x="685" y="5987"/>
                  </a:cubicBezTo>
                  <a:cubicBezTo>
                    <a:pt x="-1271" y="10872"/>
                    <a:pt x="1103" y="16418"/>
                    <a:pt x="5987" y="18373"/>
                  </a:cubicBezTo>
                  <a:cubicBezTo>
                    <a:pt x="10871" y="20330"/>
                    <a:pt x="16416" y="17955"/>
                    <a:pt x="18373" y="13071"/>
                  </a:cubicBezTo>
                  <a:cubicBezTo>
                    <a:pt x="20329" y="8186"/>
                    <a:pt x="17954" y="2641"/>
                    <a:pt x="13070" y="68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6" name="AutoShape 8"/>
            <p:cNvSpPr>
              <a:spLocks/>
            </p:cNvSpPr>
            <p:nvPr/>
          </p:nvSpPr>
          <p:spPr bwMode="auto">
            <a:xfrm>
              <a:off x="9348788" y="4638675"/>
              <a:ext cx="57944" cy="57944"/>
            </a:xfrm>
            <a:custGeom>
              <a:avLst/>
              <a:gdLst>
                <a:gd name="T0" fmla="+- 0 10801 1272"/>
                <a:gd name="T1" fmla="*/ T0 w 19059"/>
                <a:gd name="T2" fmla="+- 0 10800 1272"/>
                <a:gd name="T3" fmla="*/ 10800 h 19056"/>
                <a:gd name="T4" fmla="+- 0 10801 1272"/>
                <a:gd name="T5" fmla="*/ T4 w 19059"/>
                <a:gd name="T6" fmla="+- 0 10800 1272"/>
                <a:gd name="T7" fmla="*/ 10800 h 19056"/>
                <a:gd name="T8" fmla="+- 0 10801 1272"/>
                <a:gd name="T9" fmla="*/ T8 w 19059"/>
                <a:gd name="T10" fmla="+- 0 10800 1272"/>
                <a:gd name="T11" fmla="*/ 10800 h 19056"/>
                <a:gd name="T12" fmla="+- 0 10801 1272"/>
                <a:gd name="T13" fmla="*/ T12 w 19059"/>
                <a:gd name="T14" fmla="+- 0 10800 1272"/>
                <a:gd name="T15" fmla="*/ 10800 h 19056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9" h="19056">
                  <a:moveTo>
                    <a:pt x="7753" y="13951"/>
                  </a:moveTo>
                  <a:cubicBezTo>
                    <a:pt x="5315" y="12969"/>
                    <a:pt x="4129" y="10197"/>
                    <a:pt x="5101" y="7755"/>
                  </a:cubicBezTo>
                  <a:cubicBezTo>
                    <a:pt x="6083" y="5323"/>
                    <a:pt x="8860" y="4132"/>
                    <a:pt x="11298" y="5104"/>
                  </a:cubicBezTo>
                  <a:cubicBezTo>
                    <a:pt x="13735" y="6081"/>
                    <a:pt x="14926" y="8858"/>
                    <a:pt x="13949" y="11300"/>
                  </a:cubicBezTo>
                  <a:cubicBezTo>
                    <a:pt x="12972" y="13737"/>
                    <a:pt x="10195" y="14923"/>
                    <a:pt x="7753" y="13951"/>
                  </a:cubicBezTo>
                  <a:moveTo>
                    <a:pt x="13070" y="686"/>
                  </a:moveTo>
                  <a:cubicBezTo>
                    <a:pt x="8190" y="-1272"/>
                    <a:pt x="2640" y="1104"/>
                    <a:pt x="686" y="5988"/>
                  </a:cubicBezTo>
                  <a:cubicBezTo>
                    <a:pt x="-1272" y="10872"/>
                    <a:pt x="1105" y="16416"/>
                    <a:pt x="5985" y="18369"/>
                  </a:cubicBezTo>
                  <a:cubicBezTo>
                    <a:pt x="10870" y="20328"/>
                    <a:pt x="16415" y="17951"/>
                    <a:pt x="18374" y="13072"/>
                  </a:cubicBezTo>
                  <a:cubicBezTo>
                    <a:pt x="20328" y="8188"/>
                    <a:pt x="17960" y="2644"/>
                    <a:pt x="13070" y="686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7" name="AutoShape 9"/>
            <p:cNvSpPr>
              <a:spLocks/>
            </p:cNvSpPr>
            <p:nvPr/>
          </p:nvSpPr>
          <p:spPr bwMode="auto">
            <a:xfrm>
              <a:off x="9290050" y="4580732"/>
              <a:ext cx="174625" cy="174625"/>
            </a:xfrm>
            <a:custGeom>
              <a:avLst/>
              <a:gdLst>
                <a:gd name="T0" fmla="+- 0 10800 1271"/>
                <a:gd name="T1" fmla="*/ T0 w 19059"/>
                <a:gd name="T2" fmla="+- 0 10800 1271"/>
                <a:gd name="T3" fmla="*/ 10800 h 19058"/>
                <a:gd name="T4" fmla="+- 0 10800 1271"/>
                <a:gd name="T5" fmla="*/ T4 w 19059"/>
                <a:gd name="T6" fmla="+- 0 10800 1271"/>
                <a:gd name="T7" fmla="*/ 10800 h 19058"/>
                <a:gd name="T8" fmla="+- 0 10800 1271"/>
                <a:gd name="T9" fmla="*/ T8 w 19059"/>
                <a:gd name="T10" fmla="+- 0 10800 1271"/>
                <a:gd name="T11" fmla="*/ 10800 h 19058"/>
                <a:gd name="T12" fmla="+- 0 10800 1271"/>
                <a:gd name="T13" fmla="*/ T12 w 19059"/>
                <a:gd name="T14" fmla="+- 0 10800 1271"/>
                <a:gd name="T15" fmla="*/ 10800 h 19058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9" h="19058">
                  <a:moveTo>
                    <a:pt x="7169" y="15424"/>
                  </a:moveTo>
                  <a:cubicBezTo>
                    <a:pt x="3916" y="14123"/>
                    <a:pt x="2331" y="10417"/>
                    <a:pt x="3632" y="7167"/>
                  </a:cubicBezTo>
                  <a:cubicBezTo>
                    <a:pt x="4934" y="3917"/>
                    <a:pt x="8638" y="2331"/>
                    <a:pt x="11889" y="3632"/>
                  </a:cubicBezTo>
                  <a:cubicBezTo>
                    <a:pt x="15141" y="4934"/>
                    <a:pt x="16728" y="8640"/>
                    <a:pt x="15425" y="11890"/>
                  </a:cubicBezTo>
                  <a:cubicBezTo>
                    <a:pt x="14124" y="15140"/>
                    <a:pt x="10419" y="16728"/>
                    <a:pt x="7169" y="15424"/>
                  </a:cubicBezTo>
                  <a:moveTo>
                    <a:pt x="13071" y="685"/>
                  </a:moveTo>
                  <a:cubicBezTo>
                    <a:pt x="8186" y="-1271"/>
                    <a:pt x="2639" y="1104"/>
                    <a:pt x="686" y="5987"/>
                  </a:cubicBezTo>
                  <a:cubicBezTo>
                    <a:pt x="-1271" y="10871"/>
                    <a:pt x="1104" y="16416"/>
                    <a:pt x="5987" y="18372"/>
                  </a:cubicBezTo>
                  <a:cubicBezTo>
                    <a:pt x="10874" y="20329"/>
                    <a:pt x="16418" y="17955"/>
                    <a:pt x="18375" y="13070"/>
                  </a:cubicBezTo>
                  <a:cubicBezTo>
                    <a:pt x="20328" y="8186"/>
                    <a:pt x="17956" y="2641"/>
                    <a:pt x="13071" y="68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8" name="AutoShape 10"/>
            <p:cNvSpPr>
              <a:spLocks/>
            </p:cNvSpPr>
            <p:nvPr/>
          </p:nvSpPr>
          <p:spPr bwMode="auto">
            <a:xfrm>
              <a:off x="9406732" y="4696619"/>
              <a:ext cx="72231" cy="74613"/>
            </a:xfrm>
            <a:custGeom>
              <a:avLst/>
              <a:gdLst>
                <a:gd name="T0" fmla="+- 0 10804 288"/>
                <a:gd name="T1" fmla="*/ T0 w 21033"/>
                <a:gd name="T2" fmla="+- 0 10798 277"/>
                <a:gd name="T3" fmla="*/ 10798 h 21043"/>
                <a:gd name="T4" fmla="+- 0 10804 288"/>
                <a:gd name="T5" fmla="*/ T4 w 21033"/>
                <a:gd name="T6" fmla="+- 0 10798 277"/>
                <a:gd name="T7" fmla="*/ 10798 h 21043"/>
                <a:gd name="T8" fmla="+- 0 10804 288"/>
                <a:gd name="T9" fmla="*/ T8 w 21033"/>
                <a:gd name="T10" fmla="+- 0 10798 277"/>
                <a:gd name="T11" fmla="*/ 10798 h 21043"/>
                <a:gd name="T12" fmla="+- 0 10804 288"/>
                <a:gd name="T13" fmla="*/ T12 w 21033"/>
                <a:gd name="T14" fmla="+- 0 10798 277"/>
                <a:gd name="T15" fmla="*/ 10798 h 21043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033" h="21043">
                  <a:moveTo>
                    <a:pt x="20881" y="2825"/>
                  </a:moveTo>
                  <a:cubicBezTo>
                    <a:pt x="21312" y="1771"/>
                    <a:pt x="20787" y="572"/>
                    <a:pt x="19713" y="149"/>
                  </a:cubicBezTo>
                  <a:cubicBezTo>
                    <a:pt x="18636" y="-277"/>
                    <a:pt x="17414" y="238"/>
                    <a:pt x="16984" y="1296"/>
                  </a:cubicBezTo>
                  <a:lnTo>
                    <a:pt x="16980" y="1292"/>
                  </a:lnTo>
                  <a:cubicBezTo>
                    <a:pt x="13964" y="8692"/>
                    <a:pt x="8182" y="14184"/>
                    <a:pt x="1269" y="17089"/>
                  </a:cubicBezTo>
                  <a:cubicBezTo>
                    <a:pt x="207" y="17536"/>
                    <a:pt x="-288" y="18747"/>
                    <a:pt x="170" y="19789"/>
                  </a:cubicBezTo>
                  <a:cubicBezTo>
                    <a:pt x="629" y="20840"/>
                    <a:pt x="1863" y="21323"/>
                    <a:pt x="2924" y="20876"/>
                  </a:cubicBezTo>
                  <a:cubicBezTo>
                    <a:pt x="2961" y="20860"/>
                    <a:pt x="2982" y="20828"/>
                    <a:pt x="3014" y="20815"/>
                  </a:cubicBezTo>
                  <a:cubicBezTo>
                    <a:pt x="10874" y="17480"/>
                    <a:pt x="17451" y="11227"/>
                    <a:pt x="20877" y="2825"/>
                  </a:cubicBezTo>
                  <a:cubicBezTo>
                    <a:pt x="20877" y="2825"/>
                    <a:pt x="20881" y="2825"/>
                    <a:pt x="20881" y="2825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9" name="AutoShape 11"/>
            <p:cNvSpPr>
              <a:spLocks/>
            </p:cNvSpPr>
            <p:nvPr/>
          </p:nvSpPr>
          <p:spPr bwMode="auto">
            <a:xfrm>
              <a:off x="9435307" y="4725988"/>
              <a:ext cx="103981" cy="106363"/>
            </a:xfrm>
            <a:custGeom>
              <a:avLst/>
              <a:gdLst>
                <a:gd name="T0" fmla="+- 0 10803 203"/>
                <a:gd name="T1" fmla="*/ T0 w 21201"/>
                <a:gd name="T2" fmla="+- 0 10798 194"/>
                <a:gd name="T3" fmla="*/ 10798 h 21209"/>
                <a:gd name="T4" fmla="+- 0 10803 203"/>
                <a:gd name="T5" fmla="*/ T4 w 21201"/>
                <a:gd name="T6" fmla="+- 0 10798 194"/>
                <a:gd name="T7" fmla="*/ 10798 h 21209"/>
                <a:gd name="T8" fmla="+- 0 10803 203"/>
                <a:gd name="T9" fmla="*/ T8 w 21201"/>
                <a:gd name="T10" fmla="+- 0 10798 194"/>
                <a:gd name="T11" fmla="*/ 10798 h 21209"/>
                <a:gd name="T12" fmla="+- 0 10803 203"/>
                <a:gd name="T13" fmla="*/ T12 w 21201"/>
                <a:gd name="T14" fmla="+- 0 10798 194"/>
                <a:gd name="T15" fmla="*/ 10798 h 2120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201" h="21209">
                  <a:moveTo>
                    <a:pt x="20267" y="104"/>
                  </a:moveTo>
                  <a:cubicBezTo>
                    <a:pt x="19508" y="-194"/>
                    <a:pt x="18645" y="169"/>
                    <a:pt x="18339" y="912"/>
                  </a:cubicBezTo>
                  <a:cubicBezTo>
                    <a:pt x="14991" y="9110"/>
                    <a:pt x="8568" y="15198"/>
                    <a:pt x="894" y="18420"/>
                  </a:cubicBezTo>
                  <a:cubicBezTo>
                    <a:pt x="144" y="18735"/>
                    <a:pt x="-203" y="19589"/>
                    <a:pt x="121" y="20327"/>
                  </a:cubicBezTo>
                  <a:cubicBezTo>
                    <a:pt x="442" y="21068"/>
                    <a:pt x="1314" y="21406"/>
                    <a:pt x="2067" y="21090"/>
                  </a:cubicBezTo>
                  <a:cubicBezTo>
                    <a:pt x="2102" y="21073"/>
                    <a:pt x="2125" y="21042"/>
                    <a:pt x="2159" y="21025"/>
                  </a:cubicBezTo>
                  <a:cubicBezTo>
                    <a:pt x="10491" y="17500"/>
                    <a:pt x="17461" y="10881"/>
                    <a:pt x="21095" y="1994"/>
                  </a:cubicBezTo>
                  <a:cubicBezTo>
                    <a:pt x="21397" y="1250"/>
                    <a:pt x="21026" y="404"/>
                    <a:pt x="20267" y="104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0" name="AutoShape 12"/>
            <p:cNvSpPr>
              <a:spLocks/>
            </p:cNvSpPr>
            <p:nvPr/>
          </p:nvSpPr>
          <p:spPr bwMode="auto">
            <a:xfrm>
              <a:off x="9421019" y="4711700"/>
              <a:ext cx="88106" cy="89694"/>
            </a:xfrm>
            <a:custGeom>
              <a:avLst/>
              <a:gdLst>
                <a:gd name="T0" fmla="+- 0 10802 238"/>
                <a:gd name="T1" fmla="*/ T0 w 21128"/>
                <a:gd name="T2" fmla="+- 0 10797 227"/>
                <a:gd name="T3" fmla="*/ 10797 h 21141"/>
                <a:gd name="T4" fmla="+- 0 10802 238"/>
                <a:gd name="T5" fmla="*/ T4 w 21128"/>
                <a:gd name="T6" fmla="+- 0 10797 227"/>
                <a:gd name="T7" fmla="*/ 10797 h 21141"/>
                <a:gd name="T8" fmla="+- 0 10802 238"/>
                <a:gd name="T9" fmla="*/ T8 w 21128"/>
                <a:gd name="T10" fmla="+- 0 10797 227"/>
                <a:gd name="T11" fmla="*/ 10797 h 21141"/>
                <a:gd name="T12" fmla="+- 0 10802 238"/>
                <a:gd name="T13" fmla="*/ T12 w 21128"/>
                <a:gd name="T14" fmla="+- 0 10797 227"/>
                <a:gd name="T15" fmla="*/ 10797 h 21141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28" h="21141">
                  <a:moveTo>
                    <a:pt x="20035" y="122"/>
                  </a:moveTo>
                  <a:cubicBezTo>
                    <a:pt x="19142" y="-227"/>
                    <a:pt x="18134" y="195"/>
                    <a:pt x="17778" y="1071"/>
                  </a:cubicBezTo>
                  <a:cubicBezTo>
                    <a:pt x="14571" y="8936"/>
                    <a:pt x="8412" y="14778"/>
                    <a:pt x="1051" y="17867"/>
                  </a:cubicBezTo>
                  <a:lnTo>
                    <a:pt x="1054" y="17867"/>
                  </a:lnTo>
                  <a:cubicBezTo>
                    <a:pt x="172" y="18240"/>
                    <a:pt x="-238" y="19242"/>
                    <a:pt x="142" y="20108"/>
                  </a:cubicBezTo>
                  <a:cubicBezTo>
                    <a:pt x="522" y="20973"/>
                    <a:pt x="1543" y="21372"/>
                    <a:pt x="2425" y="21003"/>
                  </a:cubicBezTo>
                  <a:cubicBezTo>
                    <a:pt x="2459" y="20986"/>
                    <a:pt x="2476" y="20956"/>
                    <a:pt x="2514" y="20936"/>
                  </a:cubicBezTo>
                  <a:cubicBezTo>
                    <a:pt x="10651" y="17491"/>
                    <a:pt x="17459" y="11027"/>
                    <a:pt x="21002" y="2339"/>
                  </a:cubicBezTo>
                  <a:cubicBezTo>
                    <a:pt x="21361" y="1463"/>
                    <a:pt x="20927" y="472"/>
                    <a:pt x="20035" y="12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1" name="AutoShape 13"/>
            <p:cNvSpPr>
              <a:spLocks/>
            </p:cNvSpPr>
            <p:nvPr/>
          </p:nvSpPr>
          <p:spPr bwMode="auto">
            <a:xfrm>
              <a:off x="9275763" y="4566444"/>
              <a:ext cx="73025" cy="73819"/>
            </a:xfrm>
            <a:custGeom>
              <a:avLst/>
              <a:gdLst>
                <a:gd name="T0" fmla="+- 0 10797 278"/>
                <a:gd name="T1" fmla="*/ T0 w 21039"/>
                <a:gd name="T2" fmla="+- 0 10803 281"/>
                <a:gd name="T3" fmla="*/ 10803 h 21044"/>
                <a:gd name="T4" fmla="+- 0 10797 278"/>
                <a:gd name="T5" fmla="*/ T4 w 21039"/>
                <a:gd name="T6" fmla="+- 0 10803 281"/>
                <a:gd name="T7" fmla="*/ 10803 h 21044"/>
                <a:gd name="T8" fmla="+- 0 10797 278"/>
                <a:gd name="T9" fmla="*/ T8 w 21039"/>
                <a:gd name="T10" fmla="+- 0 10803 281"/>
                <a:gd name="T11" fmla="*/ 10803 h 21044"/>
                <a:gd name="T12" fmla="+- 0 10797 278"/>
                <a:gd name="T13" fmla="*/ T12 w 21039"/>
                <a:gd name="T14" fmla="+- 0 10803 281"/>
                <a:gd name="T15" fmla="*/ 10803 h 21044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039" h="21044">
                  <a:moveTo>
                    <a:pt x="20871" y="1248"/>
                  </a:moveTo>
                  <a:cubicBezTo>
                    <a:pt x="20411" y="197"/>
                    <a:pt x="19177" y="-281"/>
                    <a:pt x="18112" y="169"/>
                  </a:cubicBezTo>
                  <a:cubicBezTo>
                    <a:pt x="18075" y="181"/>
                    <a:pt x="18050" y="214"/>
                    <a:pt x="18021" y="226"/>
                  </a:cubicBezTo>
                  <a:cubicBezTo>
                    <a:pt x="10159" y="3562"/>
                    <a:pt x="3583" y="9820"/>
                    <a:pt x="152" y="18220"/>
                  </a:cubicBezTo>
                  <a:lnTo>
                    <a:pt x="148" y="18220"/>
                  </a:lnTo>
                  <a:cubicBezTo>
                    <a:pt x="-278" y="19278"/>
                    <a:pt x="242" y="20473"/>
                    <a:pt x="1320" y="20896"/>
                  </a:cubicBezTo>
                  <a:cubicBezTo>
                    <a:pt x="2398" y="21318"/>
                    <a:pt x="3620" y="20803"/>
                    <a:pt x="4046" y="19749"/>
                  </a:cubicBezTo>
                  <a:lnTo>
                    <a:pt x="4051" y="19749"/>
                  </a:lnTo>
                  <a:cubicBezTo>
                    <a:pt x="7068" y="12356"/>
                    <a:pt x="12856" y="6858"/>
                    <a:pt x="19764" y="3956"/>
                  </a:cubicBezTo>
                  <a:cubicBezTo>
                    <a:pt x="20830" y="3506"/>
                    <a:pt x="21322" y="2298"/>
                    <a:pt x="20871" y="1248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2" name="AutoShape 14"/>
            <p:cNvSpPr>
              <a:spLocks/>
            </p:cNvSpPr>
            <p:nvPr/>
          </p:nvSpPr>
          <p:spPr bwMode="auto">
            <a:xfrm>
              <a:off x="9217819" y="4508500"/>
              <a:ext cx="103981" cy="105569"/>
            </a:xfrm>
            <a:custGeom>
              <a:avLst/>
              <a:gdLst>
                <a:gd name="T0" fmla="+- 0 10797 198"/>
                <a:gd name="T1" fmla="*/ T0 w 21199"/>
                <a:gd name="T2" fmla="+- 0 10802 198"/>
                <a:gd name="T3" fmla="*/ 10802 h 21208"/>
                <a:gd name="T4" fmla="+- 0 10797 198"/>
                <a:gd name="T5" fmla="*/ T4 w 21199"/>
                <a:gd name="T6" fmla="+- 0 10802 198"/>
                <a:gd name="T7" fmla="*/ 10802 h 21208"/>
                <a:gd name="T8" fmla="+- 0 10797 198"/>
                <a:gd name="T9" fmla="*/ T8 w 21199"/>
                <a:gd name="T10" fmla="+- 0 10802 198"/>
                <a:gd name="T11" fmla="*/ 10802 h 21208"/>
                <a:gd name="T12" fmla="+- 0 10797 198"/>
                <a:gd name="T13" fmla="*/ T12 w 21199"/>
                <a:gd name="T14" fmla="+- 0 10802 198"/>
                <a:gd name="T15" fmla="*/ 10802 h 21208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99" h="21208">
                  <a:moveTo>
                    <a:pt x="21077" y="880"/>
                  </a:moveTo>
                  <a:cubicBezTo>
                    <a:pt x="20753" y="142"/>
                    <a:pt x="19881" y="-198"/>
                    <a:pt x="19129" y="117"/>
                  </a:cubicBezTo>
                  <a:cubicBezTo>
                    <a:pt x="19097" y="131"/>
                    <a:pt x="19071" y="162"/>
                    <a:pt x="19039" y="179"/>
                  </a:cubicBezTo>
                  <a:cubicBezTo>
                    <a:pt x="10706" y="3707"/>
                    <a:pt x="3739" y="10322"/>
                    <a:pt x="106" y="19208"/>
                  </a:cubicBezTo>
                  <a:cubicBezTo>
                    <a:pt x="-198" y="19957"/>
                    <a:pt x="172" y="20803"/>
                    <a:pt x="934" y="21101"/>
                  </a:cubicBezTo>
                  <a:cubicBezTo>
                    <a:pt x="1689" y="21401"/>
                    <a:pt x="2552" y="21041"/>
                    <a:pt x="2859" y="20292"/>
                  </a:cubicBezTo>
                  <a:cubicBezTo>
                    <a:pt x="6206" y="12096"/>
                    <a:pt x="12625" y="6008"/>
                    <a:pt x="20301" y="2787"/>
                  </a:cubicBezTo>
                  <a:cubicBezTo>
                    <a:pt x="21051" y="2469"/>
                    <a:pt x="21402" y="1618"/>
                    <a:pt x="21077" y="88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3" name="AutoShape 15"/>
            <p:cNvSpPr>
              <a:spLocks/>
            </p:cNvSpPr>
            <p:nvPr/>
          </p:nvSpPr>
          <p:spPr bwMode="auto">
            <a:xfrm>
              <a:off x="9247188" y="4537075"/>
              <a:ext cx="88107" cy="90488"/>
            </a:xfrm>
            <a:custGeom>
              <a:avLst/>
              <a:gdLst>
                <a:gd name="T0" fmla="+- 0 10796 232"/>
                <a:gd name="T1" fmla="*/ T0 w 21129"/>
                <a:gd name="T2" fmla="+- 0 10804 234"/>
                <a:gd name="T3" fmla="*/ 10804 h 21141"/>
                <a:gd name="T4" fmla="+- 0 10796 232"/>
                <a:gd name="T5" fmla="*/ T4 w 21129"/>
                <a:gd name="T6" fmla="+- 0 10804 234"/>
                <a:gd name="T7" fmla="*/ 10804 h 21141"/>
                <a:gd name="T8" fmla="+- 0 10796 232"/>
                <a:gd name="T9" fmla="*/ T8 w 21129"/>
                <a:gd name="T10" fmla="+- 0 10804 234"/>
                <a:gd name="T11" fmla="*/ 10804 h 21141"/>
                <a:gd name="T12" fmla="+- 0 10796 232"/>
                <a:gd name="T13" fmla="*/ T12 w 21129"/>
                <a:gd name="T14" fmla="+- 0 10804 234"/>
                <a:gd name="T15" fmla="*/ 10804 h 21141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29" h="21141">
                  <a:moveTo>
                    <a:pt x="20075" y="3267"/>
                  </a:moveTo>
                  <a:cubicBezTo>
                    <a:pt x="20953" y="2898"/>
                    <a:pt x="21368" y="1899"/>
                    <a:pt x="20987" y="1030"/>
                  </a:cubicBezTo>
                  <a:cubicBezTo>
                    <a:pt x="20611" y="168"/>
                    <a:pt x="19589" y="-234"/>
                    <a:pt x="18707" y="138"/>
                  </a:cubicBezTo>
                  <a:cubicBezTo>
                    <a:pt x="18670" y="152"/>
                    <a:pt x="18649" y="185"/>
                    <a:pt x="18615" y="198"/>
                  </a:cubicBezTo>
                  <a:cubicBezTo>
                    <a:pt x="10481" y="3647"/>
                    <a:pt x="3673" y="10118"/>
                    <a:pt x="124" y="18802"/>
                  </a:cubicBezTo>
                  <a:cubicBezTo>
                    <a:pt x="-232" y="19678"/>
                    <a:pt x="205" y="20666"/>
                    <a:pt x="1094" y="21019"/>
                  </a:cubicBezTo>
                  <a:cubicBezTo>
                    <a:pt x="1983" y="21366"/>
                    <a:pt x="2991" y="20946"/>
                    <a:pt x="3354" y="20071"/>
                  </a:cubicBezTo>
                  <a:cubicBezTo>
                    <a:pt x="6561" y="12205"/>
                    <a:pt x="12717" y="6360"/>
                    <a:pt x="20075" y="3274"/>
                  </a:cubicBezTo>
                  <a:cubicBezTo>
                    <a:pt x="20075" y="3274"/>
                    <a:pt x="20075" y="3267"/>
                    <a:pt x="20075" y="3267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9186484" y="4611682"/>
            <a:ext cx="362146" cy="386598"/>
            <a:chOff x="9159875" y="1647825"/>
            <a:chExt cx="434975" cy="464344"/>
          </a:xfrm>
          <a:solidFill>
            <a:schemeClr val="bg1"/>
          </a:solidFill>
        </p:grpSpPr>
        <p:sp>
          <p:nvSpPr>
            <p:cNvPr id="25" name="AutoShape 78"/>
            <p:cNvSpPr>
              <a:spLocks/>
            </p:cNvSpPr>
            <p:nvPr/>
          </p:nvSpPr>
          <p:spPr bwMode="auto">
            <a:xfrm>
              <a:off x="9159875" y="1647825"/>
              <a:ext cx="434975" cy="4643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160" y="18900"/>
                  </a:moveTo>
                  <a:cubicBezTo>
                    <a:pt x="20160" y="19643"/>
                    <a:pt x="19513" y="20249"/>
                    <a:pt x="18720" y="20249"/>
                  </a:cubicBezTo>
                  <a:lnTo>
                    <a:pt x="2880" y="20249"/>
                  </a:lnTo>
                  <a:cubicBezTo>
                    <a:pt x="2086" y="20249"/>
                    <a:pt x="1440" y="19643"/>
                    <a:pt x="1440" y="18900"/>
                  </a:cubicBezTo>
                  <a:lnTo>
                    <a:pt x="1440" y="2700"/>
                  </a:lnTo>
                  <a:cubicBezTo>
                    <a:pt x="1440" y="1955"/>
                    <a:pt x="2086" y="1350"/>
                    <a:pt x="2880" y="1350"/>
                  </a:cubicBezTo>
                  <a:lnTo>
                    <a:pt x="18720" y="1350"/>
                  </a:lnTo>
                  <a:cubicBezTo>
                    <a:pt x="19513" y="1350"/>
                    <a:pt x="20160" y="1955"/>
                    <a:pt x="20160" y="2700"/>
                  </a:cubicBezTo>
                  <a:cubicBezTo>
                    <a:pt x="20160" y="2700"/>
                    <a:pt x="20160" y="18900"/>
                    <a:pt x="20160" y="18900"/>
                  </a:cubicBezTo>
                  <a:close/>
                  <a:moveTo>
                    <a:pt x="18720" y="0"/>
                  </a:moveTo>
                  <a:lnTo>
                    <a:pt x="2880" y="0"/>
                  </a:lnTo>
                  <a:cubicBezTo>
                    <a:pt x="1289" y="0"/>
                    <a:pt x="0" y="1208"/>
                    <a:pt x="0" y="2700"/>
                  </a:cubicBezTo>
                  <a:lnTo>
                    <a:pt x="0" y="18900"/>
                  </a:lnTo>
                  <a:cubicBezTo>
                    <a:pt x="0" y="20391"/>
                    <a:pt x="1289" y="21599"/>
                    <a:pt x="2880" y="21599"/>
                  </a:cubicBezTo>
                  <a:lnTo>
                    <a:pt x="18720" y="21599"/>
                  </a:lnTo>
                  <a:cubicBezTo>
                    <a:pt x="20310" y="21599"/>
                    <a:pt x="21599" y="20391"/>
                    <a:pt x="21599" y="18900"/>
                  </a:cubicBezTo>
                  <a:lnTo>
                    <a:pt x="21599" y="2700"/>
                  </a:lnTo>
                  <a:cubicBezTo>
                    <a:pt x="21599" y="1208"/>
                    <a:pt x="20310" y="0"/>
                    <a:pt x="1872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6" name="AutoShape 79"/>
            <p:cNvSpPr>
              <a:spLocks/>
            </p:cNvSpPr>
            <p:nvPr/>
          </p:nvSpPr>
          <p:spPr bwMode="auto">
            <a:xfrm>
              <a:off x="9217819" y="1705769"/>
              <a:ext cx="319088" cy="29051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7418" y="20519"/>
                  </a:moveTo>
                  <a:lnTo>
                    <a:pt x="14053" y="16248"/>
                  </a:lnTo>
                  <a:lnTo>
                    <a:pt x="16690" y="12959"/>
                  </a:lnTo>
                  <a:lnTo>
                    <a:pt x="20618" y="17689"/>
                  </a:lnTo>
                  <a:lnTo>
                    <a:pt x="20618" y="20519"/>
                  </a:lnTo>
                  <a:cubicBezTo>
                    <a:pt x="20618" y="20519"/>
                    <a:pt x="17418" y="20519"/>
                    <a:pt x="17418" y="20519"/>
                  </a:cubicBezTo>
                  <a:close/>
                  <a:moveTo>
                    <a:pt x="981" y="11446"/>
                  </a:moveTo>
                  <a:lnTo>
                    <a:pt x="4909" y="6479"/>
                  </a:lnTo>
                  <a:lnTo>
                    <a:pt x="12828" y="16353"/>
                  </a:lnTo>
                  <a:lnTo>
                    <a:pt x="13398" y="17064"/>
                  </a:lnTo>
                  <a:lnTo>
                    <a:pt x="16109" y="20519"/>
                  </a:lnTo>
                  <a:lnTo>
                    <a:pt x="981" y="20519"/>
                  </a:lnTo>
                  <a:cubicBezTo>
                    <a:pt x="981" y="20519"/>
                    <a:pt x="981" y="11446"/>
                    <a:pt x="981" y="11446"/>
                  </a:cubicBezTo>
                  <a:close/>
                  <a:moveTo>
                    <a:pt x="20618" y="1080"/>
                  </a:moveTo>
                  <a:lnTo>
                    <a:pt x="20618" y="16058"/>
                  </a:lnTo>
                  <a:lnTo>
                    <a:pt x="17427" y="12244"/>
                  </a:lnTo>
                  <a:cubicBezTo>
                    <a:pt x="17240" y="12012"/>
                    <a:pt x="16972" y="11879"/>
                    <a:pt x="16690" y="11879"/>
                  </a:cubicBezTo>
                  <a:cubicBezTo>
                    <a:pt x="16409" y="11879"/>
                    <a:pt x="16141" y="12012"/>
                    <a:pt x="15954" y="12244"/>
                  </a:cubicBezTo>
                  <a:lnTo>
                    <a:pt x="13399" y="15432"/>
                  </a:lnTo>
                  <a:lnTo>
                    <a:pt x="5645" y="5764"/>
                  </a:lnTo>
                  <a:cubicBezTo>
                    <a:pt x="5458" y="5532"/>
                    <a:pt x="5190" y="5400"/>
                    <a:pt x="4909" y="5400"/>
                  </a:cubicBezTo>
                  <a:cubicBezTo>
                    <a:pt x="4627" y="5400"/>
                    <a:pt x="4359" y="5532"/>
                    <a:pt x="4172" y="5764"/>
                  </a:cubicBezTo>
                  <a:lnTo>
                    <a:pt x="981" y="9812"/>
                  </a:lnTo>
                  <a:lnTo>
                    <a:pt x="981" y="1080"/>
                  </a:lnTo>
                  <a:cubicBezTo>
                    <a:pt x="981" y="1080"/>
                    <a:pt x="20618" y="1080"/>
                    <a:pt x="20618" y="1080"/>
                  </a:cubicBezTo>
                  <a:close/>
                  <a:moveTo>
                    <a:pt x="20618" y="0"/>
                  </a:moveTo>
                  <a:lnTo>
                    <a:pt x="981" y="0"/>
                  </a:lnTo>
                  <a:cubicBezTo>
                    <a:pt x="439" y="0"/>
                    <a:pt x="0" y="483"/>
                    <a:pt x="0" y="1080"/>
                  </a:cubicBezTo>
                  <a:lnTo>
                    <a:pt x="0" y="20519"/>
                  </a:lnTo>
                  <a:cubicBezTo>
                    <a:pt x="0" y="21116"/>
                    <a:pt x="439" y="21599"/>
                    <a:pt x="981" y="21599"/>
                  </a:cubicBezTo>
                  <a:lnTo>
                    <a:pt x="20618" y="21599"/>
                  </a:lnTo>
                  <a:cubicBezTo>
                    <a:pt x="21160" y="21599"/>
                    <a:pt x="21600" y="21116"/>
                    <a:pt x="21600" y="20519"/>
                  </a:cubicBezTo>
                  <a:lnTo>
                    <a:pt x="21600" y="1080"/>
                  </a:lnTo>
                  <a:cubicBezTo>
                    <a:pt x="21600" y="483"/>
                    <a:pt x="21160" y="0"/>
                    <a:pt x="20618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7" name="AutoShape 80"/>
            <p:cNvSpPr>
              <a:spLocks/>
            </p:cNvSpPr>
            <p:nvPr/>
          </p:nvSpPr>
          <p:spPr bwMode="auto">
            <a:xfrm>
              <a:off x="9391650" y="1749425"/>
              <a:ext cx="87313" cy="8731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3600"/>
                  </a:moveTo>
                  <a:cubicBezTo>
                    <a:pt x="14769" y="3600"/>
                    <a:pt x="17999" y="6827"/>
                    <a:pt x="17999" y="10800"/>
                  </a:cubicBezTo>
                  <a:cubicBezTo>
                    <a:pt x="17999" y="14769"/>
                    <a:pt x="14769" y="18000"/>
                    <a:pt x="10800" y="18000"/>
                  </a:cubicBezTo>
                  <a:cubicBezTo>
                    <a:pt x="6830" y="18000"/>
                    <a:pt x="3600" y="14769"/>
                    <a:pt x="3600" y="10800"/>
                  </a:cubicBezTo>
                  <a:cubicBezTo>
                    <a:pt x="3600" y="6827"/>
                    <a:pt x="6830" y="3600"/>
                    <a:pt x="10800" y="3600"/>
                  </a:cubicBezTo>
                  <a:moveTo>
                    <a:pt x="10800" y="21599"/>
                  </a:moveTo>
                  <a:cubicBezTo>
                    <a:pt x="16766" y="21599"/>
                    <a:pt x="21600" y="16762"/>
                    <a:pt x="21600" y="10800"/>
                  </a:cubicBezTo>
                  <a:cubicBezTo>
                    <a:pt x="21600" y="4833"/>
                    <a:pt x="16766" y="0"/>
                    <a:pt x="10800" y="0"/>
                  </a:cubicBezTo>
                  <a:cubicBezTo>
                    <a:pt x="4833" y="0"/>
                    <a:pt x="0" y="4833"/>
                    <a:pt x="0" y="10800"/>
                  </a:cubicBezTo>
                  <a:cubicBezTo>
                    <a:pt x="0" y="16762"/>
                    <a:pt x="4833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28" name="Group 27"/>
          <p:cNvGrpSpPr/>
          <p:nvPr/>
        </p:nvGrpSpPr>
        <p:grpSpPr>
          <a:xfrm>
            <a:off x="8103492" y="4649258"/>
            <a:ext cx="387259" cy="325800"/>
            <a:chOff x="5368132" y="2625725"/>
            <a:chExt cx="465138" cy="391319"/>
          </a:xfrm>
          <a:solidFill>
            <a:schemeClr val="bg1"/>
          </a:solidFill>
        </p:grpSpPr>
        <p:sp>
          <p:nvSpPr>
            <p:cNvPr id="29" name="AutoShape 120"/>
            <p:cNvSpPr>
              <a:spLocks/>
            </p:cNvSpPr>
            <p:nvPr/>
          </p:nvSpPr>
          <p:spPr bwMode="auto">
            <a:xfrm>
              <a:off x="5484813" y="2727325"/>
              <a:ext cx="231775" cy="2317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48" y="16070"/>
                  </a:moveTo>
                  <a:cubicBezTo>
                    <a:pt x="14037" y="19468"/>
                    <a:pt x="8925" y="19859"/>
                    <a:pt x="5529" y="16948"/>
                  </a:cubicBezTo>
                  <a:cubicBezTo>
                    <a:pt x="2130" y="14038"/>
                    <a:pt x="1740" y="8924"/>
                    <a:pt x="4651" y="5527"/>
                  </a:cubicBezTo>
                  <a:cubicBezTo>
                    <a:pt x="7559" y="2131"/>
                    <a:pt x="12674" y="1740"/>
                    <a:pt x="16070" y="4650"/>
                  </a:cubicBezTo>
                  <a:cubicBezTo>
                    <a:pt x="19466" y="7560"/>
                    <a:pt x="19859" y="12673"/>
                    <a:pt x="16948" y="16070"/>
                  </a:cubicBezTo>
                  <a:moveTo>
                    <a:pt x="10800" y="0"/>
                  </a:moveTo>
                  <a:cubicBezTo>
                    <a:pt x="4833" y="0"/>
                    <a:pt x="0" y="4834"/>
                    <a:pt x="0" y="10800"/>
                  </a:cubicBezTo>
                  <a:cubicBezTo>
                    <a:pt x="0" y="16765"/>
                    <a:pt x="4833" y="21599"/>
                    <a:pt x="10800" y="21599"/>
                  </a:cubicBezTo>
                  <a:cubicBezTo>
                    <a:pt x="16764" y="21599"/>
                    <a:pt x="21600" y="16765"/>
                    <a:pt x="21600" y="10800"/>
                  </a:cubicBezTo>
                  <a:cubicBezTo>
                    <a:pt x="21600" y="4834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0" name="AutoShape 121"/>
            <p:cNvSpPr>
              <a:spLocks/>
            </p:cNvSpPr>
            <p:nvPr/>
          </p:nvSpPr>
          <p:spPr bwMode="auto">
            <a:xfrm>
              <a:off x="5542757" y="2785269"/>
              <a:ext cx="65088" cy="650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200" y="0"/>
                  </a:moveTo>
                  <a:cubicBezTo>
                    <a:pt x="8596" y="0"/>
                    <a:pt x="0" y="8596"/>
                    <a:pt x="0" y="19195"/>
                  </a:cubicBezTo>
                  <a:lnTo>
                    <a:pt x="0" y="19199"/>
                  </a:lnTo>
                  <a:cubicBezTo>
                    <a:pt x="0" y="20524"/>
                    <a:pt x="1068" y="21599"/>
                    <a:pt x="2400" y="21599"/>
                  </a:cubicBezTo>
                  <a:cubicBezTo>
                    <a:pt x="3721" y="21599"/>
                    <a:pt x="4800" y="20524"/>
                    <a:pt x="4800" y="19199"/>
                  </a:cubicBezTo>
                  <a:lnTo>
                    <a:pt x="4800" y="19195"/>
                  </a:lnTo>
                  <a:cubicBezTo>
                    <a:pt x="4800" y="11247"/>
                    <a:pt x="11240" y="4799"/>
                    <a:pt x="19200" y="4799"/>
                  </a:cubicBezTo>
                  <a:cubicBezTo>
                    <a:pt x="20521" y="4799"/>
                    <a:pt x="21600" y="3724"/>
                    <a:pt x="21600" y="2399"/>
                  </a:cubicBezTo>
                  <a:cubicBezTo>
                    <a:pt x="21600" y="1075"/>
                    <a:pt x="20521" y="0"/>
                    <a:pt x="192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1" name="AutoShape 122"/>
            <p:cNvSpPr>
              <a:spLocks/>
            </p:cNvSpPr>
            <p:nvPr/>
          </p:nvSpPr>
          <p:spPr bwMode="auto">
            <a:xfrm>
              <a:off x="5368132" y="2625725"/>
              <a:ext cx="465138" cy="39131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9199"/>
                  </a:moveTo>
                  <a:cubicBezTo>
                    <a:pt x="20249" y="19642"/>
                    <a:pt x="19948" y="19999"/>
                    <a:pt x="19575" y="19999"/>
                  </a:cubicBezTo>
                  <a:lnTo>
                    <a:pt x="2024" y="19999"/>
                  </a:lnTo>
                  <a:cubicBezTo>
                    <a:pt x="1651" y="19999"/>
                    <a:pt x="1349" y="19642"/>
                    <a:pt x="1349" y="19199"/>
                  </a:cubicBezTo>
                  <a:lnTo>
                    <a:pt x="1349" y="7200"/>
                  </a:lnTo>
                  <a:cubicBezTo>
                    <a:pt x="1349" y="6809"/>
                    <a:pt x="1588" y="6475"/>
                    <a:pt x="1914" y="6411"/>
                  </a:cubicBezTo>
                  <a:lnTo>
                    <a:pt x="5588" y="5684"/>
                  </a:lnTo>
                  <a:lnTo>
                    <a:pt x="6797" y="2103"/>
                  </a:lnTo>
                  <a:cubicBezTo>
                    <a:pt x="6900" y="1799"/>
                    <a:pt x="7148" y="1600"/>
                    <a:pt x="7424" y="1600"/>
                  </a:cubicBezTo>
                  <a:lnTo>
                    <a:pt x="14174" y="1600"/>
                  </a:lnTo>
                  <a:cubicBezTo>
                    <a:pt x="14450" y="1600"/>
                    <a:pt x="14698" y="1799"/>
                    <a:pt x="14801" y="2103"/>
                  </a:cubicBezTo>
                  <a:lnTo>
                    <a:pt x="16010" y="5684"/>
                  </a:lnTo>
                  <a:lnTo>
                    <a:pt x="19685" y="6411"/>
                  </a:lnTo>
                  <a:cubicBezTo>
                    <a:pt x="20011" y="6475"/>
                    <a:pt x="20249" y="6809"/>
                    <a:pt x="20249" y="7200"/>
                  </a:cubicBezTo>
                  <a:cubicBezTo>
                    <a:pt x="20249" y="7200"/>
                    <a:pt x="20249" y="19199"/>
                    <a:pt x="20249" y="19199"/>
                  </a:cubicBezTo>
                  <a:close/>
                  <a:moveTo>
                    <a:pt x="19907" y="4832"/>
                  </a:moveTo>
                  <a:lnTo>
                    <a:pt x="16981" y="4254"/>
                  </a:lnTo>
                  <a:lnTo>
                    <a:pt x="16054" y="1507"/>
                  </a:lnTo>
                  <a:cubicBezTo>
                    <a:pt x="15745" y="591"/>
                    <a:pt x="15006" y="0"/>
                    <a:pt x="14174" y="0"/>
                  </a:cubicBezTo>
                  <a:lnTo>
                    <a:pt x="7424" y="0"/>
                  </a:lnTo>
                  <a:cubicBezTo>
                    <a:pt x="6593" y="0"/>
                    <a:pt x="5854" y="591"/>
                    <a:pt x="5543" y="1509"/>
                  </a:cubicBezTo>
                  <a:lnTo>
                    <a:pt x="4618" y="4254"/>
                  </a:lnTo>
                  <a:lnTo>
                    <a:pt x="1692" y="4832"/>
                  </a:lnTo>
                  <a:cubicBezTo>
                    <a:pt x="711" y="5025"/>
                    <a:pt x="0" y="6020"/>
                    <a:pt x="0" y="7200"/>
                  </a:cubicBezTo>
                  <a:lnTo>
                    <a:pt x="0" y="19199"/>
                  </a:lnTo>
                  <a:cubicBezTo>
                    <a:pt x="0" y="20523"/>
                    <a:pt x="908" y="21600"/>
                    <a:pt x="2024" y="21600"/>
                  </a:cubicBezTo>
                  <a:lnTo>
                    <a:pt x="19575" y="21600"/>
                  </a:lnTo>
                  <a:cubicBezTo>
                    <a:pt x="20691" y="21600"/>
                    <a:pt x="21600" y="20523"/>
                    <a:pt x="21600" y="19199"/>
                  </a:cubicBezTo>
                  <a:lnTo>
                    <a:pt x="21600" y="7200"/>
                  </a:lnTo>
                  <a:cubicBezTo>
                    <a:pt x="21600" y="6020"/>
                    <a:pt x="20888" y="5025"/>
                    <a:pt x="19907" y="483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32" name="Group 31"/>
          <p:cNvGrpSpPr/>
          <p:nvPr/>
        </p:nvGrpSpPr>
        <p:grpSpPr>
          <a:xfrm>
            <a:off x="7035037" y="4618857"/>
            <a:ext cx="386598" cy="386598"/>
            <a:chOff x="4439444" y="1652588"/>
            <a:chExt cx="464344" cy="464344"/>
          </a:xfrm>
          <a:solidFill>
            <a:schemeClr val="bg1"/>
          </a:solidFill>
        </p:grpSpPr>
        <p:sp>
          <p:nvSpPr>
            <p:cNvPr id="33" name="AutoShape 136"/>
            <p:cNvSpPr>
              <a:spLocks/>
            </p:cNvSpPr>
            <p:nvPr/>
          </p:nvSpPr>
          <p:spPr bwMode="auto">
            <a:xfrm>
              <a:off x="4686300" y="1710532"/>
              <a:ext cx="152400" cy="1524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538" y="20579"/>
                  </a:moveTo>
                  <a:lnTo>
                    <a:pt x="19542" y="20579"/>
                  </a:lnTo>
                  <a:cubicBezTo>
                    <a:pt x="19546" y="21142"/>
                    <a:pt x="20004" y="21600"/>
                    <a:pt x="20571" y="21600"/>
                  </a:cubicBezTo>
                  <a:cubicBezTo>
                    <a:pt x="21137" y="21600"/>
                    <a:pt x="21599" y="21138"/>
                    <a:pt x="21599" y="20571"/>
                  </a:cubicBezTo>
                  <a:cubicBezTo>
                    <a:pt x="21599" y="20565"/>
                    <a:pt x="21595" y="20561"/>
                    <a:pt x="21595" y="20555"/>
                  </a:cubicBezTo>
                  <a:cubicBezTo>
                    <a:pt x="21583" y="9221"/>
                    <a:pt x="12411" y="41"/>
                    <a:pt x="1080" y="12"/>
                  </a:cubicBezTo>
                  <a:cubicBezTo>
                    <a:pt x="1064" y="10"/>
                    <a:pt x="1048" y="0"/>
                    <a:pt x="1028" y="0"/>
                  </a:cubicBezTo>
                  <a:cubicBezTo>
                    <a:pt x="458" y="0"/>
                    <a:pt x="0" y="461"/>
                    <a:pt x="0" y="1028"/>
                  </a:cubicBezTo>
                  <a:cubicBezTo>
                    <a:pt x="0" y="1594"/>
                    <a:pt x="458" y="2055"/>
                    <a:pt x="1024" y="2057"/>
                  </a:cubicBezTo>
                  <a:lnTo>
                    <a:pt x="1024" y="2065"/>
                  </a:lnTo>
                  <a:cubicBezTo>
                    <a:pt x="11233" y="2065"/>
                    <a:pt x="19538" y="10370"/>
                    <a:pt x="19538" y="2057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4" name="AutoShape 137"/>
            <p:cNvSpPr>
              <a:spLocks/>
            </p:cNvSpPr>
            <p:nvPr/>
          </p:nvSpPr>
          <p:spPr bwMode="auto">
            <a:xfrm>
              <a:off x="4439444" y="1652588"/>
              <a:ext cx="464344" cy="464344"/>
            </a:xfrm>
            <a:custGeom>
              <a:avLst/>
              <a:gdLst>
                <a:gd name="T0" fmla="+- 0 10819 195"/>
                <a:gd name="T1" fmla="*/ T0 w 21248"/>
                <a:gd name="T2" fmla="*/ 10800 h 21600"/>
                <a:gd name="T3" fmla="+- 0 10819 195"/>
                <a:gd name="T4" fmla="*/ T3 w 21248"/>
                <a:gd name="T5" fmla="*/ 10800 h 21600"/>
                <a:gd name="T6" fmla="+- 0 10819 195"/>
                <a:gd name="T7" fmla="*/ T6 w 21248"/>
                <a:gd name="T8" fmla="*/ 10800 h 21600"/>
                <a:gd name="T9" fmla="+- 0 10819 195"/>
                <a:gd name="T10" fmla="*/ T9 w 21248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248" h="21600">
                  <a:moveTo>
                    <a:pt x="19868" y="17133"/>
                  </a:moveTo>
                  <a:cubicBezTo>
                    <a:pt x="19766" y="17386"/>
                    <a:pt x="19525" y="17549"/>
                    <a:pt x="19255" y="17549"/>
                  </a:cubicBezTo>
                  <a:lnTo>
                    <a:pt x="19058" y="17549"/>
                  </a:lnTo>
                  <a:lnTo>
                    <a:pt x="3983" y="2226"/>
                  </a:lnTo>
                  <a:lnTo>
                    <a:pt x="3983" y="2025"/>
                  </a:lnTo>
                  <a:cubicBezTo>
                    <a:pt x="3983" y="1750"/>
                    <a:pt x="4144" y="1506"/>
                    <a:pt x="4393" y="1401"/>
                  </a:cubicBezTo>
                  <a:cubicBezTo>
                    <a:pt x="4475" y="1367"/>
                    <a:pt x="4560" y="1350"/>
                    <a:pt x="4647" y="1350"/>
                  </a:cubicBezTo>
                  <a:cubicBezTo>
                    <a:pt x="4824" y="1350"/>
                    <a:pt x="4991" y="1420"/>
                    <a:pt x="5116" y="1547"/>
                  </a:cubicBezTo>
                  <a:lnTo>
                    <a:pt x="19724" y="16397"/>
                  </a:lnTo>
                  <a:cubicBezTo>
                    <a:pt x="19915" y="16591"/>
                    <a:pt x="19972" y="16880"/>
                    <a:pt x="19868" y="17133"/>
                  </a:cubicBezTo>
                  <a:moveTo>
                    <a:pt x="10121" y="17549"/>
                  </a:moveTo>
                  <a:cubicBezTo>
                    <a:pt x="10017" y="17549"/>
                    <a:pt x="9922" y="17586"/>
                    <a:pt x="9824" y="17609"/>
                  </a:cubicBezTo>
                  <a:lnTo>
                    <a:pt x="3923" y="11612"/>
                  </a:lnTo>
                  <a:cubicBezTo>
                    <a:pt x="3946" y="11512"/>
                    <a:pt x="3982" y="11415"/>
                    <a:pt x="3982" y="11311"/>
                  </a:cubicBezTo>
                  <a:lnTo>
                    <a:pt x="3983" y="3180"/>
                  </a:lnTo>
                  <a:lnTo>
                    <a:pt x="18119" y="17549"/>
                  </a:lnTo>
                  <a:cubicBezTo>
                    <a:pt x="18119" y="17549"/>
                    <a:pt x="10121" y="17549"/>
                    <a:pt x="10121" y="17549"/>
                  </a:cubicBezTo>
                  <a:close/>
                  <a:moveTo>
                    <a:pt x="9182" y="17945"/>
                  </a:moveTo>
                  <a:lnTo>
                    <a:pt x="7109" y="20052"/>
                  </a:lnTo>
                  <a:cubicBezTo>
                    <a:pt x="6939" y="20224"/>
                    <a:pt x="6742" y="20249"/>
                    <a:pt x="6640" y="20249"/>
                  </a:cubicBezTo>
                  <a:cubicBezTo>
                    <a:pt x="6537" y="20249"/>
                    <a:pt x="6339" y="20224"/>
                    <a:pt x="6170" y="20052"/>
                  </a:cubicBezTo>
                  <a:lnTo>
                    <a:pt x="1522" y="15327"/>
                  </a:lnTo>
                  <a:cubicBezTo>
                    <a:pt x="1352" y="15154"/>
                    <a:pt x="1327" y="14953"/>
                    <a:pt x="1327" y="14850"/>
                  </a:cubicBezTo>
                  <a:cubicBezTo>
                    <a:pt x="1327" y="14745"/>
                    <a:pt x="1352" y="14544"/>
                    <a:pt x="1522" y="14373"/>
                  </a:cubicBezTo>
                  <a:lnTo>
                    <a:pt x="3593" y="12266"/>
                  </a:lnTo>
                  <a:cubicBezTo>
                    <a:pt x="3599" y="12260"/>
                    <a:pt x="3601" y="12251"/>
                    <a:pt x="3607" y="12245"/>
                  </a:cubicBezTo>
                  <a:lnTo>
                    <a:pt x="9202" y="17932"/>
                  </a:lnTo>
                  <a:cubicBezTo>
                    <a:pt x="9196" y="17937"/>
                    <a:pt x="9187" y="17939"/>
                    <a:pt x="9182" y="17945"/>
                  </a:cubicBezTo>
                  <a:moveTo>
                    <a:pt x="6056" y="593"/>
                  </a:moveTo>
                  <a:cubicBezTo>
                    <a:pt x="5675" y="205"/>
                    <a:pt x="5165" y="0"/>
                    <a:pt x="4647" y="0"/>
                  </a:cubicBezTo>
                  <a:cubicBezTo>
                    <a:pt x="4390" y="0"/>
                    <a:pt x="4132" y="49"/>
                    <a:pt x="3885" y="154"/>
                  </a:cubicBezTo>
                  <a:cubicBezTo>
                    <a:pt x="3141" y="467"/>
                    <a:pt x="2655" y="1205"/>
                    <a:pt x="2655" y="2025"/>
                  </a:cubicBezTo>
                  <a:lnTo>
                    <a:pt x="2654" y="11311"/>
                  </a:lnTo>
                  <a:lnTo>
                    <a:pt x="583" y="13418"/>
                  </a:lnTo>
                  <a:cubicBezTo>
                    <a:pt x="-195" y="14208"/>
                    <a:pt x="-195" y="15491"/>
                    <a:pt x="583" y="16281"/>
                  </a:cubicBezTo>
                  <a:lnTo>
                    <a:pt x="5231" y="21006"/>
                  </a:lnTo>
                  <a:cubicBezTo>
                    <a:pt x="5620" y="21402"/>
                    <a:pt x="6131" y="21599"/>
                    <a:pt x="6640" y="21599"/>
                  </a:cubicBezTo>
                  <a:cubicBezTo>
                    <a:pt x="7150" y="21599"/>
                    <a:pt x="7659" y="21402"/>
                    <a:pt x="8048" y="21006"/>
                  </a:cubicBezTo>
                  <a:lnTo>
                    <a:pt x="10121" y="18900"/>
                  </a:lnTo>
                  <a:lnTo>
                    <a:pt x="19255" y="18900"/>
                  </a:lnTo>
                  <a:cubicBezTo>
                    <a:pt x="20062" y="18900"/>
                    <a:pt x="20788" y="18407"/>
                    <a:pt x="21095" y="17650"/>
                  </a:cubicBezTo>
                  <a:cubicBezTo>
                    <a:pt x="21405" y="16893"/>
                    <a:pt x="21234" y="16022"/>
                    <a:pt x="20663" y="15443"/>
                  </a:cubicBezTo>
                  <a:cubicBezTo>
                    <a:pt x="20663" y="15443"/>
                    <a:pt x="6056" y="593"/>
                    <a:pt x="6056" y="593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5" name="AutoShape 138"/>
            <p:cNvSpPr>
              <a:spLocks/>
            </p:cNvSpPr>
            <p:nvPr/>
          </p:nvSpPr>
          <p:spPr bwMode="auto">
            <a:xfrm>
              <a:off x="4686300" y="1652588"/>
              <a:ext cx="217488" cy="2174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437" y="2880"/>
                  </a:moveTo>
                  <a:lnTo>
                    <a:pt x="1437" y="2885"/>
                  </a:lnTo>
                  <a:cubicBezTo>
                    <a:pt x="10965" y="2885"/>
                    <a:pt x="18717" y="10637"/>
                    <a:pt x="18717" y="20165"/>
                  </a:cubicBezTo>
                  <a:lnTo>
                    <a:pt x="18720" y="20165"/>
                  </a:lnTo>
                  <a:cubicBezTo>
                    <a:pt x="18722" y="20959"/>
                    <a:pt x="19366" y="21600"/>
                    <a:pt x="20160" y="21600"/>
                  </a:cubicBezTo>
                  <a:cubicBezTo>
                    <a:pt x="20955" y="21600"/>
                    <a:pt x="21599" y="20956"/>
                    <a:pt x="21599" y="20160"/>
                  </a:cubicBezTo>
                  <a:cubicBezTo>
                    <a:pt x="21599" y="20155"/>
                    <a:pt x="21597" y="20152"/>
                    <a:pt x="21597" y="20148"/>
                  </a:cubicBezTo>
                  <a:cubicBezTo>
                    <a:pt x="21588" y="9034"/>
                    <a:pt x="12588" y="28"/>
                    <a:pt x="1476" y="8"/>
                  </a:cubicBezTo>
                  <a:cubicBezTo>
                    <a:pt x="1465" y="7"/>
                    <a:pt x="1454" y="0"/>
                    <a:pt x="1440" y="0"/>
                  </a:cubicBezTo>
                  <a:cubicBezTo>
                    <a:pt x="644" y="0"/>
                    <a:pt x="0" y="644"/>
                    <a:pt x="0" y="1440"/>
                  </a:cubicBezTo>
                  <a:cubicBezTo>
                    <a:pt x="0" y="2234"/>
                    <a:pt x="644" y="2878"/>
                    <a:pt x="1437" y="288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5965922" y="4672956"/>
            <a:ext cx="386598" cy="302009"/>
            <a:chOff x="2581275" y="1710532"/>
            <a:chExt cx="464344" cy="362744"/>
          </a:xfrm>
          <a:solidFill>
            <a:schemeClr val="bg1"/>
          </a:solidFill>
        </p:grpSpPr>
        <p:sp>
          <p:nvSpPr>
            <p:cNvPr id="37" name="AutoShape 140"/>
            <p:cNvSpPr>
              <a:spLocks/>
            </p:cNvSpPr>
            <p:nvPr/>
          </p:nvSpPr>
          <p:spPr bwMode="auto">
            <a:xfrm>
              <a:off x="2639219" y="1768475"/>
              <a:ext cx="290513" cy="235744"/>
            </a:xfrm>
            <a:custGeom>
              <a:avLst/>
              <a:gdLst>
                <a:gd name="T0" fmla="+- 0 10800 376"/>
                <a:gd name="T1" fmla="*/ T0 w 20848"/>
                <a:gd name="T2" fmla="*/ 10800 h 21600"/>
                <a:gd name="T3" fmla="+- 0 10800 376"/>
                <a:gd name="T4" fmla="*/ T3 w 20848"/>
                <a:gd name="T5" fmla="*/ 10800 h 21600"/>
                <a:gd name="T6" fmla="+- 0 10800 376"/>
                <a:gd name="T7" fmla="*/ T6 w 20848"/>
                <a:gd name="T8" fmla="*/ 10800 h 21600"/>
                <a:gd name="T9" fmla="+- 0 10800 376"/>
                <a:gd name="T10" fmla="*/ T9 w 20848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0848" h="21600">
                  <a:moveTo>
                    <a:pt x="18728" y="19178"/>
                  </a:moveTo>
                  <a:cubicBezTo>
                    <a:pt x="13191" y="20631"/>
                    <a:pt x="7654" y="20631"/>
                    <a:pt x="2118" y="19178"/>
                  </a:cubicBezTo>
                  <a:cubicBezTo>
                    <a:pt x="678" y="13592"/>
                    <a:pt x="678" y="8008"/>
                    <a:pt x="2118" y="2421"/>
                  </a:cubicBezTo>
                  <a:cubicBezTo>
                    <a:pt x="7654" y="968"/>
                    <a:pt x="13191" y="968"/>
                    <a:pt x="18728" y="2421"/>
                  </a:cubicBezTo>
                  <a:cubicBezTo>
                    <a:pt x="20168" y="8008"/>
                    <a:pt x="20168" y="13592"/>
                    <a:pt x="18728" y="19178"/>
                  </a:cubicBezTo>
                  <a:moveTo>
                    <a:pt x="18938" y="1116"/>
                  </a:moveTo>
                  <a:cubicBezTo>
                    <a:pt x="16114" y="375"/>
                    <a:pt x="13249" y="0"/>
                    <a:pt x="10423" y="0"/>
                  </a:cubicBezTo>
                  <a:cubicBezTo>
                    <a:pt x="7597" y="0"/>
                    <a:pt x="4732" y="375"/>
                    <a:pt x="1908" y="1116"/>
                  </a:cubicBezTo>
                  <a:cubicBezTo>
                    <a:pt x="1543" y="1213"/>
                    <a:pt x="1244" y="1552"/>
                    <a:pt x="1127" y="2004"/>
                  </a:cubicBezTo>
                  <a:cubicBezTo>
                    <a:pt x="-376" y="7841"/>
                    <a:pt x="-376" y="13759"/>
                    <a:pt x="1127" y="19593"/>
                  </a:cubicBezTo>
                  <a:cubicBezTo>
                    <a:pt x="1244" y="20047"/>
                    <a:pt x="1543" y="20386"/>
                    <a:pt x="1908" y="20482"/>
                  </a:cubicBezTo>
                  <a:cubicBezTo>
                    <a:pt x="4732" y="21224"/>
                    <a:pt x="7597" y="21600"/>
                    <a:pt x="10423" y="21600"/>
                  </a:cubicBezTo>
                  <a:cubicBezTo>
                    <a:pt x="13249" y="21600"/>
                    <a:pt x="16114" y="21224"/>
                    <a:pt x="18938" y="20482"/>
                  </a:cubicBezTo>
                  <a:cubicBezTo>
                    <a:pt x="19303" y="20386"/>
                    <a:pt x="19602" y="20047"/>
                    <a:pt x="19719" y="19593"/>
                  </a:cubicBezTo>
                  <a:cubicBezTo>
                    <a:pt x="21223" y="13759"/>
                    <a:pt x="21223" y="7841"/>
                    <a:pt x="19719" y="2004"/>
                  </a:cubicBezTo>
                  <a:cubicBezTo>
                    <a:pt x="19602" y="1552"/>
                    <a:pt x="19303" y="1213"/>
                    <a:pt x="18938" y="1116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8" name="AutoShape 141"/>
            <p:cNvSpPr>
              <a:spLocks/>
            </p:cNvSpPr>
            <p:nvPr/>
          </p:nvSpPr>
          <p:spPr bwMode="auto">
            <a:xfrm>
              <a:off x="2581275" y="1710532"/>
              <a:ext cx="464344" cy="362744"/>
            </a:xfrm>
            <a:custGeom>
              <a:avLst/>
              <a:gdLst>
                <a:gd name="T0" fmla="+- 0 10800 252"/>
                <a:gd name="T1" fmla="*/ T0 w 21096"/>
                <a:gd name="T2" fmla="*/ 10800 h 21600"/>
                <a:gd name="T3" fmla="+- 0 10800 252"/>
                <a:gd name="T4" fmla="*/ T3 w 21096"/>
                <a:gd name="T5" fmla="*/ 10800 h 21600"/>
                <a:gd name="T6" fmla="+- 0 10800 252"/>
                <a:gd name="T7" fmla="*/ T6 w 21096"/>
                <a:gd name="T8" fmla="*/ 10800 h 21600"/>
                <a:gd name="T9" fmla="+- 0 10800 252"/>
                <a:gd name="T10" fmla="*/ T9 w 21096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096" h="21600">
                  <a:moveTo>
                    <a:pt x="19056" y="18331"/>
                  </a:moveTo>
                  <a:cubicBezTo>
                    <a:pt x="13383" y="19233"/>
                    <a:pt x="7711" y="19233"/>
                    <a:pt x="2038" y="18331"/>
                  </a:cubicBezTo>
                  <a:cubicBezTo>
                    <a:pt x="1074" y="13022"/>
                    <a:pt x="1074" y="7713"/>
                    <a:pt x="2038" y="2404"/>
                  </a:cubicBezTo>
                  <a:cubicBezTo>
                    <a:pt x="7711" y="1502"/>
                    <a:pt x="13383" y="1502"/>
                    <a:pt x="19056" y="2404"/>
                  </a:cubicBezTo>
                  <a:cubicBezTo>
                    <a:pt x="20021" y="7713"/>
                    <a:pt x="20021" y="13022"/>
                    <a:pt x="19056" y="18331"/>
                  </a:cubicBezTo>
                  <a:moveTo>
                    <a:pt x="20338" y="2005"/>
                  </a:moveTo>
                  <a:cubicBezTo>
                    <a:pt x="20211" y="1301"/>
                    <a:pt x="19762" y="776"/>
                    <a:pt x="19215" y="689"/>
                  </a:cubicBezTo>
                  <a:cubicBezTo>
                    <a:pt x="16339" y="232"/>
                    <a:pt x="13423" y="0"/>
                    <a:pt x="10547" y="0"/>
                  </a:cubicBezTo>
                  <a:cubicBezTo>
                    <a:pt x="7671" y="0"/>
                    <a:pt x="4755" y="232"/>
                    <a:pt x="1879" y="689"/>
                  </a:cubicBezTo>
                  <a:cubicBezTo>
                    <a:pt x="1332" y="776"/>
                    <a:pt x="883" y="1301"/>
                    <a:pt x="756" y="2005"/>
                  </a:cubicBezTo>
                  <a:cubicBezTo>
                    <a:pt x="-252" y="7553"/>
                    <a:pt x="-252" y="13181"/>
                    <a:pt x="756" y="18731"/>
                  </a:cubicBezTo>
                  <a:cubicBezTo>
                    <a:pt x="883" y="19434"/>
                    <a:pt x="1332" y="19959"/>
                    <a:pt x="1879" y="20046"/>
                  </a:cubicBezTo>
                  <a:cubicBezTo>
                    <a:pt x="3265" y="20266"/>
                    <a:pt x="4660" y="20429"/>
                    <a:pt x="6055" y="20544"/>
                  </a:cubicBezTo>
                  <a:cubicBezTo>
                    <a:pt x="5979" y="20606"/>
                    <a:pt x="5931" y="20670"/>
                    <a:pt x="5931" y="20735"/>
                  </a:cubicBezTo>
                  <a:cubicBezTo>
                    <a:pt x="5931" y="21213"/>
                    <a:pt x="7997" y="21599"/>
                    <a:pt x="10547" y="21599"/>
                  </a:cubicBezTo>
                  <a:cubicBezTo>
                    <a:pt x="13097" y="21599"/>
                    <a:pt x="15164" y="21213"/>
                    <a:pt x="15164" y="20735"/>
                  </a:cubicBezTo>
                  <a:cubicBezTo>
                    <a:pt x="15164" y="20670"/>
                    <a:pt x="15115" y="20606"/>
                    <a:pt x="15040" y="20544"/>
                  </a:cubicBezTo>
                  <a:cubicBezTo>
                    <a:pt x="16434" y="20429"/>
                    <a:pt x="17830" y="20266"/>
                    <a:pt x="19215" y="20046"/>
                  </a:cubicBezTo>
                  <a:cubicBezTo>
                    <a:pt x="19762" y="19959"/>
                    <a:pt x="20211" y="19434"/>
                    <a:pt x="20338" y="18731"/>
                  </a:cubicBezTo>
                  <a:cubicBezTo>
                    <a:pt x="21347" y="13181"/>
                    <a:pt x="21347" y="7553"/>
                    <a:pt x="20338" y="200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9" name="AutoShape 142"/>
            <p:cNvSpPr>
              <a:spLocks/>
            </p:cNvSpPr>
            <p:nvPr/>
          </p:nvSpPr>
          <p:spPr bwMode="auto">
            <a:xfrm>
              <a:off x="2944019" y="1783557"/>
              <a:ext cx="43656" cy="4286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7200"/>
                  </a:moveTo>
                  <a:cubicBezTo>
                    <a:pt x="12779" y="7200"/>
                    <a:pt x="14399" y="8820"/>
                    <a:pt x="14399" y="10800"/>
                  </a:cubicBezTo>
                  <a:cubicBezTo>
                    <a:pt x="14399" y="12779"/>
                    <a:pt x="12779" y="14400"/>
                    <a:pt x="10800" y="14400"/>
                  </a:cubicBezTo>
                  <a:cubicBezTo>
                    <a:pt x="8820" y="14400"/>
                    <a:pt x="7199" y="12779"/>
                    <a:pt x="7199" y="10800"/>
                  </a:cubicBezTo>
                  <a:cubicBezTo>
                    <a:pt x="7199" y="8820"/>
                    <a:pt x="8820" y="7200"/>
                    <a:pt x="10800" y="7200"/>
                  </a:cubicBezTo>
                  <a:moveTo>
                    <a:pt x="10800" y="21599"/>
                  </a:moveTo>
                  <a:cubicBezTo>
                    <a:pt x="16762" y="21599"/>
                    <a:pt x="21600" y="16762"/>
                    <a:pt x="21600" y="10800"/>
                  </a:cubicBezTo>
                  <a:cubicBezTo>
                    <a:pt x="21600" y="4837"/>
                    <a:pt x="16762" y="0"/>
                    <a:pt x="10800" y="0"/>
                  </a:cubicBezTo>
                  <a:cubicBezTo>
                    <a:pt x="4837" y="0"/>
                    <a:pt x="0" y="4837"/>
                    <a:pt x="0" y="10800"/>
                  </a:cubicBezTo>
                  <a:cubicBezTo>
                    <a:pt x="0" y="16762"/>
                    <a:pt x="4837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0" name="AutoShape 143"/>
            <p:cNvSpPr>
              <a:spLocks/>
            </p:cNvSpPr>
            <p:nvPr/>
          </p:nvSpPr>
          <p:spPr bwMode="auto">
            <a:xfrm>
              <a:off x="2929732" y="1971675"/>
              <a:ext cx="57944" cy="1508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899" y="0"/>
                  </a:moveTo>
                  <a:lnTo>
                    <a:pt x="2699" y="0"/>
                  </a:lnTo>
                  <a:cubicBezTo>
                    <a:pt x="1210" y="0"/>
                    <a:pt x="0" y="4841"/>
                    <a:pt x="0" y="10800"/>
                  </a:cubicBezTo>
                  <a:cubicBezTo>
                    <a:pt x="0" y="16758"/>
                    <a:pt x="1210" y="21599"/>
                    <a:pt x="2699" y="21599"/>
                  </a:cubicBezTo>
                  <a:lnTo>
                    <a:pt x="18899" y="21599"/>
                  </a:lnTo>
                  <a:cubicBezTo>
                    <a:pt x="20389" y="21599"/>
                    <a:pt x="21600" y="16758"/>
                    <a:pt x="21600" y="10800"/>
                  </a:cubicBezTo>
                  <a:cubicBezTo>
                    <a:pt x="21600" y="4841"/>
                    <a:pt x="20389" y="0"/>
                    <a:pt x="18899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1" name="AutoShape 144"/>
            <p:cNvSpPr>
              <a:spLocks/>
            </p:cNvSpPr>
            <p:nvPr/>
          </p:nvSpPr>
          <p:spPr bwMode="auto">
            <a:xfrm>
              <a:off x="2944019" y="1928019"/>
              <a:ext cx="58738" cy="1508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899" y="0"/>
                  </a:moveTo>
                  <a:lnTo>
                    <a:pt x="2699" y="0"/>
                  </a:lnTo>
                  <a:cubicBezTo>
                    <a:pt x="1210" y="0"/>
                    <a:pt x="0" y="4841"/>
                    <a:pt x="0" y="10800"/>
                  </a:cubicBezTo>
                  <a:cubicBezTo>
                    <a:pt x="0" y="16758"/>
                    <a:pt x="1210" y="21599"/>
                    <a:pt x="2699" y="21599"/>
                  </a:cubicBezTo>
                  <a:lnTo>
                    <a:pt x="18899" y="21599"/>
                  </a:lnTo>
                  <a:cubicBezTo>
                    <a:pt x="20389" y="21599"/>
                    <a:pt x="21600" y="16758"/>
                    <a:pt x="21600" y="10800"/>
                  </a:cubicBezTo>
                  <a:cubicBezTo>
                    <a:pt x="21600" y="4841"/>
                    <a:pt x="20389" y="0"/>
                    <a:pt x="18899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2" name="AutoShape 145"/>
            <p:cNvSpPr>
              <a:spLocks/>
            </p:cNvSpPr>
            <p:nvPr/>
          </p:nvSpPr>
          <p:spPr bwMode="auto">
            <a:xfrm>
              <a:off x="2944019" y="1885157"/>
              <a:ext cx="58738" cy="142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899" y="0"/>
                  </a:moveTo>
                  <a:lnTo>
                    <a:pt x="2699" y="0"/>
                  </a:lnTo>
                  <a:cubicBezTo>
                    <a:pt x="1210" y="0"/>
                    <a:pt x="0" y="4841"/>
                    <a:pt x="0" y="10800"/>
                  </a:cubicBezTo>
                  <a:cubicBezTo>
                    <a:pt x="0" y="16758"/>
                    <a:pt x="1210" y="21599"/>
                    <a:pt x="2699" y="21599"/>
                  </a:cubicBezTo>
                  <a:lnTo>
                    <a:pt x="18899" y="21599"/>
                  </a:lnTo>
                  <a:cubicBezTo>
                    <a:pt x="20389" y="21599"/>
                    <a:pt x="21600" y="16758"/>
                    <a:pt x="21600" y="10800"/>
                  </a:cubicBezTo>
                  <a:cubicBezTo>
                    <a:pt x="21600" y="4841"/>
                    <a:pt x="20389" y="0"/>
                    <a:pt x="18899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3" name="AutoShape 146"/>
            <p:cNvSpPr>
              <a:spLocks/>
            </p:cNvSpPr>
            <p:nvPr/>
          </p:nvSpPr>
          <p:spPr bwMode="auto">
            <a:xfrm>
              <a:off x="2697957" y="1826419"/>
              <a:ext cx="86519" cy="61119"/>
            </a:xfrm>
            <a:custGeom>
              <a:avLst/>
              <a:gdLst>
                <a:gd name="T0" fmla="+- 0 10822 44"/>
                <a:gd name="T1" fmla="*/ T0 w 21556"/>
                <a:gd name="T2" fmla="+- 0 10826 53"/>
                <a:gd name="T3" fmla="*/ 10826 h 21547"/>
                <a:gd name="T4" fmla="+- 0 10822 44"/>
                <a:gd name="T5" fmla="*/ T4 w 21556"/>
                <a:gd name="T6" fmla="+- 0 10826 53"/>
                <a:gd name="T7" fmla="*/ 10826 h 21547"/>
                <a:gd name="T8" fmla="+- 0 10822 44"/>
                <a:gd name="T9" fmla="*/ T8 w 21556"/>
                <a:gd name="T10" fmla="+- 0 10826 53"/>
                <a:gd name="T11" fmla="*/ 10826 h 21547"/>
                <a:gd name="T12" fmla="+- 0 10822 44"/>
                <a:gd name="T13" fmla="*/ T12 w 21556"/>
                <a:gd name="T14" fmla="+- 0 10826 53"/>
                <a:gd name="T15" fmla="*/ 10826 h 21547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556" h="21547">
                  <a:moveTo>
                    <a:pt x="19751" y="2"/>
                  </a:moveTo>
                  <a:lnTo>
                    <a:pt x="3200" y="1845"/>
                  </a:lnTo>
                  <a:cubicBezTo>
                    <a:pt x="2215" y="2010"/>
                    <a:pt x="1272" y="3284"/>
                    <a:pt x="1106" y="4676"/>
                  </a:cubicBezTo>
                  <a:lnTo>
                    <a:pt x="1" y="18986"/>
                  </a:lnTo>
                  <a:cubicBezTo>
                    <a:pt x="-44" y="20398"/>
                    <a:pt x="724" y="21547"/>
                    <a:pt x="1712" y="21547"/>
                  </a:cubicBezTo>
                  <a:cubicBezTo>
                    <a:pt x="2698" y="21547"/>
                    <a:pt x="3542" y="20398"/>
                    <a:pt x="3582" y="18978"/>
                  </a:cubicBezTo>
                  <a:lnTo>
                    <a:pt x="4185" y="9251"/>
                  </a:lnTo>
                  <a:cubicBezTo>
                    <a:pt x="4319" y="7849"/>
                    <a:pt x="5235" y="6592"/>
                    <a:pt x="6220" y="6447"/>
                  </a:cubicBezTo>
                  <a:lnTo>
                    <a:pt x="19751" y="5128"/>
                  </a:lnTo>
                  <a:cubicBezTo>
                    <a:pt x="20743" y="5078"/>
                    <a:pt x="21556" y="3884"/>
                    <a:pt x="21556" y="2467"/>
                  </a:cubicBezTo>
                  <a:cubicBezTo>
                    <a:pt x="21556" y="1055"/>
                    <a:pt x="20743" y="-53"/>
                    <a:pt x="19751" y="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44" name="TextBox 43"/>
          <p:cNvSpPr txBox="1"/>
          <p:nvPr/>
        </p:nvSpPr>
        <p:spPr>
          <a:xfrm>
            <a:off x="5805757" y="5271024"/>
            <a:ext cx="706925" cy="13843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请替换文字内容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6874875" y="5271023"/>
            <a:ext cx="706925" cy="13843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请替换文字内容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7949605" y="5271023"/>
            <a:ext cx="706925" cy="13843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请替换文字内容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10083207" y="5267478"/>
            <a:ext cx="706925" cy="13926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请替换文字内容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9014093" y="5267906"/>
            <a:ext cx="706925" cy="13843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请替换文字内容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9212065" y="1497384"/>
            <a:ext cx="310983" cy="2585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14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96%</a:t>
            </a:r>
            <a:endParaRPr lang="en-GB" sz="1400">
              <a:solidFill>
                <a:schemeClr val="bg1">
                  <a:lumMod val="6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6003729" y="2624613"/>
            <a:ext cx="310983" cy="2585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14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50%</a:t>
            </a:r>
            <a:endParaRPr lang="en-GB" sz="1400">
              <a:solidFill>
                <a:schemeClr val="bg1">
                  <a:lumMod val="6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7071982" y="3157501"/>
            <a:ext cx="310983" cy="24128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14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35%</a:t>
            </a:r>
            <a:endParaRPr lang="en-GB" sz="1400">
              <a:solidFill>
                <a:schemeClr val="bg1">
                  <a:lumMod val="6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10279374" y="2681756"/>
            <a:ext cx="310983" cy="24128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14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46%</a:t>
            </a:r>
            <a:endParaRPr lang="en-GB" sz="1400">
              <a:solidFill>
                <a:schemeClr val="bg1">
                  <a:lumMod val="6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8120483" y="1998710"/>
            <a:ext cx="310983" cy="24128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14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82%</a:t>
            </a:r>
            <a:endParaRPr lang="en-GB" sz="1400">
              <a:solidFill>
                <a:schemeClr val="bg1">
                  <a:lumMod val="6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1962595" y="2754889"/>
            <a:ext cx="1234312" cy="2585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请替换文字内容</a:t>
            </a:r>
            <a:endParaRPr lang="en-GB" sz="1400" dirty="0">
              <a:solidFill>
                <a:schemeClr val="bg1">
                  <a:lumMod val="6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1962489" y="3496401"/>
            <a:ext cx="442429" cy="3693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2000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85%</a:t>
            </a:r>
            <a:endParaRPr lang="en-GB" sz="2000" dirty="0">
              <a:solidFill>
                <a:schemeClr val="bg1">
                  <a:lumMod val="6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6" name="Rectangle 55"/>
          <p:cNvSpPr/>
          <p:nvPr/>
        </p:nvSpPr>
        <p:spPr>
          <a:xfrm>
            <a:off x="1958204" y="2999870"/>
            <a:ext cx="3510358" cy="14773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7" name="Rectangle 56"/>
          <p:cNvSpPr/>
          <p:nvPr/>
        </p:nvSpPr>
        <p:spPr>
          <a:xfrm>
            <a:off x="2484057" y="3549858"/>
            <a:ext cx="1694091" cy="24231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请替换文字内容</a:t>
            </a:r>
            <a:endParaRPr lang="en-GB" altLang="zh-CN" sz="1400" dirty="0">
              <a:solidFill>
                <a:schemeClr val="bg1">
                  <a:lumMod val="6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8" name="Rectangle 57"/>
          <p:cNvSpPr/>
          <p:nvPr/>
        </p:nvSpPr>
        <p:spPr>
          <a:xfrm>
            <a:off x="1958203" y="3822104"/>
            <a:ext cx="3510360" cy="14773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cxnSp>
        <p:nvCxnSpPr>
          <p:cNvPr id="59" name="Straight Connector 58"/>
          <p:cNvCxnSpPr/>
          <p:nvPr/>
        </p:nvCxnSpPr>
        <p:spPr>
          <a:xfrm>
            <a:off x="2033099" y="4302474"/>
            <a:ext cx="3424433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0" name="Group 59"/>
          <p:cNvGrpSpPr/>
          <p:nvPr/>
        </p:nvGrpSpPr>
        <p:grpSpPr>
          <a:xfrm>
            <a:off x="2108270" y="4607697"/>
            <a:ext cx="425258" cy="425258"/>
            <a:chOff x="3510757" y="2582069"/>
            <a:chExt cx="464344" cy="464344"/>
          </a:xfrm>
          <a:solidFill>
            <a:schemeClr val="accent4"/>
          </a:solidFill>
        </p:grpSpPr>
        <p:sp>
          <p:nvSpPr>
            <p:cNvPr id="61" name="AutoShape 126"/>
            <p:cNvSpPr>
              <a:spLocks/>
            </p:cNvSpPr>
            <p:nvPr/>
          </p:nvSpPr>
          <p:spPr bwMode="auto">
            <a:xfrm>
              <a:off x="3510757" y="2582069"/>
              <a:ext cx="464344" cy="4643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3499" y="14850"/>
                  </a:moveTo>
                  <a:cubicBezTo>
                    <a:pt x="9772" y="14850"/>
                    <a:pt x="6749" y="11827"/>
                    <a:pt x="6749" y="8100"/>
                  </a:cubicBezTo>
                  <a:cubicBezTo>
                    <a:pt x="6749" y="4372"/>
                    <a:pt x="9772" y="1350"/>
                    <a:pt x="13499" y="1350"/>
                  </a:cubicBezTo>
                  <a:cubicBezTo>
                    <a:pt x="17227" y="1350"/>
                    <a:pt x="20249" y="4372"/>
                    <a:pt x="20249" y="8100"/>
                  </a:cubicBezTo>
                  <a:cubicBezTo>
                    <a:pt x="20249" y="11827"/>
                    <a:pt x="17227" y="14850"/>
                    <a:pt x="13499" y="14850"/>
                  </a:cubicBezTo>
                  <a:moveTo>
                    <a:pt x="3236" y="20042"/>
                  </a:moveTo>
                  <a:cubicBezTo>
                    <a:pt x="3019" y="20266"/>
                    <a:pt x="2718" y="20408"/>
                    <a:pt x="2382" y="20408"/>
                  </a:cubicBezTo>
                  <a:cubicBezTo>
                    <a:pt x="1724" y="20408"/>
                    <a:pt x="1191" y="19875"/>
                    <a:pt x="1191" y="19218"/>
                  </a:cubicBezTo>
                  <a:cubicBezTo>
                    <a:pt x="1191" y="18881"/>
                    <a:pt x="1332" y="18580"/>
                    <a:pt x="1557" y="18363"/>
                  </a:cubicBezTo>
                  <a:lnTo>
                    <a:pt x="1551" y="18358"/>
                  </a:lnTo>
                  <a:lnTo>
                    <a:pt x="6996" y="12913"/>
                  </a:lnTo>
                  <a:cubicBezTo>
                    <a:pt x="7472" y="13555"/>
                    <a:pt x="8039" y="14122"/>
                    <a:pt x="8680" y="14599"/>
                  </a:cubicBezTo>
                  <a:cubicBezTo>
                    <a:pt x="8680" y="14599"/>
                    <a:pt x="3236" y="20042"/>
                    <a:pt x="3236" y="20042"/>
                  </a:cubicBezTo>
                  <a:close/>
                  <a:moveTo>
                    <a:pt x="13499" y="0"/>
                  </a:moveTo>
                  <a:cubicBezTo>
                    <a:pt x="9026" y="0"/>
                    <a:pt x="5399" y="3626"/>
                    <a:pt x="5399" y="8100"/>
                  </a:cubicBezTo>
                  <a:cubicBezTo>
                    <a:pt x="5399" y="9467"/>
                    <a:pt x="5742" y="10754"/>
                    <a:pt x="6341" y="11884"/>
                  </a:cubicBezTo>
                  <a:lnTo>
                    <a:pt x="709" y="17515"/>
                  </a:lnTo>
                  <a:lnTo>
                    <a:pt x="713" y="17520"/>
                  </a:lnTo>
                  <a:cubicBezTo>
                    <a:pt x="274" y="17953"/>
                    <a:pt x="0" y="18552"/>
                    <a:pt x="0" y="19218"/>
                  </a:cubicBezTo>
                  <a:cubicBezTo>
                    <a:pt x="0" y="20533"/>
                    <a:pt x="1066" y="21599"/>
                    <a:pt x="2382" y="21599"/>
                  </a:cubicBezTo>
                  <a:cubicBezTo>
                    <a:pt x="3047" y="21599"/>
                    <a:pt x="3647" y="21326"/>
                    <a:pt x="4079" y="20885"/>
                  </a:cubicBezTo>
                  <a:lnTo>
                    <a:pt x="4078" y="20884"/>
                  </a:lnTo>
                  <a:lnTo>
                    <a:pt x="9708" y="15255"/>
                  </a:lnTo>
                  <a:cubicBezTo>
                    <a:pt x="10839" y="15856"/>
                    <a:pt x="12128" y="16200"/>
                    <a:pt x="13499" y="16200"/>
                  </a:cubicBezTo>
                  <a:cubicBezTo>
                    <a:pt x="17973" y="16200"/>
                    <a:pt x="21600" y="12573"/>
                    <a:pt x="21600" y="8100"/>
                  </a:cubicBezTo>
                  <a:cubicBezTo>
                    <a:pt x="21600" y="3626"/>
                    <a:pt x="17973" y="0"/>
                    <a:pt x="13499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2" name="AutoShape 127"/>
            <p:cNvSpPr>
              <a:spLocks/>
            </p:cNvSpPr>
            <p:nvPr/>
          </p:nvSpPr>
          <p:spPr bwMode="auto">
            <a:xfrm>
              <a:off x="3698875" y="2654300"/>
              <a:ext cx="109538" cy="1087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160" y="0"/>
                  </a:moveTo>
                  <a:cubicBezTo>
                    <a:pt x="9025" y="0"/>
                    <a:pt x="0" y="9025"/>
                    <a:pt x="0" y="20160"/>
                  </a:cubicBezTo>
                  <a:cubicBezTo>
                    <a:pt x="0" y="20954"/>
                    <a:pt x="644" y="21600"/>
                    <a:pt x="1440" y="21600"/>
                  </a:cubicBezTo>
                  <a:cubicBezTo>
                    <a:pt x="2235" y="21600"/>
                    <a:pt x="2880" y="20954"/>
                    <a:pt x="2880" y="20160"/>
                  </a:cubicBezTo>
                  <a:cubicBezTo>
                    <a:pt x="2880" y="10618"/>
                    <a:pt x="10617" y="2880"/>
                    <a:pt x="20160" y="2880"/>
                  </a:cubicBezTo>
                  <a:cubicBezTo>
                    <a:pt x="20955" y="2880"/>
                    <a:pt x="21599" y="2234"/>
                    <a:pt x="21599" y="1440"/>
                  </a:cubicBezTo>
                  <a:cubicBezTo>
                    <a:pt x="21599" y="645"/>
                    <a:pt x="20955" y="0"/>
                    <a:pt x="2016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63" name="Rectangle 62"/>
          <p:cNvSpPr/>
          <p:nvPr/>
        </p:nvSpPr>
        <p:spPr>
          <a:xfrm>
            <a:off x="2641735" y="4581962"/>
            <a:ext cx="2777089" cy="29546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4" name="Rectangle 63"/>
          <p:cNvSpPr/>
          <p:nvPr/>
        </p:nvSpPr>
        <p:spPr>
          <a:xfrm>
            <a:off x="1967997" y="5149755"/>
            <a:ext cx="3450827" cy="14773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69" name="组合 68"/>
          <p:cNvGrpSpPr/>
          <p:nvPr/>
        </p:nvGrpSpPr>
        <p:grpSpPr>
          <a:xfrm>
            <a:off x="1618619" y="316323"/>
            <a:ext cx="4801314" cy="820351"/>
            <a:chOff x="4547065" y="1641064"/>
            <a:chExt cx="4801314" cy="820351"/>
          </a:xfrm>
        </p:grpSpPr>
        <p:sp>
          <p:nvSpPr>
            <p:cNvPr id="70" name="矩形 69"/>
            <p:cNvSpPr/>
            <p:nvPr/>
          </p:nvSpPr>
          <p:spPr>
            <a:xfrm>
              <a:off x="4547065" y="1641064"/>
              <a:ext cx="4801314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600" dirty="0"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单击此处添加标题文本</a:t>
              </a:r>
            </a:p>
          </p:txBody>
        </p:sp>
        <p:sp>
          <p:nvSpPr>
            <p:cNvPr id="71" name="矩形 70"/>
            <p:cNvSpPr/>
            <p:nvPr/>
          </p:nvSpPr>
          <p:spPr>
            <a:xfrm>
              <a:off x="4595743" y="2199805"/>
              <a:ext cx="3537232" cy="2616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en-US" altLang="zh-CN" sz="1100" i="1" dirty="0" smtClean="0">
                  <a:solidFill>
                    <a:schemeClr val="bg1">
                      <a:lumMod val="75000"/>
                    </a:schemeClr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rPr>
                <a:t>CLICK HERE TO ADD TITLE TEXT</a:t>
              </a:r>
              <a:endParaRPr lang="zh-CN" altLang="en-US" sz="1100" i="1" dirty="0">
                <a:solidFill>
                  <a:schemeClr val="bg1">
                    <a:lumMod val="75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endParaRPr>
            </a:p>
          </p:txBody>
        </p:sp>
      </p:grpSp>
      <p:sp>
        <p:nvSpPr>
          <p:cNvPr id="72" name="文本框 71"/>
          <p:cNvSpPr txBox="1"/>
          <p:nvPr/>
        </p:nvSpPr>
        <p:spPr>
          <a:xfrm>
            <a:off x="290946" y="247857"/>
            <a:ext cx="80983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01</a:t>
            </a:r>
            <a:endParaRPr lang="zh-CN" altLang="en-US" sz="4000" dirty="0">
              <a:solidFill>
                <a:schemeClr val="bg1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516786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 dir="u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500"/>
                            </p:stCondLst>
                            <p:childTnLst>
                              <p:par>
                                <p:cTn id="1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6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1500"/>
                            </p:stCondLst>
                            <p:childTnLst>
                              <p:par>
                                <p:cTn id="1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4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2000"/>
                            </p:stCondLst>
                            <p:childTnLst>
                              <p:par>
                                <p:cTn id="1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8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2500"/>
                            </p:stCondLst>
                            <p:childTnLst>
                              <p:par>
                                <p:cTn id="1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3000"/>
                            </p:stCondLst>
                            <p:childTnLst>
                              <p:par>
                                <p:cTn id="13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>
                            <p:stCondLst>
                              <p:cond delay="3500"/>
                            </p:stCondLst>
                            <p:childTnLst>
                              <p:par>
                                <p:cTn id="1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0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1" fill="hold">
                            <p:stCondLst>
                              <p:cond delay="4000"/>
                            </p:stCondLst>
                            <p:childTnLst>
                              <p:par>
                                <p:cTn id="1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4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>
                            <p:stCondLst>
                              <p:cond delay="4500"/>
                            </p:stCondLst>
                            <p:childTnLst>
                              <p:par>
                                <p:cTn id="14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8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44" grpId="0"/>
      <p:bldP spid="45" grpId="0"/>
      <p:bldP spid="46" grpId="0"/>
      <p:bldP spid="47" grpId="0"/>
      <p:bldP spid="48" grpId="0"/>
      <p:bldP spid="49" grpId="0"/>
      <p:bldP spid="50" grpId="0"/>
      <p:bldP spid="51" grpId="0"/>
      <p:bldP spid="52" grpId="0"/>
      <p:bldP spid="53" grpId="0"/>
      <p:bldP spid="54" grpId="0"/>
      <p:bldP spid="55" grpId="0"/>
      <p:bldP spid="56" grpId="0"/>
      <p:bldP spid="57" grpId="0"/>
      <p:bldP spid="58" grpId="0"/>
      <p:bldP spid="63" grpId="0"/>
      <p:bldP spid="64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1808641" y="3015156"/>
            <a:ext cx="9241468" cy="1987501"/>
            <a:chOff x="1050566" y="2772576"/>
            <a:chExt cx="10090868" cy="2170176"/>
          </a:xfrm>
        </p:grpSpPr>
        <p:sp>
          <p:nvSpPr>
            <p:cNvPr id="50" name="Block Arc 49"/>
            <p:cNvSpPr/>
            <p:nvPr/>
          </p:nvSpPr>
          <p:spPr>
            <a:xfrm>
              <a:off x="1050566" y="2786644"/>
              <a:ext cx="2156108" cy="2156108"/>
            </a:xfrm>
            <a:prstGeom prst="blockArc">
              <a:avLst>
                <a:gd name="adj1" fmla="val 10800000"/>
                <a:gd name="adj2" fmla="val 0"/>
                <a:gd name="adj3" fmla="val 8077"/>
              </a:avLst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51" name="Block Arc 50"/>
            <p:cNvSpPr/>
            <p:nvPr/>
          </p:nvSpPr>
          <p:spPr>
            <a:xfrm flipV="1">
              <a:off x="3034256" y="2772576"/>
              <a:ext cx="2156108" cy="2156108"/>
            </a:xfrm>
            <a:prstGeom prst="blockArc">
              <a:avLst>
                <a:gd name="adj1" fmla="val 10800000"/>
                <a:gd name="adj2" fmla="val 0"/>
                <a:gd name="adj3" fmla="val 8077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52" name="Block Arc 51"/>
            <p:cNvSpPr/>
            <p:nvPr/>
          </p:nvSpPr>
          <p:spPr>
            <a:xfrm>
              <a:off x="5017946" y="2786644"/>
              <a:ext cx="2156108" cy="2156108"/>
            </a:xfrm>
            <a:prstGeom prst="blockArc">
              <a:avLst>
                <a:gd name="adj1" fmla="val 10800000"/>
                <a:gd name="adj2" fmla="val 0"/>
                <a:gd name="adj3" fmla="val 8077"/>
              </a:avLst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53" name="Block Arc 52"/>
            <p:cNvSpPr/>
            <p:nvPr/>
          </p:nvSpPr>
          <p:spPr>
            <a:xfrm flipV="1">
              <a:off x="7001636" y="2772576"/>
              <a:ext cx="2156108" cy="2156108"/>
            </a:xfrm>
            <a:prstGeom prst="blockArc">
              <a:avLst>
                <a:gd name="adj1" fmla="val 10800000"/>
                <a:gd name="adj2" fmla="val 0"/>
                <a:gd name="adj3" fmla="val 8077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54" name="Block Arc 53"/>
            <p:cNvSpPr/>
            <p:nvPr/>
          </p:nvSpPr>
          <p:spPr>
            <a:xfrm>
              <a:off x="8985326" y="2786644"/>
              <a:ext cx="2156108" cy="2156108"/>
            </a:xfrm>
            <a:prstGeom prst="blockArc">
              <a:avLst>
                <a:gd name="adj1" fmla="val 10800000"/>
                <a:gd name="adj2" fmla="val 0"/>
                <a:gd name="adj3" fmla="val 8077"/>
              </a:avLst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8" name="Group 7"/>
          <p:cNvGrpSpPr/>
          <p:nvPr/>
        </p:nvGrpSpPr>
        <p:grpSpPr>
          <a:xfrm>
            <a:off x="7688779" y="3445156"/>
            <a:ext cx="1114619" cy="1114619"/>
            <a:chOff x="7471157" y="3242097"/>
            <a:chExt cx="1217066" cy="1217066"/>
          </a:xfrm>
        </p:grpSpPr>
        <p:sp>
          <p:nvSpPr>
            <p:cNvPr id="59" name="Oval 58"/>
            <p:cNvSpPr/>
            <p:nvPr/>
          </p:nvSpPr>
          <p:spPr>
            <a:xfrm>
              <a:off x="7471157" y="3242097"/>
              <a:ext cx="1217066" cy="1217066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cs typeface="+mn-ea"/>
                <a:sym typeface="+mn-lt"/>
              </a:endParaRPr>
            </a:p>
          </p:txBody>
        </p:sp>
        <p:sp>
          <p:nvSpPr>
            <p:cNvPr id="61" name="Freeform 60"/>
            <p:cNvSpPr>
              <a:spLocks noEditPoints="1"/>
            </p:cNvSpPr>
            <p:nvPr/>
          </p:nvSpPr>
          <p:spPr bwMode="auto">
            <a:xfrm>
              <a:off x="7885731" y="3639946"/>
              <a:ext cx="387918" cy="438717"/>
            </a:xfrm>
            <a:custGeom>
              <a:avLst/>
              <a:gdLst>
                <a:gd name="T0" fmla="*/ 20 w 78"/>
                <a:gd name="T1" fmla="*/ 7 h 88"/>
                <a:gd name="T2" fmla="*/ 20 w 78"/>
                <a:gd name="T3" fmla="*/ 11 h 88"/>
                <a:gd name="T4" fmla="*/ 5 w 78"/>
                <a:gd name="T5" fmla="*/ 6 h 88"/>
                <a:gd name="T6" fmla="*/ 1 w 78"/>
                <a:gd name="T7" fmla="*/ 8 h 88"/>
                <a:gd name="T8" fmla="*/ 0 w 78"/>
                <a:gd name="T9" fmla="*/ 20 h 88"/>
                <a:gd name="T10" fmla="*/ 3 w 78"/>
                <a:gd name="T11" fmla="*/ 38 h 88"/>
                <a:gd name="T12" fmla="*/ 17 w 78"/>
                <a:gd name="T13" fmla="*/ 49 h 88"/>
                <a:gd name="T14" fmla="*/ 20 w 78"/>
                <a:gd name="T15" fmla="*/ 50 h 88"/>
                <a:gd name="T16" fmla="*/ 20 w 78"/>
                <a:gd name="T17" fmla="*/ 49 h 88"/>
                <a:gd name="T18" fmla="*/ 31 w 78"/>
                <a:gd name="T19" fmla="*/ 52 h 88"/>
                <a:gd name="T20" fmla="*/ 31 w 78"/>
                <a:gd name="T21" fmla="*/ 64 h 88"/>
                <a:gd name="T22" fmla="*/ 27 w 78"/>
                <a:gd name="T23" fmla="*/ 64 h 88"/>
                <a:gd name="T24" fmla="*/ 27 w 78"/>
                <a:gd name="T25" fmla="*/ 68 h 88"/>
                <a:gd name="T26" fmla="*/ 15 w 78"/>
                <a:gd name="T27" fmla="*/ 68 h 88"/>
                <a:gd name="T28" fmla="*/ 15 w 78"/>
                <a:gd name="T29" fmla="*/ 88 h 88"/>
                <a:gd name="T30" fmla="*/ 64 w 78"/>
                <a:gd name="T31" fmla="*/ 88 h 88"/>
                <a:gd name="T32" fmla="*/ 64 w 78"/>
                <a:gd name="T33" fmla="*/ 68 h 88"/>
                <a:gd name="T34" fmla="*/ 52 w 78"/>
                <a:gd name="T35" fmla="*/ 68 h 88"/>
                <a:gd name="T36" fmla="*/ 52 w 78"/>
                <a:gd name="T37" fmla="*/ 64 h 88"/>
                <a:gd name="T38" fmla="*/ 47 w 78"/>
                <a:gd name="T39" fmla="*/ 64 h 88"/>
                <a:gd name="T40" fmla="*/ 47 w 78"/>
                <a:gd name="T41" fmla="*/ 52 h 88"/>
                <a:gd name="T42" fmla="*/ 58 w 78"/>
                <a:gd name="T43" fmla="*/ 49 h 88"/>
                <a:gd name="T44" fmla="*/ 58 w 78"/>
                <a:gd name="T45" fmla="*/ 50 h 88"/>
                <a:gd name="T46" fmla="*/ 61 w 78"/>
                <a:gd name="T47" fmla="*/ 49 h 88"/>
                <a:gd name="T48" fmla="*/ 75 w 78"/>
                <a:gd name="T49" fmla="*/ 38 h 88"/>
                <a:gd name="T50" fmla="*/ 78 w 78"/>
                <a:gd name="T51" fmla="*/ 20 h 88"/>
                <a:gd name="T52" fmla="*/ 77 w 78"/>
                <a:gd name="T53" fmla="*/ 8 h 88"/>
                <a:gd name="T54" fmla="*/ 73 w 78"/>
                <a:gd name="T55" fmla="*/ 6 h 88"/>
                <a:gd name="T56" fmla="*/ 58 w 78"/>
                <a:gd name="T57" fmla="*/ 11 h 88"/>
                <a:gd name="T58" fmla="*/ 58 w 78"/>
                <a:gd name="T59" fmla="*/ 7 h 88"/>
                <a:gd name="T60" fmla="*/ 60 w 78"/>
                <a:gd name="T61" fmla="*/ 7 h 88"/>
                <a:gd name="T62" fmla="*/ 60 w 78"/>
                <a:gd name="T63" fmla="*/ 0 h 88"/>
                <a:gd name="T64" fmla="*/ 17 w 78"/>
                <a:gd name="T65" fmla="*/ 0 h 88"/>
                <a:gd name="T66" fmla="*/ 17 w 78"/>
                <a:gd name="T67" fmla="*/ 7 h 88"/>
                <a:gd name="T68" fmla="*/ 20 w 78"/>
                <a:gd name="T69" fmla="*/ 7 h 88"/>
                <a:gd name="T70" fmla="*/ 63 w 78"/>
                <a:gd name="T71" fmla="*/ 42 h 88"/>
                <a:gd name="T72" fmla="*/ 59 w 78"/>
                <a:gd name="T73" fmla="*/ 20 h 88"/>
                <a:gd name="T74" fmla="*/ 61 w 78"/>
                <a:gd name="T75" fmla="*/ 22 h 88"/>
                <a:gd name="T76" fmla="*/ 66 w 78"/>
                <a:gd name="T77" fmla="*/ 18 h 88"/>
                <a:gd name="T78" fmla="*/ 64 w 78"/>
                <a:gd name="T79" fmla="*/ 16 h 88"/>
                <a:gd name="T80" fmla="*/ 71 w 78"/>
                <a:gd name="T81" fmla="*/ 13 h 88"/>
                <a:gd name="T82" fmla="*/ 72 w 78"/>
                <a:gd name="T83" fmla="*/ 20 h 88"/>
                <a:gd name="T84" fmla="*/ 69 w 78"/>
                <a:gd name="T85" fmla="*/ 36 h 88"/>
                <a:gd name="T86" fmla="*/ 63 w 78"/>
                <a:gd name="T87" fmla="*/ 42 h 88"/>
                <a:gd name="T88" fmla="*/ 19 w 78"/>
                <a:gd name="T89" fmla="*/ 20 h 88"/>
                <a:gd name="T90" fmla="*/ 15 w 78"/>
                <a:gd name="T91" fmla="*/ 42 h 88"/>
                <a:gd name="T92" fmla="*/ 9 w 78"/>
                <a:gd name="T93" fmla="*/ 36 h 88"/>
                <a:gd name="T94" fmla="*/ 6 w 78"/>
                <a:gd name="T95" fmla="*/ 20 h 88"/>
                <a:gd name="T96" fmla="*/ 7 w 78"/>
                <a:gd name="T97" fmla="*/ 13 h 88"/>
                <a:gd name="T98" fmla="*/ 14 w 78"/>
                <a:gd name="T99" fmla="*/ 16 h 88"/>
                <a:gd name="T100" fmla="*/ 12 w 78"/>
                <a:gd name="T101" fmla="*/ 18 h 88"/>
                <a:gd name="T102" fmla="*/ 17 w 78"/>
                <a:gd name="T103" fmla="*/ 22 h 88"/>
                <a:gd name="T104" fmla="*/ 19 w 78"/>
                <a:gd name="T105" fmla="*/ 20 h 88"/>
                <a:gd name="T106" fmla="*/ 32 w 78"/>
                <a:gd name="T107" fmla="*/ 10 h 88"/>
                <a:gd name="T108" fmla="*/ 32 w 78"/>
                <a:gd name="T109" fmla="*/ 45 h 88"/>
                <a:gd name="T110" fmla="*/ 25 w 78"/>
                <a:gd name="T111" fmla="*/ 41 h 88"/>
                <a:gd name="T112" fmla="*/ 28 w 78"/>
                <a:gd name="T113" fmla="*/ 14 h 88"/>
                <a:gd name="T114" fmla="*/ 28 w 78"/>
                <a:gd name="T115" fmla="*/ 10 h 88"/>
                <a:gd name="T116" fmla="*/ 32 w 78"/>
                <a:gd name="T117" fmla="*/ 1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78" h="88">
                  <a:moveTo>
                    <a:pt x="20" y="7"/>
                  </a:moveTo>
                  <a:cubicBezTo>
                    <a:pt x="20" y="8"/>
                    <a:pt x="21" y="10"/>
                    <a:pt x="20" y="11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11"/>
                    <a:pt x="0" y="16"/>
                    <a:pt x="0" y="20"/>
                  </a:cubicBezTo>
                  <a:cubicBezTo>
                    <a:pt x="0" y="26"/>
                    <a:pt x="1" y="33"/>
                    <a:pt x="3" y="38"/>
                  </a:cubicBezTo>
                  <a:cubicBezTo>
                    <a:pt x="6" y="44"/>
                    <a:pt x="10" y="48"/>
                    <a:pt x="17" y="49"/>
                  </a:cubicBezTo>
                  <a:cubicBezTo>
                    <a:pt x="18" y="50"/>
                    <a:pt x="19" y="50"/>
                    <a:pt x="20" y="50"/>
                  </a:cubicBezTo>
                  <a:cubicBezTo>
                    <a:pt x="20" y="49"/>
                    <a:pt x="20" y="49"/>
                    <a:pt x="20" y="49"/>
                  </a:cubicBezTo>
                  <a:cubicBezTo>
                    <a:pt x="22" y="51"/>
                    <a:pt x="26" y="52"/>
                    <a:pt x="31" y="52"/>
                  </a:cubicBezTo>
                  <a:cubicBezTo>
                    <a:pt x="31" y="64"/>
                    <a:pt x="31" y="64"/>
                    <a:pt x="31" y="64"/>
                  </a:cubicBezTo>
                  <a:cubicBezTo>
                    <a:pt x="27" y="64"/>
                    <a:pt x="27" y="64"/>
                    <a:pt x="27" y="64"/>
                  </a:cubicBezTo>
                  <a:cubicBezTo>
                    <a:pt x="27" y="68"/>
                    <a:pt x="27" y="68"/>
                    <a:pt x="27" y="68"/>
                  </a:cubicBezTo>
                  <a:cubicBezTo>
                    <a:pt x="15" y="68"/>
                    <a:pt x="15" y="68"/>
                    <a:pt x="15" y="68"/>
                  </a:cubicBezTo>
                  <a:cubicBezTo>
                    <a:pt x="15" y="88"/>
                    <a:pt x="15" y="88"/>
                    <a:pt x="15" y="88"/>
                  </a:cubicBezTo>
                  <a:cubicBezTo>
                    <a:pt x="64" y="88"/>
                    <a:pt x="64" y="88"/>
                    <a:pt x="64" y="88"/>
                  </a:cubicBezTo>
                  <a:cubicBezTo>
                    <a:pt x="64" y="68"/>
                    <a:pt x="64" y="68"/>
                    <a:pt x="64" y="68"/>
                  </a:cubicBezTo>
                  <a:cubicBezTo>
                    <a:pt x="52" y="68"/>
                    <a:pt x="52" y="68"/>
                    <a:pt x="52" y="68"/>
                  </a:cubicBezTo>
                  <a:cubicBezTo>
                    <a:pt x="52" y="64"/>
                    <a:pt x="52" y="64"/>
                    <a:pt x="52" y="64"/>
                  </a:cubicBezTo>
                  <a:cubicBezTo>
                    <a:pt x="47" y="64"/>
                    <a:pt x="47" y="64"/>
                    <a:pt x="47" y="64"/>
                  </a:cubicBezTo>
                  <a:cubicBezTo>
                    <a:pt x="47" y="52"/>
                    <a:pt x="47" y="52"/>
                    <a:pt x="47" y="52"/>
                  </a:cubicBezTo>
                  <a:cubicBezTo>
                    <a:pt x="52" y="52"/>
                    <a:pt x="56" y="51"/>
                    <a:pt x="58" y="49"/>
                  </a:cubicBezTo>
                  <a:cubicBezTo>
                    <a:pt x="58" y="50"/>
                    <a:pt x="58" y="50"/>
                    <a:pt x="58" y="50"/>
                  </a:cubicBezTo>
                  <a:cubicBezTo>
                    <a:pt x="59" y="50"/>
                    <a:pt x="60" y="50"/>
                    <a:pt x="61" y="49"/>
                  </a:cubicBezTo>
                  <a:cubicBezTo>
                    <a:pt x="68" y="48"/>
                    <a:pt x="72" y="44"/>
                    <a:pt x="75" y="38"/>
                  </a:cubicBezTo>
                  <a:cubicBezTo>
                    <a:pt x="77" y="33"/>
                    <a:pt x="78" y="26"/>
                    <a:pt x="78" y="20"/>
                  </a:cubicBezTo>
                  <a:cubicBezTo>
                    <a:pt x="78" y="16"/>
                    <a:pt x="78" y="11"/>
                    <a:pt x="77" y="8"/>
                  </a:cubicBezTo>
                  <a:cubicBezTo>
                    <a:pt x="73" y="6"/>
                    <a:pt x="73" y="6"/>
                    <a:pt x="73" y="6"/>
                  </a:cubicBezTo>
                  <a:cubicBezTo>
                    <a:pt x="58" y="11"/>
                    <a:pt x="58" y="11"/>
                    <a:pt x="58" y="11"/>
                  </a:cubicBezTo>
                  <a:cubicBezTo>
                    <a:pt x="57" y="10"/>
                    <a:pt x="58" y="8"/>
                    <a:pt x="58" y="7"/>
                  </a:cubicBezTo>
                  <a:cubicBezTo>
                    <a:pt x="60" y="7"/>
                    <a:pt x="60" y="7"/>
                    <a:pt x="60" y="7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20" y="7"/>
                    <a:pt x="20" y="7"/>
                    <a:pt x="20" y="7"/>
                  </a:cubicBezTo>
                  <a:close/>
                  <a:moveTo>
                    <a:pt x="63" y="42"/>
                  </a:moveTo>
                  <a:cubicBezTo>
                    <a:pt x="64" y="36"/>
                    <a:pt x="60" y="28"/>
                    <a:pt x="59" y="20"/>
                  </a:cubicBezTo>
                  <a:cubicBezTo>
                    <a:pt x="61" y="22"/>
                    <a:pt x="61" y="22"/>
                    <a:pt x="61" y="22"/>
                  </a:cubicBezTo>
                  <a:cubicBezTo>
                    <a:pt x="66" y="18"/>
                    <a:pt x="66" y="18"/>
                    <a:pt x="66" y="18"/>
                  </a:cubicBezTo>
                  <a:cubicBezTo>
                    <a:pt x="64" y="16"/>
                    <a:pt x="64" y="16"/>
                    <a:pt x="64" y="16"/>
                  </a:cubicBezTo>
                  <a:cubicBezTo>
                    <a:pt x="71" y="13"/>
                    <a:pt x="71" y="13"/>
                    <a:pt x="71" y="13"/>
                  </a:cubicBezTo>
                  <a:cubicBezTo>
                    <a:pt x="72" y="15"/>
                    <a:pt x="72" y="18"/>
                    <a:pt x="72" y="20"/>
                  </a:cubicBezTo>
                  <a:cubicBezTo>
                    <a:pt x="71" y="26"/>
                    <a:pt x="71" y="31"/>
                    <a:pt x="69" y="36"/>
                  </a:cubicBezTo>
                  <a:cubicBezTo>
                    <a:pt x="67" y="39"/>
                    <a:pt x="65" y="41"/>
                    <a:pt x="63" y="42"/>
                  </a:cubicBezTo>
                  <a:close/>
                  <a:moveTo>
                    <a:pt x="19" y="20"/>
                  </a:moveTo>
                  <a:cubicBezTo>
                    <a:pt x="17" y="28"/>
                    <a:pt x="14" y="36"/>
                    <a:pt x="15" y="42"/>
                  </a:cubicBezTo>
                  <a:cubicBezTo>
                    <a:pt x="13" y="41"/>
                    <a:pt x="11" y="39"/>
                    <a:pt x="9" y="36"/>
                  </a:cubicBezTo>
                  <a:cubicBezTo>
                    <a:pt x="7" y="31"/>
                    <a:pt x="6" y="26"/>
                    <a:pt x="6" y="20"/>
                  </a:cubicBezTo>
                  <a:cubicBezTo>
                    <a:pt x="6" y="18"/>
                    <a:pt x="6" y="15"/>
                    <a:pt x="7" y="13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9" y="20"/>
                    <a:pt x="19" y="20"/>
                    <a:pt x="19" y="20"/>
                  </a:cubicBezTo>
                  <a:close/>
                  <a:moveTo>
                    <a:pt x="32" y="10"/>
                  </a:moveTo>
                  <a:cubicBezTo>
                    <a:pt x="32" y="45"/>
                    <a:pt x="32" y="45"/>
                    <a:pt x="32" y="45"/>
                  </a:cubicBezTo>
                  <a:cubicBezTo>
                    <a:pt x="32" y="45"/>
                    <a:pt x="27" y="45"/>
                    <a:pt x="25" y="41"/>
                  </a:cubicBezTo>
                  <a:cubicBezTo>
                    <a:pt x="24" y="37"/>
                    <a:pt x="28" y="16"/>
                    <a:pt x="28" y="14"/>
                  </a:cubicBezTo>
                  <a:cubicBezTo>
                    <a:pt x="28" y="13"/>
                    <a:pt x="28" y="10"/>
                    <a:pt x="28" y="10"/>
                  </a:cubicBezTo>
                  <a:lnTo>
                    <a:pt x="32" y="1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0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9" name="Group 8"/>
          <p:cNvGrpSpPr/>
          <p:nvPr/>
        </p:nvGrpSpPr>
        <p:grpSpPr>
          <a:xfrm>
            <a:off x="9505493" y="3445156"/>
            <a:ext cx="1114619" cy="1114619"/>
            <a:chOff x="9454847" y="3242097"/>
            <a:chExt cx="1217066" cy="1217066"/>
          </a:xfrm>
        </p:grpSpPr>
        <p:sp>
          <p:nvSpPr>
            <p:cNvPr id="60" name="Oval 59"/>
            <p:cNvSpPr/>
            <p:nvPr/>
          </p:nvSpPr>
          <p:spPr>
            <a:xfrm>
              <a:off x="9454847" y="3242097"/>
              <a:ext cx="1217066" cy="1217066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cs typeface="+mn-ea"/>
                <a:sym typeface="+mn-lt"/>
              </a:endParaRPr>
            </a:p>
          </p:txBody>
        </p:sp>
        <p:sp>
          <p:nvSpPr>
            <p:cNvPr id="62" name="Freeform 61"/>
            <p:cNvSpPr>
              <a:spLocks noEditPoints="1"/>
            </p:cNvSpPr>
            <p:nvPr/>
          </p:nvSpPr>
          <p:spPr bwMode="auto">
            <a:xfrm>
              <a:off x="9854412" y="3611644"/>
              <a:ext cx="417935" cy="477972"/>
            </a:xfrm>
            <a:custGeom>
              <a:avLst/>
              <a:gdLst>
                <a:gd name="T0" fmla="*/ 50 w 84"/>
                <a:gd name="T1" fmla="*/ 92 h 96"/>
                <a:gd name="T2" fmla="*/ 57 w 84"/>
                <a:gd name="T3" fmla="*/ 81 h 96"/>
                <a:gd name="T4" fmla="*/ 56 w 84"/>
                <a:gd name="T5" fmla="*/ 75 h 96"/>
                <a:gd name="T6" fmla="*/ 43 w 84"/>
                <a:gd name="T7" fmla="*/ 63 h 96"/>
                <a:gd name="T8" fmla="*/ 38 w 84"/>
                <a:gd name="T9" fmla="*/ 62 h 96"/>
                <a:gd name="T10" fmla="*/ 30 w 84"/>
                <a:gd name="T11" fmla="*/ 67 h 96"/>
                <a:gd name="T12" fmla="*/ 17 w 84"/>
                <a:gd name="T13" fmla="*/ 35 h 96"/>
                <a:gd name="T14" fmla="*/ 26 w 84"/>
                <a:gd name="T15" fmla="*/ 31 h 96"/>
                <a:gd name="T16" fmla="*/ 27 w 84"/>
                <a:gd name="T17" fmla="*/ 25 h 96"/>
                <a:gd name="T18" fmla="*/ 22 w 84"/>
                <a:gd name="T19" fmla="*/ 8 h 96"/>
                <a:gd name="T20" fmla="*/ 18 w 84"/>
                <a:gd name="T21" fmla="*/ 4 h 96"/>
                <a:gd name="T22" fmla="*/ 4 w 84"/>
                <a:gd name="T23" fmla="*/ 6 h 96"/>
                <a:gd name="T24" fmla="*/ 0 w 84"/>
                <a:gd name="T25" fmla="*/ 10 h 96"/>
                <a:gd name="T26" fmla="*/ 43 w 84"/>
                <a:gd name="T27" fmla="*/ 94 h 96"/>
                <a:gd name="T28" fmla="*/ 50 w 84"/>
                <a:gd name="T29" fmla="*/ 92 h 96"/>
                <a:gd name="T30" fmla="*/ 45 w 84"/>
                <a:gd name="T31" fmla="*/ 53 h 96"/>
                <a:gd name="T32" fmla="*/ 32 w 84"/>
                <a:gd name="T33" fmla="*/ 53 h 96"/>
                <a:gd name="T34" fmla="*/ 32 w 84"/>
                <a:gd name="T35" fmla="*/ 50 h 96"/>
                <a:gd name="T36" fmla="*/ 40 w 84"/>
                <a:gd name="T37" fmla="*/ 38 h 96"/>
                <a:gd name="T38" fmla="*/ 42 w 84"/>
                <a:gd name="T39" fmla="*/ 32 h 96"/>
                <a:gd name="T40" fmla="*/ 41 w 84"/>
                <a:gd name="T41" fmla="*/ 30 h 96"/>
                <a:gd name="T42" fmla="*/ 40 w 84"/>
                <a:gd name="T43" fmla="*/ 31 h 96"/>
                <a:gd name="T44" fmla="*/ 39 w 84"/>
                <a:gd name="T45" fmla="*/ 36 h 96"/>
                <a:gd name="T46" fmla="*/ 34 w 84"/>
                <a:gd name="T47" fmla="*/ 36 h 96"/>
                <a:gd name="T48" fmla="*/ 34 w 84"/>
                <a:gd name="T49" fmla="*/ 31 h 96"/>
                <a:gd name="T50" fmla="*/ 42 w 84"/>
                <a:gd name="T51" fmla="*/ 26 h 96"/>
                <a:gd name="T52" fmla="*/ 47 w 84"/>
                <a:gd name="T53" fmla="*/ 28 h 96"/>
                <a:gd name="T54" fmla="*/ 47 w 84"/>
                <a:gd name="T55" fmla="*/ 34 h 96"/>
                <a:gd name="T56" fmla="*/ 47 w 84"/>
                <a:gd name="T57" fmla="*/ 37 h 96"/>
                <a:gd name="T58" fmla="*/ 38 w 84"/>
                <a:gd name="T59" fmla="*/ 50 h 96"/>
                <a:gd name="T60" fmla="*/ 46 w 84"/>
                <a:gd name="T61" fmla="*/ 50 h 96"/>
                <a:gd name="T62" fmla="*/ 45 w 84"/>
                <a:gd name="T63" fmla="*/ 53 h 96"/>
                <a:gd name="T64" fmla="*/ 63 w 84"/>
                <a:gd name="T65" fmla="*/ 50 h 96"/>
                <a:gd name="T66" fmla="*/ 60 w 84"/>
                <a:gd name="T67" fmla="*/ 50 h 96"/>
                <a:gd name="T68" fmla="*/ 60 w 84"/>
                <a:gd name="T69" fmla="*/ 53 h 96"/>
                <a:gd name="T70" fmla="*/ 54 w 84"/>
                <a:gd name="T71" fmla="*/ 53 h 96"/>
                <a:gd name="T72" fmla="*/ 54 w 84"/>
                <a:gd name="T73" fmla="*/ 50 h 96"/>
                <a:gd name="T74" fmla="*/ 46 w 84"/>
                <a:gd name="T75" fmla="*/ 50 h 96"/>
                <a:gd name="T76" fmla="*/ 47 w 84"/>
                <a:gd name="T77" fmla="*/ 46 h 96"/>
                <a:gd name="T78" fmla="*/ 55 w 84"/>
                <a:gd name="T79" fmla="*/ 26 h 96"/>
                <a:gd name="T80" fmla="*/ 63 w 84"/>
                <a:gd name="T81" fmla="*/ 26 h 96"/>
                <a:gd name="T82" fmla="*/ 61 w 84"/>
                <a:gd name="T83" fmla="*/ 46 h 96"/>
                <a:gd name="T84" fmla="*/ 63 w 84"/>
                <a:gd name="T85" fmla="*/ 46 h 96"/>
                <a:gd name="T86" fmla="*/ 63 w 84"/>
                <a:gd name="T87" fmla="*/ 50 h 96"/>
                <a:gd name="T88" fmla="*/ 55 w 84"/>
                <a:gd name="T89" fmla="*/ 46 h 96"/>
                <a:gd name="T90" fmla="*/ 52 w 84"/>
                <a:gd name="T91" fmla="*/ 46 h 96"/>
                <a:gd name="T92" fmla="*/ 56 w 84"/>
                <a:gd name="T93" fmla="*/ 35 h 96"/>
                <a:gd name="T94" fmla="*/ 55 w 84"/>
                <a:gd name="T95" fmla="*/ 46 h 96"/>
                <a:gd name="T96" fmla="*/ 43 w 84"/>
                <a:gd name="T97" fmla="*/ 0 h 96"/>
                <a:gd name="T98" fmla="*/ 72 w 84"/>
                <a:gd name="T99" fmla="*/ 12 h 96"/>
                <a:gd name="T100" fmla="*/ 84 w 84"/>
                <a:gd name="T101" fmla="*/ 41 h 96"/>
                <a:gd name="T102" fmla="*/ 72 w 84"/>
                <a:gd name="T103" fmla="*/ 71 h 96"/>
                <a:gd name="T104" fmla="*/ 65 w 84"/>
                <a:gd name="T105" fmla="*/ 76 h 96"/>
                <a:gd name="T106" fmla="*/ 63 w 84"/>
                <a:gd name="T107" fmla="*/ 73 h 96"/>
                <a:gd name="T108" fmla="*/ 59 w 84"/>
                <a:gd name="T109" fmla="*/ 69 h 96"/>
                <a:gd name="T110" fmla="*/ 66 w 84"/>
                <a:gd name="T111" fmla="*/ 64 h 96"/>
                <a:gd name="T112" fmla="*/ 75 w 84"/>
                <a:gd name="T113" fmla="*/ 41 h 96"/>
                <a:gd name="T114" fmla="*/ 66 w 84"/>
                <a:gd name="T115" fmla="*/ 19 h 96"/>
                <a:gd name="T116" fmla="*/ 43 w 84"/>
                <a:gd name="T117" fmla="*/ 10 h 96"/>
                <a:gd name="T118" fmla="*/ 31 w 84"/>
                <a:gd name="T119" fmla="*/ 12 h 96"/>
                <a:gd name="T120" fmla="*/ 29 w 84"/>
                <a:gd name="T121" fmla="*/ 6 h 96"/>
                <a:gd name="T122" fmla="*/ 28 w 84"/>
                <a:gd name="T123" fmla="*/ 3 h 96"/>
                <a:gd name="T124" fmla="*/ 43 w 84"/>
                <a:gd name="T125" fmla="*/ 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84" h="96">
                  <a:moveTo>
                    <a:pt x="50" y="92"/>
                  </a:moveTo>
                  <a:cubicBezTo>
                    <a:pt x="52" y="88"/>
                    <a:pt x="55" y="84"/>
                    <a:pt x="57" y="81"/>
                  </a:cubicBezTo>
                  <a:cubicBezTo>
                    <a:pt x="58" y="79"/>
                    <a:pt x="58" y="77"/>
                    <a:pt x="56" y="75"/>
                  </a:cubicBezTo>
                  <a:cubicBezTo>
                    <a:pt x="52" y="71"/>
                    <a:pt x="48" y="67"/>
                    <a:pt x="43" y="63"/>
                  </a:cubicBezTo>
                  <a:cubicBezTo>
                    <a:pt x="41" y="61"/>
                    <a:pt x="40" y="61"/>
                    <a:pt x="38" y="62"/>
                  </a:cubicBezTo>
                  <a:cubicBezTo>
                    <a:pt x="35" y="63"/>
                    <a:pt x="33" y="65"/>
                    <a:pt x="30" y="67"/>
                  </a:cubicBezTo>
                  <a:cubicBezTo>
                    <a:pt x="21" y="53"/>
                    <a:pt x="19" y="45"/>
                    <a:pt x="17" y="35"/>
                  </a:cubicBezTo>
                  <a:cubicBezTo>
                    <a:pt x="20" y="34"/>
                    <a:pt x="23" y="32"/>
                    <a:pt x="26" y="31"/>
                  </a:cubicBezTo>
                  <a:cubicBezTo>
                    <a:pt x="27" y="30"/>
                    <a:pt x="28" y="28"/>
                    <a:pt x="27" y="25"/>
                  </a:cubicBezTo>
                  <a:cubicBezTo>
                    <a:pt x="26" y="20"/>
                    <a:pt x="24" y="14"/>
                    <a:pt x="22" y="8"/>
                  </a:cubicBezTo>
                  <a:cubicBezTo>
                    <a:pt x="22" y="6"/>
                    <a:pt x="20" y="4"/>
                    <a:pt x="18" y="4"/>
                  </a:cubicBezTo>
                  <a:cubicBezTo>
                    <a:pt x="14" y="5"/>
                    <a:pt x="9" y="5"/>
                    <a:pt x="4" y="6"/>
                  </a:cubicBezTo>
                  <a:cubicBezTo>
                    <a:pt x="0" y="6"/>
                    <a:pt x="0" y="7"/>
                    <a:pt x="0" y="10"/>
                  </a:cubicBezTo>
                  <a:cubicBezTo>
                    <a:pt x="1" y="46"/>
                    <a:pt x="15" y="78"/>
                    <a:pt x="43" y="94"/>
                  </a:cubicBezTo>
                  <a:cubicBezTo>
                    <a:pt x="46" y="96"/>
                    <a:pt x="47" y="96"/>
                    <a:pt x="50" y="92"/>
                  </a:cubicBezTo>
                  <a:close/>
                  <a:moveTo>
                    <a:pt x="45" y="53"/>
                  </a:moveTo>
                  <a:cubicBezTo>
                    <a:pt x="32" y="53"/>
                    <a:pt x="32" y="53"/>
                    <a:pt x="32" y="53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40" y="38"/>
                    <a:pt x="40" y="38"/>
                    <a:pt x="40" y="38"/>
                  </a:cubicBezTo>
                  <a:cubicBezTo>
                    <a:pt x="41" y="36"/>
                    <a:pt x="42" y="34"/>
                    <a:pt x="42" y="32"/>
                  </a:cubicBezTo>
                  <a:cubicBezTo>
                    <a:pt x="42" y="31"/>
                    <a:pt x="42" y="30"/>
                    <a:pt x="41" y="30"/>
                  </a:cubicBezTo>
                  <a:cubicBezTo>
                    <a:pt x="40" y="30"/>
                    <a:pt x="40" y="31"/>
                    <a:pt x="40" y="31"/>
                  </a:cubicBezTo>
                  <a:cubicBezTo>
                    <a:pt x="39" y="36"/>
                    <a:pt x="39" y="36"/>
                    <a:pt x="39" y="36"/>
                  </a:cubicBezTo>
                  <a:cubicBezTo>
                    <a:pt x="34" y="36"/>
                    <a:pt x="34" y="36"/>
                    <a:pt x="34" y="36"/>
                  </a:cubicBezTo>
                  <a:cubicBezTo>
                    <a:pt x="34" y="31"/>
                    <a:pt x="34" y="31"/>
                    <a:pt x="34" y="31"/>
                  </a:cubicBezTo>
                  <a:cubicBezTo>
                    <a:pt x="35" y="28"/>
                    <a:pt x="37" y="26"/>
                    <a:pt x="42" y="26"/>
                  </a:cubicBezTo>
                  <a:cubicBezTo>
                    <a:pt x="44" y="26"/>
                    <a:pt x="46" y="27"/>
                    <a:pt x="47" y="28"/>
                  </a:cubicBezTo>
                  <a:cubicBezTo>
                    <a:pt x="48" y="29"/>
                    <a:pt x="48" y="31"/>
                    <a:pt x="47" y="34"/>
                  </a:cubicBezTo>
                  <a:cubicBezTo>
                    <a:pt x="47" y="35"/>
                    <a:pt x="47" y="36"/>
                    <a:pt x="47" y="37"/>
                  </a:cubicBezTo>
                  <a:cubicBezTo>
                    <a:pt x="38" y="50"/>
                    <a:pt x="38" y="50"/>
                    <a:pt x="38" y="50"/>
                  </a:cubicBezTo>
                  <a:cubicBezTo>
                    <a:pt x="46" y="50"/>
                    <a:pt x="46" y="50"/>
                    <a:pt x="46" y="50"/>
                  </a:cubicBezTo>
                  <a:cubicBezTo>
                    <a:pt x="45" y="53"/>
                    <a:pt x="45" y="53"/>
                    <a:pt x="45" y="53"/>
                  </a:cubicBezTo>
                  <a:close/>
                  <a:moveTo>
                    <a:pt x="63" y="50"/>
                  </a:moveTo>
                  <a:cubicBezTo>
                    <a:pt x="60" y="50"/>
                    <a:pt x="60" y="50"/>
                    <a:pt x="60" y="50"/>
                  </a:cubicBezTo>
                  <a:cubicBezTo>
                    <a:pt x="60" y="53"/>
                    <a:pt x="60" y="53"/>
                    <a:pt x="60" y="53"/>
                  </a:cubicBezTo>
                  <a:cubicBezTo>
                    <a:pt x="54" y="53"/>
                    <a:pt x="54" y="53"/>
                    <a:pt x="54" y="53"/>
                  </a:cubicBezTo>
                  <a:cubicBezTo>
                    <a:pt x="54" y="50"/>
                    <a:pt x="54" y="50"/>
                    <a:pt x="54" y="50"/>
                  </a:cubicBezTo>
                  <a:cubicBezTo>
                    <a:pt x="46" y="50"/>
                    <a:pt x="46" y="50"/>
                    <a:pt x="46" y="50"/>
                  </a:cubicBezTo>
                  <a:cubicBezTo>
                    <a:pt x="47" y="46"/>
                    <a:pt x="47" y="46"/>
                    <a:pt x="47" y="46"/>
                  </a:cubicBezTo>
                  <a:cubicBezTo>
                    <a:pt x="55" y="26"/>
                    <a:pt x="55" y="26"/>
                    <a:pt x="55" y="26"/>
                  </a:cubicBezTo>
                  <a:cubicBezTo>
                    <a:pt x="63" y="26"/>
                    <a:pt x="63" y="26"/>
                    <a:pt x="63" y="26"/>
                  </a:cubicBezTo>
                  <a:cubicBezTo>
                    <a:pt x="61" y="46"/>
                    <a:pt x="61" y="46"/>
                    <a:pt x="61" y="46"/>
                  </a:cubicBezTo>
                  <a:cubicBezTo>
                    <a:pt x="63" y="46"/>
                    <a:pt x="63" y="46"/>
                    <a:pt x="63" y="46"/>
                  </a:cubicBezTo>
                  <a:cubicBezTo>
                    <a:pt x="63" y="50"/>
                    <a:pt x="63" y="50"/>
                    <a:pt x="63" y="50"/>
                  </a:cubicBezTo>
                  <a:close/>
                  <a:moveTo>
                    <a:pt x="55" y="46"/>
                  </a:moveTo>
                  <a:cubicBezTo>
                    <a:pt x="52" y="46"/>
                    <a:pt x="52" y="46"/>
                    <a:pt x="52" y="46"/>
                  </a:cubicBezTo>
                  <a:cubicBezTo>
                    <a:pt x="56" y="35"/>
                    <a:pt x="56" y="35"/>
                    <a:pt x="56" y="35"/>
                  </a:cubicBezTo>
                  <a:cubicBezTo>
                    <a:pt x="55" y="46"/>
                    <a:pt x="55" y="46"/>
                    <a:pt x="55" y="46"/>
                  </a:cubicBezTo>
                  <a:close/>
                  <a:moveTo>
                    <a:pt x="43" y="0"/>
                  </a:moveTo>
                  <a:cubicBezTo>
                    <a:pt x="54" y="0"/>
                    <a:pt x="65" y="5"/>
                    <a:pt x="72" y="12"/>
                  </a:cubicBezTo>
                  <a:cubicBezTo>
                    <a:pt x="80" y="20"/>
                    <a:pt x="84" y="30"/>
                    <a:pt x="84" y="41"/>
                  </a:cubicBezTo>
                  <a:cubicBezTo>
                    <a:pt x="84" y="53"/>
                    <a:pt x="80" y="63"/>
                    <a:pt x="72" y="71"/>
                  </a:cubicBezTo>
                  <a:cubicBezTo>
                    <a:pt x="70" y="73"/>
                    <a:pt x="68" y="75"/>
                    <a:pt x="65" y="76"/>
                  </a:cubicBezTo>
                  <a:cubicBezTo>
                    <a:pt x="65" y="75"/>
                    <a:pt x="64" y="74"/>
                    <a:pt x="63" y="73"/>
                  </a:cubicBezTo>
                  <a:cubicBezTo>
                    <a:pt x="59" y="69"/>
                    <a:pt x="59" y="69"/>
                    <a:pt x="59" y="69"/>
                  </a:cubicBezTo>
                  <a:cubicBezTo>
                    <a:pt x="61" y="68"/>
                    <a:pt x="64" y="66"/>
                    <a:pt x="66" y="64"/>
                  </a:cubicBezTo>
                  <a:cubicBezTo>
                    <a:pt x="71" y="58"/>
                    <a:pt x="75" y="50"/>
                    <a:pt x="75" y="41"/>
                  </a:cubicBezTo>
                  <a:cubicBezTo>
                    <a:pt x="75" y="33"/>
                    <a:pt x="71" y="25"/>
                    <a:pt x="66" y="19"/>
                  </a:cubicBezTo>
                  <a:cubicBezTo>
                    <a:pt x="60" y="13"/>
                    <a:pt x="52" y="10"/>
                    <a:pt x="43" y="10"/>
                  </a:cubicBezTo>
                  <a:cubicBezTo>
                    <a:pt x="39" y="10"/>
                    <a:pt x="35" y="11"/>
                    <a:pt x="31" y="12"/>
                  </a:cubicBezTo>
                  <a:cubicBezTo>
                    <a:pt x="29" y="6"/>
                    <a:pt x="29" y="6"/>
                    <a:pt x="29" y="6"/>
                  </a:cubicBezTo>
                  <a:cubicBezTo>
                    <a:pt x="29" y="5"/>
                    <a:pt x="28" y="4"/>
                    <a:pt x="28" y="3"/>
                  </a:cubicBezTo>
                  <a:cubicBezTo>
                    <a:pt x="33" y="1"/>
                    <a:pt x="38" y="0"/>
                    <a:pt x="4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0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" name="Group 5"/>
          <p:cNvGrpSpPr/>
          <p:nvPr/>
        </p:nvGrpSpPr>
        <p:grpSpPr>
          <a:xfrm>
            <a:off x="4055355" y="3445156"/>
            <a:ext cx="1114619" cy="1114619"/>
            <a:chOff x="3503777" y="3242097"/>
            <a:chExt cx="1217066" cy="1217066"/>
          </a:xfrm>
        </p:grpSpPr>
        <p:sp>
          <p:nvSpPr>
            <p:cNvPr id="57" name="Oval 56"/>
            <p:cNvSpPr/>
            <p:nvPr/>
          </p:nvSpPr>
          <p:spPr>
            <a:xfrm>
              <a:off x="3503777" y="3242097"/>
              <a:ext cx="1217066" cy="121706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cs typeface="+mn-ea"/>
                <a:sym typeface="+mn-lt"/>
              </a:endParaRPr>
            </a:p>
          </p:txBody>
        </p:sp>
        <p:sp>
          <p:nvSpPr>
            <p:cNvPr id="63" name="Freeform 62"/>
            <p:cNvSpPr>
              <a:spLocks noEditPoints="1"/>
            </p:cNvSpPr>
            <p:nvPr/>
          </p:nvSpPr>
          <p:spPr bwMode="auto">
            <a:xfrm>
              <a:off x="3944905" y="3598612"/>
              <a:ext cx="334809" cy="528770"/>
            </a:xfrm>
            <a:custGeom>
              <a:avLst/>
              <a:gdLst>
                <a:gd name="T0" fmla="*/ 57 w 67"/>
                <a:gd name="T1" fmla="*/ 10 h 106"/>
                <a:gd name="T2" fmla="*/ 62 w 67"/>
                <a:gd name="T3" fmla="*/ 51 h 106"/>
                <a:gd name="T4" fmla="*/ 51 w 67"/>
                <a:gd name="T5" fmla="*/ 66 h 106"/>
                <a:gd name="T6" fmla="*/ 55 w 67"/>
                <a:gd name="T7" fmla="*/ 65 h 106"/>
                <a:gd name="T8" fmla="*/ 57 w 67"/>
                <a:gd name="T9" fmla="*/ 73 h 106"/>
                <a:gd name="T10" fmla="*/ 56 w 67"/>
                <a:gd name="T11" fmla="*/ 80 h 106"/>
                <a:gd name="T12" fmla="*/ 57 w 67"/>
                <a:gd name="T13" fmla="*/ 86 h 106"/>
                <a:gd name="T14" fmla="*/ 55 w 67"/>
                <a:gd name="T15" fmla="*/ 93 h 106"/>
                <a:gd name="T16" fmla="*/ 15 w 67"/>
                <a:gd name="T17" fmla="*/ 97 h 106"/>
                <a:gd name="T18" fmla="*/ 12 w 67"/>
                <a:gd name="T19" fmla="*/ 95 h 106"/>
                <a:gd name="T20" fmla="*/ 12 w 67"/>
                <a:gd name="T21" fmla="*/ 83 h 106"/>
                <a:gd name="T22" fmla="*/ 12 w 67"/>
                <a:gd name="T23" fmla="*/ 82 h 106"/>
                <a:gd name="T24" fmla="*/ 12 w 67"/>
                <a:gd name="T25" fmla="*/ 71 h 106"/>
                <a:gd name="T26" fmla="*/ 15 w 67"/>
                <a:gd name="T27" fmla="*/ 69 h 106"/>
                <a:gd name="T28" fmla="*/ 16 w 67"/>
                <a:gd name="T29" fmla="*/ 63 h 106"/>
                <a:gd name="T30" fmla="*/ 0 w 67"/>
                <a:gd name="T31" fmla="*/ 34 h 106"/>
                <a:gd name="T32" fmla="*/ 33 w 67"/>
                <a:gd name="T33" fmla="*/ 0 h 106"/>
                <a:gd name="T34" fmla="*/ 28 w 67"/>
                <a:gd name="T35" fmla="*/ 41 h 106"/>
                <a:gd name="T36" fmla="*/ 30 w 67"/>
                <a:gd name="T37" fmla="*/ 39 h 106"/>
                <a:gd name="T38" fmla="*/ 33 w 67"/>
                <a:gd name="T39" fmla="*/ 41 h 106"/>
                <a:gd name="T40" fmla="*/ 36 w 67"/>
                <a:gd name="T41" fmla="*/ 39 h 106"/>
                <a:gd name="T42" fmla="*/ 39 w 67"/>
                <a:gd name="T43" fmla="*/ 41 h 106"/>
                <a:gd name="T44" fmla="*/ 43 w 67"/>
                <a:gd name="T45" fmla="*/ 38 h 106"/>
                <a:gd name="T46" fmla="*/ 39 w 67"/>
                <a:gd name="T47" fmla="*/ 52 h 106"/>
                <a:gd name="T48" fmla="*/ 44 w 67"/>
                <a:gd name="T49" fmla="*/ 66 h 106"/>
                <a:gd name="T50" fmla="*/ 44 w 67"/>
                <a:gd name="T51" fmla="*/ 58 h 106"/>
                <a:gd name="T52" fmla="*/ 56 w 67"/>
                <a:gd name="T53" fmla="*/ 47 h 106"/>
                <a:gd name="T54" fmla="*/ 52 w 67"/>
                <a:gd name="T55" fmla="*/ 15 h 106"/>
                <a:gd name="T56" fmla="*/ 15 w 67"/>
                <a:gd name="T57" fmla="*/ 15 h 106"/>
                <a:gd name="T58" fmla="*/ 11 w 67"/>
                <a:gd name="T59" fmla="*/ 48 h 106"/>
                <a:gd name="T60" fmla="*/ 23 w 67"/>
                <a:gd name="T61" fmla="*/ 59 h 106"/>
                <a:gd name="T62" fmla="*/ 23 w 67"/>
                <a:gd name="T63" fmla="*/ 67 h 106"/>
                <a:gd name="T64" fmla="*/ 29 w 67"/>
                <a:gd name="T65" fmla="*/ 52 h 106"/>
                <a:gd name="T66" fmla="*/ 25 w 67"/>
                <a:gd name="T67" fmla="*/ 38 h 106"/>
                <a:gd name="T68" fmla="*/ 40 w 67"/>
                <a:gd name="T69" fmla="*/ 43 h 106"/>
                <a:gd name="T70" fmla="*/ 36 w 67"/>
                <a:gd name="T71" fmla="*/ 42 h 106"/>
                <a:gd name="T72" fmla="*/ 30 w 67"/>
                <a:gd name="T73" fmla="*/ 42 h 106"/>
                <a:gd name="T74" fmla="*/ 27 w 67"/>
                <a:gd name="T75" fmla="*/ 42 h 106"/>
                <a:gd name="T76" fmla="*/ 32 w 67"/>
                <a:gd name="T77" fmla="*/ 51 h 106"/>
                <a:gd name="T78" fmla="*/ 32 w 67"/>
                <a:gd name="T79" fmla="*/ 67 h 106"/>
                <a:gd name="T80" fmla="*/ 35 w 67"/>
                <a:gd name="T81" fmla="*/ 51 h 106"/>
                <a:gd name="T82" fmla="*/ 35 w 67"/>
                <a:gd name="T83" fmla="*/ 50 h 106"/>
                <a:gd name="T84" fmla="*/ 43 w 67"/>
                <a:gd name="T85" fmla="*/ 96 h 106"/>
                <a:gd name="T86" fmla="*/ 34 w 67"/>
                <a:gd name="T87" fmla="*/ 106 h 106"/>
                <a:gd name="T88" fmla="*/ 43 w 67"/>
                <a:gd name="T89" fmla="*/ 96 h 106"/>
                <a:gd name="T90" fmla="*/ 17 w 67"/>
                <a:gd name="T91" fmla="*/ 88 h 106"/>
                <a:gd name="T92" fmla="*/ 17 w 67"/>
                <a:gd name="T93" fmla="*/ 90 h 106"/>
                <a:gd name="T94" fmla="*/ 50 w 67"/>
                <a:gd name="T95" fmla="*/ 86 h 106"/>
                <a:gd name="T96" fmla="*/ 50 w 67"/>
                <a:gd name="T97" fmla="*/ 73 h 106"/>
                <a:gd name="T98" fmla="*/ 17 w 67"/>
                <a:gd name="T99" fmla="*/ 77 h 106"/>
                <a:gd name="T100" fmla="*/ 50 w 67"/>
                <a:gd name="T101" fmla="*/ 74 h 106"/>
                <a:gd name="T102" fmla="*/ 50 w 67"/>
                <a:gd name="T103" fmla="*/ 7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67" h="106">
                  <a:moveTo>
                    <a:pt x="33" y="0"/>
                  </a:moveTo>
                  <a:cubicBezTo>
                    <a:pt x="43" y="0"/>
                    <a:pt x="51" y="4"/>
                    <a:pt x="57" y="10"/>
                  </a:cubicBezTo>
                  <a:cubicBezTo>
                    <a:pt x="63" y="16"/>
                    <a:pt x="67" y="25"/>
                    <a:pt x="67" y="34"/>
                  </a:cubicBezTo>
                  <a:cubicBezTo>
                    <a:pt x="67" y="40"/>
                    <a:pt x="65" y="46"/>
                    <a:pt x="62" y="51"/>
                  </a:cubicBezTo>
                  <a:cubicBezTo>
                    <a:pt x="59" y="56"/>
                    <a:pt x="56" y="59"/>
                    <a:pt x="51" y="62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3" y="66"/>
                    <a:pt x="53" y="66"/>
                    <a:pt x="53" y="66"/>
                  </a:cubicBezTo>
                  <a:cubicBezTo>
                    <a:pt x="55" y="65"/>
                    <a:pt x="55" y="65"/>
                    <a:pt x="55" y="65"/>
                  </a:cubicBezTo>
                  <a:cubicBezTo>
                    <a:pt x="56" y="68"/>
                    <a:pt x="56" y="68"/>
                    <a:pt x="56" y="68"/>
                  </a:cubicBezTo>
                  <a:cubicBezTo>
                    <a:pt x="57" y="70"/>
                    <a:pt x="57" y="72"/>
                    <a:pt x="57" y="73"/>
                  </a:cubicBezTo>
                  <a:cubicBezTo>
                    <a:pt x="57" y="75"/>
                    <a:pt x="57" y="77"/>
                    <a:pt x="56" y="79"/>
                  </a:cubicBezTo>
                  <a:cubicBezTo>
                    <a:pt x="56" y="80"/>
                    <a:pt x="56" y="80"/>
                    <a:pt x="56" y="80"/>
                  </a:cubicBezTo>
                  <a:cubicBezTo>
                    <a:pt x="56" y="80"/>
                    <a:pt x="56" y="80"/>
                    <a:pt x="56" y="80"/>
                  </a:cubicBezTo>
                  <a:cubicBezTo>
                    <a:pt x="57" y="82"/>
                    <a:pt x="57" y="84"/>
                    <a:pt x="57" y="86"/>
                  </a:cubicBezTo>
                  <a:cubicBezTo>
                    <a:pt x="57" y="88"/>
                    <a:pt x="57" y="90"/>
                    <a:pt x="56" y="92"/>
                  </a:cubicBezTo>
                  <a:cubicBezTo>
                    <a:pt x="55" y="93"/>
                    <a:pt x="55" y="93"/>
                    <a:pt x="55" y="93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15" y="97"/>
                    <a:pt x="15" y="97"/>
                    <a:pt x="15" y="97"/>
                  </a:cubicBezTo>
                  <a:cubicBezTo>
                    <a:pt x="13" y="97"/>
                    <a:pt x="13" y="97"/>
                    <a:pt x="13" y="97"/>
                  </a:cubicBezTo>
                  <a:cubicBezTo>
                    <a:pt x="12" y="95"/>
                    <a:pt x="12" y="95"/>
                    <a:pt x="12" y="95"/>
                  </a:cubicBezTo>
                  <a:cubicBezTo>
                    <a:pt x="11" y="93"/>
                    <a:pt x="11" y="91"/>
                    <a:pt x="10" y="90"/>
                  </a:cubicBezTo>
                  <a:cubicBezTo>
                    <a:pt x="10" y="88"/>
                    <a:pt x="11" y="86"/>
                    <a:pt x="12" y="83"/>
                  </a:cubicBezTo>
                  <a:cubicBezTo>
                    <a:pt x="12" y="83"/>
                    <a:pt x="12" y="83"/>
                    <a:pt x="12" y="83"/>
                  </a:cubicBezTo>
                  <a:cubicBezTo>
                    <a:pt x="12" y="82"/>
                    <a:pt x="12" y="82"/>
                    <a:pt x="12" y="82"/>
                  </a:cubicBezTo>
                  <a:cubicBezTo>
                    <a:pt x="11" y="81"/>
                    <a:pt x="11" y="79"/>
                    <a:pt x="10" y="77"/>
                  </a:cubicBezTo>
                  <a:cubicBezTo>
                    <a:pt x="10" y="75"/>
                    <a:pt x="11" y="73"/>
                    <a:pt x="12" y="71"/>
                  </a:cubicBezTo>
                  <a:cubicBezTo>
                    <a:pt x="13" y="69"/>
                    <a:pt x="13" y="69"/>
                    <a:pt x="13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16" y="63"/>
                    <a:pt x="16" y="63"/>
                    <a:pt x="16" y="63"/>
                  </a:cubicBezTo>
                  <a:cubicBezTo>
                    <a:pt x="11" y="60"/>
                    <a:pt x="7" y="56"/>
                    <a:pt x="5" y="51"/>
                  </a:cubicBezTo>
                  <a:cubicBezTo>
                    <a:pt x="2" y="46"/>
                    <a:pt x="0" y="40"/>
                    <a:pt x="0" y="34"/>
                  </a:cubicBezTo>
                  <a:cubicBezTo>
                    <a:pt x="0" y="25"/>
                    <a:pt x="4" y="16"/>
                    <a:pt x="10" y="10"/>
                  </a:cubicBezTo>
                  <a:cubicBezTo>
                    <a:pt x="16" y="4"/>
                    <a:pt x="24" y="0"/>
                    <a:pt x="33" y="0"/>
                  </a:cubicBezTo>
                  <a:close/>
                  <a:moveTo>
                    <a:pt x="26" y="40"/>
                  </a:moveTo>
                  <a:cubicBezTo>
                    <a:pt x="27" y="41"/>
                    <a:pt x="27" y="41"/>
                    <a:pt x="28" y="41"/>
                  </a:cubicBezTo>
                  <a:cubicBezTo>
                    <a:pt x="28" y="41"/>
                    <a:pt x="29" y="41"/>
                    <a:pt x="30" y="40"/>
                  </a:cubicBezTo>
                  <a:cubicBezTo>
                    <a:pt x="30" y="39"/>
                    <a:pt x="30" y="39"/>
                    <a:pt x="30" y="39"/>
                  </a:cubicBezTo>
                  <a:cubicBezTo>
                    <a:pt x="31" y="40"/>
                    <a:pt x="31" y="40"/>
                    <a:pt x="31" y="40"/>
                  </a:cubicBezTo>
                  <a:cubicBezTo>
                    <a:pt x="32" y="41"/>
                    <a:pt x="32" y="41"/>
                    <a:pt x="33" y="41"/>
                  </a:cubicBezTo>
                  <a:cubicBezTo>
                    <a:pt x="34" y="41"/>
                    <a:pt x="35" y="41"/>
                    <a:pt x="35" y="40"/>
                  </a:cubicBezTo>
                  <a:cubicBezTo>
                    <a:pt x="36" y="39"/>
                    <a:pt x="36" y="39"/>
                    <a:pt x="36" y="39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37" y="41"/>
                    <a:pt x="38" y="41"/>
                    <a:pt x="39" y="41"/>
                  </a:cubicBezTo>
                  <a:cubicBezTo>
                    <a:pt x="40" y="41"/>
                    <a:pt x="41" y="41"/>
                    <a:pt x="42" y="40"/>
                  </a:cubicBezTo>
                  <a:cubicBezTo>
                    <a:pt x="43" y="38"/>
                    <a:pt x="43" y="38"/>
                    <a:pt x="43" y="38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39" y="52"/>
                    <a:pt x="39" y="52"/>
                    <a:pt x="39" y="52"/>
                  </a:cubicBezTo>
                  <a:cubicBezTo>
                    <a:pt x="39" y="67"/>
                    <a:pt x="39" y="67"/>
                    <a:pt x="39" y="67"/>
                  </a:cubicBezTo>
                  <a:cubicBezTo>
                    <a:pt x="44" y="66"/>
                    <a:pt x="44" y="66"/>
                    <a:pt x="44" y="66"/>
                  </a:cubicBezTo>
                  <a:cubicBezTo>
                    <a:pt x="44" y="60"/>
                    <a:pt x="44" y="60"/>
                    <a:pt x="44" y="60"/>
                  </a:cubicBezTo>
                  <a:cubicBezTo>
                    <a:pt x="44" y="58"/>
                    <a:pt x="44" y="58"/>
                    <a:pt x="44" y="58"/>
                  </a:cubicBezTo>
                  <a:cubicBezTo>
                    <a:pt x="46" y="57"/>
                    <a:pt x="46" y="57"/>
                    <a:pt x="46" y="57"/>
                  </a:cubicBezTo>
                  <a:cubicBezTo>
                    <a:pt x="50" y="55"/>
                    <a:pt x="54" y="52"/>
                    <a:pt x="56" y="47"/>
                  </a:cubicBezTo>
                  <a:cubicBezTo>
                    <a:pt x="59" y="44"/>
                    <a:pt x="60" y="39"/>
                    <a:pt x="60" y="34"/>
                  </a:cubicBezTo>
                  <a:cubicBezTo>
                    <a:pt x="60" y="27"/>
                    <a:pt x="57" y="20"/>
                    <a:pt x="52" y="15"/>
                  </a:cubicBezTo>
                  <a:cubicBezTo>
                    <a:pt x="47" y="10"/>
                    <a:pt x="41" y="7"/>
                    <a:pt x="33" y="7"/>
                  </a:cubicBezTo>
                  <a:cubicBezTo>
                    <a:pt x="26" y="7"/>
                    <a:pt x="19" y="10"/>
                    <a:pt x="15" y="15"/>
                  </a:cubicBezTo>
                  <a:cubicBezTo>
                    <a:pt x="10" y="20"/>
                    <a:pt x="7" y="27"/>
                    <a:pt x="7" y="34"/>
                  </a:cubicBezTo>
                  <a:cubicBezTo>
                    <a:pt x="7" y="39"/>
                    <a:pt x="8" y="44"/>
                    <a:pt x="11" y="48"/>
                  </a:cubicBezTo>
                  <a:cubicBezTo>
                    <a:pt x="13" y="52"/>
                    <a:pt x="17" y="55"/>
                    <a:pt x="21" y="58"/>
                  </a:cubicBezTo>
                  <a:cubicBezTo>
                    <a:pt x="23" y="59"/>
                    <a:pt x="23" y="59"/>
                    <a:pt x="23" y="59"/>
                  </a:cubicBezTo>
                  <a:cubicBezTo>
                    <a:pt x="23" y="61"/>
                    <a:pt x="23" y="61"/>
                    <a:pt x="23" y="61"/>
                  </a:cubicBezTo>
                  <a:cubicBezTo>
                    <a:pt x="23" y="67"/>
                    <a:pt x="23" y="67"/>
                    <a:pt x="23" y="67"/>
                  </a:cubicBezTo>
                  <a:cubicBezTo>
                    <a:pt x="29" y="67"/>
                    <a:pt x="29" y="67"/>
                    <a:pt x="29" y="67"/>
                  </a:cubicBezTo>
                  <a:cubicBezTo>
                    <a:pt x="29" y="52"/>
                    <a:pt x="29" y="52"/>
                    <a:pt x="29" y="52"/>
                  </a:cubicBezTo>
                  <a:cubicBezTo>
                    <a:pt x="22" y="40"/>
                    <a:pt x="22" y="40"/>
                    <a:pt x="22" y="40"/>
                  </a:cubicBezTo>
                  <a:cubicBezTo>
                    <a:pt x="25" y="38"/>
                    <a:pt x="25" y="38"/>
                    <a:pt x="25" y="38"/>
                  </a:cubicBezTo>
                  <a:cubicBezTo>
                    <a:pt x="26" y="40"/>
                    <a:pt x="26" y="40"/>
                    <a:pt x="26" y="40"/>
                  </a:cubicBezTo>
                  <a:close/>
                  <a:moveTo>
                    <a:pt x="40" y="43"/>
                  </a:moveTo>
                  <a:cubicBezTo>
                    <a:pt x="40" y="43"/>
                    <a:pt x="40" y="43"/>
                    <a:pt x="39" y="43"/>
                  </a:cubicBezTo>
                  <a:cubicBezTo>
                    <a:pt x="38" y="43"/>
                    <a:pt x="37" y="43"/>
                    <a:pt x="36" y="42"/>
                  </a:cubicBezTo>
                  <a:cubicBezTo>
                    <a:pt x="35" y="42"/>
                    <a:pt x="34" y="43"/>
                    <a:pt x="33" y="43"/>
                  </a:cubicBezTo>
                  <a:cubicBezTo>
                    <a:pt x="32" y="43"/>
                    <a:pt x="31" y="42"/>
                    <a:pt x="30" y="42"/>
                  </a:cubicBezTo>
                  <a:cubicBezTo>
                    <a:pt x="29" y="42"/>
                    <a:pt x="28" y="43"/>
                    <a:pt x="28" y="43"/>
                  </a:cubicBezTo>
                  <a:cubicBezTo>
                    <a:pt x="27" y="43"/>
                    <a:pt x="27" y="43"/>
                    <a:pt x="27" y="42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2" y="67"/>
                    <a:pt x="32" y="67"/>
                    <a:pt x="32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5" y="50"/>
                    <a:pt x="35" y="50"/>
                    <a:pt x="35" y="50"/>
                  </a:cubicBezTo>
                  <a:cubicBezTo>
                    <a:pt x="40" y="43"/>
                    <a:pt x="40" y="43"/>
                    <a:pt x="40" y="43"/>
                  </a:cubicBezTo>
                  <a:close/>
                  <a:moveTo>
                    <a:pt x="43" y="96"/>
                  </a:moveTo>
                  <a:cubicBezTo>
                    <a:pt x="24" y="98"/>
                    <a:pt x="24" y="98"/>
                    <a:pt x="24" y="98"/>
                  </a:cubicBezTo>
                  <a:cubicBezTo>
                    <a:pt x="25" y="103"/>
                    <a:pt x="29" y="106"/>
                    <a:pt x="34" y="106"/>
                  </a:cubicBezTo>
                  <a:cubicBezTo>
                    <a:pt x="39" y="106"/>
                    <a:pt x="43" y="102"/>
                    <a:pt x="43" y="97"/>
                  </a:cubicBezTo>
                  <a:cubicBezTo>
                    <a:pt x="43" y="97"/>
                    <a:pt x="43" y="97"/>
                    <a:pt x="43" y="96"/>
                  </a:cubicBezTo>
                  <a:close/>
                  <a:moveTo>
                    <a:pt x="50" y="85"/>
                  </a:moveTo>
                  <a:cubicBezTo>
                    <a:pt x="17" y="88"/>
                    <a:pt x="17" y="88"/>
                    <a:pt x="17" y="88"/>
                  </a:cubicBezTo>
                  <a:cubicBezTo>
                    <a:pt x="17" y="89"/>
                    <a:pt x="17" y="89"/>
                    <a:pt x="17" y="89"/>
                  </a:cubicBezTo>
                  <a:cubicBezTo>
                    <a:pt x="17" y="89"/>
                    <a:pt x="17" y="90"/>
                    <a:pt x="17" y="90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50" y="87"/>
                    <a:pt x="50" y="86"/>
                    <a:pt x="50" y="86"/>
                  </a:cubicBezTo>
                  <a:cubicBezTo>
                    <a:pt x="50" y="86"/>
                    <a:pt x="50" y="86"/>
                    <a:pt x="50" y="85"/>
                  </a:cubicBezTo>
                  <a:close/>
                  <a:moveTo>
                    <a:pt x="50" y="73"/>
                  </a:moveTo>
                  <a:cubicBezTo>
                    <a:pt x="17" y="76"/>
                    <a:pt x="17" y="76"/>
                    <a:pt x="17" y="76"/>
                  </a:cubicBezTo>
                  <a:cubicBezTo>
                    <a:pt x="17" y="76"/>
                    <a:pt x="17" y="76"/>
                    <a:pt x="17" y="77"/>
                  </a:cubicBezTo>
                  <a:cubicBezTo>
                    <a:pt x="17" y="77"/>
                    <a:pt x="17" y="77"/>
                    <a:pt x="17" y="77"/>
                  </a:cubicBezTo>
                  <a:cubicBezTo>
                    <a:pt x="50" y="74"/>
                    <a:pt x="50" y="74"/>
                    <a:pt x="50" y="74"/>
                  </a:cubicBezTo>
                  <a:cubicBezTo>
                    <a:pt x="50" y="74"/>
                    <a:pt x="50" y="74"/>
                    <a:pt x="50" y="73"/>
                  </a:cubicBezTo>
                  <a:cubicBezTo>
                    <a:pt x="50" y="73"/>
                    <a:pt x="50" y="73"/>
                    <a:pt x="50" y="7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0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7" name="Group 6"/>
          <p:cNvGrpSpPr/>
          <p:nvPr/>
        </p:nvGrpSpPr>
        <p:grpSpPr>
          <a:xfrm>
            <a:off x="5872067" y="3445156"/>
            <a:ext cx="1114619" cy="1114619"/>
            <a:chOff x="5487467" y="3242097"/>
            <a:chExt cx="1217066" cy="1217066"/>
          </a:xfrm>
        </p:grpSpPr>
        <p:sp>
          <p:nvSpPr>
            <p:cNvPr id="58" name="Oval 57"/>
            <p:cNvSpPr/>
            <p:nvPr/>
          </p:nvSpPr>
          <p:spPr>
            <a:xfrm>
              <a:off x="5487467" y="3242097"/>
              <a:ext cx="1217066" cy="1217066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cs typeface="+mn-ea"/>
                <a:sym typeface="+mn-lt"/>
              </a:endParaRPr>
            </a:p>
          </p:txBody>
        </p:sp>
        <p:sp>
          <p:nvSpPr>
            <p:cNvPr id="64" name="Freeform 63"/>
            <p:cNvSpPr>
              <a:spLocks noEditPoints="1"/>
            </p:cNvSpPr>
            <p:nvPr/>
          </p:nvSpPr>
          <p:spPr bwMode="auto">
            <a:xfrm>
              <a:off x="5862422" y="3626092"/>
              <a:ext cx="468733" cy="466426"/>
            </a:xfrm>
            <a:custGeom>
              <a:avLst/>
              <a:gdLst>
                <a:gd name="T0" fmla="*/ 6 w 94"/>
                <a:gd name="T1" fmla="*/ 28 h 94"/>
                <a:gd name="T2" fmla="*/ 32 w 94"/>
                <a:gd name="T3" fmla="*/ 4 h 94"/>
                <a:gd name="T4" fmla="*/ 67 w 94"/>
                <a:gd name="T5" fmla="*/ 6 h 94"/>
                <a:gd name="T6" fmla="*/ 90 w 94"/>
                <a:gd name="T7" fmla="*/ 32 h 94"/>
                <a:gd name="T8" fmla="*/ 88 w 94"/>
                <a:gd name="T9" fmla="*/ 67 h 94"/>
                <a:gd name="T10" fmla="*/ 88 w 94"/>
                <a:gd name="T11" fmla="*/ 67 h 94"/>
                <a:gd name="T12" fmla="*/ 62 w 94"/>
                <a:gd name="T13" fmla="*/ 90 h 94"/>
                <a:gd name="T14" fmla="*/ 27 w 94"/>
                <a:gd name="T15" fmla="*/ 89 h 94"/>
                <a:gd name="T16" fmla="*/ 27 w 94"/>
                <a:gd name="T17" fmla="*/ 89 h 94"/>
                <a:gd name="T18" fmla="*/ 4 w 94"/>
                <a:gd name="T19" fmla="*/ 62 h 94"/>
                <a:gd name="T20" fmla="*/ 6 w 94"/>
                <a:gd name="T21" fmla="*/ 28 h 94"/>
                <a:gd name="T22" fmla="*/ 6 w 94"/>
                <a:gd name="T23" fmla="*/ 28 h 94"/>
                <a:gd name="T24" fmla="*/ 20 w 94"/>
                <a:gd name="T25" fmla="*/ 27 h 94"/>
                <a:gd name="T26" fmla="*/ 16 w 94"/>
                <a:gd name="T27" fmla="*/ 32 h 94"/>
                <a:gd name="T28" fmla="*/ 16 w 94"/>
                <a:gd name="T29" fmla="*/ 32 h 94"/>
                <a:gd name="T30" fmla="*/ 15 w 94"/>
                <a:gd name="T31" fmla="*/ 35 h 94"/>
                <a:gd name="T32" fmla="*/ 36 w 94"/>
                <a:gd name="T33" fmla="*/ 37 h 94"/>
                <a:gd name="T34" fmla="*/ 34 w 94"/>
                <a:gd name="T35" fmla="*/ 40 h 94"/>
                <a:gd name="T36" fmla="*/ 32 w 94"/>
                <a:gd name="T37" fmla="*/ 45 h 94"/>
                <a:gd name="T38" fmla="*/ 13 w 94"/>
                <a:gd name="T39" fmla="*/ 53 h 94"/>
                <a:gd name="T40" fmla="*/ 15 w 94"/>
                <a:gd name="T41" fmla="*/ 59 h 94"/>
                <a:gd name="T42" fmla="*/ 15 w 94"/>
                <a:gd name="T43" fmla="*/ 59 h 94"/>
                <a:gd name="T44" fmla="*/ 16 w 94"/>
                <a:gd name="T45" fmla="*/ 60 h 94"/>
                <a:gd name="T46" fmla="*/ 29 w 94"/>
                <a:gd name="T47" fmla="*/ 54 h 94"/>
                <a:gd name="T48" fmla="*/ 26 w 94"/>
                <a:gd name="T49" fmla="*/ 74 h 94"/>
                <a:gd name="T50" fmla="*/ 32 w 94"/>
                <a:gd name="T51" fmla="*/ 78 h 94"/>
                <a:gd name="T52" fmla="*/ 32 w 94"/>
                <a:gd name="T53" fmla="*/ 78 h 94"/>
                <a:gd name="T54" fmla="*/ 33 w 94"/>
                <a:gd name="T55" fmla="*/ 79 h 94"/>
                <a:gd name="T56" fmla="*/ 34 w 94"/>
                <a:gd name="T57" fmla="*/ 78 h 94"/>
                <a:gd name="T58" fmla="*/ 36 w 94"/>
                <a:gd name="T59" fmla="*/ 55 h 94"/>
                <a:gd name="T60" fmla="*/ 48 w 94"/>
                <a:gd name="T61" fmla="*/ 67 h 94"/>
                <a:gd name="T62" fmla="*/ 60 w 94"/>
                <a:gd name="T63" fmla="*/ 79 h 94"/>
                <a:gd name="T64" fmla="*/ 65 w 94"/>
                <a:gd name="T65" fmla="*/ 77 h 94"/>
                <a:gd name="T66" fmla="*/ 66 w 94"/>
                <a:gd name="T67" fmla="*/ 74 h 94"/>
                <a:gd name="T68" fmla="*/ 54 w 94"/>
                <a:gd name="T69" fmla="*/ 62 h 94"/>
                <a:gd name="T70" fmla="*/ 39 w 94"/>
                <a:gd name="T71" fmla="*/ 48 h 94"/>
                <a:gd name="T72" fmla="*/ 41 w 94"/>
                <a:gd name="T73" fmla="*/ 43 h 94"/>
                <a:gd name="T74" fmla="*/ 43 w 94"/>
                <a:gd name="T75" fmla="*/ 39 h 94"/>
                <a:gd name="T76" fmla="*/ 49 w 94"/>
                <a:gd name="T77" fmla="*/ 42 h 94"/>
                <a:gd name="T78" fmla="*/ 77 w 94"/>
                <a:gd name="T79" fmla="*/ 64 h 94"/>
                <a:gd name="T80" fmla="*/ 78 w 94"/>
                <a:gd name="T81" fmla="*/ 62 h 94"/>
                <a:gd name="T82" fmla="*/ 78 w 94"/>
                <a:gd name="T83" fmla="*/ 62 h 94"/>
                <a:gd name="T84" fmla="*/ 80 w 94"/>
                <a:gd name="T85" fmla="*/ 56 h 94"/>
                <a:gd name="T86" fmla="*/ 53 w 94"/>
                <a:gd name="T87" fmla="*/ 35 h 94"/>
                <a:gd name="T88" fmla="*/ 47 w 94"/>
                <a:gd name="T89" fmla="*/ 32 h 94"/>
                <a:gd name="T90" fmla="*/ 50 w 94"/>
                <a:gd name="T91" fmla="*/ 28 h 94"/>
                <a:gd name="T92" fmla="*/ 56 w 94"/>
                <a:gd name="T93" fmla="*/ 30 h 94"/>
                <a:gd name="T94" fmla="*/ 74 w 94"/>
                <a:gd name="T95" fmla="*/ 28 h 94"/>
                <a:gd name="T96" fmla="*/ 71 w 94"/>
                <a:gd name="T97" fmla="*/ 23 h 94"/>
                <a:gd name="T98" fmla="*/ 70 w 94"/>
                <a:gd name="T99" fmla="*/ 22 h 94"/>
                <a:gd name="T100" fmla="*/ 58 w 94"/>
                <a:gd name="T101" fmla="*/ 23 h 94"/>
                <a:gd name="T102" fmla="*/ 55 w 94"/>
                <a:gd name="T103" fmla="*/ 22 h 94"/>
                <a:gd name="T104" fmla="*/ 62 w 94"/>
                <a:gd name="T105" fmla="*/ 16 h 94"/>
                <a:gd name="T106" fmla="*/ 53 w 94"/>
                <a:gd name="T107" fmla="*/ 14 h 94"/>
                <a:gd name="T108" fmla="*/ 49 w 94"/>
                <a:gd name="T109" fmla="*/ 18 h 94"/>
                <a:gd name="T110" fmla="*/ 43 w 94"/>
                <a:gd name="T111" fmla="*/ 13 h 94"/>
                <a:gd name="T112" fmla="*/ 37 w 94"/>
                <a:gd name="T113" fmla="*/ 15 h 94"/>
                <a:gd name="T114" fmla="*/ 35 w 94"/>
                <a:gd name="T115" fmla="*/ 16 h 94"/>
                <a:gd name="T116" fmla="*/ 44 w 94"/>
                <a:gd name="T117" fmla="*/ 24 h 94"/>
                <a:gd name="T118" fmla="*/ 40 w 94"/>
                <a:gd name="T119" fmla="*/ 30 h 94"/>
                <a:gd name="T120" fmla="*/ 20 w 94"/>
                <a:gd name="T121" fmla="*/ 27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94" h="94">
                  <a:moveTo>
                    <a:pt x="6" y="28"/>
                  </a:moveTo>
                  <a:cubicBezTo>
                    <a:pt x="11" y="16"/>
                    <a:pt x="21" y="8"/>
                    <a:pt x="32" y="4"/>
                  </a:cubicBezTo>
                  <a:cubicBezTo>
                    <a:pt x="43" y="0"/>
                    <a:pt x="56" y="1"/>
                    <a:pt x="67" y="6"/>
                  </a:cubicBezTo>
                  <a:cubicBezTo>
                    <a:pt x="78" y="12"/>
                    <a:pt x="86" y="21"/>
                    <a:pt x="90" y="32"/>
                  </a:cubicBezTo>
                  <a:cubicBezTo>
                    <a:pt x="94" y="43"/>
                    <a:pt x="94" y="56"/>
                    <a:pt x="88" y="67"/>
                  </a:cubicBezTo>
                  <a:cubicBezTo>
                    <a:pt x="88" y="67"/>
                    <a:pt x="88" y="67"/>
                    <a:pt x="88" y="67"/>
                  </a:cubicBezTo>
                  <a:cubicBezTo>
                    <a:pt x="83" y="78"/>
                    <a:pt x="73" y="87"/>
                    <a:pt x="62" y="90"/>
                  </a:cubicBezTo>
                  <a:cubicBezTo>
                    <a:pt x="51" y="94"/>
                    <a:pt x="39" y="94"/>
                    <a:pt x="27" y="89"/>
                  </a:cubicBezTo>
                  <a:cubicBezTo>
                    <a:pt x="27" y="89"/>
                    <a:pt x="27" y="89"/>
                    <a:pt x="27" y="89"/>
                  </a:cubicBezTo>
                  <a:cubicBezTo>
                    <a:pt x="16" y="83"/>
                    <a:pt x="8" y="73"/>
                    <a:pt x="4" y="62"/>
                  </a:cubicBezTo>
                  <a:cubicBezTo>
                    <a:pt x="0" y="51"/>
                    <a:pt x="1" y="39"/>
                    <a:pt x="6" y="28"/>
                  </a:cubicBezTo>
                  <a:cubicBezTo>
                    <a:pt x="6" y="28"/>
                    <a:pt x="6" y="28"/>
                    <a:pt x="6" y="28"/>
                  </a:cubicBezTo>
                  <a:close/>
                  <a:moveTo>
                    <a:pt x="20" y="27"/>
                  </a:moveTo>
                  <a:cubicBezTo>
                    <a:pt x="18" y="29"/>
                    <a:pt x="17" y="30"/>
                    <a:pt x="16" y="32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6" y="33"/>
                    <a:pt x="15" y="34"/>
                    <a:pt x="15" y="35"/>
                  </a:cubicBezTo>
                  <a:cubicBezTo>
                    <a:pt x="21" y="34"/>
                    <a:pt x="28" y="34"/>
                    <a:pt x="36" y="37"/>
                  </a:cubicBezTo>
                  <a:cubicBezTo>
                    <a:pt x="35" y="38"/>
                    <a:pt x="35" y="39"/>
                    <a:pt x="34" y="40"/>
                  </a:cubicBezTo>
                  <a:cubicBezTo>
                    <a:pt x="33" y="42"/>
                    <a:pt x="32" y="43"/>
                    <a:pt x="32" y="45"/>
                  </a:cubicBezTo>
                  <a:cubicBezTo>
                    <a:pt x="26" y="45"/>
                    <a:pt x="20" y="47"/>
                    <a:pt x="13" y="53"/>
                  </a:cubicBezTo>
                  <a:cubicBezTo>
                    <a:pt x="14" y="55"/>
                    <a:pt x="14" y="57"/>
                    <a:pt x="15" y="59"/>
                  </a:cubicBezTo>
                  <a:cubicBezTo>
                    <a:pt x="15" y="59"/>
                    <a:pt x="15" y="59"/>
                    <a:pt x="15" y="59"/>
                  </a:cubicBezTo>
                  <a:cubicBezTo>
                    <a:pt x="16" y="60"/>
                    <a:pt x="16" y="60"/>
                    <a:pt x="16" y="60"/>
                  </a:cubicBezTo>
                  <a:cubicBezTo>
                    <a:pt x="21" y="56"/>
                    <a:pt x="25" y="54"/>
                    <a:pt x="29" y="54"/>
                  </a:cubicBezTo>
                  <a:cubicBezTo>
                    <a:pt x="27" y="61"/>
                    <a:pt x="26" y="68"/>
                    <a:pt x="26" y="74"/>
                  </a:cubicBezTo>
                  <a:cubicBezTo>
                    <a:pt x="28" y="76"/>
                    <a:pt x="30" y="77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3" y="78"/>
                    <a:pt x="33" y="78"/>
                    <a:pt x="33" y="79"/>
                  </a:cubicBezTo>
                  <a:cubicBezTo>
                    <a:pt x="34" y="78"/>
                    <a:pt x="34" y="78"/>
                    <a:pt x="34" y="78"/>
                  </a:cubicBezTo>
                  <a:cubicBezTo>
                    <a:pt x="33" y="72"/>
                    <a:pt x="34" y="64"/>
                    <a:pt x="36" y="55"/>
                  </a:cubicBezTo>
                  <a:cubicBezTo>
                    <a:pt x="41" y="58"/>
                    <a:pt x="44" y="62"/>
                    <a:pt x="48" y="67"/>
                  </a:cubicBezTo>
                  <a:cubicBezTo>
                    <a:pt x="52" y="71"/>
                    <a:pt x="56" y="76"/>
                    <a:pt x="60" y="79"/>
                  </a:cubicBezTo>
                  <a:cubicBezTo>
                    <a:pt x="62" y="78"/>
                    <a:pt x="63" y="78"/>
                    <a:pt x="65" y="77"/>
                  </a:cubicBezTo>
                  <a:cubicBezTo>
                    <a:pt x="66" y="74"/>
                    <a:pt x="66" y="74"/>
                    <a:pt x="66" y="74"/>
                  </a:cubicBezTo>
                  <a:cubicBezTo>
                    <a:pt x="62" y="71"/>
                    <a:pt x="58" y="67"/>
                    <a:pt x="54" y="62"/>
                  </a:cubicBezTo>
                  <a:cubicBezTo>
                    <a:pt x="49" y="56"/>
                    <a:pt x="44" y="51"/>
                    <a:pt x="39" y="48"/>
                  </a:cubicBezTo>
                  <a:cubicBezTo>
                    <a:pt x="40" y="46"/>
                    <a:pt x="40" y="45"/>
                    <a:pt x="41" y="43"/>
                  </a:cubicBezTo>
                  <a:cubicBezTo>
                    <a:pt x="42" y="42"/>
                    <a:pt x="42" y="40"/>
                    <a:pt x="43" y="39"/>
                  </a:cubicBezTo>
                  <a:cubicBezTo>
                    <a:pt x="45" y="40"/>
                    <a:pt x="47" y="41"/>
                    <a:pt x="49" y="42"/>
                  </a:cubicBezTo>
                  <a:cubicBezTo>
                    <a:pt x="61" y="47"/>
                    <a:pt x="71" y="55"/>
                    <a:pt x="77" y="64"/>
                  </a:cubicBezTo>
                  <a:cubicBezTo>
                    <a:pt x="77" y="63"/>
                    <a:pt x="78" y="63"/>
                    <a:pt x="78" y="62"/>
                  </a:cubicBezTo>
                  <a:cubicBezTo>
                    <a:pt x="78" y="62"/>
                    <a:pt x="78" y="62"/>
                    <a:pt x="78" y="62"/>
                  </a:cubicBezTo>
                  <a:cubicBezTo>
                    <a:pt x="79" y="60"/>
                    <a:pt x="80" y="58"/>
                    <a:pt x="80" y="56"/>
                  </a:cubicBezTo>
                  <a:cubicBezTo>
                    <a:pt x="74" y="47"/>
                    <a:pt x="63" y="40"/>
                    <a:pt x="53" y="35"/>
                  </a:cubicBezTo>
                  <a:cubicBezTo>
                    <a:pt x="51" y="34"/>
                    <a:pt x="49" y="33"/>
                    <a:pt x="47" y="32"/>
                  </a:cubicBezTo>
                  <a:cubicBezTo>
                    <a:pt x="48" y="31"/>
                    <a:pt x="49" y="29"/>
                    <a:pt x="50" y="28"/>
                  </a:cubicBezTo>
                  <a:cubicBezTo>
                    <a:pt x="52" y="29"/>
                    <a:pt x="54" y="30"/>
                    <a:pt x="56" y="30"/>
                  </a:cubicBezTo>
                  <a:cubicBezTo>
                    <a:pt x="66" y="32"/>
                    <a:pt x="73" y="28"/>
                    <a:pt x="74" y="28"/>
                  </a:cubicBezTo>
                  <a:cubicBezTo>
                    <a:pt x="71" y="23"/>
                    <a:pt x="71" y="23"/>
                    <a:pt x="71" y="23"/>
                  </a:cubicBezTo>
                  <a:cubicBezTo>
                    <a:pt x="71" y="22"/>
                    <a:pt x="70" y="22"/>
                    <a:pt x="70" y="22"/>
                  </a:cubicBezTo>
                  <a:cubicBezTo>
                    <a:pt x="68" y="22"/>
                    <a:pt x="63" y="24"/>
                    <a:pt x="58" y="23"/>
                  </a:cubicBezTo>
                  <a:cubicBezTo>
                    <a:pt x="57" y="23"/>
                    <a:pt x="56" y="22"/>
                    <a:pt x="55" y="22"/>
                  </a:cubicBezTo>
                  <a:cubicBezTo>
                    <a:pt x="57" y="20"/>
                    <a:pt x="60" y="18"/>
                    <a:pt x="62" y="16"/>
                  </a:cubicBezTo>
                  <a:cubicBezTo>
                    <a:pt x="59" y="15"/>
                    <a:pt x="56" y="14"/>
                    <a:pt x="53" y="14"/>
                  </a:cubicBezTo>
                  <a:cubicBezTo>
                    <a:pt x="52" y="15"/>
                    <a:pt x="50" y="16"/>
                    <a:pt x="49" y="18"/>
                  </a:cubicBezTo>
                  <a:cubicBezTo>
                    <a:pt x="47" y="16"/>
                    <a:pt x="45" y="15"/>
                    <a:pt x="43" y="13"/>
                  </a:cubicBezTo>
                  <a:cubicBezTo>
                    <a:pt x="41" y="14"/>
                    <a:pt x="39" y="14"/>
                    <a:pt x="37" y="15"/>
                  </a:cubicBezTo>
                  <a:cubicBezTo>
                    <a:pt x="35" y="16"/>
                    <a:pt x="35" y="16"/>
                    <a:pt x="35" y="16"/>
                  </a:cubicBezTo>
                  <a:cubicBezTo>
                    <a:pt x="35" y="16"/>
                    <a:pt x="39" y="20"/>
                    <a:pt x="44" y="24"/>
                  </a:cubicBezTo>
                  <a:cubicBezTo>
                    <a:pt x="42" y="26"/>
                    <a:pt x="41" y="28"/>
                    <a:pt x="40" y="30"/>
                  </a:cubicBezTo>
                  <a:cubicBezTo>
                    <a:pt x="33" y="28"/>
                    <a:pt x="26" y="27"/>
                    <a:pt x="20" y="2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0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" name="Group 4"/>
          <p:cNvGrpSpPr/>
          <p:nvPr/>
        </p:nvGrpSpPr>
        <p:grpSpPr>
          <a:xfrm>
            <a:off x="2238642" y="3445156"/>
            <a:ext cx="1114619" cy="1114619"/>
            <a:chOff x="1520087" y="3242097"/>
            <a:chExt cx="1217066" cy="1217066"/>
          </a:xfrm>
        </p:grpSpPr>
        <p:sp>
          <p:nvSpPr>
            <p:cNvPr id="56" name="Oval 55"/>
            <p:cNvSpPr/>
            <p:nvPr/>
          </p:nvSpPr>
          <p:spPr>
            <a:xfrm>
              <a:off x="1520087" y="3242097"/>
              <a:ext cx="1217066" cy="1217066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cs typeface="+mn-ea"/>
                <a:sym typeface="+mn-lt"/>
              </a:endParaRPr>
            </a:p>
          </p:txBody>
        </p:sp>
        <p:sp>
          <p:nvSpPr>
            <p:cNvPr id="65" name="Freeform 64"/>
            <p:cNvSpPr>
              <a:spLocks noEditPoints="1"/>
            </p:cNvSpPr>
            <p:nvPr/>
          </p:nvSpPr>
          <p:spPr bwMode="auto">
            <a:xfrm>
              <a:off x="1892065" y="3591229"/>
              <a:ext cx="460437" cy="536153"/>
            </a:xfrm>
            <a:custGeom>
              <a:avLst/>
              <a:gdLst>
                <a:gd name="T0" fmla="*/ 233 w 233"/>
                <a:gd name="T1" fmla="*/ 118 h 271"/>
                <a:gd name="T2" fmla="*/ 205 w 233"/>
                <a:gd name="T3" fmla="*/ 262 h 271"/>
                <a:gd name="T4" fmla="*/ 200 w 233"/>
                <a:gd name="T5" fmla="*/ 271 h 271"/>
                <a:gd name="T6" fmla="*/ 175 w 233"/>
                <a:gd name="T7" fmla="*/ 262 h 271"/>
                <a:gd name="T8" fmla="*/ 57 w 233"/>
                <a:gd name="T9" fmla="*/ 271 h 271"/>
                <a:gd name="T10" fmla="*/ 32 w 233"/>
                <a:gd name="T11" fmla="*/ 262 h 271"/>
                <a:gd name="T12" fmla="*/ 0 w 233"/>
                <a:gd name="T13" fmla="*/ 234 h 271"/>
                <a:gd name="T14" fmla="*/ 28 w 233"/>
                <a:gd name="T15" fmla="*/ 90 h 271"/>
                <a:gd name="T16" fmla="*/ 56 w 233"/>
                <a:gd name="T17" fmla="*/ 20 h 271"/>
                <a:gd name="T18" fmla="*/ 122 w 233"/>
                <a:gd name="T19" fmla="*/ 0 h 271"/>
                <a:gd name="T20" fmla="*/ 103 w 233"/>
                <a:gd name="T21" fmla="*/ 65 h 271"/>
                <a:gd name="T22" fmla="*/ 61 w 233"/>
                <a:gd name="T23" fmla="*/ 84 h 271"/>
                <a:gd name="T24" fmla="*/ 43 w 233"/>
                <a:gd name="T25" fmla="*/ 31 h 271"/>
                <a:gd name="T26" fmla="*/ 80 w 233"/>
                <a:gd name="T27" fmla="*/ 137 h 271"/>
                <a:gd name="T28" fmla="*/ 55 w 233"/>
                <a:gd name="T29" fmla="*/ 181 h 271"/>
                <a:gd name="T30" fmla="*/ 80 w 233"/>
                <a:gd name="T31" fmla="*/ 137 h 271"/>
                <a:gd name="T32" fmla="*/ 180 w 233"/>
                <a:gd name="T33" fmla="*/ 126 h 271"/>
                <a:gd name="T34" fmla="*/ 214 w 233"/>
                <a:gd name="T35" fmla="*/ 119 h 271"/>
                <a:gd name="T36" fmla="*/ 196 w 233"/>
                <a:gd name="T37" fmla="*/ 205 h 271"/>
                <a:gd name="T38" fmla="*/ 196 w 233"/>
                <a:gd name="T39" fmla="*/ 225 h 271"/>
                <a:gd name="T40" fmla="*/ 196 w 233"/>
                <a:gd name="T41" fmla="*/ 205 h 271"/>
                <a:gd name="T42" fmla="*/ 187 w 233"/>
                <a:gd name="T43" fmla="*/ 185 h 271"/>
                <a:gd name="T44" fmla="*/ 206 w 233"/>
                <a:gd name="T45" fmla="*/ 185 h 271"/>
                <a:gd name="T46" fmla="*/ 180 w 233"/>
                <a:gd name="T47" fmla="*/ 151 h 271"/>
                <a:gd name="T48" fmla="*/ 214 w 233"/>
                <a:gd name="T49" fmla="*/ 158 h 271"/>
                <a:gd name="T50" fmla="*/ 180 w 233"/>
                <a:gd name="T51" fmla="*/ 151 h 271"/>
                <a:gd name="T52" fmla="*/ 180 w 233"/>
                <a:gd name="T53" fmla="*/ 147 h 271"/>
                <a:gd name="T54" fmla="*/ 214 w 233"/>
                <a:gd name="T55" fmla="*/ 141 h 271"/>
                <a:gd name="T56" fmla="*/ 180 w 233"/>
                <a:gd name="T57" fmla="*/ 130 h 271"/>
                <a:gd name="T58" fmla="*/ 214 w 233"/>
                <a:gd name="T59" fmla="*/ 136 h 271"/>
                <a:gd name="T60" fmla="*/ 180 w 233"/>
                <a:gd name="T61" fmla="*/ 130 h 271"/>
                <a:gd name="T62" fmla="*/ 34 w 233"/>
                <a:gd name="T63" fmla="*/ 159 h 271"/>
                <a:gd name="T64" fmla="*/ 71 w 233"/>
                <a:gd name="T65" fmla="*/ 226 h 271"/>
                <a:gd name="T66" fmla="*/ 170 w 233"/>
                <a:gd name="T67" fmla="*/ 189 h 271"/>
                <a:gd name="T68" fmla="*/ 133 w 233"/>
                <a:gd name="T69" fmla="*/ 122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33" h="271">
                  <a:moveTo>
                    <a:pt x="205" y="90"/>
                  </a:moveTo>
                  <a:cubicBezTo>
                    <a:pt x="221" y="90"/>
                    <a:pt x="233" y="103"/>
                    <a:pt x="233" y="118"/>
                  </a:cubicBezTo>
                  <a:cubicBezTo>
                    <a:pt x="233" y="234"/>
                    <a:pt x="233" y="234"/>
                    <a:pt x="233" y="234"/>
                  </a:cubicBezTo>
                  <a:cubicBezTo>
                    <a:pt x="233" y="250"/>
                    <a:pt x="221" y="262"/>
                    <a:pt x="205" y="262"/>
                  </a:cubicBezTo>
                  <a:cubicBezTo>
                    <a:pt x="200" y="262"/>
                    <a:pt x="200" y="262"/>
                    <a:pt x="200" y="262"/>
                  </a:cubicBezTo>
                  <a:cubicBezTo>
                    <a:pt x="200" y="271"/>
                    <a:pt x="200" y="271"/>
                    <a:pt x="200" y="271"/>
                  </a:cubicBezTo>
                  <a:cubicBezTo>
                    <a:pt x="175" y="271"/>
                    <a:pt x="175" y="271"/>
                    <a:pt x="175" y="271"/>
                  </a:cubicBezTo>
                  <a:cubicBezTo>
                    <a:pt x="175" y="262"/>
                    <a:pt x="175" y="262"/>
                    <a:pt x="175" y="262"/>
                  </a:cubicBezTo>
                  <a:cubicBezTo>
                    <a:pt x="57" y="262"/>
                    <a:pt x="57" y="262"/>
                    <a:pt x="57" y="262"/>
                  </a:cubicBezTo>
                  <a:cubicBezTo>
                    <a:pt x="57" y="271"/>
                    <a:pt x="57" y="271"/>
                    <a:pt x="57" y="271"/>
                  </a:cubicBezTo>
                  <a:cubicBezTo>
                    <a:pt x="32" y="271"/>
                    <a:pt x="32" y="271"/>
                    <a:pt x="32" y="271"/>
                  </a:cubicBezTo>
                  <a:cubicBezTo>
                    <a:pt x="32" y="262"/>
                    <a:pt x="32" y="262"/>
                    <a:pt x="32" y="262"/>
                  </a:cubicBezTo>
                  <a:cubicBezTo>
                    <a:pt x="28" y="262"/>
                    <a:pt x="28" y="262"/>
                    <a:pt x="28" y="262"/>
                  </a:cubicBezTo>
                  <a:cubicBezTo>
                    <a:pt x="13" y="262"/>
                    <a:pt x="0" y="250"/>
                    <a:pt x="0" y="234"/>
                  </a:cubicBezTo>
                  <a:cubicBezTo>
                    <a:pt x="0" y="118"/>
                    <a:pt x="0" y="118"/>
                    <a:pt x="0" y="118"/>
                  </a:cubicBezTo>
                  <a:cubicBezTo>
                    <a:pt x="0" y="103"/>
                    <a:pt x="13" y="90"/>
                    <a:pt x="28" y="90"/>
                  </a:cubicBezTo>
                  <a:cubicBezTo>
                    <a:pt x="91" y="90"/>
                    <a:pt x="155" y="90"/>
                    <a:pt x="205" y="90"/>
                  </a:cubicBezTo>
                  <a:close/>
                  <a:moveTo>
                    <a:pt x="56" y="20"/>
                  </a:moveTo>
                  <a:cubicBezTo>
                    <a:pt x="87" y="57"/>
                    <a:pt x="87" y="57"/>
                    <a:pt x="87" y="57"/>
                  </a:cubicBezTo>
                  <a:cubicBezTo>
                    <a:pt x="122" y="0"/>
                    <a:pt x="122" y="0"/>
                    <a:pt x="122" y="0"/>
                  </a:cubicBezTo>
                  <a:cubicBezTo>
                    <a:pt x="137" y="9"/>
                    <a:pt x="137" y="9"/>
                    <a:pt x="137" y="9"/>
                  </a:cubicBezTo>
                  <a:cubicBezTo>
                    <a:pt x="103" y="65"/>
                    <a:pt x="103" y="65"/>
                    <a:pt x="103" y="65"/>
                  </a:cubicBezTo>
                  <a:cubicBezTo>
                    <a:pt x="110" y="69"/>
                    <a:pt x="114" y="76"/>
                    <a:pt x="116" y="84"/>
                  </a:cubicBezTo>
                  <a:cubicBezTo>
                    <a:pt x="61" y="84"/>
                    <a:pt x="61" y="84"/>
                    <a:pt x="61" y="84"/>
                  </a:cubicBezTo>
                  <a:cubicBezTo>
                    <a:pt x="62" y="77"/>
                    <a:pt x="66" y="70"/>
                    <a:pt x="72" y="66"/>
                  </a:cubicBezTo>
                  <a:cubicBezTo>
                    <a:pt x="43" y="31"/>
                    <a:pt x="43" y="31"/>
                    <a:pt x="43" y="31"/>
                  </a:cubicBezTo>
                  <a:cubicBezTo>
                    <a:pt x="56" y="20"/>
                    <a:pt x="56" y="20"/>
                    <a:pt x="56" y="20"/>
                  </a:cubicBezTo>
                  <a:close/>
                  <a:moveTo>
                    <a:pt x="80" y="137"/>
                  </a:moveTo>
                  <a:cubicBezTo>
                    <a:pt x="71" y="132"/>
                    <a:pt x="58" y="137"/>
                    <a:pt x="51" y="149"/>
                  </a:cubicBezTo>
                  <a:cubicBezTo>
                    <a:pt x="44" y="161"/>
                    <a:pt x="46" y="175"/>
                    <a:pt x="55" y="181"/>
                  </a:cubicBezTo>
                  <a:cubicBezTo>
                    <a:pt x="64" y="186"/>
                    <a:pt x="69" y="175"/>
                    <a:pt x="76" y="163"/>
                  </a:cubicBezTo>
                  <a:cubicBezTo>
                    <a:pt x="83" y="151"/>
                    <a:pt x="89" y="142"/>
                    <a:pt x="80" y="137"/>
                  </a:cubicBezTo>
                  <a:close/>
                  <a:moveTo>
                    <a:pt x="180" y="119"/>
                  </a:moveTo>
                  <a:cubicBezTo>
                    <a:pt x="180" y="126"/>
                    <a:pt x="180" y="126"/>
                    <a:pt x="180" y="126"/>
                  </a:cubicBezTo>
                  <a:cubicBezTo>
                    <a:pt x="214" y="126"/>
                    <a:pt x="214" y="126"/>
                    <a:pt x="214" y="126"/>
                  </a:cubicBezTo>
                  <a:cubicBezTo>
                    <a:pt x="214" y="119"/>
                    <a:pt x="214" y="119"/>
                    <a:pt x="214" y="119"/>
                  </a:cubicBezTo>
                  <a:cubicBezTo>
                    <a:pt x="180" y="119"/>
                    <a:pt x="180" y="119"/>
                    <a:pt x="180" y="119"/>
                  </a:cubicBezTo>
                  <a:close/>
                  <a:moveTo>
                    <a:pt x="196" y="205"/>
                  </a:moveTo>
                  <a:cubicBezTo>
                    <a:pt x="191" y="205"/>
                    <a:pt x="187" y="210"/>
                    <a:pt x="187" y="215"/>
                  </a:cubicBezTo>
                  <a:cubicBezTo>
                    <a:pt x="187" y="220"/>
                    <a:pt x="191" y="225"/>
                    <a:pt x="196" y="225"/>
                  </a:cubicBezTo>
                  <a:cubicBezTo>
                    <a:pt x="202" y="225"/>
                    <a:pt x="206" y="220"/>
                    <a:pt x="206" y="215"/>
                  </a:cubicBezTo>
                  <a:cubicBezTo>
                    <a:pt x="206" y="210"/>
                    <a:pt x="202" y="205"/>
                    <a:pt x="196" y="205"/>
                  </a:cubicBezTo>
                  <a:close/>
                  <a:moveTo>
                    <a:pt x="196" y="176"/>
                  </a:moveTo>
                  <a:cubicBezTo>
                    <a:pt x="191" y="176"/>
                    <a:pt x="187" y="180"/>
                    <a:pt x="187" y="185"/>
                  </a:cubicBezTo>
                  <a:cubicBezTo>
                    <a:pt x="187" y="191"/>
                    <a:pt x="191" y="195"/>
                    <a:pt x="196" y="195"/>
                  </a:cubicBezTo>
                  <a:cubicBezTo>
                    <a:pt x="202" y="195"/>
                    <a:pt x="206" y="191"/>
                    <a:pt x="206" y="185"/>
                  </a:cubicBezTo>
                  <a:cubicBezTo>
                    <a:pt x="206" y="180"/>
                    <a:pt x="202" y="176"/>
                    <a:pt x="196" y="176"/>
                  </a:cubicBezTo>
                  <a:close/>
                  <a:moveTo>
                    <a:pt x="180" y="151"/>
                  </a:moveTo>
                  <a:cubicBezTo>
                    <a:pt x="180" y="158"/>
                    <a:pt x="180" y="158"/>
                    <a:pt x="180" y="158"/>
                  </a:cubicBezTo>
                  <a:cubicBezTo>
                    <a:pt x="214" y="158"/>
                    <a:pt x="214" y="158"/>
                    <a:pt x="214" y="158"/>
                  </a:cubicBezTo>
                  <a:cubicBezTo>
                    <a:pt x="214" y="151"/>
                    <a:pt x="214" y="151"/>
                    <a:pt x="214" y="151"/>
                  </a:cubicBezTo>
                  <a:cubicBezTo>
                    <a:pt x="180" y="151"/>
                    <a:pt x="180" y="151"/>
                    <a:pt x="180" y="151"/>
                  </a:cubicBezTo>
                  <a:close/>
                  <a:moveTo>
                    <a:pt x="180" y="141"/>
                  </a:moveTo>
                  <a:cubicBezTo>
                    <a:pt x="180" y="147"/>
                    <a:pt x="180" y="147"/>
                    <a:pt x="180" y="147"/>
                  </a:cubicBezTo>
                  <a:cubicBezTo>
                    <a:pt x="214" y="147"/>
                    <a:pt x="214" y="147"/>
                    <a:pt x="214" y="147"/>
                  </a:cubicBezTo>
                  <a:cubicBezTo>
                    <a:pt x="214" y="141"/>
                    <a:pt x="214" y="141"/>
                    <a:pt x="214" y="141"/>
                  </a:cubicBezTo>
                  <a:cubicBezTo>
                    <a:pt x="180" y="141"/>
                    <a:pt x="180" y="141"/>
                    <a:pt x="180" y="141"/>
                  </a:cubicBezTo>
                  <a:close/>
                  <a:moveTo>
                    <a:pt x="180" y="130"/>
                  </a:moveTo>
                  <a:cubicBezTo>
                    <a:pt x="180" y="136"/>
                    <a:pt x="180" y="136"/>
                    <a:pt x="180" y="136"/>
                  </a:cubicBezTo>
                  <a:cubicBezTo>
                    <a:pt x="214" y="136"/>
                    <a:pt x="214" y="136"/>
                    <a:pt x="214" y="136"/>
                  </a:cubicBezTo>
                  <a:cubicBezTo>
                    <a:pt x="214" y="130"/>
                    <a:pt x="214" y="130"/>
                    <a:pt x="214" y="130"/>
                  </a:cubicBezTo>
                  <a:cubicBezTo>
                    <a:pt x="180" y="130"/>
                    <a:pt x="180" y="130"/>
                    <a:pt x="180" y="130"/>
                  </a:cubicBezTo>
                  <a:close/>
                  <a:moveTo>
                    <a:pt x="71" y="122"/>
                  </a:moveTo>
                  <a:cubicBezTo>
                    <a:pt x="51" y="122"/>
                    <a:pt x="34" y="139"/>
                    <a:pt x="34" y="159"/>
                  </a:cubicBezTo>
                  <a:cubicBezTo>
                    <a:pt x="34" y="189"/>
                    <a:pt x="34" y="189"/>
                    <a:pt x="34" y="189"/>
                  </a:cubicBezTo>
                  <a:cubicBezTo>
                    <a:pt x="34" y="210"/>
                    <a:pt x="51" y="226"/>
                    <a:pt x="71" y="226"/>
                  </a:cubicBezTo>
                  <a:cubicBezTo>
                    <a:pt x="133" y="226"/>
                    <a:pt x="133" y="226"/>
                    <a:pt x="133" y="226"/>
                  </a:cubicBezTo>
                  <a:cubicBezTo>
                    <a:pt x="153" y="226"/>
                    <a:pt x="170" y="210"/>
                    <a:pt x="170" y="189"/>
                  </a:cubicBezTo>
                  <a:cubicBezTo>
                    <a:pt x="170" y="159"/>
                    <a:pt x="170" y="159"/>
                    <a:pt x="170" y="159"/>
                  </a:cubicBezTo>
                  <a:cubicBezTo>
                    <a:pt x="170" y="139"/>
                    <a:pt x="153" y="122"/>
                    <a:pt x="133" y="122"/>
                  </a:cubicBezTo>
                  <a:lnTo>
                    <a:pt x="71" y="12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0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9" name="Group 68"/>
          <p:cNvGrpSpPr/>
          <p:nvPr/>
        </p:nvGrpSpPr>
        <p:grpSpPr>
          <a:xfrm>
            <a:off x="2721683" y="4673376"/>
            <a:ext cx="136927" cy="481209"/>
            <a:chOff x="8243431" y="1672074"/>
            <a:chExt cx="199000" cy="699358"/>
          </a:xfrm>
          <a:solidFill>
            <a:schemeClr val="bg1">
              <a:lumMod val="75000"/>
            </a:schemeClr>
          </a:solidFill>
        </p:grpSpPr>
        <p:sp>
          <p:nvSpPr>
            <p:cNvPr id="66" name="Oval 65"/>
            <p:cNvSpPr/>
            <p:nvPr/>
          </p:nvSpPr>
          <p:spPr>
            <a:xfrm>
              <a:off x="8243431" y="2172432"/>
              <a:ext cx="199000" cy="199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cs typeface="+mn-ea"/>
                <a:sym typeface="+mn-lt"/>
              </a:endParaRPr>
            </a:p>
          </p:txBody>
        </p:sp>
        <p:sp>
          <p:nvSpPr>
            <p:cNvPr id="67" name="Oval 66"/>
            <p:cNvSpPr/>
            <p:nvPr/>
          </p:nvSpPr>
          <p:spPr>
            <a:xfrm>
              <a:off x="8243431" y="1921597"/>
              <a:ext cx="199000" cy="199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cs typeface="+mn-ea"/>
                <a:sym typeface="+mn-lt"/>
              </a:endParaRPr>
            </a:p>
          </p:txBody>
        </p:sp>
        <p:sp>
          <p:nvSpPr>
            <p:cNvPr id="68" name="Oval 67"/>
            <p:cNvSpPr/>
            <p:nvPr/>
          </p:nvSpPr>
          <p:spPr>
            <a:xfrm>
              <a:off x="8243431" y="1672074"/>
              <a:ext cx="199000" cy="199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cs typeface="+mn-ea"/>
                <a:sym typeface="+mn-lt"/>
              </a:endParaRPr>
            </a:p>
          </p:txBody>
        </p:sp>
      </p:grpSp>
      <p:grpSp>
        <p:nvGrpSpPr>
          <p:cNvPr id="70" name="Group 69"/>
          <p:cNvGrpSpPr/>
          <p:nvPr/>
        </p:nvGrpSpPr>
        <p:grpSpPr>
          <a:xfrm>
            <a:off x="6360912" y="4673376"/>
            <a:ext cx="136927" cy="481209"/>
            <a:chOff x="8243431" y="1672074"/>
            <a:chExt cx="199000" cy="699358"/>
          </a:xfrm>
          <a:solidFill>
            <a:schemeClr val="bg1">
              <a:lumMod val="75000"/>
            </a:schemeClr>
          </a:solidFill>
        </p:grpSpPr>
        <p:sp>
          <p:nvSpPr>
            <p:cNvPr id="71" name="Oval 70"/>
            <p:cNvSpPr/>
            <p:nvPr/>
          </p:nvSpPr>
          <p:spPr>
            <a:xfrm>
              <a:off x="8243431" y="2172432"/>
              <a:ext cx="199000" cy="199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cs typeface="+mn-ea"/>
                <a:sym typeface="+mn-lt"/>
              </a:endParaRPr>
            </a:p>
          </p:txBody>
        </p:sp>
        <p:sp>
          <p:nvSpPr>
            <p:cNvPr id="72" name="Oval 71"/>
            <p:cNvSpPr/>
            <p:nvPr/>
          </p:nvSpPr>
          <p:spPr>
            <a:xfrm>
              <a:off x="8243431" y="1921597"/>
              <a:ext cx="199000" cy="199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cs typeface="+mn-ea"/>
                <a:sym typeface="+mn-lt"/>
              </a:endParaRPr>
            </a:p>
          </p:txBody>
        </p:sp>
        <p:sp>
          <p:nvSpPr>
            <p:cNvPr id="73" name="Oval 72"/>
            <p:cNvSpPr/>
            <p:nvPr/>
          </p:nvSpPr>
          <p:spPr>
            <a:xfrm>
              <a:off x="8243431" y="1672074"/>
              <a:ext cx="199000" cy="199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cs typeface="+mn-ea"/>
                <a:sym typeface="+mn-lt"/>
              </a:endParaRPr>
            </a:p>
          </p:txBody>
        </p:sp>
      </p:grpSp>
      <p:grpSp>
        <p:nvGrpSpPr>
          <p:cNvPr id="74" name="Group 73"/>
          <p:cNvGrpSpPr/>
          <p:nvPr/>
        </p:nvGrpSpPr>
        <p:grpSpPr>
          <a:xfrm>
            <a:off x="9994336" y="4673376"/>
            <a:ext cx="136927" cy="481209"/>
            <a:chOff x="8243431" y="1672074"/>
            <a:chExt cx="199000" cy="699358"/>
          </a:xfrm>
          <a:solidFill>
            <a:schemeClr val="bg1">
              <a:lumMod val="75000"/>
            </a:schemeClr>
          </a:solidFill>
        </p:grpSpPr>
        <p:sp>
          <p:nvSpPr>
            <p:cNvPr id="75" name="Oval 74"/>
            <p:cNvSpPr/>
            <p:nvPr/>
          </p:nvSpPr>
          <p:spPr>
            <a:xfrm>
              <a:off x="8243431" y="2172432"/>
              <a:ext cx="199000" cy="199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cs typeface="+mn-ea"/>
                <a:sym typeface="+mn-lt"/>
              </a:endParaRPr>
            </a:p>
          </p:txBody>
        </p:sp>
        <p:sp>
          <p:nvSpPr>
            <p:cNvPr id="76" name="Oval 75"/>
            <p:cNvSpPr/>
            <p:nvPr/>
          </p:nvSpPr>
          <p:spPr>
            <a:xfrm>
              <a:off x="8243431" y="1921597"/>
              <a:ext cx="199000" cy="199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cs typeface="+mn-ea"/>
                <a:sym typeface="+mn-lt"/>
              </a:endParaRPr>
            </a:p>
          </p:txBody>
        </p:sp>
        <p:sp>
          <p:nvSpPr>
            <p:cNvPr id="77" name="Oval 76"/>
            <p:cNvSpPr/>
            <p:nvPr/>
          </p:nvSpPr>
          <p:spPr>
            <a:xfrm>
              <a:off x="8243431" y="1672074"/>
              <a:ext cx="199000" cy="199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cs typeface="+mn-ea"/>
                <a:sym typeface="+mn-lt"/>
              </a:endParaRPr>
            </a:p>
          </p:txBody>
        </p:sp>
      </p:grpSp>
      <p:grpSp>
        <p:nvGrpSpPr>
          <p:cNvPr id="78" name="Group 77"/>
          <p:cNvGrpSpPr/>
          <p:nvPr/>
        </p:nvGrpSpPr>
        <p:grpSpPr>
          <a:xfrm>
            <a:off x="4544198" y="2850346"/>
            <a:ext cx="136927" cy="481209"/>
            <a:chOff x="8243431" y="1672074"/>
            <a:chExt cx="199000" cy="699358"/>
          </a:xfrm>
          <a:solidFill>
            <a:schemeClr val="bg1">
              <a:lumMod val="75000"/>
            </a:schemeClr>
          </a:solidFill>
        </p:grpSpPr>
        <p:sp>
          <p:nvSpPr>
            <p:cNvPr id="79" name="Oval 78"/>
            <p:cNvSpPr/>
            <p:nvPr/>
          </p:nvSpPr>
          <p:spPr>
            <a:xfrm>
              <a:off x="8243431" y="2172432"/>
              <a:ext cx="199000" cy="199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cs typeface="+mn-ea"/>
                <a:sym typeface="+mn-lt"/>
              </a:endParaRPr>
            </a:p>
          </p:txBody>
        </p:sp>
        <p:sp>
          <p:nvSpPr>
            <p:cNvPr id="80" name="Oval 79"/>
            <p:cNvSpPr/>
            <p:nvPr/>
          </p:nvSpPr>
          <p:spPr>
            <a:xfrm>
              <a:off x="8243431" y="1921597"/>
              <a:ext cx="199000" cy="199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cs typeface="+mn-ea"/>
                <a:sym typeface="+mn-lt"/>
              </a:endParaRPr>
            </a:p>
          </p:txBody>
        </p:sp>
        <p:sp>
          <p:nvSpPr>
            <p:cNvPr id="81" name="Oval 80"/>
            <p:cNvSpPr/>
            <p:nvPr/>
          </p:nvSpPr>
          <p:spPr>
            <a:xfrm>
              <a:off x="8243431" y="1672074"/>
              <a:ext cx="199000" cy="199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cs typeface="+mn-ea"/>
                <a:sym typeface="+mn-lt"/>
              </a:endParaRPr>
            </a:p>
          </p:txBody>
        </p:sp>
      </p:grpSp>
      <p:grpSp>
        <p:nvGrpSpPr>
          <p:cNvPr id="82" name="Group 81"/>
          <p:cNvGrpSpPr/>
          <p:nvPr/>
        </p:nvGrpSpPr>
        <p:grpSpPr>
          <a:xfrm>
            <a:off x="8177625" y="2850346"/>
            <a:ext cx="136927" cy="481209"/>
            <a:chOff x="8243431" y="1672074"/>
            <a:chExt cx="199000" cy="699358"/>
          </a:xfrm>
          <a:solidFill>
            <a:schemeClr val="bg1">
              <a:lumMod val="75000"/>
            </a:schemeClr>
          </a:solidFill>
        </p:grpSpPr>
        <p:sp>
          <p:nvSpPr>
            <p:cNvPr id="83" name="Oval 82"/>
            <p:cNvSpPr/>
            <p:nvPr/>
          </p:nvSpPr>
          <p:spPr>
            <a:xfrm>
              <a:off x="8243431" y="2172432"/>
              <a:ext cx="199000" cy="199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cs typeface="+mn-ea"/>
                <a:sym typeface="+mn-lt"/>
              </a:endParaRPr>
            </a:p>
          </p:txBody>
        </p:sp>
        <p:sp>
          <p:nvSpPr>
            <p:cNvPr id="84" name="Oval 83"/>
            <p:cNvSpPr/>
            <p:nvPr/>
          </p:nvSpPr>
          <p:spPr>
            <a:xfrm>
              <a:off x="8243431" y="1921597"/>
              <a:ext cx="199000" cy="199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cs typeface="+mn-ea"/>
                <a:sym typeface="+mn-lt"/>
              </a:endParaRPr>
            </a:p>
          </p:txBody>
        </p:sp>
        <p:sp>
          <p:nvSpPr>
            <p:cNvPr id="85" name="Oval 84"/>
            <p:cNvSpPr/>
            <p:nvPr/>
          </p:nvSpPr>
          <p:spPr>
            <a:xfrm>
              <a:off x="8243431" y="1672074"/>
              <a:ext cx="199000" cy="199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cs typeface="+mn-ea"/>
                <a:sym typeface="+mn-lt"/>
              </a:endParaRPr>
            </a:p>
          </p:txBody>
        </p:sp>
      </p:grpSp>
      <p:sp>
        <p:nvSpPr>
          <p:cNvPr id="86" name="Rectangle 85"/>
          <p:cNvSpPr/>
          <p:nvPr/>
        </p:nvSpPr>
        <p:spPr>
          <a:xfrm>
            <a:off x="1948516" y="5309518"/>
            <a:ext cx="1683263" cy="29546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7" name="Rectangle 86"/>
          <p:cNvSpPr/>
          <p:nvPr/>
        </p:nvSpPr>
        <p:spPr>
          <a:xfrm>
            <a:off x="9221169" y="5309518"/>
            <a:ext cx="1683263" cy="29546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8" name="Rectangle 87"/>
          <p:cNvSpPr/>
          <p:nvPr/>
        </p:nvSpPr>
        <p:spPr>
          <a:xfrm>
            <a:off x="5587745" y="5309518"/>
            <a:ext cx="1683263" cy="29546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9" name="Rectangle 88"/>
          <p:cNvSpPr/>
          <p:nvPr/>
        </p:nvSpPr>
        <p:spPr>
          <a:xfrm>
            <a:off x="7390216" y="2192147"/>
            <a:ext cx="1711746" cy="29546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0" name="Rectangle 89"/>
          <p:cNvSpPr/>
          <p:nvPr/>
        </p:nvSpPr>
        <p:spPr>
          <a:xfrm>
            <a:off x="3751737" y="2192147"/>
            <a:ext cx="1711746" cy="29546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92" name="组合 91"/>
          <p:cNvGrpSpPr/>
          <p:nvPr/>
        </p:nvGrpSpPr>
        <p:grpSpPr>
          <a:xfrm>
            <a:off x="1618619" y="316323"/>
            <a:ext cx="4801314" cy="820351"/>
            <a:chOff x="4547065" y="1641064"/>
            <a:chExt cx="4801314" cy="820351"/>
          </a:xfrm>
        </p:grpSpPr>
        <p:sp>
          <p:nvSpPr>
            <p:cNvPr id="93" name="矩形 92"/>
            <p:cNvSpPr/>
            <p:nvPr/>
          </p:nvSpPr>
          <p:spPr>
            <a:xfrm>
              <a:off x="4547065" y="1641064"/>
              <a:ext cx="4801314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600" dirty="0"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单击此处添加标题文本</a:t>
              </a:r>
            </a:p>
          </p:txBody>
        </p:sp>
        <p:sp>
          <p:nvSpPr>
            <p:cNvPr id="94" name="矩形 93"/>
            <p:cNvSpPr/>
            <p:nvPr/>
          </p:nvSpPr>
          <p:spPr>
            <a:xfrm>
              <a:off x="4595743" y="2199805"/>
              <a:ext cx="3537232" cy="2616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en-US" altLang="zh-CN" sz="1100" i="1" dirty="0" smtClean="0">
                  <a:solidFill>
                    <a:schemeClr val="bg1">
                      <a:lumMod val="75000"/>
                    </a:schemeClr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rPr>
                <a:t>CLICK HERE TO ADD TITLE TEXT</a:t>
              </a:r>
              <a:endParaRPr lang="zh-CN" altLang="en-US" sz="1100" i="1" dirty="0">
                <a:solidFill>
                  <a:schemeClr val="bg1">
                    <a:lumMod val="75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endParaRPr>
            </a:p>
          </p:txBody>
        </p:sp>
      </p:grpSp>
      <p:sp>
        <p:nvSpPr>
          <p:cNvPr id="95" name="文本框 94"/>
          <p:cNvSpPr txBox="1"/>
          <p:nvPr/>
        </p:nvSpPr>
        <p:spPr>
          <a:xfrm>
            <a:off x="290946" y="247857"/>
            <a:ext cx="80983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01</a:t>
            </a:r>
            <a:endParaRPr lang="zh-CN" altLang="en-US" sz="4000" dirty="0">
              <a:solidFill>
                <a:schemeClr val="bg1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500844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 dir="u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50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0"/>
                            </p:stCondLst>
                            <p:childTnLst>
                              <p:par>
                                <p:cTn id="5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500"/>
                            </p:stCondLst>
                            <p:childTnLst>
                              <p:par>
                                <p:cTn id="60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0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500"/>
                            </p:stCondLst>
                            <p:childTnLst>
                              <p:par>
                                <p:cTn id="6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000"/>
                            </p:stCondLst>
                            <p:childTnLst>
                              <p:par>
                                <p:cTn id="75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8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7500"/>
                            </p:stCondLst>
                            <p:childTnLst>
                              <p:par>
                                <p:cTn id="8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6" grpId="0"/>
      <p:bldP spid="87" grpId="0"/>
      <p:bldP spid="88" grpId="0"/>
      <p:bldP spid="89" grpId="0"/>
      <p:bldP spid="90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4296281" y="1960141"/>
            <a:ext cx="4266192" cy="4236424"/>
            <a:chOff x="7070680" y="1485705"/>
            <a:chExt cx="4469276" cy="4438095"/>
          </a:xfrm>
        </p:grpSpPr>
        <p:grpSp>
          <p:nvGrpSpPr>
            <p:cNvPr id="4" name="Group 3"/>
            <p:cNvGrpSpPr/>
            <p:nvPr/>
          </p:nvGrpSpPr>
          <p:grpSpPr>
            <a:xfrm>
              <a:off x="7070680" y="1485705"/>
              <a:ext cx="4469276" cy="4020315"/>
              <a:chOff x="3472716" y="1692370"/>
              <a:chExt cx="5246568" cy="4719524"/>
            </a:xfrm>
          </p:grpSpPr>
          <p:sp>
            <p:nvSpPr>
              <p:cNvPr id="5" name="Freeform 4"/>
              <p:cNvSpPr>
                <a:spLocks/>
              </p:cNvSpPr>
              <p:nvPr/>
            </p:nvSpPr>
            <p:spPr bwMode="auto">
              <a:xfrm flipH="1">
                <a:off x="5395367" y="4167630"/>
                <a:ext cx="1397174" cy="2244264"/>
              </a:xfrm>
              <a:custGeom>
                <a:avLst/>
                <a:gdLst>
                  <a:gd name="connsiteX0" fmla="*/ 759198 w 1653886"/>
                  <a:gd name="connsiteY0" fmla="*/ 850 h 2656618"/>
                  <a:gd name="connsiteX1" fmla="*/ 763881 w 1653886"/>
                  <a:gd name="connsiteY1" fmla="*/ 488839 h 2656618"/>
                  <a:gd name="connsiteX2" fmla="*/ 459348 w 1653886"/>
                  <a:gd name="connsiteY2" fmla="*/ 298375 h 2656618"/>
                  <a:gd name="connsiteX3" fmla="*/ 233486 w 1653886"/>
                  <a:gd name="connsiteY3" fmla="*/ 125688 h 2656618"/>
                  <a:gd name="connsiteX4" fmla="*/ 502490 w 1653886"/>
                  <a:gd name="connsiteY4" fmla="*/ 735172 h 2656618"/>
                  <a:gd name="connsiteX5" fmla="*/ 55842 w 1653886"/>
                  <a:gd name="connsiteY5" fmla="*/ 326310 h 2656618"/>
                  <a:gd name="connsiteX6" fmla="*/ 48228 w 1653886"/>
                  <a:gd name="connsiteY6" fmla="*/ 514234 h 2656618"/>
                  <a:gd name="connsiteX7" fmla="*/ 411130 w 1653886"/>
                  <a:gd name="connsiteY7" fmla="*/ 930715 h 2656618"/>
                  <a:gd name="connsiteX8" fmla="*/ 65993 w 1653886"/>
                  <a:gd name="connsiteY8" fmla="*/ 750409 h 2656618"/>
                  <a:gd name="connsiteX9" fmla="*/ 170042 w 1653886"/>
                  <a:gd name="connsiteY9" fmla="*/ 981505 h 2656618"/>
                  <a:gd name="connsiteX10" fmla="*/ 723277 w 1653886"/>
                  <a:gd name="connsiteY10" fmla="*/ 1641780 h 2656618"/>
                  <a:gd name="connsiteX11" fmla="*/ 671256 w 1653886"/>
                  <a:gd name="connsiteY11" fmla="*/ 2645894 h 2656618"/>
                  <a:gd name="connsiteX12" fmla="*/ 670238 w 1653886"/>
                  <a:gd name="connsiteY12" fmla="*/ 2656618 h 2656618"/>
                  <a:gd name="connsiteX13" fmla="*/ 1288826 w 1653886"/>
                  <a:gd name="connsiteY13" fmla="*/ 2656618 h 2656618"/>
                  <a:gd name="connsiteX14" fmla="*/ 1277268 w 1653886"/>
                  <a:gd name="connsiteY14" fmla="*/ 2583272 h 2656618"/>
                  <a:gd name="connsiteX15" fmla="*/ 1266361 w 1653886"/>
                  <a:gd name="connsiteY15" fmla="*/ 1331959 h 2656618"/>
                  <a:gd name="connsiteX16" fmla="*/ 1652103 w 1653886"/>
                  <a:gd name="connsiteY16" fmla="*/ 430430 h 2656618"/>
                  <a:gd name="connsiteX17" fmla="*/ 1459232 w 1653886"/>
                  <a:gd name="connsiteY17" fmla="*/ 471062 h 2656618"/>
                  <a:gd name="connsiteX18" fmla="*/ 1098868 w 1653886"/>
                  <a:gd name="connsiteY18" fmla="*/ 732633 h 2656618"/>
                  <a:gd name="connsiteX19" fmla="*/ 794335 w 1653886"/>
                  <a:gd name="connsiteY19" fmla="*/ 8870 h 2656618"/>
                  <a:gd name="connsiteX20" fmla="*/ 759198 w 1653886"/>
                  <a:gd name="connsiteY20" fmla="*/ 850 h 26566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1653886" h="2656618">
                    <a:moveTo>
                      <a:pt x="759198" y="850"/>
                    </a:moveTo>
                    <a:cubicBezTo>
                      <a:pt x="692269" y="17203"/>
                      <a:pt x="726132" y="266631"/>
                      <a:pt x="763881" y="488839"/>
                    </a:cubicBezTo>
                    <a:cubicBezTo>
                      <a:pt x="807024" y="740251"/>
                      <a:pt x="593850" y="600578"/>
                      <a:pt x="459348" y="298375"/>
                    </a:cubicBezTo>
                    <a:cubicBezTo>
                      <a:pt x="324846" y="-3827"/>
                      <a:pt x="246175" y="82516"/>
                      <a:pt x="233486" y="125688"/>
                    </a:cubicBezTo>
                    <a:cubicBezTo>
                      <a:pt x="218259" y="168860"/>
                      <a:pt x="525330" y="707237"/>
                      <a:pt x="502490" y="735172"/>
                    </a:cubicBezTo>
                    <a:cubicBezTo>
                      <a:pt x="482188" y="760567"/>
                      <a:pt x="93908" y="313612"/>
                      <a:pt x="55842" y="326310"/>
                    </a:cubicBezTo>
                    <a:cubicBezTo>
                      <a:pt x="20313" y="339007"/>
                      <a:pt x="-45669" y="374561"/>
                      <a:pt x="48228" y="514234"/>
                    </a:cubicBezTo>
                    <a:cubicBezTo>
                      <a:pt x="139588" y="656447"/>
                      <a:pt x="428895" y="892622"/>
                      <a:pt x="411130" y="930715"/>
                    </a:cubicBezTo>
                    <a:cubicBezTo>
                      <a:pt x="393366" y="971347"/>
                      <a:pt x="152277" y="755488"/>
                      <a:pt x="65993" y="750409"/>
                    </a:cubicBezTo>
                    <a:cubicBezTo>
                      <a:pt x="-22829" y="745330"/>
                      <a:pt x="12700" y="869767"/>
                      <a:pt x="170042" y="981505"/>
                    </a:cubicBezTo>
                    <a:cubicBezTo>
                      <a:pt x="327384" y="1093244"/>
                      <a:pt x="710588" y="1217680"/>
                      <a:pt x="723277" y="1641780"/>
                    </a:cubicBezTo>
                    <a:cubicBezTo>
                      <a:pt x="732001" y="1933348"/>
                      <a:pt x="695144" y="2389360"/>
                      <a:pt x="671256" y="2645894"/>
                    </a:cubicBezTo>
                    <a:lnTo>
                      <a:pt x="670238" y="2656618"/>
                    </a:lnTo>
                    <a:lnTo>
                      <a:pt x="1288826" y="2656618"/>
                    </a:lnTo>
                    <a:lnTo>
                      <a:pt x="1277268" y="2583272"/>
                    </a:lnTo>
                    <a:cubicBezTo>
                      <a:pt x="1221841" y="2210562"/>
                      <a:pt x="1177856" y="1703363"/>
                      <a:pt x="1266361" y="1331959"/>
                    </a:cubicBezTo>
                    <a:cubicBezTo>
                      <a:pt x="1426241" y="669145"/>
                      <a:pt x="1677481" y="532011"/>
                      <a:pt x="1652103" y="430430"/>
                    </a:cubicBezTo>
                    <a:cubicBezTo>
                      <a:pt x="1629263" y="328849"/>
                      <a:pt x="1499836" y="377100"/>
                      <a:pt x="1459232" y="471062"/>
                    </a:cubicBezTo>
                    <a:cubicBezTo>
                      <a:pt x="1418628" y="562485"/>
                      <a:pt x="1253672" y="765646"/>
                      <a:pt x="1098868" y="732633"/>
                    </a:cubicBezTo>
                    <a:cubicBezTo>
                      <a:pt x="946601" y="699619"/>
                      <a:pt x="905997" y="69819"/>
                      <a:pt x="794335" y="8870"/>
                    </a:cubicBezTo>
                    <a:cubicBezTo>
                      <a:pt x="780377" y="934"/>
                      <a:pt x="768759" y="-1486"/>
                      <a:pt x="759198" y="850"/>
                    </a:cubicBezTo>
                    <a:close/>
                  </a:path>
                </a:pathLst>
              </a:custGeom>
              <a:solidFill>
                <a:srgbClr val="002060"/>
              </a:solidFill>
              <a:ln>
                <a:noFill/>
              </a:ln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algn="just">
                  <a:lnSpc>
                    <a:spcPct val="120000"/>
                  </a:lnSpc>
                </a:pPr>
                <a:endParaRPr lang="id-ID" sz="949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6" name="Freeform 67"/>
              <p:cNvSpPr>
                <a:spLocks/>
              </p:cNvSpPr>
              <p:nvPr/>
            </p:nvSpPr>
            <p:spPr bwMode="auto">
              <a:xfrm rot="1883109">
                <a:off x="3472716" y="3077532"/>
                <a:ext cx="1975673" cy="1969537"/>
              </a:xfrm>
              <a:custGeom>
                <a:avLst/>
                <a:gdLst>
                  <a:gd name="T0" fmla="*/ 270 w 270"/>
                  <a:gd name="T1" fmla="*/ 138 h 269"/>
                  <a:gd name="T2" fmla="*/ 0 w 270"/>
                  <a:gd name="T3" fmla="*/ 187 h 269"/>
                  <a:gd name="T4" fmla="*/ 262 w 270"/>
                  <a:gd name="T5" fmla="*/ 117 h 269"/>
                  <a:gd name="T6" fmla="*/ 119 w 270"/>
                  <a:gd name="T7" fmla="*/ 152 h 269"/>
                  <a:gd name="T8" fmla="*/ 270 w 270"/>
                  <a:gd name="T9" fmla="*/ 138 h 2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0" h="269">
                    <a:moveTo>
                      <a:pt x="270" y="138"/>
                    </a:moveTo>
                    <a:cubicBezTo>
                      <a:pt x="270" y="138"/>
                      <a:pt x="186" y="269"/>
                      <a:pt x="0" y="187"/>
                    </a:cubicBezTo>
                    <a:cubicBezTo>
                      <a:pt x="0" y="187"/>
                      <a:pt x="94" y="0"/>
                      <a:pt x="262" y="117"/>
                    </a:cubicBezTo>
                    <a:cubicBezTo>
                      <a:pt x="262" y="117"/>
                      <a:pt x="165" y="153"/>
                      <a:pt x="119" y="152"/>
                    </a:cubicBezTo>
                    <a:cubicBezTo>
                      <a:pt x="119" y="152"/>
                      <a:pt x="224" y="164"/>
                      <a:pt x="270" y="138"/>
                    </a:cubicBezTo>
                    <a:close/>
                  </a:path>
                </a:pathLst>
              </a:custGeom>
              <a:solidFill>
                <a:srgbClr val="0070C0"/>
              </a:solidFill>
              <a:ln>
                <a:noFill/>
              </a:ln>
              <a:extLst/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US" sz="949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7" name="Freeform 67"/>
              <p:cNvSpPr>
                <a:spLocks/>
              </p:cNvSpPr>
              <p:nvPr/>
            </p:nvSpPr>
            <p:spPr bwMode="auto">
              <a:xfrm rot="4961872">
                <a:off x="4339838" y="2042516"/>
                <a:ext cx="2397282" cy="2389837"/>
              </a:xfrm>
              <a:custGeom>
                <a:avLst/>
                <a:gdLst>
                  <a:gd name="T0" fmla="*/ 270 w 270"/>
                  <a:gd name="T1" fmla="*/ 138 h 269"/>
                  <a:gd name="T2" fmla="*/ 0 w 270"/>
                  <a:gd name="T3" fmla="*/ 187 h 269"/>
                  <a:gd name="T4" fmla="*/ 262 w 270"/>
                  <a:gd name="T5" fmla="*/ 117 h 269"/>
                  <a:gd name="T6" fmla="*/ 119 w 270"/>
                  <a:gd name="T7" fmla="*/ 152 h 269"/>
                  <a:gd name="T8" fmla="*/ 270 w 270"/>
                  <a:gd name="T9" fmla="*/ 138 h 2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0" h="269">
                    <a:moveTo>
                      <a:pt x="270" y="138"/>
                    </a:moveTo>
                    <a:cubicBezTo>
                      <a:pt x="270" y="138"/>
                      <a:pt x="186" y="269"/>
                      <a:pt x="0" y="187"/>
                    </a:cubicBezTo>
                    <a:cubicBezTo>
                      <a:pt x="0" y="187"/>
                      <a:pt x="94" y="0"/>
                      <a:pt x="262" y="117"/>
                    </a:cubicBezTo>
                    <a:cubicBezTo>
                      <a:pt x="262" y="117"/>
                      <a:pt x="165" y="153"/>
                      <a:pt x="119" y="152"/>
                    </a:cubicBezTo>
                    <a:cubicBezTo>
                      <a:pt x="119" y="152"/>
                      <a:pt x="224" y="164"/>
                      <a:pt x="270" y="138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/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US" sz="949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8" name="Freeform 67"/>
              <p:cNvSpPr>
                <a:spLocks/>
              </p:cNvSpPr>
              <p:nvPr/>
            </p:nvSpPr>
            <p:spPr bwMode="auto">
              <a:xfrm rot="7696778">
                <a:off x="5819972" y="2184633"/>
                <a:ext cx="2112165" cy="2105606"/>
              </a:xfrm>
              <a:custGeom>
                <a:avLst/>
                <a:gdLst>
                  <a:gd name="T0" fmla="*/ 270 w 270"/>
                  <a:gd name="T1" fmla="*/ 138 h 269"/>
                  <a:gd name="T2" fmla="*/ 0 w 270"/>
                  <a:gd name="T3" fmla="*/ 187 h 269"/>
                  <a:gd name="T4" fmla="*/ 262 w 270"/>
                  <a:gd name="T5" fmla="*/ 117 h 269"/>
                  <a:gd name="T6" fmla="*/ 119 w 270"/>
                  <a:gd name="T7" fmla="*/ 152 h 269"/>
                  <a:gd name="T8" fmla="*/ 270 w 270"/>
                  <a:gd name="T9" fmla="*/ 138 h 2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0" h="269">
                    <a:moveTo>
                      <a:pt x="270" y="138"/>
                    </a:moveTo>
                    <a:cubicBezTo>
                      <a:pt x="270" y="138"/>
                      <a:pt x="186" y="269"/>
                      <a:pt x="0" y="187"/>
                    </a:cubicBezTo>
                    <a:cubicBezTo>
                      <a:pt x="0" y="187"/>
                      <a:pt x="94" y="0"/>
                      <a:pt x="262" y="117"/>
                    </a:cubicBezTo>
                    <a:cubicBezTo>
                      <a:pt x="262" y="117"/>
                      <a:pt x="165" y="153"/>
                      <a:pt x="119" y="152"/>
                    </a:cubicBezTo>
                    <a:cubicBezTo>
                      <a:pt x="119" y="152"/>
                      <a:pt x="224" y="164"/>
                      <a:pt x="270" y="138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xtLst/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US" sz="949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9" name="Freeform 67"/>
              <p:cNvSpPr>
                <a:spLocks/>
              </p:cNvSpPr>
              <p:nvPr/>
            </p:nvSpPr>
            <p:spPr bwMode="auto">
              <a:xfrm rot="10345882">
                <a:off x="6798191" y="3266787"/>
                <a:ext cx="1921093" cy="1915127"/>
              </a:xfrm>
              <a:custGeom>
                <a:avLst/>
                <a:gdLst>
                  <a:gd name="T0" fmla="*/ 270 w 270"/>
                  <a:gd name="T1" fmla="*/ 138 h 269"/>
                  <a:gd name="T2" fmla="*/ 0 w 270"/>
                  <a:gd name="T3" fmla="*/ 187 h 269"/>
                  <a:gd name="T4" fmla="*/ 262 w 270"/>
                  <a:gd name="T5" fmla="*/ 117 h 269"/>
                  <a:gd name="T6" fmla="*/ 119 w 270"/>
                  <a:gd name="T7" fmla="*/ 152 h 269"/>
                  <a:gd name="T8" fmla="*/ 270 w 270"/>
                  <a:gd name="T9" fmla="*/ 138 h 2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0" h="269">
                    <a:moveTo>
                      <a:pt x="270" y="138"/>
                    </a:moveTo>
                    <a:cubicBezTo>
                      <a:pt x="270" y="138"/>
                      <a:pt x="186" y="269"/>
                      <a:pt x="0" y="187"/>
                    </a:cubicBezTo>
                    <a:cubicBezTo>
                      <a:pt x="0" y="187"/>
                      <a:pt x="94" y="0"/>
                      <a:pt x="262" y="117"/>
                    </a:cubicBezTo>
                    <a:cubicBezTo>
                      <a:pt x="262" y="117"/>
                      <a:pt x="165" y="153"/>
                      <a:pt x="119" y="152"/>
                    </a:cubicBezTo>
                    <a:cubicBezTo>
                      <a:pt x="119" y="152"/>
                      <a:pt x="224" y="164"/>
                      <a:pt x="270" y="138"/>
                    </a:cubicBezTo>
                    <a:close/>
                  </a:path>
                </a:pathLst>
              </a:custGeom>
              <a:solidFill>
                <a:srgbClr val="0070C0"/>
              </a:solidFill>
              <a:ln>
                <a:noFill/>
              </a:ln>
              <a:extLst/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US" sz="949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0" name="Freeform 67"/>
              <p:cNvSpPr>
                <a:spLocks/>
              </p:cNvSpPr>
              <p:nvPr/>
            </p:nvSpPr>
            <p:spPr bwMode="auto">
              <a:xfrm rot="12440007">
                <a:off x="6858380" y="4596385"/>
                <a:ext cx="1424405" cy="1419981"/>
              </a:xfrm>
              <a:custGeom>
                <a:avLst/>
                <a:gdLst>
                  <a:gd name="T0" fmla="*/ 270 w 270"/>
                  <a:gd name="T1" fmla="*/ 138 h 269"/>
                  <a:gd name="T2" fmla="*/ 0 w 270"/>
                  <a:gd name="T3" fmla="*/ 187 h 269"/>
                  <a:gd name="T4" fmla="*/ 262 w 270"/>
                  <a:gd name="T5" fmla="*/ 117 h 269"/>
                  <a:gd name="T6" fmla="*/ 119 w 270"/>
                  <a:gd name="T7" fmla="*/ 152 h 269"/>
                  <a:gd name="T8" fmla="*/ 270 w 270"/>
                  <a:gd name="T9" fmla="*/ 138 h 2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0" h="269">
                    <a:moveTo>
                      <a:pt x="270" y="138"/>
                    </a:moveTo>
                    <a:cubicBezTo>
                      <a:pt x="270" y="138"/>
                      <a:pt x="186" y="269"/>
                      <a:pt x="0" y="187"/>
                    </a:cubicBezTo>
                    <a:cubicBezTo>
                      <a:pt x="0" y="187"/>
                      <a:pt x="94" y="0"/>
                      <a:pt x="262" y="117"/>
                    </a:cubicBezTo>
                    <a:cubicBezTo>
                      <a:pt x="262" y="117"/>
                      <a:pt x="165" y="153"/>
                      <a:pt x="119" y="152"/>
                    </a:cubicBezTo>
                    <a:cubicBezTo>
                      <a:pt x="119" y="152"/>
                      <a:pt x="224" y="164"/>
                      <a:pt x="270" y="138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/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US" sz="949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1" name="Freeform 67"/>
              <p:cNvSpPr>
                <a:spLocks/>
              </p:cNvSpPr>
              <p:nvPr/>
            </p:nvSpPr>
            <p:spPr bwMode="auto">
              <a:xfrm rot="20954305">
                <a:off x="3963464" y="4429907"/>
                <a:ext cx="1424405" cy="1419981"/>
              </a:xfrm>
              <a:custGeom>
                <a:avLst/>
                <a:gdLst>
                  <a:gd name="T0" fmla="*/ 270 w 270"/>
                  <a:gd name="T1" fmla="*/ 138 h 269"/>
                  <a:gd name="T2" fmla="*/ 0 w 270"/>
                  <a:gd name="T3" fmla="*/ 187 h 269"/>
                  <a:gd name="T4" fmla="*/ 262 w 270"/>
                  <a:gd name="T5" fmla="*/ 117 h 269"/>
                  <a:gd name="T6" fmla="*/ 119 w 270"/>
                  <a:gd name="T7" fmla="*/ 152 h 269"/>
                  <a:gd name="T8" fmla="*/ 270 w 270"/>
                  <a:gd name="T9" fmla="*/ 138 h 2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0" h="269">
                    <a:moveTo>
                      <a:pt x="270" y="138"/>
                    </a:moveTo>
                    <a:cubicBezTo>
                      <a:pt x="270" y="138"/>
                      <a:pt x="186" y="269"/>
                      <a:pt x="0" y="187"/>
                    </a:cubicBezTo>
                    <a:cubicBezTo>
                      <a:pt x="0" y="187"/>
                      <a:pt x="94" y="0"/>
                      <a:pt x="262" y="117"/>
                    </a:cubicBezTo>
                    <a:cubicBezTo>
                      <a:pt x="262" y="117"/>
                      <a:pt x="165" y="153"/>
                      <a:pt x="119" y="152"/>
                    </a:cubicBezTo>
                    <a:cubicBezTo>
                      <a:pt x="119" y="152"/>
                      <a:pt x="224" y="164"/>
                      <a:pt x="270" y="138"/>
                    </a:cubicBezTo>
                    <a:close/>
                  </a:path>
                </a:pathLst>
              </a:custGeom>
              <a:solidFill>
                <a:srgbClr val="0070C0"/>
              </a:solidFill>
              <a:ln>
                <a:noFill/>
              </a:ln>
              <a:extLst/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US" sz="949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2" name="Freeform 67"/>
              <p:cNvSpPr>
                <a:spLocks/>
              </p:cNvSpPr>
              <p:nvPr/>
            </p:nvSpPr>
            <p:spPr bwMode="auto">
              <a:xfrm rot="2241606">
                <a:off x="3489891" y="2406325"/>
                <a:ext cx="1187759" cy="1184070"/>
              </a:xfrm>
              <a:custGeom>
                <a:avLst/>
                <a:gdLst>
                  <a:gd name="T0" fmla="*/ 270 w 270"/>
                  <a:gd name="T1" fmla="*/ 138 h 269"/>
                  <a:gd name="T2" fmla="*/ 0 w 270"/>
                  <a:gd name="T3" fmla="*/ 187 h 269"/>
                  <a:gd name="T4" fmla="*/ 262 w 270"/>
                  <a:gd name="T5" fmla="*/ 117 h 269"/>
                  <a:gd name="T6" fmla="*/ 119 w 270"/>
                  <a:gd name="T7" fmla="*/ 152 h 269"/>
                  <a:gd name="T8" fmla="*/ 270 w 270"/>
                  <a:gd name="T9" fmla="*/ 138 h 2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0" h="269">
                    <a:moveTo>
                      <a:pt x="270" y="138"/>
                    </a:moveTo>
                    <a:cubicBezTo>
                      <a:pt x="270" y="138"/>
                      <a:pt x="186" y="269"/>
                      <a:pt x="0" y="187"/>
                    </a:cubicBezTo>
                    <a:cubicBezTo>
                      <a:pt x="0" y="187"/>
                      <a:pt x="94" y="0"/>
                      <a:pt x="262" y="117"/>
                    </a:cubicBezTo>
                    <a:cubicBezTo>
                      <a:pt x="262" y="117"/>
                      <a:pt x="165" y="153"/>
                      <a:pt x="119" y="152"/>
                    </a:cubicBezTo>
                    <a:cubicBezTo>
                      <a:pt x="119" y="152"/>
                      <a:pt x="224" y="164"/>
                      <a:pt x="270" y="138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xtLst/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US" sz="949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3" name="Freeform 67"/>
              <p:cNvSpPr>
                <a:spLocks/>
              </p:cNvSpPr>
              <p:nvPr/>
            </p:nvSpPr>
            <p:spPr bwMode="auto">
              <a:xfrm rot="6355571">
                <a:off x="5654693" y="1694215"/>
                <a:ext cx="1187759" cy="1184070"/>
              </a:xfrm>
              <a:custGeom>
                <a:avLst/>
                <a:gdLst>
                  <a:gd name="T0" fmla="*/ 270 w 270"/>
                  <a:gd name="T1" fmla="*/ 138 h 269"/>
                  <a:gd name="T2" fmla="*/ 0 w 270"/>
                  <a:gd name="T3" fmla="*/ 187 h 269"/>
                  <a:gd name="T4" fmla="*/ 262 w 270"/>
                  <a:gd name="T5" fmla="*/ 117 h 269"/>
                  <a:gd name="T6" fmla="*/ 119 w 270"/>
                  <a:gd name="T7" fmla="*/ 152 h 269"/>
                  <a:gd name="T8" fmla="*/ 270 w 270"/>
                  <a:gd name="T9" fmla="*/ 138 h 2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0" h="269">
                    <a:moveTo>
                      <a:pt x="270" y="138"/>
                    </a:moveTo>
                    <a:cubicBezTo>
                      <a:pt x="270" y="138"/>
                      <a:pt x="186" y="269"/>
                      <a:pt x="0" y="187"/>
                    </a:cubicBezTo>
                    <a:cubicBezTo>
                      <a:pt x="0" y="187"/>
                      <a:pt x="94" y="0"/>
                      <a:pt x="262" y="117"/>
                    </a:cubicBezTo>
                    <a:cubicBezTo>
                      <a:pt x="262" y="117"/>
                      <a:pt x="165" y="153"/>
                      <a:pt x="119" y="152"/>
                    </a:cubicBezTo>
                    <a:cubicBezTo>
                      <a:pt x="119" y="152"/>
                      <a:pt x="224" y="164"/>
                      <a:pt x="270" y="138"/>
                    </a:cubicBezTo>
                    <a:close/>
                  </a:path>
                </a:pathLst>
              </a:custGeom>
              <a:solidFill>
                <a:srgbClr val="0070C0"/>
              </a:solidFill>
              <a:ln>
                <a:noFill/>
              </a:ln>
              <a:extLst/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US" sz="949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4" name="Freeform 67"/>
              <p:cNvSpPr>
                <a:spLocks/>
              </p:cNvSpPr>
              <p:nvPr/>
            </p:nvSpPr>
            <p:spPr bwMode="auto">
              <a:xfrm rot="9774375">
                <a:off x="7378684" y="2652032"/>
                <a:ext cx="1187759" cy="1184070"/>
              </a:xfrm>
              <a:custGeom>
                <a:avLst/>
                <a:gdLst>
                  <a:gd name="T0" fmla="*/ 270 w 270"/>
                  <a:gd name="T1" fmla="*/ 138 h 269"/>
                  <a:gd name="T2" fmla="*/ 0 w 270"/>
                  <a:gd name="T3" fmla="*/ 187 h 269"/>
                  <a:gd name="T4" fmla="*/ 262 w 270"/>
                  <a:gd name="T5" fmla="*/ 117 h 269"/>
                  <a:gd name="T6" fmla="*/ 119 w 270"/>
                  <a:gd name="T7" fmla="*/ 152 h 269"/>
                  <a:gd name="T8" fmla="*/ 270 w 270"/>
                  <a:gd name="T9" fmla="*/ 138 h 2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0" h="269">
                    <a:moveTo>
                      <a:pt x="270" y="138"/>
                    </a:moveTo>
                    <a:cubicBezTo>
                      <a:pt x="270" y="138"/>
                      <a:pt x="186" y="269"/>
                      <a:pt x="0" y="187"/>
                    </a:cubicBezTo>
                    <a:cubicBezTo>
                      <a:pt x="0" y="187"/>
                      <a:pt x="94" y="0"/>
                      <a:pt x="262" y="117"/>
                    </a:cubicBezTo>
                    <a:cubicBezTo>
                      <a:pt x="262" y="117"/>
                      <a:pt x="165" y="153"/>
                      <a:pt x="119" y="152"/>
                    </a:cubicBezTo>
                    <a:cubicBezTo>
                      <a:pt x="119" y="152"/>
                      <a:pt x="224" y="164"/>
                      <a:pt x="270" y="138"/>
                    </a:cubicBezTo>
                    <a:close/>
                  </a:path>
                </a:pathLst>
              </a:custGeom>
              <a:solidFill>
                <a:srgbClr val="0070C0"/>
              </a:solidFill>
              <a:ln>
                <a:noFill/>
              </a:ln>
              <a:extLst/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US" sz="949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sp>
          <p:nvSpPr>
            <p:cNvPr id="21" name="Freeform 20"/>
            <p:cNvSpPr/>
            <p:nvPr/>
          </p:nvSpPr>
          <p:spPr>
            <a:xfrm>
              <a:off x="7135090" y="5202683"/>
              <a:ext cx="4139963" cy="721117"/>
            </a:xfrm>
            <a:custGeom>
              <a:avLst/>
              <a:gdLst>
                <a:gd name="connsiteX0" fmla="*/ 2069981 w 4139963"/>
                <a:gd name="connsiteY0" fmla="*/ 0 h 721117"/>
                <a:gd name="connsiteX1" fmla="*/ 4041693 w 4139963"/>
                <a:gd name="connsiteY1" fmla="*/ 631822 h 721117"/>
                <a:gd name="connsiteX2" fmla="*/ 4139963 w 4139963"/>
                <a:gd name="connsiteY2" fmla="*/ 721117 h 721117"/>
                <a:gd name="connsiteX3" fmla="*/ 4029024 w 4139963"/>
                <a:gd name="connsiteY3" fmla="*/ 677936 h 721117"/>
                <a:gd name="connsiteX4" fmla="*/ 2069980 w 4139963"/>
                <a:gd name="connsiteY4" fmla="*/ 366464 h 721117"/>
                <a:gd name="connsiteX5" fmla="*/ 110936 w 4139963"/>
                <a:gd name="connsiteY5" fmla="*/ 677936 h 721117"/>
                <a:gd name="connsiteX6" fmla="*/ 0 w 4139963"/>
                <a:gd name="connsiteY6" fmla="*/ 721115 h 721117"/>
                <a:gd name="connsiteX7" fmla="*/ 98269 w 4139963"/>
                <a:gd name="connsiteY7" fmla="*/ 631822 h 721117"/>
                <a:gd name="connsiteX8" fmla="*/ 2069981 w 4139963"/>
                <a:gd name="connsiteY8" fmla="*/ 0 h 7211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139963" h="721117">
                  <a:moveTo>
                    <a:pt x="2069981" y="0"/>
                  </a:moveTo>
                  <a:cubicBezTo>
                    <a:pt x="2863778" y="0"/>
                    <a:pt x="3573033" y="245952"/>
                    <a:pt x="4041693" y="631822"/>
                  </a:cubicBezTo>
                  <a:lnTo>
                    <a:pt x="4139963" y="721117"/>
                  </a:lnTo>
                  <a:lnTo>
                    <a:pt x="4029024" y="677936"/>
                  </a:lnTo>
                  <a:cubicBezTo>
                    <a:pt x="3469804" y="481289"/>
                    <a:pt x="2795654" y="366464"/>
                    <a:pt x="2069980" y="366464"/>
                  </a:cubicBezTo>
                  <a:cubicBezTo>
                    <a:pt x="1344306" y="366464"/>
                    <a:pt x="670157" y="481289"/>
                    <a:pt x="110936" y="677936"/>
                  </a:cubicBezTo>
                  <a:lnTo>
                    <a:pt x="0" y="721115"/>
                  </a:lnTo>
                  <a:lnTo>
                    <a:pt x="98269" y="631822"/>
                  </a:lnTo>
                  <a:cubicBezTo>
                    <a:pt x="566929" y="245952"/>
                    <a:pt x="1276184" y="0"/>
                    <a:pt x="2069981" y="0"/>
                  </a:cubicBezTo>
                  <a:close/>
                </a:path>
              </a:pathLst>
            </a:cu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cs typeface="+mn-ea"/>
                <a:sym typeface="+mn-lt"/>
              </a:endParaRPr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1248762" y="2419597"/>
            <a:ext cx="2597148" cy="830772"/>
            <a:chOff x="786306" y="2525730"/>
            <a:chExt cx="2462751" cy="787782"/>
          </a:xfrm>
        </p:grpSpPr>
        <p:sp>
          <p:nvSpPr>
            <p:cNvPr id="25" name="Rectangle 24"/>
            <p:cNvSpPr/>
            <p:nvPr/>
          </p:nvSpPr>
          <p:spPr>
            <a:xfrm>
              <a:off x="786306" y="2805693"/>
              <a:ext cx="2462751" cy="50781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……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……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1895610" y="2525730"/>
              <a:ext cx="1345549" cy="31732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1307737" y="4577350"/>
            <a:ext cx="2597148" cy="830772"/>
            <a:chOff x="842229" y="4571823"/>
            <a:chExt cx="2462751" cy="787782"/>
          </a:xfrm>
        </p:grpSpPr>
        <p:sp>
          <p:nvSpPr>
            <p:cNvPr id="27" name="Rectangle 26"/>
            <p:cNvSpPr/>
            <p:nvPr/>
          </p:nvSpPr>
          <p:spPr>
            <a:xfrm>
              <a:off x="842229" y="4851786"/>
              <a:ext cx="2462751" cy="50781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……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……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1959431" y="4571823"/>
              <a:ext cx="1345549" cy="31732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8779047" y="2419599"/>
            <a:ext cx="2597148" cy="830772"/>
            <a:chOff x="8887019" y="2525730"/>
            <a:chExt cx="2462751" cy="787782"/>
          </a:xfrm>
        </p:grpSpPr>
        <p:sp>
          <p:nvSpPr>
            <p:cNvPr id="29" name="Rectangle 28"/>
            <p:cNvSpPr/>
            <p:nvPr/>
          </p:nvSpPr>
          <p:spPr>
            <a:xfrm flipH="1">
              <a:off x="8887019" y="2805693"/>
              <a:ext cx="2462751" cy="50781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……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……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0" name="TextBox 29"/>
            <p:cNvSpPr txBox="1"/>
            <p:nvPr/>
          </p:nvSpPr>
          <p:spPr>
            <a:xfrm flipH="1">
              <a:off x="8897662" y="2525730"/>
              <a:ext cx="1345549" cy="31732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7" name="Group 16"/>
          <p:cNvGrpSpPr/>
          <p:nvPr/>
        </p:nvGrpSpPr>
        <p:grpSpPr>
          <a:xfrm>
            <a:off x="8838022" y="4577351"/>
            <a:ext cx="2597148" cy="830772"/>
            <a:chOff x="8942942" y="4571823"/>
            <a:chExt cx="2462751" cy="787782"/>
          </a:xfrm>
        </p:grpSpPr>
        <p:sp>
          <p:nvSpPr>
            <p:cNvPr id="31" name="Rectangle 30"/>
            <p:cNvSpPr/>
            <p:nvPr/>
          </p:nvSpPr>
          <p:spPr>
            <a:xfrm flipH="1">
              <a:off x="8942942" y="4851786"/>
              <a:ext cx="2462751" cy="50781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……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……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2" name="TextBox 31"/>
            <p:cNvSpPr txBox="1"/>
            <p:nvPr/>
          </p:nvSpPr>
          <p:spPr>
            <a:xfrm flipH="1">
              <a:off x="8953585" y="4571823"/>
              <a:ext cx="1345549" cy="31732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1618619" y="316323"/>
            <a:ext cx="4801314" cy="820351"/>
            <a:chOff x="4547065" y="1641064"/>
            <a:chExt cx="4801314" cy="820351"/>
          </a:xfrm>
        </p:grpSpPr>
        <p:sp>
          <p:nvSpPr>
            <p:cNvPr id="38" name="矩形 37"/>
            <p:cNvSpPr/>
            <p:nvPr/>
          </p:nvSpPr>
          <p:spPr>
            <a:xfrm>
              <a:off x="4547065" y="1641064"/>
              <a:ext cx="4801314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600" dirty="0"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单击此处添加标题文本</a:t>
              </a:r>
            </a:p>
          </p:txBody>
        </p:sp>
        <p:sp>
          <p:nvSpPr>
            <p:cNvPr id="39" name="矩形 38"/>
            <p:cNvSpPr/>
            <p:nvPr/>
          </p:nvSpPr>
          <p:spPr>
            <a:xfrm>
              <a:off x="4595743" y="2199805"/>
              <a:ext cx="3537232" cy="2616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en-US" altLang="zh-CN" sz="1100" i="1" dirty="0" smtClean="0">
                  <a:solidFill>
                    <a:schemeClr val="bg1">
                      <a:lumMod val="75000"/>
                    </a:schemeClr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rPr>
                <a:t>CLICK HERE TO ADD TITLE TEXT</a:t>
              </a:r>
              <a:endParaRPr lang="zh-CN" altLang="en-US" sz="1100" i="1" dirty="0">
                <a:solidFill>
                  <a:schemeClr val="bg1">
                    <a:lumMod val="75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endParaRPr>
            </a:p>
          </p:txBody>
        </p:sp>
      </p:grpSp>
      <p:sp>
        <p:nvSpPr>
          <p:cNvPr id="40" name="文本框 39"/>
          <p:cNvSpPr txBox="1"/>
          <p:nvPr/>
        </p:nvSpPr>
        <p:spPr>
          <a:xfrm>
            <a:off x="290946" y="247857"/>
            <a:ext cx="80983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01</a:t>
            </a:r>
            <a:endParaRPr lang="zh-CN" altLang="en-US" sz="4000" dirty="0">
              <a:solidFill>
                <a:schemeClr val="bg1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34666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 dir="u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文本框 52"/>
          <p:cNvSpPr txBox="1"/>
          <p:nvPr/>
        </p:nvSpPr>
        <p:spPr>
          <a:xfrm>
            <a:off x="4197127" y="736005"/>
            <a:ext cx="3288080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9900" dirty="0" smtClean="0">
                <a:solidFill>
                  <a:srgbClr val="00B0F0"/>
                </a:solidFill>
                <a:effectLst>
                  <a:outerShdw blurRad="60007" dist="200025" dir="15000000" sy="30000" kx="-1800000" algn="bl" rotWithShape="0">
                    <a:schemeClr val="bg1">
                      <a:lumMod val="75000"/>
                      <a:alpha val="32000"/>
                    </a:scheme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01</a:t>
            </a:r>
            <a:endParaRPr lang="zh-CN" altLang="en-US" sz="19900" dirty="0">
              <a:solidFill>
                <a:srgbClr val="00B0F0"/>
              </a:solidFill>
              <a:effectLst>
                <a:outerShdw blurRad="60007" dist="200025" dir="15000000" sy="30000" kx="-1800000" algn="bl" rotWithShape="0">
                  <a:schemeClr val="bg1">
                    <a:lumMod val="75000"/>
                    <a:alpha val="32000"/>
                  </a:schemeClr>
                </a:outerShdw>
              </a:effectLst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grpSp>
        <p:nvGrpSpPr>
          <p:cNvPr id="54" name="组合 53"/>
          <p:cNvGrpSpPr/>
          <p:nvPr/>
        </p:nvGrpSpPr>
        <p:grpSpPr>
          <a:xfrm>
            <a:off x="4327932" y="3507305"/>
            <a:ext cx="4801314" cy="971257"/>
            <a:chOff x="4547065" y="1641064"/>
            <a:chExt cx="4801314" cy="971257"/>
          </a:xfrm>
        </p:grpSpPr>
        <p:sp>
          <p:nvSpPr>
            <p:cNvPr id="14" name="矩形 13"/>
            <p:cNvSpPr/>
            <p:nvPr/>
          </p:nvSpPr>
          <p:spPr>
            <a:xfrm>
              <a:off x="4547065" y="1641064"/>
              <a:ext cx="4801314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600" dirty="0"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单击此处添加标题文本</a:t>
              </a:r>
            </a:p>
          </p:txBody>
        </p:sp>
        <p:sp>
          <p:nvSpPr>
            <p:cNvPr id="52" name="矩形 51"/>
            <p:cNvSpPr/>
            <p:nvPr/>
          </p:nvSpPr>
          <p:spPr>
            <a:xfrm>
              <a:off x="4573385" y="2304544"/>
              <a:ext cx="4166970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en-US" altLang="zh-CN" sz="1400" i="1" dirty="0" smtClean="0">
                  <a:solidFill>
                    <a:schemeClr val="bg1">
                      <a:lumMod val="75000"/>
                    </a:schemeClr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rPr>
                <a:t>CLICK HERE TO ADD TITLE TEXT</a:t>
              </a:r>
              <a:endParaRPr lang="zh-CN" altLang="en-US" sz="1400" i="1" dirty="0">
                <a:solidFill>
                  <a:schemeClr val="bg1">
                    <a:lumMod val="75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endParaRPr>
            </a:p>
          </p:txBody>
        </p:sp>
      </p:grpSp>
      <p:sp>
        <p:nvSpPr>
          <p:cNvPr id="4" name="矩形 3"/>
          <p:cNvSpPr/>
          <p:nvPr/>
        </p:nvSpPr>
        <p:spPr>
          <a:xfrm>
            <a:off x="4323643" y="4766594"/>
            <a:ext cx="480131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根据自己的需要添加适当的文字，此处添加详细文本描述，建议与标题相关尽量简洁... ...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1" y="0"/>
            <a:ext cx="5509039" cy="7232652"/>
            <a:chOff x="1" y="0"/>
            <a:chExt cx="5509039" cy="7232652"/>
          </a:xfrm>
        </p:grpSpPr>
        <p:sp>
          <p:nvSpPr>
            <p:cNvPr id="11" name="任意多边形 10"/>
            <p:cNvSpPr/>
            <p:nvPr/>
          </p:nvSpPr>
          <p:spPr>
            <a:xfrm>
              <a:off x="1" y="0"/>
              <a:ext cx="5509039" cy="7232650"/>
            </a:xfrm>
            <a:custGeom>
              <a:avLst/>
              <a:gdLst>
                <a:gd name="connsiteX0" fmla="*/ 0 w 5509039"/>
                <a:gd name="connsiteY0" fmla="*/ 0 h 7232650"/>
                <a:gd name="connsiteX1" fmla="*/ 5509039 w 5509039"/>
                <a:gd name="connsiteY1" fmla="*/ 0 h 7232650"/>
                <a:gd name="connsiteX2" fmla="*/ 5376384 w 5509039"/>
                <a:gd name="connsiteY2" fmla="*/ 37670 h 7232650"/>
                <a:gd name="connsiteX3" fmla="*/ 1532831 w 5509039"/>
                <a:gd name="connsiteY3" fmla="*/ 5261972 h 7232650"/>
                <a:gd name="connsiteX4" fmla="*/ 1864763 w 5509039"/>
                <a:gd name="connsiteY4" fmla="*/ 7142821 h 7232650"/>
                <a:gd name="connsiteX5" fmla="*/ 1900182 w 5509039"/>
                <a:gd name="connsiteY5" fmla="*/ 7232650 h 7232650"/>
                <a:gd name="connsiteX6" fmla="*/ 0 w 5509039"/>
                <a:gd name="connsiteY6" fmla="*/ 7232650 h 7232650"/>
                <a:gd name="connsiteX7" fmla="*/ 0 w 5509039"/>
                <a:gd name="connsiteY7" fmla="*/ 0 h 7232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509039" h="7232650">
                  <a:moveTo>
                    <a:pt x="0" y="0"/>
                  </a:moveTo>
                  <a:lnTo>
                    <a:pt x="5509039" y="0"/>
                  </a:lnTo>
                  <a:lnTo>
                    <a:pt x="5376384" y="37670"/>
                  </a:lnTo>
                  <a:cubicBezTo>
                    <a:pt x="3149624" y="730264"/>
                    <a:pt x="1532831" y="2807307"/>
                    <a:pt x="1532831" y="5261972"/>
                  </a:cubicBezTo>
                  <a:cubicBezTo>
                    <a:pt x="1532831" y="5922844"/>
                    <a:pt x="1650025" y="6556343"/>
                    <a:pt x="1864763" y="7142821"/>
                  </a:cubicBezTo>
                  <a:lnTo>
                    <a:pt x="1900182" y="7232650"/>
                  </a:lnTo>
                  <a:lnTo>
                    <a:pt x="0" y="723265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9D9D9"/>
            </a:solidFill>
            <a:ln w="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2" name="图片 11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198" r="63346"/>
            <a:stretch/>
          </p:blipFill>
          <p:spPr>
            <a:xfrm>
              <a:off x="2" y="0"/>
              <a:ext cx="4539421" cy="7232652"/>
            </a:xfrm>
            <a:custGeom>
              <a:avLst/>
              <a:gdLst>
                <a:gd name="connsiteX0" fmla="*/ 0 w 4539421"/>
                <a:gd name="connsiteY0" fmla="*/ 0 h 7232652"/>
                <a:gd name="connsiteX1" fmla="*/ 4539421 w 4539421"/>
                <a:gd name="connsiteY1" fmla="*/ 0 h 7232652"/>
                <a:gd name="connsiteX2" fmla="*/ 4443064 w 4539421"/>
                <a:gd name="connsiteY2" fmla="*/ 43562 h 7232652"/>
                <a:gd name="connsiteX3" fmla="*/ 1388814 w 4539421"/>
                <a:gd name="connsiteY3" fmla="*/ 4903701 h 7232652"/>
                <a:gd name="connsiteX4" fmla="*/ 1812531 w 4539421"/>
                <a:gd name="connsiteY4" fmla="*/ 7002446 h 7232652"/>
                <a:gd name="connsiteX5" fmla="*/ 1916605 w 4539421"/>
                <a:gd name="connsiteY5" fmla="*/ 7232652 h 7232652"/>
                <a:gd name="connsiteX6" fmla="*/ 0 w 4539421"/>
                <a:gd name="connsiteY6" fmla="*/ 7232652 h 7232652"/>
                <a:gd name="connsiteX7" fmla="*/ 0 w 4539421"/>
                <a:gd name="connsiteY7" fmla="*/ 0 h 72326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539421" h="7232652">
                  <a:moveTo>
                    <a:pt x="0" y="0"/>
                  </a:moveTo>
                  <a:lnTo>
                    <a:pt x="4539421" y="0"/>
                  </a:lnTo>
                  <a:lnTo>
                    <a:pt x="4443064" y="43562"/>
                  </a:lnTo>
                  <a:cubicBezTo>
                    <a:pt x="2635893" y="914346"/>
                    <a:pt x="1388814" y="2763388"/>
                    <a:pt x="1388814" y="4903701"/>
                  </a:cubicBezTo>
                  <a:cubicBezTo>
                    <a:pt x="1388814" y="5648158"/>
                    <a:pt x="1539689" y="6357376"/>
                    <a:pt x="1812531" y="7002446"/>
                  </a:cubicBezTo>
                  <a:lnTo>
                    <a:pt x="1916605" y="7232652"/>
                  </a:lnTo>
                  <a:lnTo>
                    <a:pt x="0" y="7232652"/>
                  </a:lnTo>
                  <a:lnTo>
                    <a:pt x="0" y="0"/>
                  </a:lnTo>
                  <a:close/>
                </a:path>
              </a:pathLst>
            </a:custGeom>
          </p:spPr>
        </p:pic>
      </p:grpSp>
      <p:grpSp>
        <p:nvGrpSpPr>
          <p:cNvPr id="15" name="组合 14"/>
          <p:cNvGrpSpPr/>
          <p:nvPr/>
        </p:nvGrpSpPr>
        <p:grpSpPr>
          <a:xfrm rot="10800000">
            <a:off x="7349711" y="0"/>
            <a:ext cx="5509039" cy="7232652"/>
            <a:chOff x="1" y="0"/>
            <a:chExt cx="5509039" cy="7232652"/>
          </a:xfrm>
        </p:grpSpPr>
        <p:sp>
          <p:nvSpPr>
            <p:cNvPr id="16" name="任意多边形 15"/>
            <p:cNvSpPr/>
            <p:nvPr/>
          </p:nvSpPr>
          <p:spPr>
            <a:xfrm>
              <a:off x="1" y="0"/>
              <a:ext cx="5509039" cy="7232650"/>
            </a:xfrm>
            <a:custGeom>
              <a:avLst/>
              <a:gdLst>
                <a:gd name="connsiteX0" fmla="*/ 0 w 5509039"/>
                <a:gd name="connsiteY0" fmla="*/ 0 h 7232650"/>
                <a:gd name="connsiteX1" fmla="*/ 5509039 w 5509039"/>
                <a:gd name="connsiteY1" fmla="*/ 0 h 7232650"/>
                <a:gd name="connsiteX2" fmla="*/ 5376384 w 5509039"/>
                <a:gd name="connsiteY2" fmla="*/ 37670 h 7232650"/>
                <a:gd name="connsiteX3" fmla="*/ 1532831 w 5509039"/>
                <a:gd name="connsiteY3" fmla="*/ 5261972 h 7232650"/>
                <a:gd name="connsiteX4" fmla="*/ 1864763 w 5509039"/>
                <a:gd name="connsiteY4" fmla="*/ 7142821 h 7232650"/>
                <a:gd name="connsiteX5" fmla="*/ 1900182 w 5509039"/>
                <a:gd name="connsiteY5" fmla="*/ 7232650 h 7232650"/>
                <a:gd name="connsiteX6" fmla="*/ 0 w 5509039"/>
                <a:gd name="connsiteY6" fmla="*/ 7232650 h 7232650"/>
                <a:gd name="connsiteX7" fmla="*/ 0 w 5509039"/>
                <a:gd name="connsiteY7" fmla="*/ 0 h 7232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509039" h="7232650">
                  <a:moveTo>
                    <a:pt x="0" y="0"/>
                  </a:moveTo>
                  <a:lnTo>
                    <a:pt x="5509039" y="0"/>
                  </a:lnTo>
                  <a:lnTo>
                    <a:pt x="5376384" y="37670"/>
                  </a:lnTo>
                  <a:cubicBezTo>
                    <a:pt x="3149624" y="730264"/>
                    <a:pt x="1532831" y="2807307"/>
                    <a:pt x="1532831" y="5261972"/>
                  </a:cubicBezTo>
                  <a:cubicBezTo>
                    <a:pt x="1532831" y="5922844"/>
                    <a:pt x="1650025" y="6556343"/>
                    <a:pt x="1864763" y="7142821"/>
                  </a:cubicBezTo>
                  <a:lnTo>
                    <a:pt x="1900182" y="7232650"/>
                  </a:lnTo>
                  <a:lnTo>
                    <a:pt x="0" y="723265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9D9D9"/>
            </a:solidFill>
            <a:ln w="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7" name="图片 16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198" r="63346"/>
            <a:stretch/>
          </p:blipFill>
          <p:spPr>
            <a:xfrm>
              <a:off x="2" y="0"/>
              <a:ext cx="4539421" cy="7232652"/>
            </a:xfrm>
            <a:custGeom>
              <a:avLst/>
              <a:gdLst>
                <a:gd name="connsiteX0" fmla="*/ 0 w 4539421"/>
                <a:gd name="connsiteY0" fmla="*/ 0 h 7232652"/>
                <a:gd name="connsiteX1" fmla="*/ 4539421 w 4539421"/>
                <a:gd name="connsiteY1" fmla="*/ 0 h 7232652"/>
                <a:gd name="connsiteX2" fmla="*/ 4443064 w 4539421"/>
                <a:gd name="connsiteY2" fmla="*/ 43562 h 7232652"/>
                <a:gd name="connsiteX3" fmla="*/ 1388814 w 4539421"/>
                <a:gd name="connsiteY3" fmla="*/ 4903701 h 7232652"/>
                <a:gd name="connsiteX4" fmla="*/ 1812531 w 4539421"/>
                <a:gd name="connsiteY4" fmla="*/ 7002446 h 7232652"/>
                <a:gd name="connsiteX5" fmla="*/ 1916605 w 4539421"/>
                <a:gd name="connsiteY5" fmla="*/ 7232652 h 7232652"/>
                <a:gd name="connsiteX6" fmla="*/ 0 w 4539421"/>
                <a:gd name="connsiteY6" fmla="*/ 7232652 h 7232652"/>
                <a:gd name="connsiteX7" fmla="*/ 0 w 4539421"/>
                <a:gd name="connsiteY7" fmla="*/ 0 h 72326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539421" h="7232652">
                  <a:moveTo>
                    <a:pt x="0" y="0"/>
                  </a:moveTo>
                  <a:lnTo>
                    <a:pt x="4539421" y="0"/>
                  </a:lnTo>
                  <a:lnTo>
                    <a:pt x="4443064" y="43562"/>
                  </a:lnTo>
                  <a:cubicBezTo>
                    <a:pt x="2635893" y="914346"/>
                    <a:pt x="1388814" y="2763388"/>
                    <a:pt x="1388814" y="4903701"/>
                  </a:cubicBezTo>
                  <a:cubicBezTo>
                    <a:pt x="1388814" y="5648158"/>
                    <a:pt x="1539689" y="6357376"/>
                    <a:pt x="1812531" y="7002446"/>
                  </a:cubicBezTo>
                  <a:lnTo>
                    <a:pt x="1916605" y="7232652"/>
                  </a:lnTo>
                  <a:lnTo>
                    <a:pt x="0" y="7232652"/>
                  </a:lnTo>
                  <a:lnTo>
                    <a:pt x="0" y="0"/>
                  </a:lnTo>
                  <a:close/>
                </a:path>
              </a:pathLst>
            </a:custGeom>
          </p:spPr>
        </p:pic>
      </p:grpSp>
    </p:spTree>
    <p:extLst>
      <p:ext uri="{BB962C8B-B14F-4D97-AF65-F5344CB8AC3E}">
        <p14:creationId xmlns:p14="http://schemas.microsoft.com/office/powerpoint/2010/main" val="5531408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:dissolve/>
      </p:transition>
    </mc:Choice>
    <mc:Fallback xmlns="">
      <p:transition spd="slow" advTm="0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1624"/>
          <p:cNvSpPr/>
          <p:nvPr/>
        </p:nvSpPr>
        <p:spPr>
          <a:xfrm>
            <a:off x="3288387" y="2488121"/>
            <a:ext cx="6345087" cy="355326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1600"/>
                </a:moveTo>
                <a:cubicBezTo>
                  <a:pt x="1730" y="16970"/>
                  <a:pt x="4055" y="13284"/>
                  <a:pt x="7055" y="10308"/>
                </a:cubicBezTo>
                <a:cubicBezTo>
                  <a:pt x="10098" y="7290"/>
                  <a:pt x="13901" y="4973"/>
                  <a:pt x="18380" y="2877"/>
                </a:cubicBezTo>
                <a:lnTo>
                  <a:pt x="18198" y="0"/>
                </a:lnTo>
                <a:lnTo>
                  <a:pt x="21600" y="4603"/>
                </a:lnTo>
                <a:lnTo>
                  <a:pt x="18924" y="11507"/>
                </a:lnTo>
                <a:lnTo>
                  <a:pt x="18743" y="8630"/>
                </a:lnTo>
                <a:cubicBezTo>
                  <a:pt x="14655" y="9764"/>
                  <a:pt x="11069" y="11155"/>
                  <a:pt x="8004" y="13185"/>
                </a:cubicBezTo>
                <a:cubicBezTo>
                  <a:pt x="4885" y="15251"/>
                  <a:pt x="2242" y="17999"/>
                  <a:pt x="0" y="21600"/>
                </a:cubicBezTo>
                <a:close/>
              </a:path>
            </a:pathLst>
          </a:custGeom>
          <a:solidFill>
            <a:schemeClr val="accent4"/>
          </a:solidFill>
          <a:ln w="12700">
            <a:miter lim="400000"/>
          </a:ln>
        </p:spPr>
        <p:txBody>
          <a:bodyPr lIns="0" tIns="0" rIns="0" bIns="0"/>
          <a:lstStyle/>
          <a:p>
            <a:pPr lvl="0">
              <a:lnSpc>
                <a:spcPct val="120000"/>
              </a:lnSpc>
            </a:pPr>
            <a:endParaRPr sz="160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" name="Text Placeholder 3"/>
          <p:cNvSpPr txBox="1">
            <a:spLocks/>
          </p:cNvSpPr>
          <p:nvPr/>
        </p:nvSpPr>
        <p:spPr>
          <a:xfrm>
            <a:off x="1921008" y="4189668"/>
            <a:ext cx="1455414" cy="24231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20000"/>
              </a:lnSpc>
              <a:buNone/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请替换文字内容</a:t>
            </a:r>
          </a:p>
        </p:txBody>
      </p:sp>
      <p:sp>
        <p:nvSpPr>
          <p:cNvPr id="4" name="Text Placeholder 4"/>
          <p:cNvSpPr txBox="1">
            <a:spLocks/>
          </p:cNvSpPr>
          <p:nvPr/>
        </p:nvSpPr>
        <p:spPr>
          <a:xfrm>
            <a:off x="1316807" y="4453996"/>
            <a:ext cx="2069617" cy="29546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20000"/>
              </a:lnSpc>
              <a:buNone/>
            </a:pP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……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" name="Shape 1626"/>
          <p:cNvSpPr/>
          <p:nvPr/>
        </p:nvSpPr>
        <p:spPr>
          <a:xfrm flipV="1">
            <a:off x="3761000" y="4275926"/>
            <a:ext cx="1" cy="1270207"/>
          </a:xfrm>
          <a:prstGeom prst="line">
            <a:avLst/>
          </a:prstGeom>
          <a:ln w="12700">
            <a:solidFill>
              <a:srgbClr val="A6AAA9"/>
            </a:solidFill>
            <a:miter lim="400000"/>
          </a:ln>
        </p:spPr>
        <p:txBody>
          <a:bodyPr lIns="23262" tIns="23262" rIns="23262" bIns="23262" anchor="ctr"/>
          <a:lstStyle/>
          <a:p>
            <a:pPr lvl="0"/>
            <a:endParaRPr sz="160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" name="Shape 1627"/>
          <p:cNvSpPr/>
          <p:nvPr/>
        </p:nvSpPr>
        <p:spPr>
          <a:xfrm flipV="1">
            <a:off x="4977450" y="2888774"/>
            <a:ext cx="1" cy="1803900"/>
          </a:xfrm>
          <a:prstGeom prst="line">
            <a:avLst/>
          </a:prstGeom>
          <a:ln w="12700">
            <a:solidFill>
              <a:srgbClr val="A6AAA9"/>
            </a:solidFill>
            <a:miter lim="400000"/>
          </a:ln>
        </p:spPr>
        <p:txBody>
          <a:bodyPr lIns="23262" tIns="23262" rIns="23262" bIns="23262" anchor="ctr"/>
          <a:lstStyle/>
          <a:p>
            <a:pPr lvl="0"/>
            <a:endParaRPr sz="160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" name="Shape 1628"/>
          <p:cNvSpPr/>
          <p:nvPr/>
        </p:nvSpPr>
        <p:spPr>
          <a:xfrm flipV="1">
            <a:off x="6150256" y="2274125"/>
            <a:ext cx="1" cy="1877028"/>
          </a:xfrm>
          <a:prstGeom prst="line">
            <a:avLst/>
          </a:prstGeom>
          <a:ln w="12700">
            <a:solidFill>
              <a:srgbClr val="A6AAA9"/>
            </a:solidFill>
            <a:miter lim="400000"/>
          </a:ln>
        </p:spPr>
        <p:txBody>
          <a:bodyPr lIns="23262" tIns="23262" rIns="23262" bIns="23262" anchor="ctr"/>
          <a:lstStyle/>
          <a:p>
            <a:pPr lvl="0"/>
            <a:endParaRPr sz="160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" name="Shape 1629"/>
          <p:cNvSpPr/>
          <p:nvPr/>
        </p:nvSpPr>
        <p:spPr>
          <a:xfrm flipV="1">
            <a:off x="7793481" y="3641557"/>
            <a:ext cx="1" cy="1246393"/>
          </a:xfrm>
          <a:prstGeom prst="line">
            <a:avLst/>
          </a:prstGeom>
          <a:ln w="12700">
            <a:solidFill>
              <a:srgbClr val="A6AAA9"/>
            </a:solidFill>
            <a:miter lim="400000"/>
          </a:ln>
        </p:spPr>
        <p:txBody>
          <a:bodyPr lIns="23262" tIns="23262" rIns="23262" bIns="23262" anchor="ctr"/>
          <a:lstStyle/>
          <a:p>
            <a:pPr lvl="0"/>
            <a:endParaRPr sz="160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" name="Shape 1630"/>
          <p:cNvSpPr/>
          <p:nvPr/>
        </p:nvSpPr>
        <p:spPr>
          <a:xfrm>
            <a:off x="3567420" y="4083961"/>
            <a:ext cx="387159" cy="38715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0070C0"/>
          </a:solidFill>
          <a:ln w="12700" cap="flat">
            <a:noFill/>
            <a:miter lim="400000"/>
          </a:ln>
          <a:effectLst/>
        </p:spPr>
        <p:txBody>
          <a:bodyPr wrap="square" lIns="17447" tIns="17447" rIns="17447" bIns="17447" numCol="1" anchor="ctr">
            <a:noAutofit/>
          </a:bodyPr>
          <a:lstStyle/>
          <a:p>
            <a:pPr lvl="0">
              <a:lnSpc>
                <a:spcPct val="120000"/>
              </a:lnSpc>
            </a:pPr>
            <a:endParaRPr sz="160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0" name="Shape 1636"/>
          <p:cNvSpPr/>
          <p:nvPr/>
        </p:nvSpPr>
        <p:spPr>
          <a:xfrm>
            <a:off x="4780806" y="2677406"/>
            <a:ext cx="387159" cy="38715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chemeClr val="accent2"/>
          </a:solidFill>
          <a:ln w="12700" cap="flat">
            <a:noFill/>
            <a:miter lim="400000"/>
          </a:ln>
          <a:effectLst/>
        </p:spPr>
        <p:txBody>
          <a:bodyPr wrap="square" lIns="17447" tIns="17447" rIns="17447" bIns="17447" numCol="1" anchor="ctr">
            <a:noAutofit/>
          </a:bodyPr>
          <a:lstStyle/>
          <a:p>
            <a:pPr lvl="0">
              <a:lnSpc>
                <a:spcPct val="120000"/>
              </a:lnSpc>
            </a:pPr>
            <a:endParaRPr sz="160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1" name="Shape 1642"/>
          <p:cNvSpPr/>
          <p:nvPr/>
        </p:nvSpPr>
        <p:spPr>
          <a:xfrm>
            <a:off x="5959263" y="1910232"/>
            <a:ext cx="387159" cy="38715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0070C0"/>
          </a:solidFill>
          <a:ln w="12700" cap="flat">
            <a:noFill/>
            <a:miter lim="400000"/>
          </a:ln>
          <a:effectLst/>
        </p:spPr>
        <p:txBody>
          <a:bodyPr wrap="square" lIns="17447" tIns="17447" rIns="17447" bIns="17447" numCol="1" anchor="ctr">
            <a:noAutofit/>
          </a:bodyPr>
          <a:lstStyle/>
          <a:p>
            <a:pPr lvl="0">
              <a:lnSpc>
                <a:spcPct val="120000"/>
              </a:lnSpc>
            </a:pPr>
            <a:endParaRPr sz="160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2" name="Shape 1648"/>
          <p:cNvSpPr/>
          <p:nvPr/>
        </p:nvSpPr>
        <p:spPr>
          <a:xfrm>
            <a:off x="7598272" y="4731307"/>
            <a:ext cx="387159" cy="38715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0070C0"/>
          </a:solidFill>
          <a:ln w="12700" cap="flat">
            <a:noFill/>
            <a:miter lim="400000"/>
          </a:ln>
          <a:effectLst/>
        </p:spPr>
        <p:txBody>
          <a:bodyPr wrap="square" lIns="17447" tIns="17447" rIns="17447" bIns="17447" numCol="1" anchor="ctr">
            <a:noAutofit/>
          </a:bodyPr>
          <a:lstStyle/>
          <a:p>
            <a:pPr lvl="0">
              <a:lnSpc>
                <a:spcPct val="120000"/>
              </a:lnSpc>
            </a:pPr>
            <a:endParaRPr sz="160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3" name="Shape 1653"/>
          <p:cNvSpPr/>
          <p:nvPr/>
        </p:nvSpPr>
        <p:spPr>
          <a:xfrm>
            <a:off x="3708087" y="5500752"/>
            <a:ext cx="105820" cy="10582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0" tIns="0" rIns="0" bIns="0"/>
          <a:lstStyle/>
          <a:p>
            <a:pPr lvl="0">
              <a:lnSpc>
                <a:spcPct val="120000"/>
              </a:lnSpc>
            </a:pPr>
            <a:endParaRPr sz="160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4" name="Shape 1654"/>
          <p:cNvSpPr/>
          <p:nvPr/>
        </p:nvSpPr>
        <p:spPr>
          <a:xfrm>
            <a:off x="4895131" y="4612606"/>
            <a:ext cx="164632" cy="16463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0" tIns="0" rIns="0" bIns="0"/>
          <a:lstStyle/>
          <a:p>
            <a:pPr lvl="0">
              <a:lnSpc>
                <a:spcPct val="120000"/>
              </a:lnSpc>
            </a:pPr>
            <a:endParaRPr sz="160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5" name="Shape 1655"/>
          <p:cNvSpPr/>
          <p:nvPr/>
        </p:nvSpPr>
        <p:spPr>
          <a:xfrm>
            <a:off x="6044444" y="4048660"/>
            <a:ext cx="211623" cy="21162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0" tIns="0" rIns="0" bIns="0"/>
          <a:lstStyle/>
          <a:p>
            <a:pPr lvl="0">
              <a:lnSpc>
                <a:spcPct val="120000"/>
              </a:lnSpc>
            </a:pPr>
            <a:endParaRPr sz="160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6" name="Shape 1656"/>
          <p:cNvSpPr/>
          <p:nvPr/>
        </p:nvSpPr>
        <p:spPr>
          <a:xfrm>
            <a:off x="7659778" y="3513302"/>
            <a:ext cx="261698" cy="26169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0" tIns="0" rIns="0" bIns="0"/>
          <a:lstStyle/>
          <a:p>
            <a:pPr lvl="0">
              <a:lnSpc>
                <a:spcPct val="120000"/>
              </a:lnSpc>
            </a:pPr>
            <a:endParaRPr sz="160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8" name="Text Placeholder 3"/>
          <p:cNvSpPr txBox="1">
            <a:spLocks/>
          </p:cNvSpPr>
          <p:nvPr/>
        </p:nvSpPr>
        <p:spPr>
          <a:xfrm>
            <a:off x="3012064" y="2797995"/>
            <a:ext cx="1570297" cy="242118"/>
          </a:xfrm>
          <a:prstGeom prst="rect">
            <a:avLst/>
          </a:prstGeom>
        </p:spPr>
        <p:txBody>
          <a:bodyPr vert="horz" lIns="0" tIns="0" rIns="0" bIns="0" rtlCol="0" anchor="ctr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75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请替换文字内容</a:t>
            </a:r>
          </a:p>
        </p:txBody>
      </p:sp>
      <p:sp>
        <p:nvSpPr>
          <p:cNvPr id="19" name="Text Placeholder 4"/>
          <p:cNvSpPr txBox="1">
            <a:spLocks/>
          </p:cNvSpPr>
          <p:nvPr/>
        </p:nvSpPr>
        <p:spPr>
          <a:xfrm>
            <a:off x="2480327" y="3057866"/>
            <a:ext cx="2063339" cy="295466"/>
          </a:xfrm>
          <a:prstGeom prst="rect">
            <a:avLst/>
          </a:prstGeom>
        </p:spPr>
        <p:txBody>
          <a:bodyPr vert="horz" lIns="0" tIns="0" rIns="0" bIns="0" rtlCol="0">
            <a:sp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20000"/>
              </a:lnSpc>
            </a:pP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0" name="Text Placeholder 3"/>
          <p:cNvSpPr txBox="1">
            <a:spLocks/>
          </p:cNvSpPr>
          <p:nvPr/>
        </p:nvSpPr>
        <p:spPr>
          <a:xfrm>
            <a:off x="6537411" y="2034991"/>
            <a:ext cx="1345236" cy="242310"/>
          </a:xfrm>
          <a:prstGeom prst="rect">
            <a:avLst/>
          </a:prstGeom>
        </p:spPr>
        <p:txBody>
          <a:bodyPr vert="horz" lIns="0" tIns="0" rIns="0" bIns="0" rtlCol="0" anchor="ctr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75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1" name="Text Placeholder 4"/>
          <p:cNvSpPr txBox="1">
            <a:spLocks/>
          </p:cNvSpPr>
          <p:nvPr/>
        </p:nvSpPr>
        <p:spPr>
          <a:xfrm>
            <a:off x="6525058" y="2305244"/>
            <a:ext cx="1711622" cy="295466"/>
          </a:xfrm>
          <a:prstGeom prst="rect">
            <a:avLst/>
          </a:prstGeom>
        </p:spPr>
        <p:txBody>
          <a:bodyPr vert="horz" lIns="0" tIns="0" rIns="0" bIns="0" rtlCol="0">
            <a:sp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2" name="Text Placeholder 3"/>
          <p:cNvSpPr txBox="1">
            <a:spLocks/>
          </p:cNvSpPr>
          <p:nvPr/>
        </p:nvSpPr>
        <p:spPr>
          <a:xfrm>
            <a:off x="8178452" y="4846351"/>
            <a:ext cx="1344392" cy="258532"/>
          </a:xfrm>
          <a:prstGeom prst="rect">
            <a:avLst/>
          </a:prstGeom>
        </p:spPr>
        <p:txBody>
          <a:bodyPr vert="horz" lIns="0" tIns="0" rIns="0" bIns="0" rtlCol="0" anchor="ctr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75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3" name="Text Placeholder 4"/>
          <p:cNvSpPr txBox="1">
            <a:spLocks/>
          </p:cNvSpPr>
          <p:nvPr/>
        </p:nvSpPr>
        <p:spPr>
          <a:xfrm>
            <a:off x="8148754" y="5118173"/>
            <a:ext cx="2063339" cy="295466"/>
          </a:xfrm>
          <a:prstGeom prst="rect">
            <a:avLst/>
          </a:prstGeom>
        </p:spPr>
        <p:txBody>
          <a:bodyPr vert="horz" lIns="0" tIns="0" rIns="0" bIns="0" rtlCol="0">
            <a:sp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4" name="Text Placeholder 4"/>
          <p:cNvSpPr txBox="1">
            <a:spLocks/>
          </p:cNvSpPr>
          <p:nvPr/>
        </p:nvSpPr>
        <p:spPr>
          <a:xfrm>
            <a:off x="3643250" y="4148913"/>
            <a:ext cx="235494" cy="283037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id-ID" sz="1400" dirty="0">
                <a:solidFill>
                  <a:srgbClr val="FCFCFC"/>
                </a:solidFill>
                <a:latin typeface="+mn-lt"/>
                <a:ea typeface="+mn-ea"/>
                <a:cs typeface="+mn-ea"/>
                <a:sym typeface="+mn-lt"/>
              </a:rPr>
              <a:t>01</a:t>
            </a:r>
          </a:p>
        </p:txBody>
      </p:sp>
      <p:sp>
        <p:nvSpPr>
          <p:cNvPr id="25" name="Text Placeholder 4"/>
          <p:cNvSpPr txBox="1">
            <a:spLocks/>
          </p:cNvSpPr>
          <p:nvPr/>
        </p:nvSpPr>
        <p:spPr>
          <a:xfrm>
            <a:off x="4856642" y="2729465"/>
            <a:ext cx="235494" cy="283037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id-ID" sz="1400" dirty="0">
                <a:solidFill>
                  <a:srgbClr val="FCFCFC"/>
                </a:solidFill>
                <a:latin typeface="+mn-lt"/>
                <a:ea typeface="+mn-ea"/>
                <a:cs typeface="+mn-ea"/>
                <a:sym typeface="+mn-lt"/>
              </a:rPr>
              <a:t>02</a:t>
            </a:r>
          </a:p>
        </p:txBody>
      </p:sp>
      <p:sp>
        <p:nvSpPr>
          <p:cNvPr id="26" name="Text Placeholder 4"/>
          <p:cNvSpPr txBox="1">
            <a:spLocks/>
          </p:cNvSpPr>
          <p:nvPr/>
        </p:nvSpPr>
        <p:spPr>
          <a:xfrm>
            <a:off x="6038562" y="1962295"/>
            <a:ext cx="235494" cy="283037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id-ID" sz="1400" dirty="0">
                <a:solidFill>
                  <a:srgbClr val="FCFCFC"/>
                </a:solidFill>
                <a:latin typeface="+mn-lt"/>
                <a:ea typeface="+mn-ea"/>
                <a:cs typeface="+mn-ea"/>
                <a:sym typeface="+mn-lt"/>
              </a:rPr>
              <a:t>03</a:t>
            </a:r>
          </a:p>
        </p:txBody>
      </p:sp>
      <p:sp>
        <p:nvSpPr>
          <p:cNvPr id="27" name="Text Placeholder 4"/>
          <p:cNvSpPr txBox="1">
            <a:spLocks/>
          </p:cNvSpPr>
          <p:nvPr/>
        </p:nvSpPr>
        <p:spPr>
          <a:xfrm>
            <a:off x="7674105" y="4802272"/>
            <a:ext cx="235494" cy="283037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id-ID" sz="1400" dirty="0">
                <a:solidFill>
                  <a:srgbClr val="FCFCFC"/>
                </a:solidFill>
                <a:latin typeface="+mn-lt"/>
                <a:ea typeface="+mn-ea"/>
                <a:cs typeface="+mn-ea"/>
                <a:sym typeface="+mn-lt"/>
              </a:rPr>
              <a:t>04</a:t>
            </a:r>
          </a:p>
        </p:txBody>
      </p:sp>
      <p:sp>
        <p:nvSpPr>
          <p:cNvPr id="28" name="Shape 1625"/>
          <p:cNvSpPr/>
          <p:nvPr/>
        </p:nvSpPr>
        <p:spPr>
          <a:xfrm>
            <a:off x="9731475" y="2434047"/>
            <a:ext cx="1270207" cy="127020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chemeClr val="accent6"/>
          </a:solidFill>
          <a:ln w="12700">
            <a:miter lim="400000"/>
          </a:ln>
        </p:spPr>
        <p:txBody>
          <a:bodyPr lIns="0" tIns="0" rIns="0" bIns="0"/>
          <a:lstStyle/>
          <a:p>
            <a:pPr lvl="0">
              <a:lnSpc>
                <a:spcPct val="120000"/>
              </a:lnSpc>
            </a:pPr>
            <a:endParaRPr sz="160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9" name="Shape 1657"/>
          <p:cNvSpPr/>
          <p:nvPr/>
        </p:nvSpPr>
        <p:spPr>
          <a:xfrm>
            <a:off x="10177332" y="2605031"/>
            <a:ext cx="378722" cy="38715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35" y="3821"/>
                </a:moveTo>
                <a:lnTo>
                  <a:pt x="4745" y="3821"/>
                </a:lnTo>
                <a:cubicBezTo>
                  <a:pt x="4832" y="6659"/>
                  <a:pt x="5371" y="8569"/>
                  <a:pt x="6052" y="9978"/>
                </a:cubicBezTo>
                <a:cubicBezTo>
                  <a:pt x="3968" y="8590"/>
                  <a:pt x="2022" y="6988"/>
                  <a:pt x="1735" y="3821"/>
                </a:cubicBezTo>
                <a:close/>
                <a:moveTo>
                  <a:pt x="10800" y="1439"/>
                </a:moveTo>
                <a:cubicBezTo>
                  <a:pt x="14079" y="1438"/>
                  <a:pt x="15359" y="2749"/>
                  <a:pt x="15358" y="3236"/>
                </a:cubicBezTo>
                <a:cubicBezTo>
                  <a:pt x="15358" y="3725"/>
                  <a:pt x="14080" y="5035"/>
                  <a:pt x="10800" y="5038"/>
                </a:cubicBezTo>
                <a:cubicBezTo>
                  <a:pt x="7521" y="5035"/>
                  <a:pt x="6242" y="3725"/>
                  <a:pt x="6242" y="3236"/>
                </a:cubicBezTo>
                <a:cubicBezTo>
                  <a:pt x="6241" y="2749"/>
                  <a:pt x="7521" y="1438"/>
                  <a:pt x="10800" y="1439"/>
                </a:cubicBezTo>
                <a:close/>
                <a:moveTo>
                  <a:pt x="15548" y="9978"/>
                </a:moveTo>
                <a:cubicBezTo>
                  <a:pt x="16230" y="8569"/>
                  <a:pt x="16768" y="6659"/>
                  <a:pt x="16855" y="3821"/>
                </a:cubicBezTo>
                <a:lnTo>
                  <a:pt x="19866" y="3821"/>
                </a:lnTo>
                <a:cubicBezTo>
                  <a:pt x="19580" y="6988"/>
                  <a:pt x="17632" y="8590"/>
                  <a:pt x="15548" y="9978"/>
                </a:cubicBezTo>
                <a:close/>
                <a:moveTo>
                  <a:pt x="12216" y="15911"/>
                </a:moveTo>
                <a:cubicBezTo>
                  <a:pt x="12216" y="14207"/>
                  <a:pt x="13537" y="13266"/>
                  <a:pt x="15690" y="11871"/>
                </a:cubicBezTo>
                <a:cubicBezTo>
                  <a:pt x="18323" y="10163"/>
                  <a:pt x="21600" y="8040"/>
                  <a:pt x="21600" y="2998"/>
                </a:cubicBezTo>
                <a:cubicBezTo>
                  <a:pt x="21600" y="2544"/>
                  <a:pt x="21220" y="2177"/>
                  <a:pt x="20750" y="2177"/>
                </a:cubicBezTo>
                <a:lnTo>
                  <a:pt x="16635" y="2177"/>
                </a:lnTo>
                <a:cubicBezTo>
                  <a:pt x="16053" y="1125"/>
                  <a:pt x="14320" y="0"/>
                  <a:pt x="10800" y="0"/>
                </a:cubicBezTo>
                <a:cubicBezTo>
                  <a:pt x="7281" y="0"/>
                  <a:pt x="5547" y="1125"/>
                  <a:pt x="4966" y="2177"/>
                </a:cubicBezTo>
                <a:lnTo>
                  <a:pt x="850" y="2177"/>
                </a:lnTo>
                <a:cubicBezTo>
                  <a:pt x="380" y="2177"/>
                  <a:pt x="0" y="2544"/>
                  <a:pt x="0" y="2998"/>
                </a:cubicBezTo>
                <a:cubicBezTo>
                  <a:pt x="0" y="8040"/>
                  <a:pt x="3277" y="10163"/>
                  <a:pt x="5912" y="11871"/>
                </a:cubicBezTo>
                <a:cubicBezTo>
                  <a:pt x="8065" y="13266"/>
                  <a:pt x="9384" y="14207"/>
                  <a:pt x="9384" y="15911"/>
                </a:cubicBezTo>
                <a:lnTo>
                  <a:pt x="9384" y="17450"/>
                </a:lnTo>
                <a:cubicBezTo>
                  <a:pt x="7122" y="17696"/>
                  <a:pt x="5461" y="18514"/>
                  <a:pt x="5461" y="19487"/>
                </a:cubicBezTo>
                <a:cubicBezTo>
                  <a:pt x="5461" y="20654"/>
                  <a:pt x="7851" y="21600"/>
                  <a:pt x="10800" y="21600"/>
                </a:cubicBezTo>
                <a:cubicBezTo>
                  <a:pt x="13749" y="21600"/>
                  <a:pt x="16139" y="20654"/>
                  <a:pt x="16139" y="19487"/>
                </a:cubicBezTo>
                <a:cubicBezTo>
                  <a:pt x="16139" y="18514"/>
                  <a:pt x="14478" y="17696"/>
                  <a:pt x="12216" y="17450"/>
                </a:cubicBezTo>
                <a:cubicBezTo>
                  <a:pt x="12216" y="17450"/>
                  <a:pt x="12216" y="15911"/>
                  <a:pt x="12216" y="15911"/>
                </a:cubicBezTo>
                <a:close/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>
              <a:lnSpc>
                <a:spcPct val="120000"/>
              </a:lnSpc>
            </a:pPr>
            <a:endParaRPr sz="160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0" name="Text Placeholder 3"/>
          <p:cNvSpPr txBox="1">
            <a:spLocks/>
          </p:cNvSpPr>
          <p:nvPr/>
        </p:nvSpPr>
        <p:spPr>
          <a:xfrm>
            <a:off x="9891668" y="3044677"/>
            <a:ext cx="934156" cy="374339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75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sz="18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输入文本</a:t>
            </a:r>
            <a:endParaRPr lang="id-ID" sz="1800" b="1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1618619" y="316323"/>
            <a:ext cx="4801314" cy="820351"/>
            <a:chOff x="4547065" y="1641064"/>
            <a:chExt cx="4801314" cy="820351"/>
          </a:xfrm>
        </p:grpSpPr>
        <p:sp>
          <p:nvSpPr>
            <p:cNvPr id="36" name="矩形 35"/>
            <p:cNvSpPr/>
            <p:nvPr/>
          </p:nvSpPr>
          <p:spPr>
            <a:xfrm>
              <a:off x="4547065" y="1641064"/>
              <a:ext cx="4801314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600" dirty="0"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单击此处添加标题文本</a:t>
              </a:r>
            </a:p>
          </p:txBody>
        </p:sp>
        <p:sp>
          <p:nvSpPr>
            <p:cNvPr id="37" name="矩形 36"/>
            <p:cNvSpPr/>
            <p:nvPr/>
          </p:nvSpPr>
          <p:spPr>
            <a:xfrm>
              <a:off x="4595743" y="2199805"/>
              <a:ext cx="3537232" cy="2616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en-US" altLang="zh-CN" sz="1100" i="1" dirty="0" smtClean="0">
                  <a:solidFill>
                    <a:schemeClr val="bg1">
                      <a:lumMod val="75000"/>
                    </a:schemeClr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rPr>
                <a:t>CLICK HERE TO ADD TITLE TEXT</a:t>
              </a:r>
              <a:endParaRPr lang="zh-CN" altLang="en-US" sz="1100" i="1" dirty="0">
                <a:solidFill>
                  <a:schemeClr val="bg1">
                    <a:lumMod val="75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endParaRPr>
            </a:p>
          </p:txBody>
        </p:sp>
      </p:grpSp>
      <p:sp>
        <p:nvSpPr>
          <p:cNvPr id="38" name="文本框 37"/>
          <p:cNvSpPr txBox="1"/>
          <p:nvPr/>
        </p:nvSpPr>
        <p:spPr>
          <a:xfrm>
            <a:off x="290946" y="247857"/>
            <a:ext cx="80983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01</a:t>
            </a:r>
            <a:endParaRPr lang="zh-CN" altLang="en-US" sz="4000" dirty="0">
              <a:solidFill>
                <a:schemeClr val="bg1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699461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 dir="u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3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00"/>
                            </p:stCondLst>
                            <p:childTnLst>
                              <p:par>
                                <p:cTn id="4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000"/>
                            </p:stCondLst>
                            <p:childTnLst>
                              <p:par>
                                <p:cTn id="54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5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0"/>
                            </p:stCondLst>
                            <p:childTnLst>
                              <p:par>
                                <p:cTn id="6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500"/>
                            </p:stCondLst>
                            <p:childTnLst>
                              <p:par>
                                <p:cTn id="6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6000"/>
                            </p:stCondLst>
                            <p:childTnLst>
                              <p:par>
                                <p:cTn id="80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8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8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6500"/>
                            </p:stCondLst>
                            <p:childTnLst>
                              <p:par>
                                <p:cTn id="8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7000"/>
                            </p:stCondLst>
                            <p:childTnLst>
                              <p:par>
                                <p:cTn id="9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7500"/>
                            </p:stCondLst>
                            <p:childTnLst>
                              <p:par>
                                <p:cTn id="9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8000"/>
                            </p:stCondLst>
                            <p:childTnLst>
                              <p:par>
                                <p:cTn id="106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0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8500"/>
                            </p:stCondLst>
                            <p:childTnLst>
                              <p:par>
                                <p:cTn id="11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27" presetClass="emph" presetSubtype="0" fill="remove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6" dur="250" autoRev="1" fill="remove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17" dur="250" autoRev="1" fill="remove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18" dur="250" autoRev="1" fill="remove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19" dur="250" autoRev="1" fill="remove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90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/>
      <p:bldP spid="4" grpId="0" build="p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 animBg="1"/>
      <p:bldP spid="28" grpId="1" animBg="1"/>
      <p:bldP spid="29" grpId="0" animBg="1"/>
      <p:bldP spid="30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>
            <a:off x="1" y="0"/>
            <a:ext cx="12858750" cy="7232652"/>
            <a:chOff x="1" y="0"/>
            <a:chExt cx="12858750" cy="7232652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198" r="5696"/>
            <a:stretch/>
          </p:blipFill>
          <p:spPr>
            <a:xfrm>
              <a:off x="1" y="0"/>
              <a:ext cx="12858750" cy="7232652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42722" y="0"/>
              <a:ext cx="7373306" cy="7232650"/>
            </a:xfrm>
            <a:prstGeom prst="rect">
              <a:avLst/>
            </a:prstGeom>
          </p:spPr>
        </p:pic>
      </p:grpSp>
      <p:pic>
        <p:nvPicPr>
          <p:cNvPr id="19" name="图片 18"/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784134"/>
            <a:ext cx="12858749" cy="5664381"/>
          </a:xfrm>
          <a:prstGeom prst="rect">
            <a:avLst/>
          </a:prstGeom>
        </p:spPr>
      </p:pic>
      <p:sp>
        <p:nvSpPr>
          <p:cNvPr id="17" name="椭圆 16"/>
          <p:cNvSpPr/>
          <p:nvPr/>
        </p:nvSpPr>
        <p:spPr>
          <a:xfrm>
            <a:off x="3803822" y="990773"/>
            <a:ext cx="5251103" cy="5251103"/>
          </a:xfrm>
          <a:prstGeom prst="ellipse">
            <a:avLst/>
          </a:prstGeom>
          <a:solidFill>
            <a:schemeClr val="bg1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B0F0"/>
              </a:solidFill>
              <a:cs typeface="+mn-ea"/>
              <a:sym typeface="+mn-lt"/>
            </a:endParaRPr>
          </a:p>
        </p:txBody>
      </p:sp>
      <p:sp>
        <p:nvSpPr>
          <p:cNvPr id="21" name="矩形 259"/>
          <p:cNvSpPr>
            <a:spLocks noChangeArrowheads="1"/>
          </p:cNvSpPr>
          <p:nvPr/>
        </p:nvSpPr>
        <p:spPr bwMode="auto">
          <a:xfrm>
            <a:off x="2828975" y="2952041"/>
            <a:ext cx="7200800" cy="6771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zh-CN" altLang="en-US" sz="4400" cap="all" dirty="0">
                <a:solidFill>
                  <a:srgbClr val="00B0F0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阿里巴巴普惠体 H" panose="00020600040101010101" pitchFamily="18" charset="-122"/>
                <a:sym typeface="+mn-lt"/>
              </a:rPr>
              <a:t>谢谢聆</a:t>
            </a:r>
            <a:r>
              <a:rPr lang="zh-CN" altLang="en-US" sz="4400" cap="all" dirty="0" smtClean="0">
                <a:solidFill>
                  <a:srgbClr val="00B0F0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阿里巴巴普惠体 H" panose="00020600040101010101" pitchFamily="18" charset="-122"/>
                <a:sym typeface="+mn-lt"/>
              </a:rPr>
              <a:t>听</a:t>
            </a:r>
            <a:r>
              <a:rPr lang="en-US" altLang="zh-CN" sz="4400" cap="all" dirty="0" smtClean="0">
                <a:solidFill>
                  <a:srgbClr val="00B0F0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阿里巴巴普惠体 H" panose="00020600040101010101" pitchFamily="18" charset="-122"/>
                <a:sym typeface="+mn-lt"/>
              </a:rPr>
              <a:t>THANKS</a:t>
            </a:r>
            <a:endParaRPr lang="zh-CN" altLang="en-US" sz="4400" cap="all" dirty="0">
              <a:solidFill>
                <a:srgbClr val="00B0F0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  <a:cs typeface="阿里巴巴普惠体 H" panose="00020600040101010101" pitchFamily="18" charset="-122"/>
              <a:sym typeface="+mn-lt"/>
            </a:endParaRPr>
          </a:p>
        </p:txBody>
      </p:sp>
      <p:sp>
        <p:nvSpPr>
          <p:cNvPr id="23" name="矩形 259"/>
          <p:cNvSpPr>
            <a:spLocks noChangeArrowheads="1"/>
          </p:cNvSpPr>
          <p:nvPr/>
        </p:nvSpPr>
        <p:spPr bwMode="auto">
          <a:xfrm>
            <a:off x="5189465" y="5108634"/>
            <a:ext cx="238849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zh-CN" altLang="en-US" sz="1400" b="1" cap="all" dirty="0">
                <a:solidFill>
                  <a:srgbClr val="00B0F0"/>
                </a:solidFill>
                <a:latin typeface="+mn-lt"/>
                <a:ea typeface="+mn-ea"/>
                <a:cs typeface="+mn-ea"/>
                <a:sym typeface="+mn-lt"/>
              </a:rPr>
              <a:t>汇报人</a:t>
            </a:r>
            <a:r>
              <a:rPr lang="zh-CN" altLang="en-US" sz="1400" b="1" cap="all" dirty="0" smtClean="0">
                <a:solidFill>
                  <a:srgbClr val="00B0F0"/>
                </a:solidFill>
                <a:latin typeface="+mn-lt"/>
                <a:ea typeface="+mn-ea"/>
                <a:cs typeface="+mn-ea"/>
                <a:sym typeface="+mn-lt"/>
              </a:rPr>
              <a:t>：</a:t>
            </a:r>
            <a:r>
              <a:rPr lang="en-US" altLang="zh-CN" sz="1400" cap="all" dirty="0" smtClean="0">
                <a:solidFill>
                  <a:srgbClr val="00B0F0"/>
                </a:solidFill>
                <a:latin typeface="+mn-lt"/>
                <a:ea typeface="+mn-ea"/>
                <a:cs typeface="+mn-ea"/>
                <a:sym typeface="+mn-lt"/>
              </a:rPr>
              <a:t>51PPT</a:t>
            </a:r>
            <a:r>
              <a:rPr lang="zh-CN" altLang="en-US" sz="1400" cap="all" dirty="0" smtClean="0">
                <a:solidFill>
                  <a:srgbClr val="00B0F0"/>
                </a:solidFill>
                <a:latin typeface="+mn-lt"/>
                <a:ea typeface="+mn-ea"/>
                <a:cs typeface="+mn-ea"/>
                <a:sym typeface="+mn-lt"/>
              </a:rPr>
              <a:t>模板网</a:t>
            </a:r>
            <a:endParaRPr lang="zh-CN" altLang="en-US" sz="1400" cap="all" dirty="0">
              <a:solidFill>
                <a:srgbClr val="00B0F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4" name="矩形 259"/>
          <p:cNvSpPr>
            <a:spLocks noChangeArrowheads="1"/>
          </p:cNvSpPr>
          <p:nvPr/>
        </p:nvSpPr>
        <p:spPr bwMode="auto">
          <a:xfrm>
            <a:off x="4701720" y="1578055"/>
            <a:ext cx="3455308" cy="1477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en-US" altLang="zh-CN" sz="9600" cap="all" dirty="0" smtClean="0">
                <a:solidFill>
                  <a:srgbClr val="00B0F0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  <a:sym typeface="+mn-lt"/>
              </a:rPr>
              <a:t>2021</a:t>
            </a:r>
            <a:endParaRPr lang="zh-CN" altLang="en-US" sz="9600" cap="all" dirty="0">
              <a:solidFill>
                <a:srgbClr val="00B0F0"/>
              </a:soli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  <a:sym typeface="+mn-lt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582553" y="4371846"/>
            <a:ext cx="3693639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buNone/>
            </a:pPr>
            <a:r>
              <a:rPr lang="zh-CN" altLang="en-US" sz="1400" cap="all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述</a:t>
            </a:r>
            <a:r>
              <a:rPr lang="zh-CN" altLang="en-US" sz="1400" cap="all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职报</a:t>
            </a:r>
            <a:r>
              <a:rPr lang="zh-CN" altLang="en-US" sz="1400" cap="all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告</a:t>
            </a:r>
            <a:r>
              <a:rPr lang="en-US" altLang="zh-CN" sz="1400" cap="all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  /  </a:t>
            </a:r>
            <a:r>
              <a:rPr lang="zh-CN" altLang="en-US" sz="1400" cap="all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个</a:t>
            </a:r>
            <a:r>
              <a:rPr lang="zh-CN" altLang="en-US" sz="1400" cap="all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人简</a:t>
            </a:r>
            <a:r>
              <a:rPr lang="zh-CN" altLang="en-US" sz="1400" cap="all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介</a:t>
            </a:r>
            <a:r>
              <a:rPr lang="en-US" altLang="zh-CN" sz="1400" cap="all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  /  </a:t>
            </a:r>
            <a:r>
              <a:rPr lang="zh-CN" altLang="en-US" sz="1400" cap="all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工</a:t>
            </a:r>
            <a:r>
              <a:rPr lang="zh-CN" altLang="en-US" sz="1400" cap="all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作总</a:t>
            </a:r>
            <a:r>
              <a:rPr lang="zh-CN" altLang="en-US" sz="1400" cap="all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结</a:t>
            </a:r>
            <a:r>
              <a:rPr lang="en-US" altLang="zh-CN" sz="1400" cap="all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  /  </a:t>
            </a:r>
            <a:r>
              <a:rPr lang="zh-CN" altLang="en-US" sz="1400" cap="all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会</a:t>
            </a:r>
            <a:r>
              <a:rPr lang="zh-CN" altLang="en-US" sz="1400" cap="all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议报</a:t>
            </a:r>
            <a:r>
              <a:rPr lang="zh-CN" altLang="en-US" sz="1400" cap="all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告</a:t>
            </a:r>
            <a:endParaRPr lang="zh-CN" altLang="en-US" sz="1400" cap="all" dirty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8" name="圆角矩形 17"/>
          <p:cNvSpPr/>
          <p:nvPr/>
        </p:nvSpPr>
        <p:spPr>
          <a:xfrm>
            <a:off x="4233129" y="3692626"/>
            <a:ext cx="4392488" cy="42523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rgbClr val="00B0F0"/>
            </a:solidFill>
          </a:ln>
          <a:effectLst>
            <a:innerShdw dist="63500" dir="13500000">
              <a:prstClr val="black">
                <a:alpha val="12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59"/>
          <p:cNvSpPr>
            <a:spLocks noChangeArrowheads="1"/>
          </p:cNvSpPr>
          <p:nvPr/>
        </p:nvSpPr>
        <p:spPr bwMode="auto">
          <a:xfrm>
            <a:off x="4641275" y="3820604"/>
            <a:ext cx="3484876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dist">
              <a:buNone/>
            </a:pPr>
            <a:r>
              <a:rPr lang="en-US" altLang="zh-CN" sz="1100" cap="all" dirty="0">
                <a:solidFill>
                  <a:schemeClr val="tx1">
                    <a:lumMod val="50000"/>
                    <a:lumOff val="50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  <a:sym typeface="+mn-lt"/>
              </a:rPr>
              <a:t>Business general </a:t>
            </a:r>
            <a:r>
              <a:rPr lang="en-US" altLang="zh-CN" sz="1100" cap="all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  <a:sym typeface="+mn-lt"/>
              </a:rPr>
              <a:t>ppt</a:t>
            </a:r>
            <a:r>
              <a:rPr lang="en-US" altLang="zh-CN" sz="1100" cap="all" dirty="0">
                <a:solidFill>
                  <a:schemeClr val="tx1">
                    <a:lumMod val="50000"/>
                    <a:lumOff val="50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  <a:sym typeface="+mn-lt"/>
              </a:rPr>
              <a:t> template</a:t>
            </a:r>
            <a:endParaRPr lang="en-US" altLang="zh-CN" sz="1100" cap="all" dirty="0" smtClean="0">
              <a:solidFill>
                <a:schemeClr val="tx1">
                  <a:lumMod val="50000"/>
                  <a:lumOff val="50000"/>
                </a:schemeClr>
              </a:solidFill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1107123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:dissolve/>
      </p:transition>
    </mc:Choice>
    <mc:Fallback xmlns="">
      <p:transition spd="slow" advTm="0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964879" y="3832349"/>
            <a:ext cx="445256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r>
              <a:rPr lang="zh-CN" altLang="en-US" dirty="0"/>
              <a:t>仅</a:t>
            </a:r>
            <a:r>
              <a:rPr lang="zh-CN" altLang="en-US" dirty="0" smtClean="0"/>
              <a:t>供学习参考之用！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3232236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4773191" y="3956984"/>
            <a:ext cx="1845708" cy="1845706"/>
            <a:chOff x="3012066" y="4238100"/>
            <a:chExt cx="2371719" cy="2371719"/>
          </a:xfrm>
        </p:grpSpPr>
        <p:sp>
          <p:nvSpPr>
            <p:cNvPr id="5" name="Oval 4"/>
            <p:cNvSpPr/>
            <p:nvPr/>
          </p:nvSpPr>
          <p:spPr>
            <a:xfrm>
              <a:off x="3012066" y="4238100"/>
              <a:ext cx="2371719" cy="2371719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GB" sz="1400">
                <a:cs typeface="+mn-ea"/>
                <a:sym typeface="+mn-lt"/>
              </a:endParaRPr>
            </a:p>
          </p:txBody>
        </p:sp>
        <p:grpSp>
          <p:nvGrpSpPr>
            <p:cNvPr id="6" name="Group 5"/>
            <p:cNvGrpSpPr/>
            <p:nvPr/>
          </p:nvGrpSpPr>
          <p:grpSpPr>
            <a:xfrm>
              <a:off x="3965753" y="4927075"/>
              <a:ext cx="464344" cy="450850"/>
              <a:chOff x="8216107" y="4449763"/>
              <a:chExt cx="464344" cy="450850"/>
            </a:xfrm>
            <a:solidFill>
              <a:schemeClr val="bg1"/>
            </a:solidFill>
          </p:grpSpPr>
          <p:sp>
            <p:nvSpPr>
              <p:cNvPr id="8" name="AutoShape 16"/>
              <p:cNvSpPr>
                <a:spLocks/>
              </p:cNvSpPr>
              <p:nvPr/>
            </p:nvSpPr>
            <p:spPr bwMode="auto">
              <a:xfrm>
                <a:off x="8448675" y="4696619"/>
                <a:ext cx="57944" cy="5873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0"/>
                    </a:moveTo>
                    <a:cubicBezTo>
                      <a:pt x="4838" y="0"/>
                      <a:pt x="0" y="4841"/>
                      <a:pt x="0" y="10800"/>
                    </a:cubicBezTo>
                    <a:cubicBezTo>
                      <a:pt x="0" y="16758"/>
                      <a:pt x="4838" y="21599"/>
                      <a:pt x="10800" y="21599"/>
                    </a:cubicBezTo>
                    <a:cubicBezTo>
                      <a:pt x="16761" y="21599"/>
                      <a:pt x="21600" y="16758"/>
                      <a:pt x="21600" y="10800"/>
                    </a:cubicBezTo>
                    <a:cubicBezTo>
                      <a:pt x="21600" y="4841"/>
                      <a:pt x="16761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1" tIns="20091" rIns="20091" bIns="20091" anchor="ctr"/>
              <a:lstStyle/>
              <a:p>
                <a:pPr algn="ctr" defTabSz="241082" hangingPunct="0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sz="14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9" name="AutoShape 17"/>
              <p:cNvSpPr>
                <a:spLocks/>
              </p:cNvSpPr>
              <p:nvPr/>
            </p:nvSpPr>
            <p:spPr bwMode="auto">
              <a:xfrm>
                <a:off x="8216107" y="4449763"/>
                <a:ext cx="464344" cy="450850"/>
              </a:xfrm>
              <a:custGeom>
                <a:avLst/>
                <a:gdLst>
                  <a:gd name="T0" fmla="*/ 10473 w 20946"/>
                  <a:gd name="T1" fmla="*/ 10800 h 21600"/>
                  <a:gd name="T2" fmla="*/ 10473 w 20946"/>
                  <a:gd name="T3" fmla="*/ 10800 h 21600"/>
                  <a:gd name="T4" fmla="*/ 10473 w 20946"/>
                  <a:gd name="T5" fmla="*/ 10800 h 21600"/>
                  <a:gd name="T6" fmla="*/ 10473 w 20946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946" h="21600">
                    <a:moveTo>
                      <a:pt x="18509" y="15329"/>
                    </a:moveTo>
                    <a:lnTo>
                      <a:pt x="11782" y="15329"/>
                    </a:lnTo>
                    <a:cubicBezTo>
                      <a:pt x="10699" y="15329"/>
                      <a:pt x="9818" y="14391"/>
                      <a:pt x="9818" y="13238"/>
                    </a:cubicBezTo>
                    <a:cubicBezTo>
                      <a:pt x="9818" y="12086"/>
                      <a:pt x="10699" y="11148"/>
                      <a:pt x="11782" y="11148"/>
                    </a:cubicBezTo>
                    <a:lnTo>
                      <a:pt x="17673" y="11148"/>
                    </a:lnTo>
                    <a:cubicBezTo>
                      <a:pt x="18077" y="11142"/>
                      <a:pt x="18477" y="10934"/>
                      <a:pt x="18721" y="10588"/>
                    </a:cubicBezTo>
                    <a:cubicBezTo>
                      <a:pt x="18789" y="10491"/>
                      <a:pt x="18842" y="10381"/>
                      <a:pt x="18885" y="10267"/>
                    </a:cubicBezTo>
                    <a:cubicBezTo>
                      <a:pt x="18890" y="10251"/>
                      <a:pt x="18901" y="10239"/>
                      <a:pt x="18906" y="10224"/>
                    </a:cubicBezTo>
                    <a:cubicBezTo>
                      <a:pt x="19377" y="10880"/>
                      <a:pt x="19636" y="11686"/>
                      <a:pt x="19636" y="12541"/>
                    </a:cubicBezTo>
                    <a:cubicBezTo>
                      <a:pt x="19636" y="13613"/>
                      <a:pt x="19230" y="14607"/>
                      <a:pt x="18509" y="15329"/>
                    </a:cubicBezTo>
                    <a:moveTo>
                      <a:pt x="17673" y="17767"/>
                    </a:moveTo>
                    <a:cubicBezTo>
                      <a:pt x="17673" y="19114"/>
                      <a:pt x="16647" y="20206"/>
                      <a:pt x="15382" y="20206"/>
                    </a:cubicBezTo>
                    <a:lnTo>
                      <a:pt x="3600" y="20206"/>
                    </a:lnTo>
                    <a:cubicBezTo>
                      <a:pt x="2334" y="20206"/>
                      <a:pt x="1309" y="19114"/>
                      <a:pt x="1309" y="17767"/>
                    </a:cubicBezTo>
                    <a:lnTo>
                      <a:pt x="1309" y="6786"/>
                    </a:lnTo>
                    <a:cubicBezTo>
                      <a:pt x="1931" y="7334"/>
                      <a:pt x="2730" y="7664"/>
                      <a:pt x="3600" y="7664"/>
                    </a:cubicBezTo>
                    <a:lnTo>
                      <a:pt x="14400" y="7664"/>
                    </a:lnTo>
                    <a:lnTo>
                      <a:pt x="17018" y="7664"/>
                    </a:lnTo>
                    <a:cubicBezTo>
                      <a:pt x="17379" y="7664"/>
                      <a:pt x="17673" y="7976"/>
                      <a:pt x="17673" y="8361"/>
                    </a:cubicBezTo>
                    <a:lnTo>
                      <a:pt x="17673" y="9754"/>
                    </a:lnTo>
                    <a:lnTo>
                      <a:pt x="11782" y="9754"/>
                    </a:lnTo>
                    <a:cubicBezTo>
                      <a:pt x="9974" y="9754"/>
                      <a:pt x="8509" y="11314"/>
                      <a:pt x="8509" y="13238"/>
                    </a:cubicBezTo>
                    <a:cubicBezTo>
                      <a:pt x="8509" y="15163"/>
                      <a:pt x="9974" y="16722"/>
                      <a:pt x="11782" y="16722"/>
                    </a:cubicBezTo>
                    <a:lnTo>
                      <a:pt x="17673" y="16722"/>
                    </a:lnTo>
                    <a:cubicBezTo>
                      <a:pt x="17673" y="16722"/>
                      <a:pt x="17673" y="17767"/>
                      <a:pt x="17673" y="17767"/>
                    </a:cubicBezTo>
                    <a:close/>
                    <a:moveTo>
                      <a:pt x="16363" y="5574"/>
                    </a:moveTo>
                    <a:lnTo>
                      <a:pt x="16363" y="6270"/>
                    </a:lnTo>
                    <a:lnTo>
                      <a:pt x="14400" y="6270"/>
                    </a:lnTo>
                    <a:lnTo>
                      <a:pt x="3600" y="6270"/>
                    </a:lnTo>
                    <a:cubicBezTo>
                      <a:pt x="3246" y="6270"/>
                      <a:pt x="2916" y="6179"/>
                      <a:pt x="2617" y="6027"/>
                    </a:cubicBezTo>
                    <a:lnTo>
                      <a:pt x="2617" y="5574"/>
                    </a:lnTo>
                    <a:cubicBezTo>
                      <a:pt x="2617" y="5574"/>
                      <a:pt x="16363" y="5574"/>
                      <a:pt x="16363" y="5574"/>
                    </a:cubicBezTo>
                    <a:close/>
                    <a:moveTo>
                      <a:pt x="16363" y="4877"/>
                    </a:moveTo>
                    <a:lnTo>
                      <a:pt x="2617" y="4877"/>
                    </a:lnTo>
                    <a:lnTo>
                      <a:pt x="2617" y="4180"/>
                    </a:lnTo>
                    <a:lnTo>
                      <a:pt x="16363" y="4180"/>
                    </a:lnTo>
                    <a:cubicBezTo>
                      <a:pt x="16363" y="4180"/>
                      <a:pt x="16363" y="4877"/>
                      <a:pt x="16363" y="4877"/>
                    </a:cubicBezTo>
                    <a:close/>
                    <a:moveTo>
                      <a:pt x="16363" y="3483"/>
                    </a:moveTo>
                    <a:lnTo>
                      <a:pt x="2617" y="3483"/>
                    </a:lnTo>
                    <a:lnTo>
                      <a:pt x="2617" y="2787"/>
                    </a:lnTo>
                    <a:lnTo>
                      <a:pt x="16363" y="2787"/>
                    </a:lnTo>
                    <a:cubicBezTo>
                      <a:pt x="16363" y="2787"/>
                      <a:pt x="16363" y="3483"/>
                      <a:pt x="16363" y="3483"/>
                    </a:cubicBezTo>
                    <a:close/>
                    <a:moveTo>
                      <a:pt x="3600" y="1393"/>
                    </a:moveTo>
                    <a:lnTo>
                      <a:pt x="14400" y="1393"/>
                    </a:lnTo>
                    <a:lnTo>
                      <a:pt x="17018" y="1393"/>
                    </a:lnTo>
                    <a:cubicBezTo>
                      <a:pt x="17379" y="1393"/>
                      <a:pt x="17673" y="1705"/>
                      <a:pt x="17673" y="2090"/>
                    </a:cubicBezTo>
                    <a:lnTo>
                      <a:pt x="17673" y="3832"/>
                    </a:lnTo>
                    <a:lnTo>
                      <a:pt x="17673" y="4180"/>
                    </a:lnTo>
                    <a:lnTo>
                      <a:pt x="17673" y="6398"/>
                    </a:lnTo>
                    <a:cubicBezTo>
                      <a:pt x="17466" y="6321"/>
                      <a:pt x="17249" y="6270"/>
                      <a:pt x="17018" y="6270"/>
                    </a:cubicBezTo>
                    <a:lnTo>
                      <a:pt x="17018" y="5574"/>
                    </a:lnTo>
                    <a:lnTo>
                      <a:pt x="17018" y="4180"/>
                    </a:lnTo>
                    <a:lnTo>
                      <a:pt x="17018" y="2787"/>
                    </a:lnTo>
                    <a:cubicBezTo>
                      <a:pt x="17018" y="2401"/>
                      <a:pt x="16724" y="2090"/>
                      <a:pt x="16363" y="2090"/>
                    </a:cubicBezTo>
                    <a:lnTo>
                      <a:pt x="2617" y="2090"/>
                    </a:lnTo>
                    <a:cubicBezTo>
                      <a:pt x="2256" y="2090"/>
                      <a:pt x="1963" y="2401"/>
                      <a:pt x="1963" y="2787"/>
                    </a:cubicBezTo>
                    <a:lnTo>
                      <a:pt x="1963" y="4180"/>
                    </a:lnTo>
                    <a:lnTo>
                      <a:pt x="1963" y="5534"/>
                    </a:lnTo>
                    <a:cubicBezTo>
                      <a:pt x="1559" y="5094"/>
                      <a:pt x="1309" y="4495"/>
                      <a:pt x="1309" y="3832"/>
                    </a:cubicBezTo>
                    <a:cubicBezTo>
                      <a:pt x="1309" y="2485"/>
                      <a:pt x="2334" y="1393"/>
                      <a:pt x="3600" y="1393"/>
                    </a:cubicBezTo>
                    <a:moveTo>
                      <a:pt x="18983" y="8361"/>
                    </a:moveTo>
                    <a:lnTo>
                      <a:pt x="18982" y="8361"/>
                    </a:lnTo>
                    <a:lnTo>
                      <a:pt x="18982" y="4180"/>
                    </a:lnTo>
                    <a:lnTo>
                      <a:pt x="18982" y="3832"/>
                    </a:lnTo>
                    <a:lnTo>
                      <a:pt x="18982" y="2090"/>
                    </a:lnTo>
                    <a:cubicBezTo>
                      <a:pt x="18982" y="935"/>
                      <a:pt x="18102" y="0"/>
                      <a:pt x="17018" y="0"/>
                    </a:cubicBezTo>
                    <a:lnTo>
                      <a:pt x="14400" y="0"/>
                    </a:lnTo>
                    <a:lnTo>
                      <a:pt x="3600" y="0"/>
                    </a:lnTo>
                    <a:cubicBezTo>
                      <a:pt x="1614" y="0"/>
                      <a:pt x="0" y="1719"/>
                      <a:pt x="0" y="3832"/>
                    </a:cubicBezTo>
                    <a:lnTo>
                      <a:pt x="0" y="17767"/>
                    </a:lnTo>
                    <a:cubicBezTo>
                      <a:pt x="0" y="19880"/>
                      <a:pt x="1614" y="21600"/>
                      <a:pt x="3600" y="21600"/>
                    </a:cubicBezTo>
                    <a:lnTo>
                      <a:pt x="15382" y="21600"/>
                    </a:lnTo>
                    <a:cubicBezTo>
                      <a:pt x="17366" y="21600"/>
                      <a:pt x="18982" y="19880"/>
                      <a:pt x="18982" y="17767"/>
                    </a:cubicBezTo>
                    <a:lnTo>
                      <a:pt x="18982" y="16722"/>
                    </a:lnTo>
                    <a:lnTo>
                      <a:pt x="18983" y="16722"/>
                    </a:lnTo>
                    <a:cubicBezTo>
                      <a:pt x="21600" y="14631"/>
                      <a:pt x="21600" y="10452"/>
                      <a:pt x="18983" y="8361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1" tIns="20091" rIns="20091" bIns="20091" anchor="ctr"/>
              <a:lstStyle/>
              <a:p>
                <a:pPr algn="ctr" defTabSz="241082" hangingPunct="0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sz="14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sp>
          <p:nvSpPr>
            <p:cNvPr id="7" name="TextBox 6"/>
            <p:cNvSpPr txBox="1"/>
            <p:nvPr/>
          </p:nvSpPr>
          <p:spPr>
            <a:xfrm>
              <a:off x="3286237" y="5425593"/>
              <a:ext cx="1823375" cy="43001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40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请替换文字内容</a:t>
              </a:r>
              <a:endParaRPr lang="en-GB" sz="14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0" name="Group 9"/>
          <p:cNvGrpSpPr/>
          <p:nvPr/>
        </p:nvGrpSpPr>
        <p:grpSpPr>
          <a:xfrm>
            <a:off x="6138893" y="2909592"/>
            <a:ext cx="1845708" cy="1845706"/>
            <a:chOff x="4783283" y="2878610"/>
            <a:chExt cx="2371719" cy="2371719"/>
          </a:xfrm>
        </p:grpSpPr>
        <p:sp>
          <p:nvSpPr>
            <p:cNvPr id="11" name="Oval 10"/>
            <p:cNvSpPr/>
            <p:nvPr/>
          </p:nvSpPr>
          <p:spPr>
            <a:xfrm>
              <a:off x="4783283" y="2878610"/>
              <a:ext cx="2371719" cy="2371719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GB" sz="1400">
                <a:cs typeface="+mn-ea"/>
                <a:sym typeface="+mn-lt"/>
              </a:endParaRPr>
            </a:p>
          </p:txBody>
        </p:sp>
        <p:grpSp>
          <p:nvGrpSpPr>
            <p:cNvPr id="12" name="Group 11"/>
            <p:cNvGrpSpPr/>
            <p:nvPr/>
          </p:nvGrpSpPr>
          <p:grpSpPr>
            <a:xfrm>
              <a:off x="5733691" y="3499170"/>
              <a:ext cx="465138" cy="435769"/>
              <a:chOff x="5368132" y="3540125"/>
              <a:chExt cx="465138" cy="435769"/>
            </a:xfrm>
            <a:solidFill>
              <a:schemeClr val="bg1"/>
            </a:solidFill>
          </p:grpSpPr>
          <p:sp>
            <p:nvSpPr>
              <p:cNvPr id="14" name="AutoShape 110"/>
              <p:cNvSpPr>
                <a:spLocks/>
              </p:cNvSpPr>
              <p:nvPr/>
            </p:nvSpPr>
            <p:spPr bwMode="auto">
              <a:xfrm>
                <a:off x="5426869" y="3598069"/>
                <a:ext cx="347663" cy="2325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699" y="20255"/>
                    </a:moveTo>
                    <a:lnTo>
                      <a:pt x="899" y="20255"/>
                    </a:lnTo>
                    <a:lnTo>
                      <a:pt x="899" y="1350"/>
                    </a:lnTo>
                    <a:lnTo>
                      <a:pt x="20699" y="1350"/>
                    </a:lnTo>
                    <a:cubicBezTo>
                      <a:pt x="20699" y="1350"/>
                      <a:pt x="20699" y="20255"/>
                      <a:pt x="20699" y="20255"/>
                    </a:cubicBezTo>
                    <a:close/>
                    <a:moveTo>
                      <a:pt x="20699" y="0"/>
                    </a:moveTo>
                    <a:lnTo>
                      <a:pt x="899" y="5"/>
                    </a:lnTo>
                    <a:cubicBezTo>
                      <a:pt x="402" y="5"/>
                      <a:pt x="0" y="603"/>
                      <a:pt x="0" y="1350"/>
                    </a:cubicBezTo>
                    <a:lnTo>
                      <a:pt x="0" y="20249"/>
                    </a:lnTo>
                    <a:cubicBezTo>
                      <a:pt x="0" y="20996"/>
                      <a:pt x="402" y="21599"/>
                      <a:pt x="899" y="21599"/>
                    </a:cubicBezTo>
                    <a:lnTo>
                      <a:pt x="20699" y="21599"/>
                    </a:lnTo>
                    <a:cubicBezTo>
                      <a:pt x="21197" y="21599"/>
                      <a:pt x="21600" y="20996"/>
                      <a:pt x="21600" y="20249"/>
                    </a:cubicBezTo>
                    <a:lnTo>
                      <a:pt x="21600" y="1350"/>
                    </a:lnTo>
                    <a:cubicBezTo>
                      <a:pt x="21600" y="603"/>
                      <a:pt x="21197" y="0"/>
                      <a:pt x="20699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1" tIns="20091" rIns="20091" bIns="20091" anchor="ctr"/>
              <a:lstStyle/>
              <a:p>
                <a:pPr algn="ctr" defTabSz="241082" hangingPunct="0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sz="14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5" name="AutoShape 111"/>
              <p:cNvSpPr>
                <a:spLocks/>
              </p:cNvSpPr>
              <p:nvPr/>
            </p:nvSpPr>
            <p:spPr bwMode="auto">
              <a:xfrm>
                <a:off x="5368132" y="3540125"/>
                <a:ext cx="465138" cy="4357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49" y="16562"/>
                    </a:moveTo>
                    <a:cubicBezTo>
                      <a:pt x="20249" y="16959"/>
                      <a:pt x="19946" y="17282"/>
                      <a:pt x="19575" y="17282"/>
                    </a:cubicBezTo>
                    <a:lnTo>
                      <a:pt x="13499" y="17282"/>
                    </a:lnTo>
                    <a:lnTo>
                      <a:pt x="8099" y="17282"/>
                    </a:lnTo>
                    <a:lnTo>
                      <a:pt x="2024" y="17282"/>
                    </a:lnTo>
                    <a:cubicBezTo>
                      <a:pt x="1651" y="17282"/>
                      <a:pt x="1349" y="16959"/>
                      <a:pt x="1349" y="16562"/>
                    </a:cubicBezTo>
                    <a:lnTo>
                      <a:pt x="1349" y="2160"/>
                    </a:lnTo>
                    <a:cubicBezTo>
                      <a:pt x="1349" y="1762"/>
                      <a:pt x="1651" y="1440"/>
                      <a:pt x="2024" y="1440"/>
                    </a:cubicBezTo>
                    <a:lnTo>
                      <a:pt x="19575" y="1440"/>
                    </a:lnTo>
                    <a:cubicBezTo>
                      <a:pt x="19946" y="1440"/>
                      <a:pt x="20249" y="1762"/>
                      <a:pt x="20249" y="2160"/>
                    </a:cubicBezTo>
                    <a:cubicBezTo>
                      <a:pt x="20249" y="2160"/>
                      <a:pt x="20249" y="16562"/>
                      <a:pt x="20249" y="16562"/>
                    </a:cubicBezTo>
                    <a:close/>
                    <a:moveTo>
                      <a:pt x="19575" y="0"/>
                    </a:moveTo>
                    <a:lnTo>
                      <a:pt x="2024" y="0"/>
                    </a:lnTo>
                    <a:cubicBezTo>
                      <a:pt x="905" y="0"/>
                      <a:pt x="0" y="966"/>
                      <a:pt x="0" y="2160"/>
                    </a:cubicBezTo>
                    <a:lnTo>
                      <a:pt x="0" y="16562"/>
                    </a:lnTo>
                    <a:cubicBezTo>
                      <a:pt x="0" y="17753"/>
                      <a:pt x="903" y="18718"/>
                      <a:pt x="2018" y="18721"/>
                    </a:cubicBezTo>
                    <a:lnTo>
                      <a:pt x="8774" y="18721"/>
                    </a:lnTo>
                    <a:lnTo>
                      <a:pt x="8774" y="19597"/>
                    </a:lnTo>
                    <a:lnTo>
                      <a:pt x="4561" y="20181"/>
                    </a:lnTo>
                    <a:cubicBezTo>
                      <a:pt x="4260" y="20262"/>
                      <a:pt x="4049" y="20549"/>
                      <a:pt x="4049" y="20879"/>
                    </a:cubicBezTo>
                    <a:cubicBezTo>
                      <a:pt x="4049" y="21277"/>
                      <a:pt x="4351" y="21599"/>
                      <a:pt x="4724" y="21599"/>
                    </a:cubicBezTo>
                    <a:lnTo>
                      <a:pt x="16874" y="21599"/>
                    </a:lnTo>
                    <a:cubicBezTo>
                      <a:pt x="17248" y="21599"/>
                      <a:pt x="17549" y="21277"/>
                      <a:pt x="17549" y="20879"/>
                    </a:cubicBezTo>
                    <a:cubicBezTo>
                      <a:pt x="17549" y="20549"/>
                      <a:pt x="17339" y="20262"/>
                      <a:pt x="17038" y="20181"/>
                    </a:cubicBezTo>
                    <a:lnTo>
                      <a:pt x="12824" y="19597"/>
                    </a:lnTo>
                    <a:lnTo>
                      <a:pt x="12824" y="18721"/>
                    </a:lnTo>
                    <a:lnTo>
                      <a:pt x="19581" y="18721"/>
                    </a:lnTo>
                    <a:cubicBezTo>
                      <a:pt x="20696" y="18718"/>
                      <a:pt x="21600" y="17753"/>
                      <a:pt x="21600" y="16562"/>
                    </a:cubicBezTo>
                    <a:lnTo>
                      <a:pt x="21600" y="2160"/>
                    </a:lnTo>
                    <a:cubicBezTo>
                      <a:pt x="21600" y="966"/>
                      <a:pt x="20692" y="0"/>
                      <a:pt x="19575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1" tIns="20091" rIns="20091" bIns="20091" anchor="ctr"/>
              <a:lstStyle/>
              <a:p>
                <a:pPr algn="ctr" defTabSz="241082" hangingPunct="0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sz="14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sp>
          <p:nvSpPr>
            <p:cNvPr id="13" name="TextBox 12"/>
            <p:cNvSpPr txBox="1"/>
            <p:nvPr/>
          </p:nvSpPr>
          <p:spPr>
            <a:xfrm>
              <a:off x="5071198" y="3823781"/>
              <a:ext cx="1823375" cy="43001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40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请替换文字内容</a:t>
              </a:r>
              <a:endParaRPr lang="en-GB" sz="14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7495239" y="1793475"/>
            <a:ext cx="1845708" cy="1845706"/>
            <a:chOff x="6554500" y="1450117"/>
            <a:chExt cx="2371719" cy="2371719"/>
          </a:xfrm>
        </p:grpSpPr>
        <p:sp>
          <p:nvSpPr>
            <p:cNvPr id="17" name="Oval 16"/>
            <p:cNvSpPr/>
            <p:nvPr/>
          </p:nvSpPr>
          <p:spPr>
            <a:xfrm>
              <a:off x="6554500" y="1450117"/>
              <a:ext cx="2371719" cy="2371719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GB" sz="1400">
                <a:cs typeface="+mn-ea"/>
                <a:sym typeface="+mn-lt"/>
              </a:endParaRPr>
            </a:p>
          </p:txBody>
        </p:sp>
        <p:grpSp>
          <p:nvGrpSpPr>
            <p:cNvPr id="18" name="Group 17"/>
            <p:cNvGrpSpPr/>
            <p:nvPr/>
          </p:nvGrpSpPr>
          <p:grpSpPr>
            <a:xfrm>
              <a:off x="7507790" y="1897832"/>
              <a:ext cx="465138" cy="391319"/>
              <a:chOff x="5368132" y="2625725"/>
              <a:chExt cx="465138" cy="391319"/>
            </a:xfrm>
            <a:solidFill>
              <a:schemeClr val="bg1"/>
            </a:solidFill>
          </p:grpSpPr>
          <p:sp>
            <p:nvSpPr>
              <p:cNvPr id="20" name="AutoShape 120"/>
              <p:cNvSpPr>
                <a:spLocks/>
              </p:cNvSpPr>
              <p:nvPr/>
            </p:nvSpPr>
            <p:spPr bwMode="auto">
              <a:xfrm>
                <a:off x="5484813" y="2727325"/>
                <a:ext cx="231775" cy="23177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6948" y="16070"/>
                    </a:moveTo>
                    <a:cubicBezTo>
                      <a:pt x="14037" y="19468"/>
                      <a:pt x="8925" y="19859"/>
                      <a:pt x="5529" y="16948"/>
                    </a:cubicBezTo>
                    <a:cubicBezTo>
                      <a:pt x="2130" y="14038"/>
                      <a:pt x="1740" y="8924"/>
                      <a:pt x="4651" y="5527"/>
                    </a:cubicBezTo>
                    <a:cubicBezTo>
                      <a:pt x="7559" y="2131"/>
                      <a:pt x="12674" y="1740"/>
                      <a:pt x="16070" y="4650"/>
                    </a:cubicBezTo>
                    <a:cubicBezTo>
                      <a:pt x="19466" y="7560"/>
                      <a:pt x="19859" y="12673"/>
                      <a:pt x="16948" y="16070"/>
                    </a:cubicBezTo>
                    <a:moveTo>
                      <a:pt x="10800" y="0"/>
                    </a:moveTo>
                    <a:cubicBezTo>
                      <a:pt x="4833" y="0"/>
                      <a:pt x="0" y="4834"/>
                      <a:pt x="0" y="10800"/>
                    </a:cubicBezTo>
                    <a:cubicBezTo>
                      <a:pt x="0" y="16765"/>
                      <a:pt x="4833" y="21599"/>
                      <a:pt x="10800" y="21599"/>
                    </a:cubicBezTo>
                    <a:cubicBezTo>
                      <a:pt x="16764" y="21599"/>
                      <a:pt x="21600" y="16765"/>
                      <a:pt x="21600" y="10800"/>
                    </a:cubicBezTo>
                    <a:cubicBezTo>
                      <a:pt x="21600" y="4834"/>
                      <a:pt x="16764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1" tIns="20091" rIns="20091" bIns="20091" anchor="ctr"/>
              <a:lstStyle/>
              <a:p>
                <a:pPr algn="ctr" defTabSz="241082" hangingPunct="0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sz="14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1" name="AutoShape 121"/>
              <p:cNvSpPr>
                <a:spLocks/>
              </p:cNvSpPr>
              <p:nvPr/>
            </p:nvSpPr>
            <p:spPr bwMode="auto">
              <a:xfrm>
                <a:off x="5542757" y="2785269"/>
                <a:ext cx="65088" cy="650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200" y="0"/>
                    </a:moveTo>
                    <a:cubicBezTo>
                      <a:pt x="8596" y="0"/>
                      <a:pt x="0" y="8596"/>
                      <a:pt x="0" y="19195"/>
                    </a:cubicBezTo>
                    <a:lnTo>
                      <a:pt x="0" y="19199"/>
                    </a:lnTo>
                    <a:cubicBezTo>
                      <a:pt x="0" y="20524"/>
                      <a:pt x="1068" y="21599"/>
                      <a:pt x="2400" y="21599"/>
                    </a:cubicBezTo>
                    <a:cubicBezTo>
                      <a:pt x="3721" y="21599"/>
                      <a:pt x="4800" y="20524"/>
                      <a:pt x="4800" y="19199"/>
                    </a:cubicBezTo>
                    <a:lnTo>
                      <a:pt x="4800" y="19195"/>
                    </a:lnTo>
                    <a:cubicBezTo>
                      <a:pt x="4800" y="11247"/>
                      <a:pt x="11240" y="4799"/>
                      <a:pt x="19200" y="4799"/>
                    </a:cubicBezTo>
                    <a:cubicBezTo>
                      <a:pt x="20521" y="4799"/>
                      <a:pt x="21600" y="3724"/>
                      <a:pt x="21600" y="2399"/>
                    </a:cubicBezTo>
                    <a:cubicBezTo>
                      <a:pt x="21600" y="1075"/>
                      <a:pt x="20521" y="0"/>
                      <a:pt x="192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1" tIns="20091" rIns="20091" bIns="20091" anchor="ctr"/>
              <a:lstStyle/>
              <a:p>
                <a:pPr algn="ctr" defTabSz="241082" hangingPunct="0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sz="14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2" name="AutoShape 122"/>
              <p:cNvSpPr>
                <a:spLocks/>
              </p:cNvSpPr>
              <p:nvPr/>
            </p:nvSpPr>
            <p:spPr bwMode="auto">
              <a:xfrm>
                <a:off x="5368132" y="2625725"/>
                <a:ext cx="465138" cy="39131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49" y="19199"/>
                    </a:moveTo>
                    <a:cubicBezTo>
                      <a:pt x="20249" y="19642"/>
                      <a:pt x="19948" y="19999"/>
                      <a:pt x="19575" y="19999"/>
                    </a:cubicBezTo>
                    <a:lnTo>
                      <a:pt x="2024" y="19999"/>
                    </a:lnTo>
                    <a:cubicBezTo>
                      <a:pt x="1651" y="19999"/>
                      <a:pt x="1349" y="19642"/>
                      <a:pt x="1349" y="19199"/>
                    </a:cubicBezTo>
                    <a:lnTo>
                      <a:pt x="1349" y="7200"/>
                    </a:lnTo>
                    <a:cubicBezTo>
                      <a:pt x="1349" y="6809"/>
                      <a:pt x="1588" y="6475"/>
                      <a:pt x="1914" y="6411"/>
                    </a:cubicBezTo>
                    <a:lnTo>
                      <a:pt x="5588" y="5684"/>
                    </a:lnTo>
                    <a:lnTo>
                      <a:pt x="6797" y="2103"/>
                    </a:lnTo>
                    <a:cubicBezTo>
                      <a:pt x="6900" y="1799"/>
                      <a:pt x="7148" y="1600"/>
                      <a:pt x="7424" y="1600"/>
                    </a:cubicBezTo>
                    <a:lnTo>
                      <a:pt x="14174" y="1600"/>
                    </a:lnTo>
                    <a:cubicBezTo>
                      <a:pt x="14450" y="1600"/>
                      <a:pt x="14698" y="1799"/>
                      <a:pt x="14801" y="2103"/>
                    </a:cubicBezTo>
                    <a:lnTo>
                      <a:pt x="16010" y="5684"/>
                    </a:lnTo>
                    <a:lnTo>
                      <a:pt x="19685" y="6411"/>
                    </a:lnTo>
                    <a:cubicBezTo>
                      <a:pt x="20011" y="6475"/>
                      <a:pt x="20249" y="6809"/>
                      <a:pt x="20249" y="7200"/>
                    </a:cubicBezTo>
                    <a:cubicBezTo>
                      <a:pt x="20249" y="7200"/>
                      <a:pt x="20249" y="19199"/>
                      <a:pt x="20249" y="19199"/>
                    </a:cubicBezTo>
                    <a:close/>
                    <a:moveTo>
                      <a:pt x="19907" y="4832"/>
                    </a:moveTo>
                    <a:lnTo>
                      <a:pt x="16981" y="4254"/>
                    </a:lnTo>
                    <a:lnTo>
                      <a:pt x="16054" y="1507"/>
                    </a:lnTo>
                    <a:cubicBezTo>
                      <a:pt x="15745" y="591"/>
                      <a:pt x="15006" y="0"/>
                      <a:pt x="14174" y="0"/>
                    </a:cubicBezTo>
                    <a:lnTo>
                      <a:pt x="7424" y="0"/>
                    </a:lnTo>
                    <a:cubicBezTo>
                      <a:pt x="6593" y="0"/>
                      <a:pt x="5854" y="591"/>
                      <a:pt x="5543" y="1509"/>
                    </a:cubicBezTo>
                    <a:lnTo>
                      <a:pt x="4618" y="4254"/>
                    </a:lnTo>
                    <a:lnTo>
                      <a:pt x="1692" y="4832"/>
                    </a:lnTo>
                    <a:cubicBezTo>
                      <a:pt x="711" y="5025"/>
                      <a:pt x="0" y="6020"/>
                      <a:pt x="0" y="7200"/>
                    </a:cubicBezTo>
                    <a:lnTo>
                      <a:pt x="0" y="19199"/>
                    </a:lnTo>
                    <a:cubicBezTo>
                      <a:pt x="0" y="20523"/>
                      <a:pt x="908" y="21600"/>
                      <a:pt x="2024" y="21600"/>
                    </a:cubicBezTo>
                    <a:lnTo>
                      <a:pt x="19575" y="21600"/>
                    </a:lnTo>
                    <a:cubicBezTo>
                      <a:pt x="20691" y="21600"/>
                      <a:pt x="21600" y="20523"/>
                      <a:pt x="21600" y="19199"/>
                    </a:cubicBezTo>
                    <a:lnTo>
                      <a:pt x="21600" y="7200"/>
                    </a:lnTo>
                    <a:cubicBezTo>
                      <a:pt x="21600" y="6020"/>
                      <a:pt x="20888" y="5025"/>
                      <a:pt x="19907" y="4832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1" tIns="20091" rIns="20091" bIns="20091" anchor="ctr"/>
              <a:lstStyle/>
              <a:p>
                <a:pPr algn="ctr" defTabSz="241082" hangingPunct="0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sz="14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sp>
          <p:nvSpPr>
            <p:cNvPr id="19" name="TextBox 18"/>
            <p:cNvSpPr txBox="1"/>
            <p:nvPr/>
          </p:nvSpPr>
          <p:spPr>
            <a:xfrm>
              <a:off x="6836286" y="2388921"/>
              <a:ext cx="1823375" cy="43001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40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请替换文字内容</a:t>
              </a:r>
              <a:endParaRPr lang="en-GB" sz="14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23" name="Group 22"/>
          <p:cNvGrpSpPr/>
          <p:nvPr/>
        </p:nvGrpSpPr>
        <p:grpSpPr>
          <a:xfrm>
            <a:off x="8777078" y="1666840"/>
            <a:ext cx="711600" cy="711598"/>
            <a:chOff x="8315058" y="1179092"/>
            <a:chExt cx="914400" cy="914400"/>
          </a:xfrm>
        </p:grpSpPr>
        <p:sp>
          <p:nvSpPr>
            <p:cNvPr id="24" name="Oval 23"/>
            <p:cNvSpPr/>
            <p:nvPr/>
          </p:nvSpPr>
          <p:spPr>
            <a:xfrm>
              <a:off x="8315058" y="1179092"/>
              <a:ext cx="914400" cy="914400"/>
            </a:xfrm>
            <a:prstGeom prst="ellipse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GB" sz="1400">
                <a:cs typeface="+mn-ea"/>
                <a:sym typeface="+mn-lt"/>
              </a:endParaRP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8395100" y="1396744"/>
              <a:ext cx="754314" cy="4286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sz="14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100%</a:t>
              </a:r>
              <a:endParaRPr lang="en-GB" sz="14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26" name="Group 25"/>
          <p:cNvGrpSpPr/>
          <p:nvPr/>
        </p:nvGrpSpPr>
        <p:grpSpPr>
          <a:xfrm>
            <a:off x="7473493" y="2927583"/>
            <a:ext cx="711600" cy="711598"/>
            <a:chOff x="6375422" y="2866838"/>
            <a:chExt cx="914400" cy="914400"/>
          </a:xfrm>
        </p:grpSpPr>
        <p:sp>
          <p:nvSpPr>
            <p:cNvPr id="27" name="Oval 26"/>
            <p:cNvSpPr/>
            <p:nvPr/>
          </p:nvSpPr>
          <p:spPr>
            <a:xfrm>
              <a:off x="6375422" y="2866838"/>
              <a:ext cx="914400" cy="914400"/>
            </a:xfrm>
            <a:prstGeom prst="ellipse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GB" sz="1400">
                <a:cs typeface="+mn-ea"/>
                <a:sym typeface="+mn-lt"/>
              </a:endParaRPr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6531351" y="3080078"/>
              <a:ext cx="636905" cy="4286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sz="14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70%</a:t>
              </a:r>
              <a:endParaRPr lang="en-GB" sz="14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29" name="Group 28"/>
          <p:cNvGrpSpPr/>
          <p:nvPr/>
        </p:nvGrpSpPr>
        <p:grpSpPr>
          <a:xfrm>
            <a:off x="6070399" y="3987391"/>
            <a:ext cx="711600" cy="711598"/>
            <a:chOff x="4701717" y="4238100"/>
            <a:chExt cx="914400" cy="914400"/>
          </a:xfrm>
        </p:grpSpPr>
        <p:sp>
          <p:nvSpPr>
            <p:cNvPr id="30" name="Oval 29"/>
            <p:cNvSpPr/>
            <p:nvPr/>
          </p:nvSpPr>
          <p:spPr>
            <a:xfrm>
              <a:off x="4701717" y="4238100"/>
              <a:ext cx="914400" cy="914400"/>
            </a:xfrm>
            <a:prstGeom prst="ellipse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GB" sz="1400">
                <a:cs typeface="+mn-ea"/>
                <a:sym typeface="+mn-lt"/>
              </a:endParaRPr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4844545" y="4398483"/>
              <a:ext cx="636905" cy="4286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sz="14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50%</a:t>
              </a:r>
              <a:endParaRPr lang="en-GB" sz="14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32" name="Rectangle 31"/>
          <p:cNvSpPr/>
          <p:nvPr/>
        </p:nvSpPr>
        <p:spPr>
          <a:xfrm>
            <a:off x="1512871" y="2377627"/>
            <a:ext cx="4060615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点击添加相关标题文字，修改文字内容，也可以直接复制你的内容到此。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33" name="Group 32"/>
          <p:cNvGrpSpPr/>
          <p:nvPr/>
        </p:nvGrpSpPr>
        <p:grpSpPr>
          <a:xfrm>
            <a:off x="9503999" y="2251719"/>
            <a:ext cx="2253968" cy="636537"/>
            <a:chOff x="9229458" y="2785396"/>
            <a:chExt cx="3471881" cy="603564"/>
          </a:xfrm>
        </p:grpSpPr>
        <p:sp>
          <p:nvSpPr>
            <p:cNvPr id="34" name="TextBox 33"/>
            <p:cNvSpPr txBox="1"/>
            <p:nvPr/>
          </p:nvSpPr>
          <p:spPr>
            <a:xfrm>
              <a:off x="9229458" y="2785396"/>
              <a:ext cx="2185711" cy="31730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5" name="Rectangle 34"/>
            <p:cNvSpPr/>
            <p:nvPr/>
          </p:nvSpPr>
          <p:spPr>
            <a:xfrm>
              <a:off x="9229458" y="3021250"/>
              <a:ext cx="3471881" cy="3677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……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8079207" y="3952944"/>
            <a:ext cx="2310608" cy="618734"/>
            <a:chOff x="9199697" y="2802274"/>
            <a:chExt cx="3978172" cy="586683"/>
          </a:xfrm>
        </p:grpSpPr>
        <p:sp>
          <p:nvSpPr>
            <p:cNvPr id="37" name="TextBox 36"/>
            <p:cNvSpPr txBox="1"/>
            <p:nvPr/>
          </p:nvSpPr>
          <p:spPr>
            <a:xfrm>
              <a:off x="9199697" y="2802274"/>
              <a:ext cx="2443053" cy="31730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8" name="Rectangle 37"/>
            <p:cNvSpPr/>
            <p:nvPr/>
          </p:nvSpPr>
          <p:spPr>
            <a:xfrm>
              <a:off x="9229458" y="3021247"/>
              <a:ext cx="3948411" cy="3677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……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39" name="Group 38"/>
          <p:cNvGrpSpPr/>
          <p:nvPr/>
        </p:nvGrpSpPr>
        <p:grpSpPr>
          <a:xfrm>
            <a:off x="6608097" y="5126378"/>
            <a:ext cx="2269550" cy="620442"/>
            <a:chOff x="9183395" y="2800657"/>
            <a:chExt cx="4657696" cy="588303"/>
          </a:xfrm>
        </p:grpSpPr>
        <p:sp>
          <p:nvSpPr>
            <p:cNvPr id="40" name="TextBox 39"/>
            <p:cNvSpPr txBox="1"/>
            <p:nvPr/>
          </p:nvSpPr>
          <p:spPr>
            <a:xfrm>
              <a:off x="9183395" y="2800657"/>
              <a:ext cx="2912105" cy="31730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1" name="Rectangle 40"/>
            <p:cNvSpPr/>
            <p:nvPr/>
          </p:nvSpPr>
          <p:spPr>
            <a:xfrm>
              <a:off x="9229458" y="3021250"/>
              <a:ext cx="4611633" cy="3677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……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42" name="TextBox 41"/>
          <p:cNvSpPr txBox="1"/>
          <p:nvPr/>
        </p:nvSpPr>
        <p:spPr>
          <a:xfrm>
            <a:off x="1512871" y="1995670"/>
            <a:ext cx="1705674" cy="3346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请替换文字内容</a:t>
            </a:r>
            <a:endParaRPr lang="en-GB" sz="1400" dirty="0">
              <a:solidFill>
                <a:schemeClr val="bg1">
                  <a:lumMod val="6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cxnSp>
        <p:nvCxnSpPr>
          <p:cNvPr id="43" name="Straight Connector 42"/>
          <p:cNvCxnSpPr/>
          <p:nvPr/>
        </p:nvCxnSpPr>
        <p:spPr>
          <a:xfrm>
            <a:off x="1609542" y="2357565"/>
            <a:ext cx="3905823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4" name="Group 43"/>
          <p:cNvGrpSpPr/>
          <p:nvPr/>
        </p:nvGrpSpPr>
        <p:grpSpPr>
          <a:xfrm>
            <a:off x="1449401" y="3403054"/>
            <a:ext cx="494866" cy="494866"/>
            <a:chOff x="647516" y="3587220"/>
            <a:chExt cx="469232" cy="469232"/>
          </a:xfrm>
        </p:grpSpPr>
        <p:sp>
          <p:nvSpPr>
            <p:cNvPr id="45" name="Oval 44"/>
            <p:cNvSpPr/>
            <p:nvPr/>
          </p:nvSpPr>
          <p:spPr>
            <a:xfrm>
              <a:off x="647516" y="3587220"/>
              <a:ext cx="469232" cy="469232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GB" sz="80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6" name="AutoShape 139"/>
            <p:cNvSpPr>
              <a:spLocks/>
            </p:cNvSpPr>
            <p:nvPr/>
          </p:nvSpPr>
          <p:spPr bwMode="auto">
            <a:xfrm>
              <a:off x="707698" y="3643040"/>
              <a:ext cx="348868" cy="338135"/>
            </a:xfrm>
            <a:custGeom>
              <a:avLst/>
              <a:gdLst>
                <a:gd name="T0" fmla="+- 0 10800 104"/>
                <a:gd name="T1" fmla="*/ T0 w 21392"/>
                <a:gd name="T2" fmla="*/ 10800 h 21600"/>
                <a:gd name="T3" fmla="+- 0 10800 104"/>
                <a:gd name="T4" fmla="*/ T3 w 21392"/>
                <a:gd name="T5" fmla="*/ 10800 h 21600"/>
                <a:gd name="T6" fmla="+- 0 10800 104"/>
                <a:gd name="T7" fmla="*/ T6 w 21392"/>
                <a:gd name="T8" fmla="*/ 10800 h 21600"/>
                <a:gd name="T9" fmla="+- 0 10800 104"/>
                <a:gd name="T10" fmla="*/ T9 w 21392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392" h="21600">
                  <a:moveTo>
                    <a:pt x="15768" y="12794"/>
                  </a:moveTo>
                  <a:cubicBezTo>
                    <a:pt x="15426" y="13150"/>
                    <a:pt x="15271" y="13651"/>
                    <a:pt x="15350" y="14142"/>
                  </a:cubicBezTo>
                  <a:lnTo>
                    <a:pt x="16296" y="20031"/>
                  </a:lnTo>
                  <a:lnTo>
                    <a:pt x="11443" y="17309"/>
                  </a:lnTo>
                  <a:cubicBezTo>
                    <a:pt x="11210" y="17178"/>
                    <a:pt x="10953" y="17112"/>
                    <a:pt x="10696" y="17112"/>
                  </a:cubicBezTo>
                  <a:cubicBezTo>
                    <a:pt x="10439" y="17112"/>
                    <a:pt x="10182" y="17178"/>
                    <a:pt x="9949" y="17309"/>
                  </a:cubicBezTo>
                  <a:lnTo>
                    <a:pt x="5095" y="20031"/>
                  </a:lnTo>
                  <a:lnTo>
                    <a:pt x="6042" y="14142"/>
                  </a:lnTo>
                  <a:cubicBezTo>
                    <a:pt x="6121" y="13651"/>
                    <a:pt x="5966" y="13150"/>
                    <a:pt x="5624" y="12794"/>
                  </a:cubicBezTo>
                  <a:lnTo>
                    <a:pt x="1545" y="8550"/>
                  </a:lnTo>
                  <a:lnTo>
                    <a:pt x="7111" y="7685"/>
                  </a:lnTo>
                  <a:cubicBezTo>
                    <a:pt x="7619" y="7607"/>
                    <a:pt x="8057" y="7275"/>
                    <a:pt x="8276" y="6802"/>
                  </a:cubicBezTo>
                  <a:lnTo>
                    <a:pt x="10696" y="1568"/>
                  </a:lnTo>
                  <a:lnTo>
                    <a:pt x="13116" y="6802"/>
                  </a:lnTo>
                  <a:cubicBezTo>
                    <a:pt x="13334" y="7275"/>
                    <a:pt x="13772" y="7607"/>
                    <a:pt x="14280" y="7685"/>
                  </a:cubicBezTo>
                  <a:lnTo>
                    <a:pt x="19847" y="8550"/>
                  </a:lnTo>
                  <a:cubicBezTo>
                    <a:pt x="19847" y="8550"/>
                    <a:pt x="15768" y="12794"/>
                    <a:pt x="15768" y="12794"/>
                  </a:cubicBezTo>
                  <a:close/>
                  <a:moveTo>
                    <a:pt x="21312" y="8051"/>
                  </a:moveTo>
                  <a:cubicBezTo>
                    <a:pt x="21127" y="7495"/>
                    <a:pt x="20652" y="7088"/>
                    <a:pt x="20080" y="6999"/>
                  </a:cubicBezTo>
                  <a:lnTo>
                    <a:pt x="14514" y="6136"/>
                  </a:lnTo>
                  <a:lnTo>
                    <a:pt x="12094" y="901"/>
                  </a:lnTo>
                  <a:cubicBezTo>
                    <a:pt x="11840" y="351"/>
                    <a:pt x="11295" y="0"/>
                    <a:pt x="10696" y="0"/>
                  </a:cubicBezTo>
                  <a:cubicBezTo>
                    <a:pt x="10097" y="0"/>
                    <a:pt x="9552" y="351"/>
                    <a:pt x="9297" y="901"/>
                  </a:cubicBezTo>
                  <a:lnTo>
                    <a:pt x="6878" y="6136"/>
                  </a:lnTo>
                  <a:lnTo>
                    <a:pt x="1311" y="6999"/>
                  </a:lnTo>
                  <a:cubicBezTo>
                    <a:pt x="739" y="7088"/>
                    <a:pt x="264" y="7495"/>
                    <a:pt x="80" y="8051"/>
                  </a:cubicBezTo>
                  <a:cubicBezTo>
                    <a:pt x="-104" y="8609"/>
                    <a:pt x="35" y="9224"/>
                    <a:pt x="439" y="9644"/>
                  </a:cubicBezTo>
                  <a:lnTo>
                    <a:pt x="4518" y="13889"/>
                  </a:lnTo>
                  <a:lnTo>
                    <a:pt x="3572" y="19777"/>
                  </a:lnTo>
                  <a:cubicBezTo>
                    <a:pt x="3476" y="20370"/>
                    <a:pt x="3722" y="20966"/>
                    <a:pt x="4206" y="21313"/>
                  </a:cubicBezTo>
                  <a:cubicBezTo>
                    <a:pt x="4471" y="21503"/>
                    <a:pt x="4783" y="21600"/>
                    <a:pt x="5095" y="21600"/>
                  </a:cubicBezTo>
                  <a:cubicBezTo>
                    <a:pt x="5352" y="21600"/>
                    <a:pt x="5609" y="21534"/>
                    <a:pt x="5843" y="21404"/>
                  </a:cubicBezTo>
                  <a:lnTo>
                    <a:pt x="10696" y="18681"/>
                  </a:lnTo>
                  <a:lnTo>
                    <a:pt x="15549" y="21404"/>
                  </a:lnTo>
                  <a:cubicBezTo>
                    <a:pt x="15782" y="21534"/>
                    <a:pt x="16040" y="21600"/>
                    <a:pt x="16296" y="21600"/>
                  </a:cubicBezTo>
                  <a:cubicBezTo>
                    <a:pt x="16608" y="21600"/>
                    <a:pt x="16920" y="21503"/>
                    <a:pt x="17186" y="21313"/>
                  </a:cubicBezTo>
                  <a:cubicBezTo>
                    <a:pt x="17669" y="20966"/>
                    <a:pt x="17915" y="20370"/>
                    <a:pt x="17820" y="19777"/>
                  </a:cubicBezTo>
                  <a:lnTo>
                    <a:pt x="16873" y="13889"/>
                  </a:lnTo>
                  <a:lnTo>
                    <a:pt x="20953" y="9644"/>
                  </a:lnTo>
                  <a:cubicBezTo>
                    <a:pt x="21357" y="9224"/>
                    <a:pt x="21496" y="8609"/>
                    <a:pt x="21312" y="8051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just" defTabSz="241082" hangingPunct="0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47" name="Group 46"/>
          <p:cNvGrpSpPr/>
          <p:nvPr/>
        </p:nvGrpSpPr>
        <p:grpSpPr>
          <a:xfrm>
            <a:off x="1449401" y="4263533"/>
            <a:ext cx="494866" cy="494866"/>
            <a:chOff x="647516" y="4402912"/>
            <a:chExt cx="469232" cy="469232"/>
          </a:xfrm>
        </p:grpSpPr>
        <p:sp>
          <p:nvSpPr>
            <p:cNvPr id="48" name="Oval 47"/>
            <p:cNvSpPr/>
            <p:nvPr/>
          </p:nvSpPr>
          <p:spPr>
            <a:xfrm>
              <a:off x="647516" y="4402912"/>
              <a:ext cx="469232" cy="469232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GB" sz="80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9" name="AutoShape 139"/>
            <p:cNvSpPr>
              <a:spLocks/>
            </p:cNvSpPr>
            <p:nvPr/>
          </p:nvSpPr>
          <p:spPr bwMode="auto">
            <a:xfrm>
              <a:off x="709612" y="4468460"/>
              <a:ext cx="348868" cy="338135"/>
            </a:xfrm>
            <a:custGeom>
              <a:avLst/>
              <a:gdLst>
                <a:gd name="T0" fmla="+- 0 10800 104"/>
                <a:gd name="T1" fmla="*/ T0 w 21392"/>
                <a:gd name="T2" fmla="*/ 10800 h 21600"/>
                <a:gd name="T3" fmla="+- 0 10800 104"/>
                <a:gd name="T4" fmla="*/ T3 w 21392"/>
                <a:gd name="T5" fmla="*/ 10800 h 21600"/>
                <a:gd name="T6" fmla="+- 0 10800 104"/>
                <a:gd name="T7" fmla="*/ T6 w 21392"/>
                <a:gd name="T8" fmla="*/ 10800 h 21600"/>
                <a:gd name="T9" fmla="+- 0 10800 104"/>
                <a:gd name="T10" fmla="*/ T9 w 21392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392" h="21600">
                  <a:moveTo>
                    <a:pt x="15768" y="12794"/>
                  </a:moveTo>
                  <a:cubicBezTo>
                    <a:pt x="15426" y="13150"/>
                    <a:pt x="15271" y="13651"/>
                    <a:pt x="15350" y="14142"/>
                  </a:cubicBezTo>
                  <a:lnTo>
                    <a:pt x="16296" y="20031"/>
                  </a:lnTo>
                  <a:lnTo>
                    <a:pt x="11443" y="17309"/>
                  </a:lnTo>
                  <a:cubicBezTo>
                    <a:pt x="11210" y="17178"/>
                    <a:pt x="10953" y="17112"/>
                    <a:pt x="10696" y="17112"/>
                  </a:cubicBezTo>
                  <a:cubicBezTo>
                    <a:pt x="10439" y="17112"/>
                    <a:pt x="10182" y="17178"/>
                    <a:pt x="9949" y="17309"/>
                  </a:cubicBezTo>
                  <a:lnTo>
                    <a:pt x="5095" y="20031"/>
                  </a:lnTo>
                  <a:lnTo>
                    <a:pt x="6042" y="14142"/>
                  </a:lnTo>
                  <a:cubicBezTo>
                    <a:pt x="6121" y="13651"/>
                    <a:pt x="5966" y="13150"/>
                    <a:pt x="5624" y="12794"/>
                  </a:cubicBezTo>
                  <a:lnTo>
                    <a:pt x="1545" y="8550"/>
                  </a:lnTo>
                  <a:lnTo>
                    <a:pt x="7111" y="7685"/>
                  </a:lnTo>
                  <a:cubicBezTo>
                    <a:pt x="7619" y="7607"/>
                    <a:pt x="8057" y="7275"/>
                    <a:pt x="8276" y="6802"/>
                  </a:cubicBezTo>
                  <a:lnTo>
                    <a:pt x="10696" y="1568"/>
                  </a:lnTo>
                  <a:lnTo>
                    <a:pt x="13116" y="6802"/>
                  </a:lnTo>
                  <a:cubicBezTo>
                    <a:pt x="13334" y="7275"/>
                    <a:pt x="13772" y="7607"/>
                    <a:pt x="14280" y="7685"/>
                  </a:cubicBezTo>
                  <a:lnTo>
                    <a:pt x="19847" y="8550"/>
                  </a:lnTo>
                  <a:cubicBezTo>
                    <a:pt x="19847" y="8550"/>
                    <a:pt x="15768" y="12794"/>
                    <a:pt x="15768" y="12794"/>
                  </a:cubicBezTo>
                  <a:close/>
                  <a:moveTo>
                    <a:pt x="21312" y="8051"/>
                  </a:moveTo>
                  <a:cubicBezTo>
                    <a:pt x="21127" y="7495"/>
                    <a:pt x="20652" y="7088"/>
                    <a:pt x="20080" y="6999"/>
                  </a:cubicBezTo>
                  <a:lnTo>
                    <a:pt x="14514" y="6136"/>
                  </a:lnTo>
                  <a:lnTo>
                    <a:pt x="12094" y="901"/>
                  </a:lnTo>
                  <a:cubicBezTo>
                    <a:pt x="11840" y="351"/>
                    <a:pt x="11295" y="0"/>
                    <a:pt x="10696" y="0"/>
                  </a:cubicBezTo>
                  <a:cubicBezTo>
                    <a:pt x="10097" y="0"/>
                    <a:pt x="9552" y="351"/>
                    <a:pt x="9297" y="901"/>
                  </a:cubicBezTo>
                  <a:lnTo>
                    <a:pt x="6878" y="6136"/>
                  </a:lnTo>
                  <a:lnTo>
                    <a:pt x="1311" y="6999"/>
                  </a:lnTo>
                  <a:cubicBezTo>
                    <a:pt x="739" y="7088"/>
                    <a:pt x="264" y="7495"/>
                    <a:pt x="80" y="8051"/>
                  </a:cubicBezTo>
                  <a:cubicBezTo>
                    <a:pt x="-104" y="8609"/>
                    <a:pt x="35" y="9224"/>
                    <a:pt x="439" y="9644"/>
                  </a:cubicBezTo>
                  <a:lnTo>
                    <a:pt x="4518" y="13889"/>
                  </a:lnTo>
                  <a:lnTo>
                    <a:pt x="3572" y="19777"/>
                  </a:lnTo>
                  <a:cubicBezTo>
                    <a:pt x="3476" y="20370"/>
                    <a:pt x="3722" y="20966"/>
                    <a:pt x="4206" y="21313"/>
                  </a:cubicBezTo>
                  <a:cubicBezTo>
                    <a:pt x="4471" y="21503"/>
                    <a:pt x="4783" y="21600"/>
                    <a:pt x="5095" y="21600"/>
                  </a:cubicBezTo>
                  <a:cubicBezTo>
                    <a:pt x="5352" y="21600"/>
                    <a:pt x="5609" y="21534"/>
                    <a:pt x="5843" y="21404"/>
                  </a:cubicBezTo>
                  <a:lnTo>
                    <a:pt x="10696" y="18681"/>
                  </a:lnTo>
                  <a:lnTo>
                    <a:pt x="15549" y="21404"/>
                  </a:lnTo>
                  <a:cubicBezTo>
                    <a:pt x="15782" y="21534"/>
                    <a:pt x="16040" y="21600"/>
                    <a:pt x="16296" y="21600"/>
                  </a:cubicBezTo>
                  <a:cubicBezTo>
                    <a:pt x="16608" y="21600"/>
                    <a:pt x="16920" y="21503"/>
                    <a:pt x="17186" y="21313"/>
                  </a:cubicBezTo>
                  <a:cubicBezTo>
                    <a:pt x="17669" y="20966"/>
                    <a:pt x="17915" y="20370"/>
                    <a:pt x="17820" y="19777"/>
                  </a:cubicBezTo>
                  <a:lnTo>
                    <a:pt x="16873" y="13889"/>
                  </a:lnTo>
                  <a:lnTo>
                    <a:pt x="20953" y="9644"/>
                  </a:lnTo>
                  <a:cubicBezTo>
                    <a:pt x="21357" y="9224"/>
                    <a:pt x="21496" y="8609"/>
                    <a:pt x="21312" y="8051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just" defTabSz="241082" hangingPunct="0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50" name="Group 49"/>
          <p:cNvGrpSpPr/>
          <p:nvPr/>
        </p:nvGrpSpPr>
        <p:grpSpPr>
          <a:xfrm>
            <a:off x="1449401" y="5126376"/>
            <a:ext cx="494866" cy="494866"/>
            <a:chOff x="647516" y="5218604"/>
            <a:chExt cx="469232" cy="469232"/>
          </a:xfrm>
        </p:grpSpPr>
        <p:sp>
          <p:nvSpPr>
            <p:cNvPr id="51" name="Oval 50"/>
            <p:cNvSpPr/>
            <p:nvPr/>
          </p:nvSpPr>
          <p:spPr>
            <a:xfrm>
              <a:off x="647516" y="5218604"/>
              <a:ext cx="469232" cy="469232"/>
            </a:xfrm>
            <a:prstGeom prst="ellipse">
              <a:avLst/>
            </a:prstGeom>
            <a:solidFill>
              <a:srgbClr val="B6B6B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GB" sz="80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2" name="AutoShape 139"/>
            <p:cNvSpPr>
              <a:spLocks/>
            </p:cNvSpPr>
            <p:nvPr/>
          </p:nvSpPr>
          <p:spPr bwMode="auto">
            <a:xfrm>
              <a:off x="707698" y="5284152"/>
              <a:ext cx="348868" cy="338135"/>
            </a:xfrm>
            <a:custGeom>
              <a:avLst/>
              <a:gdLst>
                <a:gd name="T0" fmla="+- 0 10800 104"/>
                <a:gd name="T1" fmla="*/ T0 w 21392"/>
                <a:gd name="T2" fmla="*/ 10800 h 21600"/>
                <a:gd name="T3" fmla="+- 0 10800 104"/>
                <a:gd name="T4" fmla="*/ T3 w 21392"/>
                <a:gd name="T5" fmla="*/ 10800 h 21600"/>
                <a:gd name="T6" fmla="+- 0 10800 104"/>
                <a:gd name="T7" fmla="*/ T6 w 21392"/>
                <a:gd name="T8" fmla="*/ 10800 h 21600"/>
                <a:gd name="T9" fmla="+- 0 10800 104"/>
                <a:gd name="T10" fmla="*/ T9 w 21392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392" h="21600">
                  <a:moveTo>
                    <a:pt x="15768" y="12794"/>
                  </a:moveTo>
                  <a:cubicBezTo>
                    <a:pt x="15426" y="13150"/>
                    <a:pt x="15271" y="13651"/>
                    <a:pt x="15350" y="14142"/>
                  </a:cubicBezTo>
                  <a:lnTo>
                    <a:pt x="16296" y="20031"/>
                  </a:lnTo>
                  <a:lnTo>
                    <a:pt x="11443" y="17309"/>
                  </a:lnTo>
                  <a:cubicBezTo>
                    <a:pt x="11210" y="17178"/>
                    <a:pt x="10953" y="17112"/>
                    <a:pt x="10696" y="17112"/>
                  </a:cubicBezTo>
                  <a:cubicBezTo>
                    <a:pt x="10439" y="17112"/>
                    <a:pt x="10182" y="17178"/>
                    <a:pt x="9949" y="17309"/>
                  </a:cubicBezTo>
                  <a:lnTo>
                    <a:pt x="5095" y="20031"/>
                  </a:lnTo>
                  <a:lnTo>
                    <a:pt x="6042" y="14142"/>
                  </a:lnTo>
                  <a:cubicBezTo>
                    <a:pt x="6121" y="13651"/>
                    <a:pt x="5966" y="13150"/>
                    <a:pt x="5624" y="12794"/>
                  </a:cubicBezTo>
                  <a:lnTo>
                    <a:pt x="1545" y="8550"/>
                  </a:lnTo>
                  <a:lnTo>
                    <a:pt x="7111" y="7685"/>
                  </a:lnTo>
                  <a:cubicBezTo>
                    <a:pt x="7619" y="7607"/>
                    <a:pt x="8057" y="7275"/>
                    <a:pt x="8276" y="6802"/>
                  </a:cubicBezTo>
                  <a:lnTo>
                    <a:pt x="10696" y="1568"/>
                  </a:lnTo>
                  <a:lnTo>
                    <a:pt x="13116" y="6802"/>
                  </a:lnTo>
                  <a:cubicBezTo>
                    <a:pt x="13334" y="7275"/>
                    <a:pt x="13772" y="7607"/>
                    <a:pt x="14280" y="7685"/>
                  </a:cubicBezTo>
                  <a:lnTo>
                    <a:pt x="19847" y="8550"/>
                  </a:lnTo>
                  <a:cubicBezTo>
                    <a:pt x="19847" y="8550"/>
                    <a:pt x="15768" y="12794"/>
                    <a:pt x="15768" y="12794"/>
                  </a:cubicBezTo>
                  <a:close/>
                  <a:moveTo>
                    <a:pt x="21312" y="8051"/>
                  </a:moveTo>
                  <a:cubicBezTo>
                    <a:pt x="21127" y="7495"/>
                    <a:pt x="20652" y="7088"/>
                    <a:pt x="20080" y="6999"/>
                  </a:cubicBezTo>
                  <a:lnTo>
                    <a:pt x="14514" y="6136"/>
                  </a:lnTo>
                  <a:lnTo>
                    <a:pt x="12094" y="901"/>
                  </a:lnTo>
                  <a:cubicBezTo>
                    <a:pt x="11840" y="351"/>
                    <a:pt x="11295" y="0"/>
                    <a:pt x="10696" y="0"/>
                  </a:cubicBezTo>
                  <a:cubicBezTo>
                    <a:pt x="10097" y="0"/>
                    <a:pt x="9552" y="351"/>
                    <a:pt x="9297" y="901"/>
                  </a:cubicBezTo>
                  <a:lnTo>
                    <a:pt x="6878" y="6136"/>
                  </a:lnTo>
                  <a:lnTo>
                    <a:pt x="1311" y="6999"/>
                  </a:lnTo>
                  <a:cubicBezTo>
                    <a:pt x="739" y="7088"/>
                    <a:pt x="264" y="7495"/>
                    <a:pt x="80" y="8051"/>
                  </a:cubicBezTo>
                  <a:cubicBezTo>
                    <a:pt x="-104" y="8609"/>
                    <a:pt x="35" y="9224"/>
                    <a:pt x="439" y="9644"/>
                  </a:cubicBezTo>
                  <a:lnTo>
                    <a:pt x="4518" y="13889"/>
                  </a:lnTo>
                  <a:lnTo>
                    <a:pt x="3572" y="19777"/>
                  </a:lnTo>
                  <a:cubicBezTo>
                    <a:pt x="3476" y="20370"/>
                    <a:pt x="3722" y="20966"/>
                    <a:pt x="4206" y="21313"/>
                  </a:cubicBezTo>
                  <a:cubicBezTo>
                    <a:pt x="4471" y="21503"/>
                    <a:pt x="4783" y="21600"/>
                    <a:pt x="5095" y="21600"/>
                  </a:cubicBezTo>
                  <a:cubicBezTo>
                    <a:pt x="5352" y="21600"/>
                    <a:pt x="5609" y="21534"/>
                    <a:pt x="5843" y="21404"/>
                  </a:cubicBezTo>
                  <a:lnTo>
                    <a:pt x="10696" y="18681"/>
                  </a:lnTo>
                  <a:lnTo>
                    <a:pt x="15549" y="21404"/>
                  </a:lnTo>
                  <a:cubicBezTo>
                    <a:pt x="15782" y="21534"/>
                    <a:pt x="16040" y="21600"/>
                    <a:pt x="16296" y="21600"/>
                  </a:cubicBezTo>
                  <a:cubicBezTo>
                    <a:pt x="16608" y="21600"/>
                    <a:pt x="16920" y="21503"/>
                    <a:pt x="17186" y="21313"/>
                  </a:cubicBezTo>
                  <a:cubicBezTo>
                    <a:pt x="17669" y="20966"/>
                    <a:pt x="17915" y="20370"/>
                    <a:pt x="17820" y="19777"/>
                  </a:cubicBezTo>
                  <a:lnTo>
                    <a:pt x="16873" y="13889"/>
                  </a:lnTo>
                  <a:lnTo>
                    <a:pt x="20953" y="9644"/>
                  </a:lnTo>
                  <a:cubicBezTo>
                    <a:pt x="21357" y="9224"/>
                    <a:pt x="21496" y="8609"/>
                    <a:pt x="21312" y="8051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just" defTabSz="241082" hangingPunct="0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53" name="Rectangle 52"/>
          <p:cNvSpPr/>
          <p:nvPr/>
        </p:nvSpPr>
        <p:spPr>
          <a:xfrm>
            <a:off x="1950374" y="3430619"/>
            <a:ext cx="2292491" cy="3877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4" name="Rectangle 53"/>
          <p:cNvSpPr/>
          <p:nvPr/>
        </p:nvSpPr>
        <p:spPr>
          <a:xfrm>
            <a:off x="1950374" y="4291098"/>
            <a:ext cx="2292491" cy="3877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5" name="Rectangle 54"/>
          <p:cNvSpPr/>
          <p:nvPr/>
        </p:nvSpPr>
        <p:spPr>
          <a:xfrm>
            <a:off x="1950375" y="5153941"/>
            <a:ext cx="2292490" cy="3877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60" name="组合 59"/>
          <p:cNvGrpSpPr/>
          <p:nvPr/>
        </p:nvGrpSpPr>
        <p:grpSpPr>
          <a:xfrm>
            <a:off x="1618619" y="316323"/>
            <a:ext cx="4801314" cy="820351"/>
            <a:chOff x="4547065" y="1641064"/>
            <a:chExt cx="4801314" cy="820351"/>
          </a:xfrm>
        </p:grpSpPr>
        <p:sp>
          <p:nvSpPr>
            <p:cNvPr id="61" name="矩形 60"/>
            <p:cNvSpPr/>
            <p:nvPr/>
          </p:nvSpPr>
          <p:spPr>
            <a:xfrm>
              <a:off x="4547065" y="1641064"/>
              <a:ext cx="4801314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600" dirty="0"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单击此处添加标题文本</a:t>
              </a:r>
            </a:p>
          </p:txBody>
        </p:sp>
        <p:sp>
          <p:nvSpPr>
            <p:cNvPr id="62" name="矩形 61"/>
            <p:cNvSpPr/>
            <p:nvPr/>
          </p:nvSpPr>
          <p:spPr>
            <a:xfrm>
              <a:off x="4595743" y="2199805"/>
              <a:ext cx="3537232" cy="2616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en-US" altLang="zh-CN" sz="1100" i="1" dirty="0" smtClean="0">
                  <a:solidFill>
                    <a:schemeClr val="bg1">
                      <a:lumMod val="75000"/>
                    </a:schemeClr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rPr>
                <a:t>CLICK HERE TO ADD TITLE TEXT</a:t>
              </a:r>
              <a:endParaRPr lang="zh-CN" altLang="en-US" sz="1100" i="1" dirty="0">
                <a:solidFill>
                  <a:schemeClr val="bg1">
                    <a:lumMod val="75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endParaRPr>
            </a:p>
          </p:txBody>
        </p:sp>
      </p:grpSp>
      <p:sp>
        <p:nvSpPr>
          <p:cNvPr id="63" name="文本框 62"/>
          <p:cNvSpPr txBox="1"/>
          <p:nvPr/>
        </p:nvSpPr>
        <p:spPr>
          <a:xfrm>
            <a:off x="290946" y="247857"/>
            <a:ext cx="80983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01</a:t>
            </a:r>
            <a:endParaRPr lang="zh-CN" altLang="en-US" sz="4000" dirty="0">
              <a:solidFill>
                <a:schemeClr val="bg1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93043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 dir="u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500"/>
                            </p:stCondLst>
                            <p:childTnLst>
                              <p:par>
                                <p:cTn id="40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000"/>
                            </p:stCondLst>
                            <p:childTnLst>
                              <p:par>
                                <p:cTn id="47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500"/>
                            </p:stCondLst>
                            <p:childTnLst>
                              <p:par>
                                <p:cTn id="52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000"/>
                            </p:stCondLst>
                            <p:childTnLst>
                              <p:par>
                                <p:cTn id="57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4500"/>
                            </p:stCondLst>
                            <p:childTnLst>
                              <p:par>
                                <p:cTn id="6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000"/>
                            </p:stCondLst>
                            <p:childTnLst>
                              <p:par>
                                <p:cTn id="6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500"/>
                            </p:stCondLst>
                            <p:childTnLst>
                              <p:par>
                                <p:cTn id="7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6000"/>
                            </p:stCondLst>
                            <p:childTnLst>
                              <p:par>
                                <p:cTn id="7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6500"/>
                            </p:stCondLst>
                            <p:childTnLst>
                              <p:par>
                                <p:cTn id="7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7000"/>
                            </p:stCondLst>
                            <p:childTnLst>
                              <p:par>
                                <p:cTn id="8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7500"/>
                            </p:stCondLst>
                            <p:childTnLst>
                              <p:par>
                                <p:cTn id="8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8000"/>
                            </p:stCondLst>
                            <p:childTnLst>
                              <p:par>
                                <p:cTn id="9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8500"/>
                            </p:stCondLst>
                            <p:childTnLst>
                              <p:par>
                                <p:cTn id="9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42" grpId="0"/>
      <p:bldP spid="53" grpId="0"/>
      <p:bldP spid="54" grpId="0"/>
      <p:bldP spid="5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4812042" y="2058479"/>
            <a:ext cx="2844323" cy="3719231"/>
            <a:chOff x="4754985" y="2153427"/>
            <a:chExt cx="2697136" cy="3526770"/>
          </a:xfrm>
        </p:grpSpPr>
        <p:sp>
          <p:nvSpPr>
            <p:cNvPr id="79" name="Freeform 78"/>
            <p:cNvSpPr>
              <a:spLocks/>
            </p:cNvSpPr>
            <p:nvPr/>
          </p:nvSpPr>
          <p:spPr bwMode="auto">
            <a:xfrm>
              <a:off x="4807460" y="3896065"/>
              <a:ext cx="1295253" cy="1784132"/>
            </a:xfrm>
            <a:custGeom>
              <a:avLst/>
              <a:gdLst>
                <a:gd name="connsiteX0" fmla="*/ 1295252 w 1295253"/>
                <a:gd name="connsiteY0" fmla="*/ 0 h 1784131"/>
                <a:gd name="connsiteX1" fmla="*/ 1295252 w 1295253"/>
                <a:gd name="connsiteY1" fmla="*/ 3485 h 1784131"/>
                <a:gd name="connsiteX2" fmla="*/ 1295252 w 1295253"/>
                <a:gd name="connsiteY2" fmla="*/ 9020 h 1784131"/>
                <a:gd name="connsiteX3" fmla="*/ 1295253 w 1295253"/>
                <a:gd name="connsiteY3" fmla="*/ 9020 h 1784131"/>
                <a:gd name="connsiteX4" fmla="*/ 1295253 w 1295253"/>
                <a:gd name="connsiteY4" fmla="*/ 1784130 h 1784131"/>
                <a:gd name="connsiteX5" fmla="*/ 1295252 w 1295253"/>
                <a:gd name="connsiteY5" fmla="*/ 1784129 h 1784131"/>
                <a:gd name="connsiteX6" fmla="*/ 1295252 w 1295253"/>
                <a:gd name="connsiteY6" fmla="*/ 1784131 h 1784131"/>
                <a:gd name="connsiteX7" fmla="*/ 1289916 w 1295253"/>
                <a:gd name="connsiteY7" fmla="*/ 1779839 h 1784131"/>
                <a:gd name="connsiteX8" fmla="*/ 1289264 w 1295253"/>
                <a:gd name="connsiteY8" fmla="*/ 1779305 h 1784131"/>
                <a:gd name="connsiteX9" fmla="*/ 1285709 w 1295253"/>
                <a:gd name="connsiteY9" fmla="*/ 1776442 h 1784131"/>
                <a:gd name="connsiteX10" fmla="*/ 1278981 w 1295253"/>
                <a:gd name="connsiteY10" fmla="*/ 1770899 h 1784131"/>
                <a:gd name="connsiteX11" fmla="*/ 1274454 w 1295253"/>
                <a:gd name="connsiteY11" fmla="*/ 1767198 h 1784131"/>
                <a:gd name="connsiteX12" fmla="*/ 1271339 w 1295253"/>
                <a:gd name="connsiteY12" fmla="*/ 1764603 h 1784131"/>
                <a:gd name="connsiteX13" fmla="*/ 1258397 w 1295253"/>
                <a:gd name="connsiteY13" fmla="*/ 1753940 h 1784131"/>
                <a:gd name="connsiteX14" fmla="*/ 924699 w 1295253"/>
                <a:gd name="connsiteY14" fmla="*/ 1448778 h 1784131"/>
                <a:gd name="connsiteX15" fmla="*/ 885343 w 1295253"/>
                <a:gd name="connsiteY15" fmla="*/ 1408842 h 1784131"/>
                <a:gd name="connsiteX16" fmla="*/ 884367 w 1295253"/>
                <a:gd name="connsiteY16" fmla="*/ 1407885 h 1784131"/>
                <a:gd name="connsiteX17" fmla="*/ 883417 w 1295253"/>
                <a:gd name="connsiteY17" fmla="*/ 1406888 h 1784131"/>
                <a:gd name="connsiteX18" fmla="*/ 832405 w 1295253"/>
                <a:gd name="connsiteY18" fmla="*/ 1355125 h 1784131"/>
                <a:gd name="connsiteX19" fmla="*/ 794341 w 1295253"/>
                <a:gd name="connsiteY19" fmla="*/ 1313361 h 1784131"/>
                <a:gd name="connsiteX20" fmla="*/ 742842 w 1295253"/>
                <a:gd name="connsiteY20" fmla="*/ 1259289 h 1784131"/>
                <a:gd name="connsiteX21" fmla="*/ 685733 w 1295253"/>
                <a:gd name="connsiteY21" fmla="*/ 1194198 h 1784131"/>
                <a:gd name="connsiteX22" fmla="*/ 638119 w 1295253"/>
                <a:gd name="connsiteY22" fmla="*/ 1141956 h 1784131"/>
                <a:gd name="connsiteX23" fmla="*/ 619297 w 1295253"/>
                <a:gd name="connsiteY23" fmla="*/ 1118475 h 1784131"/>
                <a:gd name="connsiteX24" fmla="*/ 596804 w 1295253"/>
                <a:gd name="connsiteY24" fmla="*/ 1092837 h 1784131"/>
                <a:gd name="connsiteX25" fmla="*/ 452796 w 1295253"/>
                <a:gd name="connsiteY25" fmla="*/ 911354 h 1784131"/>
                <a:gd name="connsiteX26" fmla="*/ 453050 w 1295253"/>
                <a:gd name="connsiteY26" fmla="*/ 911076 h 1784131"/>
                <a:gd name="connsiteX27" fmla="*/ 444115 w 1295253"/>
                <a:gd name="connsiteY27" fmla="*/ 899929 h 1784131"/>
                <a:gd name="connsiteX28" fmla="*/ 120377 w 1295253"/>
                <a:gd name="connsiteY28" fmla="*/ 356324 h 1784131"/>
                <a:gd name="connsiteX29" fmla="*/ 0 w 1295253"/>
                <a:gd name="connsiteY29" fmla="*/ 9020 h 1784131"/>
                <a:gd name="connsiteX30" fmla="*/ 1286485 w 1295253"/>
                <a:gd name="connsiteY30" fmla="*/ 9020 h 17841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1295253" h="1784131">
                  <a:moveTo>
                    <a:pt x="1295252" y="0"/>
                  </a:moveTo>
                  <a:cubicBezTo>
                    <a:pt x="1295252" y="0"/>
                    <a:pt x="1295252" y="0"/>
                    <a:pt x="1295252" y="3485"/>
                  </a:cubicBezTo>
                  <a:lnTo>
                    <a:pt x="1295252" y="9020"/>
                  </a:lnTo>
                  <a:lnTo>
                    <a:pt x="1295253" y="9020"/>
                  </a:lnTo>
                  <a:cubicBezTo>
                    <a:pt x="1295253" y="9020"/>
                    <a:pt x="1295253" y="9020"/>
                    <a:pt x="1295253" y="1784130"/>
                  </a:cubicBezTo>
                  <a:lnTo>
                    <a:pt x="1295252" y="1784129"/>
                  </a:lnTo>
                  <a:lnTo>
                    <a:pt x="1295252" y="1784131"/>
                  </a:lnTo>
                  <a:cubicBezTo>
                    <a:pt x="1295252" y="1784131"/>
                    <a:pt x="1293428" y="1782681"/>
                    <a:pt x="1289916" y="1779839"/>
                  </a:cubicBezTo>
                  <a:lnTo>
                    <a:pt x="1289264" y="1779305"/>
                  </a:lnTo>
                  <a:lnTo>
                    <a:pt x="1285709" y="1776442"/>
                  </a:lnTo>
                  <a:lnTo>
                    <a:pt x="1278981" y="1770899"/>
                  </a:lnTo>
                  <a:lnTo>
                    <a:pt x="1274454" y="1767198"/>
                  </a:lnTo>
                  <a:lnTo>
                    <a:pt x="1271339" y="1764603"/>
                  </a:lnTo>
                  <a:lnTo>
                    <a:pt x="1258397" y="1753940"/>
                  </a:lnTo>
                  <a:cubicBezTo>
                    <a:pt x="1199173" y="1704561"/>
                    <a:pt x="1074176" y="1596976"/>
                    <a:pt x="924699" y="1448778"/>
                  </a:cubicBezTo>
                  <a:lnTo>
                    <a:pt x="885343" y="1408842"/>
                  </a:lnTo>
                  <a:lnTo>
                    <a:pt x="884367" y="1407885"/>
                  </a:lnTo>
                  <a:lnTo>
                    <a:pt x="883417" y="1406888"/>
                  </a:lnTo>
                  <a:lnTo>
                    <a:pt x="832405" y="1355125"/>
                  </a:lnTo>
                  <a:lnTo>
                    <a:pt x="794341" y="1313361"/>
                  </a:lnTo>
                  <a:lnTo>
                    <a:pt x="742842" y="1259289"/>
                  </a:lnTo>
                  <a:lnTo>
                    <a:pt x="685733" y="1194198"/>
                  </a:lnTo>
                  <a:lnTo>
                    <a:pt x="638119" y="1141956"/>
                  </a:lnTo>
                  <a:lnTo>
                    <a:pt x="619297" y="1118475"/>
                  </a:lnTo>
                  <a:lnTo>
                    <a:pt x="596804" y="1092837"/>
                  </a:lnTo>
                  <a:cubicBezTo>
                    <a:pt x="548099" y="1034691"/>
                    <a:pt x="499733" y="974039"/>
                    <a:pt x="452796" y="911354"/>
                  </a:cubicBezTo>
                  <a:lnTo>
                    <a:pt x="453050" y="911076"/>
                  </a:lnTo>
                  <a:lnTo>
                    <a:pt x="444115" y="899929"/>
                  </a:lnTo>
                  <a:cubicBezTo>
                    <a:pt x="318397" y="730460"/>
                    <a:pt x="203437" y="546256"/>
                    <a:pt x="120377" y="356324"/>
                  </a:cubicBezTo>
                  <a:cubicBezTo>
                    <a:pt x="67411" y="235733"/>
                    <a:pt x="26483" y="119965"/>
                    <a:pt x="0" y="9020"/>
                  </a:cubicBezTo>
                  <a:lnTo>
                    <a:pt x="1286485" y="9020"/>
                  </a:ln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  <a:noAutofit/>
            </a:bodyPr>
            <a:lstStyle/>
            <a:p>
              <a:pPr algn="just">
                <a:lnSpc>
                  <a:spcPct val="120000"/>
                </a:lnSpc>
              </a:pPr>
              <a:endParaRPr lang="en-US" sz="949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74" name="Freeform 73"/>
            <p:cNvSpPr>
              <a:spLocks/>
            </p:cNvSpPr>
            <p:nvPr/>
          </p:nvSpPr>
          <p:spPr bwMode="auto">
            <a:xfrm>
              <a:off x="4754985" y="2153427"/>
              <a:ext cx="1347728" cy="2132297"/>
            </a:xfrm>
            <a:custGeom>
              <a:avLst/>
              <a:gdLst>
                <a:gd name="connsiteX0" fmla="*/ 1345319 w 1347728"/>
                <a:gd name="connsiteY0" fmla="*/ 0 h 2132297"/>
                <a:gd name="connsiteX1" fmla="*/ 1347727 w 1347728"/>
                <a:gd name="connsiteY1" fmla="*/ 0 h 2132297"/>
                <a:gd name="connsiteX2" fmla="*/ 1347728 w 1347728"/>
                <a:gd name="connsiteY2" fmla="*/ 0 h 2132297"/>
                <a:gd name="connsiteX3" fmla="*/ 1347728 w 1347728"/>
                <a:gd name="connsiteY3" fmla="*/ 1730011 h 2132297"/>
                <a:gd name="connsiteX4" fmla="*/ 1347727 w 1347728"/>
                <a:gd name="connsiteY4" fmla="*/ 1730010 h 2132297"/>
                <a:gd name="connsiteX5" fmla="*/ 1347727 w 1347728"/>
                <a:gd name="connsiteY5" fmla="*/ 1751616 h 2132297"/>
                <a:gd name="connsiteX6" fmla="*/ 967215 w 1347728"/>
                <a:gd name="connsiteY6" fmla="*/ 1751616 h 2132297"/>
                <a:gd name="connsiteX7" fmla="*/ 1000931 w 1347728"/>
                <a:gd name="connsiteY7" fmla="*/ 1876903 h 2132297"/>
                <a:gd name="connsiteX8" fmla="*/ 745651 w 1347728"/>
                <a:gd name="connsiteY8" fmla="*/ 2132297 h 2132297"/>
                <a:gd name="connsiteX9" fmla="*/ 487962 w 1347728"/>
                <a:gd name="connsiteY9" fmla="*/ 1876903 h 2132297"/>
                <a:gd name="connsiteX10" fmla="*/ 521679 w 1347728"/>
                <a:gd name="connsiteY10" fmla="*/ 1751616 h 2132297"/>
                <a:gd name="connsiteX11" fmla="*/ 52059 w 1347728"/>
                <a:gd name="connsiteY11" fmla="*/ 1751616 h 2132297"/>
                <a:gd name="connsiteX12" fmla="*/ 112996 w 1347728"/>
                <a:gd name="connsiteY12" fmla="*/ 800807 h 2132297"/>
                <a:gd name="connsiteX13" fmla="*/ 157046 w 1347728"/>
                <a:gd name="connsiteY13" fmla="*/ 714666 h 2132297"/>
                <a:gd name="connsiteX14" fmla="*/ 155301 w 1347728"/>
                <a:gd name="connsiteY14" fmla="*/ 713208 h 2132297"/>
                <a:gd name="connsiteX15" fmla="*/ 169790 w 1347728"/>
                <a:gd name="connsiteY15" fmla="*/ 689745 h 2132297"/>
                <a:gd name="connsiteX16" fmla="*/ 190574 w 1347728"/>
                <a:gd name="connsiteY16" fmla="*/ 649101 h 2132297"/>
                <a:gd name="connsiteX17" fmla="*/ 244285 w 1347728"/>
                <a:gd name="connsiteY17" fmla="*/ 569107 h 2132297"/>
                <a:gd name="connsiteX18" fmla="*/ 256477 w 1347728"/>
                <a:gd name="connsiteY18" fmla="*/ 549363 h 2132297"/>
                <a:gd name="connsiteX19" fmla="*/ 262751 w 1347728"/>
                <a:gd name="connsiteY19" fmla="*/ 541603 h 2132297"/>
                <a:gd name="connsiteX20" fmla="*/ 283562 w 1347728"/>
                <a:gd name="connsiteY20" fmla="*/ 510609 h 2132297"/>
                <a:gd name="connsiteX21" fmla="*/ 383607 w 1347728"/>
                <a:gd name="connsiteY21" fmla="*/ 392148 h 2132297"/>
                <a:gd name="connsiteX22" fmla="*/ 388969 w 1347728"/>
                <a:gd name="connsiteY22" fmla="*/ 385518 h 2132297"/>
                <a:gd name="connsiteX23" fmla="*/ 1345319 w 1347728"/>
                <a:gd name="connsiteY23" fmla="*/ 0 h 21322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1347728" h="2132297">
                  <a:moveTo>
                    <a:pt x="1345319" y="0"/>
                  </a:moveTo>
                  <a:cubicBezTo>
                    <a:pt x="1345319" y="0"/>
                    <a:pt x="1345319" y="0"/>
                    <a:pt x="1347727" y="0"/>
                  </a:cubicBezTo>
                  <a:lnTo>
                    <a:pt x="1347728" y="0"/>
                  </a:lnTo>
                  <a:cubicBezTo>
                    <a:pt x="1347728" y="0"/>
                    <a:pt x="1347728" y="0"/>
                    <a:pt x="1347728" y="1730011"/>
                  </a:cubicBezTo>
                  <a:lnTo>
                    <a:pt x="1347727" y="1730010"/>
                  </a:lnTo>
                  <a:lnTo>
                    <a:pt x="1347727" y="1751616"/>
                  </a:lnTo>
                  <a:cubicBezTo>
                    <a:pt x="1347727" y="1751616"/>
                    <a:pt x="1347727" y="1751616"/>
                    <a:pt x="967215" y="1751616"/>
                  </a:cubicBezTo>
                  <a:cubicBezTo>
                    <a:pt x="988890" y="1790166"/>
                    <a:pt x="1000931" y="1831125"/>
                    <a:pt x="1000931" y="1876903"/>
                  </a:cubicBezTo>
                  <a:cubicBezTo>
                    <a:pt x="1000931" y="2019057"/>
                    <a:pt x="885333" y="2132297"/>
                    <a:pt x="745651" y="2132297"/>
                  </a:cubicBezTo>
                  <a:cubicBezTo>
                    <a:pt x="603561" y="2132297"/>
                    <a:pt x="487962" y="2019057"/>
                    <a:pt x="487962" y="1876903"/>
                  </a:cubicBezTo>
                  <a:cubicBezTo>
                    <a:pt x="487962" y="1831125"/>
                    <a:pt x="500004" y="1790166"/>
                    <a:pt x="521679" y="1751616"/>
                  </a:cubicBezTo>
                  <a:cubicBezTo>
                    <a:pt x="521679" y="1751616"/>
                    <a:pt x="521679" y="1751616"/>
                    <a:pt x="52059" y="1751616"/>
                  </a:cubicBezTo>
                  <a:cubicBezTo>
                    <a:pt x="-41263" y="1382680"/>
                    <a:pt x="-1940" y="1064568"/>
                    <a:pt x="112996" y="800807"/>
                  </a:cubicBezTo>
                  <a:lnTo>
                    <a:pt x="157046" y="714666"/>
                  </a:lnTo>
                  <a:lnTo>
                    <a:pt x="155301" y="713208"/>
                  </a:lnTo>
                  <a:lnTo>
                    <a:pt x="169790" y="689745"/>
                  </a:lnTo>
                  <a:lnTo>
                    <a:pt x="190574" y="649101"/>
                  </a:lnTo>
                  <a:lnTo>
                    <a:pt x="244285" y="569107"/>
                  </a:lnTo>
                  <a:lnTo>
                    <a:pt x="256477" y="549363"/>
                  </a:lnTo>
                  <a:lnTo>
                    <a:pt x="262751" y="541603"/>
                  </a:lnTo>
                  <a:lnTo>
                    <a:pt x="283562" y="510609"/>
                  </a:lnTo>
                  <a:lnTo>
                    <a:pt x="383607" y="392148"/>
                  </a:lnTo>
                  <a:lnTo>
                    <a:pt x="388969" y="385518"/>
                  </a:lnTo>
                  <a:cubicBezTo>
                    <a:pt x="728630" y="26504"/>
                    <a:pt x="1212827" y="0"/>
                    <a:pt x="1345319" y="0"/>
                  </a:cubicBezTo>
                  <a:close/>
                </a:path>
              </a:pathLst>
            </a:custGeom>
            <a:solidFill>
              <a:srgbClr val="308BCC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  <a:noAutofit/>
            </a:bodyPr>
            <a:lstStyle/>
            <a:p>
              <a:pPr algn="just">
                <a:lnSpc>
                  <a:spcPct val="120000"/>
                </a:lnSpc>
              </a:pPr>
              <a:endParaRPr lang="en-US" sz="949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75" name="Freeform 74"/>
            <p:cNvSpPr>
              <a:spLocks/>
            </p:cNvSpPr>
            <p:nvPr/>
          </p:nvSpPr>
          <p:spPr bwMode="auto">
            <a:xfrm>
              <a:off x="5718466" y="2153427"/>
              <a:ext cx="1733655" cy="1751659"/>
            </a:xfrm>
            <a:custGeom>
              <a:avLst/>
              <a:gdLst>
                <a:gd name="connsiteX0" fmla="*/ 384247 w 1733655"/>
                <a:gd name="connsiteY0" fmla="*/ 0 h 1751659"/>
                <a:gd name="connsiteX1" fmla="*/ 386659 w 1733655"/>
                <a:gd name="connsiteY1" fmla="*/ 0 h 1751659"/>
                <a:gd name="connsiteX2" fmla="*/ 1343949 w 1733655"/>
                <a:gd name="connsiteY2" fmla="*/ 385510 h 1751659"/>
                <a:gd name="connsiteX3" fmla="*/ 1733564 w 1733655"/>
                <a:gd name="connsiteY3" fmla="*/ 1333547 h 1751659"/>
                <a:gd name="connsiteX4" fmla="*/ 1733559 w 1733655"/>
                <a:gd name="connsiteY4" fmla="*/ 1333647 h 1751659"/>
                <a:gd name="connsiteX5" fmla="*/ 1733564 w 1733655"/>
                <a:gd name="connsiteY5" fmla="*/ 1333718 h 1751659"/>
                <a:gd name="connsiteX6" fmla="*/ 1681533 w 1733655"/>
                <a:gd name="connsiteY6" fmla="*/ 1751659 h 1751659"/>
                <a:gd name="connsiteX7" fmla="*/ 1678999 w 1733655"/>
                <a:gd name="connsiteY7" fmla="*/ 1751659 h 1751659"/>
                <a:gd name="connsiteX8" fmla="*/ 1672981 w 1733655"/>
                <a:gd name="connsiteY8" fmla="*/ 1751659 h 1751659"/>
                <a:gd name="connsiteX9" fmla="*/ 1661263 w 1733655"/>
                <a:gd name="connsiteY9" fmla="*/ 1751659 h 1751659"/>
                <a:gd name="connsiteX10" fmla="*/ 1641943 w 1733655"/>
                <a:gd name="connsiteY10" fmla="*/ 1751659 h 1751659"/>
                <a:gd name="connsiteX11" fmla="*/ 1613121 w 1733655"/>
                <a:gd name="connsiteY11" fmla="*/ 1751659 h 1751659"/>
                <a:gd name="connsiteX12" fmla="*/ 1572898 w 1733655"/>
                <a:gd name="connsiteY12" fmla="*/ 1751659 h 1751659"/>
                <a:gd name="connsiteX13" fmla="*/ 1519372 w 1733655"/>
                <a:gd name="connsiteY13" fmla="*/ 1751659 h 1751659"/>
                <a:gd name="connsiteX14" fmla="*/ 1450644 w 1733655"/>
                <a:gd name="connsiteY14" fmla="*/ 1751659 h 1751659"/>
                <a:gd name="connsiteX15" fmla="*/ 1364813 w 1733655"/>
                <a:gd name="connsiteY15" fmla="*/ 1751659 h 1751659"/>
                <a:gd name="connsiteX16" fmla="*/ 1259978 w 1733655"/>
                <a:gd name="connsiteY16" fmla="*/ 1751659 h 1751659"/>
                <a:gd name="connsiteX17" fmla="*/ 1134240 w 1733655"/>
                <a:gd name="connsiteY17" fmla="*/ 1751659 h 1751659"/>
                <a:gd name="connsiteX18" fmla="*/ 985699 w 1733655"/>
                <a:gd name="connsiteY18" fmla="*/ 1751659 h 1751659"/>
                <a:gd name="connsiteX19" fmla="*/ 812453 w 1733655"/>
                <a:gd name="connsiteY19" fmla="*/ 1751659 h 1751659"/>
                <a:gd name="connsiteX20" fmla="*/ 612602 w 1733655"/>
                <a:gd name="connsiteY20" fmla="*/ 1751659 h 1751659"/>
                <a:gd name="connsiteX21" fmla="*/ 502107 w 1733655"/>
                <a:gd name="connsiteY21" fmla="*/ 1751659 h 1751659"/>
                <a:gd name="connsiteX22" fmla="*/ 384247 w 1733655"/>
                <a:gd name="connsiteY22" fmla="*/ 1751659 h 1751659"/>
                <a:gd name="connsiteX23" fmla="*/ 384247 w 1733655"/>
                <a:gd name="connsiteY23" fmla="*/ 1101255 h 1751659"/>
                <a:gd name="connsiteX24" fmla="*/ 384247 w 1733655"/>
                <a:gd name="connsiteY24" fmla="*/ 1031687 h 1751659"/>
                <a:gd name="connsiteX25" fmla="*/ 354623 w 1733655"/>
                <a:gd name="connsiteY25" fmla="*/ 1047823 h 1751659"/>
                <a:gd name="connsiteX26" fmla="*/ 255263 w 1733655"/>
                <a:gd name="connsiteY26" fmla="*/ 1067954 h 1751659"/>
                <a:gd name="connsiteX27" fmla="*/ 0 w 1733655"/>
                <a:gd name="connsiteY27" fmla="*/ 811789 h 1751659"/>
                <a:gd name="connsiteX28" fmla="*/ 255263 w 1733655"/>
                <a:gd name="connsiteY28" fmla="*/ 555624 h 1751659"/>
                <a:gd name="connsiteX29" fmla="*/ 354623 w 1733655"/>
                <a:gd name="connsiteY29" fmla="*/ 575755 h 1751659"/>
                <a:gd name="connsiteX30" fmla="*/ 384247 w 1733655"/>
                <a:gd name="connsiteY30" fmla="*/ 591891 h 1751659"/>
                <a:gd name="connsiteX31" fmla="*/ 384247 w 1733655"/>
                <a:gd name="connsiteY31" fmla="*/ 578184 h 1751659"/>
                <a:gd name="connsiteX32" fmla="*/ 384247 w 1733655"/>
                <a:gd name="connsiteY32" fmla="*/ 0 h 17516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1733655" h="1751659">
                  <a:moveTo>
                    <a:pt x="384247" y="0"/>
                  </a:moveTo>
                  <a:cubicBezTo>
                    <a:pt x="384247" y="0"/>
                    <a:pt x="384247" y="0"/>
                    <a:pt x="386659" y="0"/>
                  </a:cubicBezTo>
                  <a:cubicBezTo>
                    <a:pt x="519281" y="0"/>
                    <a:pt x="1003954" y="26504"/>
                    <a:pt x="1343949" y="385510"/>
                  </a:cubicBezTo>
                  <a:cubicBezTo>
                    <a:pt x="1566393" y="622237"/>
                    <a:pt x="1729156" y="940282"/>
                    <a:pt x="1733564" y="1333547"/>
                  </a:cubicBezTo>
                  <a:lnTo>
                    <a:pt x="1733559" y="1333647"/>
                  </a:lnTo>
                  <a:lnTo>
                    <a:pt x="1733564" y="1333718"/>
                  </a:lnTo>
                  <a:cubicBezTo>
                    <a:pt x="1735034" y="1464753"/>
                    <a:pt x="1718908" y="1604142"/>
                    <a:pt x="1681533" y="1751659"/>
                  </a:cubicBezTo>
                  <a:lnTo>
                    <a:pt x="1678999" y="1751659"/>
                  </a:lnTo>
                  <a:lnTo>
                    <a:pt x="1672981" y="1751659"/>
                  </a:lnTo>
                  <a:lnTo>
                    <a:pt x="1661263" y="1751659"/>
                  </a:lnTo>
                  <a:lnTo>
                    <a:pt x="1641943" y="1751659"/>
                  </a:lnTo>
                  <a:lnTo>
                    <a:pt x="1613121" y="1751659"/>
                  </a:lnTo>
                  <a:lnTo>
                    <a:pt x="1572898" y="1751659"/>
                  </a:lnTo>
                  <a:lnTo>
                    <a:pt x="1519372" y="1751659"/>
                  </a:lnTo>
                  <a:lnTo>
                    <a:pt x="1450644" y="1751659"/>
                  </a:lnTo>
                  <a:lnTo>
                    <a:pt x="1364813" y="1751659"/>
                  </a:lnTo>
                  <a:lnTo>
                    <a:pt x="1259978" y="1751659"/>
                  </a:lnTo>
                  <a:lnTo>
                    <a:pt x="1134240" y="1751659"/>
                  </a:lnTo>
                  <a:lnTo>
                    <a:pt x="985699" y="1751659"/>
                  </a:lnTo>
                  <a:lnTo>
                    <a:pt x="812453" y="1751659"/>
                  </a:lnTo>
                  <a:lnTo>
                    <a:pt x="612602" y="1751659"/>
                  </a:lnTo>
                  <a:lnTo>
                    <a:pt x="502107" y="1751659"/>
                  </a:lnTo>
                  <a:lnTo>
                    <a:pt x="384247" y="1751659"/>
                  </a:lnTo>
                  <a:cubicBezTo>
                    <a:pt x="384247" y="1751659"/>
                    <a:pt x="384247" y="1751659"/>
                    <a:pt x="384247" y="1101255"/>
                  </a:cubicBezTo>
                  <a:lnTo>
                    <a:pt x="384247" y="1031687"/>
                  </a:lnTo>
                  <a:lnTo>
                    <a:pt x="354623" y="1047823"/>
                  </a:lnTo>
                  <a:cubicBezTo>
                    <a:pt x="324083" y="1060786"/>
                    <a:pt x="290507" y="1067954"/>
                    <a:pt x="255263" y="1067954"/>
                  </a:cubicBezTo>
                  <a:cubicBezTo>
                    <a:pt x="114285" y="1067954"/>
                    <a:pt x="0" y="953265"/>
                    <a:pt x="0" y="811789"/>
                  </a:cubicBezTo>
                  <a:cubicBezTo>
                    <a:pt x="0" y="670313"/>
                    <a:pt x="114285" y="555624"/>
                    <a:pt x="255263" y="555624"/>
                  </a:cubicBezTo>
                  <a:cubicBezTo>
                    <a:pt x="290507" y="555624"/>
                    <a:pt x="324083" y="562792"/>
                    <a:pt x="354623" y="575755"/>
                  </a:cubicBezTo>
                  <a:lnTo>
                    <a:pt x="384247" y="591891"/>
                  </a:lnTo>
                  <a:lnTo>
                    <a:pt x="384247" y="578184"/>
                  </a:lnTo>
                  <a:cubicBezTo>
                    <a:pt x="384247" y="410545"/>
                    <a:pt x="384247" y="218958"/>
                    <a:pt x="38424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  <a:noAutofit/>
            </a:bodyPr>
            <a:lstStyle/>
            <a:p>
              <a:pPr algn="just">
                <a:lnSpc>
                  <a:spcPct val="120000"/>
                </a:lnSpc>
              </a:pPr>
              <a:endParaRPr lang="en-US" sz="949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77" name="Freeform 76"/>
            <p:cNvSpPr>
              <a:spLocks noChangeArrowheads="1"/>
            </p:cNvSpPr>
            <p:nvPr/>
          </p:nvSpPr>
          <p:spPr bwMode="auto">
            <a:xfrm>
              <a:off x="6102713" y="3524446"/>
              <a:ext cx="1297057" cy="2155748"/>
            </a:xfrm>
            <a:custGeom>
              <a:avLst/>
              <a:gdLst>
                <a:gd name="connsiteX0" fmla="*/ 718884 w 1297057"/>
                <a:gd name="connsiteY0" fmla="*/ 0 h 2155748"/>
                <a:gd name="connsiteX1" fmla="*/ 974147 w 1297057"/>
                <a:gd name="connsiteY1" fmla="*/ 257067 h 2155748"/>
                <a:gd name="connsiteX2" fmla="*/ 954087 w 1297057"/>
                <a:gd name="connsiteY2" fmla="*/ 357129 h 2155748"/>
                <a:gd name="connsiteX3" fmla="*/ 941417 w 1297057"/>
                <a:gd name="connsiteY3" fmla="*/ 380638 h 2155748"/>
                <a:gd name="connsiteX4" fmla="*/ 1297057 w 1297057"/>
                <a:gd name="connsiteY4" fmla="*/ 380638 h 2155748"/>
                <a:gd name="connsiteX5" fmla="*/ 1176513 w 1297057"/>
                <a:gd name="connsiteY5" fmla="*/ 727942 h 2155748"/>
                <a:gd name="connsiteX6" fmla="*/ 949971 w 1297057"/>
                <a:gd name="connsiteY6" fmla="*/ 1133281 h 2155748"/>
                <a:gd name="connsiteX7" fmla="*/ 899582 w 1297057"/>
                <a:gd name="connsiteY7" fmla="*/ 1204736 h 2155748"/>
                <a:gd name="connsiteX8" fmla="*/ 900183 w 1297057"/>
                <a:gd name="connsiteY8" fmla="*/ 1205486 h 2155748"/>
                <a:gd name="connsiteX9" fmla="*/ 888296 w 1297057"/>
                <a:gd name="connsiteY9" fmla="*/ 1220740 h 2155748"/>
                <a:gd name="connsiteX10" fmla="*/ 860122 w 1297057"/>
                <a:gd name="connsiteY10" fmla="*/ 1260694 h 2155748"/>
                <a:gd name="connsiteX11" fmla="*/ 0 w 1297057"/>
                <a:gd name="connsiteY11" fmla="*/ 2155748 h 2155748"/>
                <a:gd name="connsiteX12" fmla="*/ 0 w 1297057"/>
                <a:gd name="connsiteY12" fmla="*/ 380638 h 2155748"/>
                <a:gd name="connsiteX13" fmla="*/ 496352 w 1297057"/>
                <a:gd name="connsiteY13" fmla="*/ 380638 h 2155748"/>
                <a:gd name="connsiteX14" fmla="*/ 483681 w 1297057"/>
                <a:gd name="connsiteY14" fmla="*/ 357129 h 2155748"/>
                <a:gd name="connsiteX15" fmla="*/ 463621 w 1297057"/>
                <a:gd name="connsiteY15" fmla="*/ 257067 h 2155748"/>
                <a:gd name="connsiteX16" fmla="*/ 718884 w 1297057"/>
                <a:gd name="connsiteY16" fmla="*/ 0 h 21557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297057" h="2155748">
                  <a:moveTo>
                    <a:pt x="718884" y="0"/>
                  </a:moveTo>
                  <a:cubicBezTo>
                    <a:pt x="859862" y="0"/>
                    <a:pt x="974147" y="115093"/>
                    <a:pt x="974147" y="257067"/>
                  </a:cubicBezTo>
                  <a:cubicBezTo>
                    <a:pt x="974147" y="292561"/>
                    <a:pt x="967004" y="326374"/>
                    <a:pt x="954087" y="357129"/>
                  </a:cubicBezTo>
                  <a:lnTo>
                    <a:pt x="941417" y="380638"/>
                  </a:lnTo>
                  <a:lnTo>
                    <a:pt x="1297057" y="380638"/>
                  </a:lnTo>
                  <a:cubicBezTo>
                    <a:pt x="1270537" y="491583"/>
                    <a:pt x="1229552" y="607351"/>
                    <a:pt x="1176513" y="727942"/>
                  </a:cubicBezTo>
                  <a:cubicBezTo>
                    <a:pt x="1115487" y="867226"/>
                    <a:pt x="1037171" y="1003541"/>
                    <a:pt x="949971" y="1133281"/>
                  </a:cubicBezTo>
                  <a:lnTo>
                    <a:pt x="899582" y="1204736"/>
                  </a:lnTo>
                  <a:lnTo>
                    <a:pt x="900183" y="1205486"/>
                  </a:lnTo>
                  <a:lnTo>
                    <a:pt x="888296" y="1220740"/>
                  </a:lnTo>
                  <a:lnTo>
                    <a:pt x="860122" y="1260694"/>
                  </a:lnTo>
                  <a:cubicBezTo>
                    <a:pt x="491369" y="1760509"/>
                    <a:pt x="25314" y="2135851"/>
                    <a:pt x="0" y="2155748"/>
                  </a:cubicBezTo>
                  <a:cubicBezTo>
                    <a:pt x="0" y="2155748"/>
                    <a:pt x="0" y="2155748"/>
                    <a:pt x="0" y="380638"/>
                  </a:cubicBezTo>
                  <a:lnTo>
                    <a:pt x="496352" y="380638"/>
                  </a:lnTo>
                  <a:lnTo>
                    <a:pt x="483681" y="357129"/>
                  </a:lnTo>
                  <a:cubicBezTo>
                    <a:pt x="470764" y="326374"/>
                    <a:pt x="463621" y="292561"/>
                    <a:pt x="463621" y="257067"/>
                  </a:cubicBezTo>
                  <a:cubicBezTo>
                    <a:pt x="463621" y="115093"/>
                    <a:pt x="577906" y="0"/>
                    <a:pt x="718884" y="0"/>
                  </a:cubicBezTo>
                  <a:close/>
                </a:path>
              </a:pathLst>
            </a:custGeom>
            <a:solidFill>
              <a:srgbClr val="B6B6B6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  <a:noAutofit/>
            </a:bodyPr>
            <a:lstStyle/>
            <a:p>
              <a:pPr algn="just">
                <a:lnSpc>
                  <a:spcPct val="120000"/>
                </a:lnSpc>
              </a:pPr>
              <a:endParaRPr lang="en-US" sz="949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4" name="Oval 6838"/>
            <p:cNvSpPr>
              <a:spLocks noChangeArrowheads="1"/>
            </p:cNvSpPr>
            <p:nvPr/>
          </p:nvSpPr>
          <p:spPr bwMode="auto">
            <a:xfrm>
              <a:off x="5952983" y="4577968"/>
              <a:ext cx="512329" cy="514133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949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80" name="Freeform 79"/>
            <p:cNvSpPr>
              <a:spLocks noEditPoints="1"/>
            </p:cNvSpPr>
            <p:nvPr/>
          </p:nvSpPr>
          <p:spPr bwMode="auto">
            <a:xfrm>
              <a:off x="5189646" y="3032562"/>
              <a:ext cx="374026" cy="374026"/>
            </a:xfrm>
            <a:custGeom>
              <a:avLst/>
              <a:gdLst>
                <a:gd name="T0" fmla="*/ 46 w 91"/>
                <a:gd name="T1" fmla="*/ 0 h 91"/>
                <a:gd name="T2" fmla="*/ 78 w 91"/>
                <a:gd name="T3" fmla="*/ 14 h 91"/>
                <a:gd name="T4" fmla="*/ 91 w 91"/>
                <a:gd name="T5" fmla="*/ 46 h 91"/>
                <a:gd name="T6" fmla="*/ 78 w 91"/>
                <a:gd name="T7" fmla="*/ 78 h 91"/>
                <a:gd name="T8" fmla="*/ 46 w 91"/>
                <a:gd name="T9" fmla="*/ 91 h 91"/>
                <a:gd name="T10" fmla="*/ 13 w 91"/>
                <a:gd name="T11" fmla="*/ 78 h 91"/>
                <a:gd name="T12" fmla="*/ 0 w 91"/>
                <a:gd name="T13" fmla="*/ 46 h 91"/>
                <a:gd name="T14" fmla="*/ 13 w 91"/>
                <a:gd name="T15" fmla="*/ 14 h 91"/>
                <a:gd name="T16" fmla="*/ 46 w 91"/>
                <a:gd name="T17" fmla="*/ 0 h 91"/>
                <a:gd name="T18" fmla="*/ 63 w 91"/>
                <a:gd name="T19" fmla="*/ 51 h 91"/>
                <a:gd name="T20" fmla="*/ 64 w 91"/>
                <a:gd name="T21" fmla="*/ 41 h 91"/>
                <a:gd name="T22" fmla="*/ 52 w 91"/>
                <a:gd name="T23" fmla="*/ 34 h 91"/>
                <a:gd name="T24" fmla="*/ 41 w 91"/>
                <a:gd name="T25" fmla="*/ 27 h 91"/>
                <a:gd name="T26" fmla="*/ 32 w 91"/>
                <a:gd name="T27" fmla="*/ 32 h 91"/>
                <a:gd name="T28" fmla="*/ 32 w 91"/>
                <a:gd name="T29" fmla="*/ 46 h 91"/>
                <a:gd name="T30" fmla="*/ 32 w 91"/>
                <a:gd name="T31" fmla="*/ 59 h 91"/>
                <a:gd name="T32" fmla="*/ 40 w 91"/>
                <a:gd name="T33" fmla="*/ 65 h 91"/>
                <a:gd name="T34" fmla="*/ 52 w 91"/>
                <a:gd name="T35" fmla="*/ 58 h 91"/>
                <a:gd name="T36" fmla="*/ 63 w 91"/>
                <a:gd name="T37" fmla="*/ 51 h 91"/>
                <a:gd name="T38" fmla="*/ 66 w 91"/>
                <a:gd name="T39" fmla="*/ 25 h 91"/>
                <a:gd name="T40" fmla="*/ 46 w 91"/>
                <a:gd name="T41" fmla="*/ 16 h 91"/>
                <a:gd name="T42" fmla="*/ 25 w 91"/>
                <a:gd name="T43" fmla="*/ 25 h 91"/>
                <a:gd name="T44" fmla="*/ 16 w 91"/>
                <a:gd name="T45" fmla="*/ 46 h 91"/>
                <a:gd name="T46" fmla="*/ 25 w 91"/>
                <a:gd name="T47" fmla="*/ 67 h 91"/>
                <a:gd name="T48" fmla="*/ 46 w 91"/>
                <a:gd name="T49" fmla="*/ 75 h 91"/>
                <a:gd name="T50" fmla="*/ 66 w 91"/>
                <a:gd name="T51" fmla="*/ 67 h 91"/>
                <a:gd name="T52" fmla="*/ 75 w 91"/>
                <a:gd name="T53" fmla="*/ 46 h 91"/>
                <a:gd name="T54" fmla="*/ 66 w 91"/>
                <a:gd name="T55" fmla="*/ 25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91" h="91">
                  <a:moveTo>
                    <a:pt x="46" y="0"/>
                  </a:moveTo>
                  <a:cubicBezTo>
                    <a:pt x="58" y="0"/>
                    <a:pt x="70" y="5"/>
                    <a:pt x="78" y="14"/>
                  </a:cubicBezTo>
                  <a:cubicBezTo>
                    <a:pt x="86" y="22"/>
                    <a:pt x="91" y="33"/>
                    <a:pt x="91" y="46"/>
                  </a:cubicBezTo>
                  <a:cubicBezTo>
                    <a:pt x="91" y="58"/>
                    <a:pt x="86" y="70"/>
                    <a:pt x="78" y="78"/>
                  </a:cubicBezTo>
                  <a:cubicBezTo>
                    <a:pt x="70" y="86"/>
                    <a:pt x="58" y="91"/>
                    <a:pt x="46" y="91"/>
                  </a:cubicBezTo>
                  <a:cubicBezTo>
                    <a:pt x="33" y="91"/>
                    <a:pt x="22" y="86"/>
                    <a:pt x="13" y="78"/>
                  </a:cubicBezTo>
                  <a:cubicBezTo>
                    <a:pt x="5" y="70"/>
                    <a:pt x="0" y="58"/>
                    <a:pt x="0" y="46"/>
                  </a:cubicBezTo>
                  <a:cubicBezTo>
                    <a:pt x="0" y="33"/>
                    <a:pt x="5" y="22"/>
                    <a:pt x="13" y="14"/>
                  </a:cubicBezTo>
                  <a:cubicBezTo>
                    <a:pt x="22" y="5"/>
                    <a:pt x="33" y="0"/>
                    <a:pt x="46" y="0"/>
                  </a:cubicBezTo>
                  <a:close/>
                  <a:moveTo>
                    <a:pt x="63" y="51"/>
                  </a:moveTo>
                  <a:cubicBezTo>
                    <a:pt x="68" y="48"/>
                    <a:pt x="69" y="44"/>
                    <a:pt x="64" y="41"/>
                  </a:cubicBezTo>
                  <a:cubicBezTo>
                    <a:pt x="60" y="39"/>
                    <a:pt x="56" y="36"/>
                    <a:pt x="52" y="34"/>
                  </a:cubicBezTo>
                  <a:cubicBezTo>
                    <a:pt x="48" y="32"/>
                    <a:pt x="44" y="30"/>
                    <a:pt x="41" y="27"/>
                  </a:cubicBezTo>
                  <a:cubicBezTo>
                    <a:pt x="36" y="25"/>
                    <a:pt x="32" y="26"/>
                    <a:pt x="32" y="32"/>
                  </a:cubicBezTo>
                  <a:cubicBezTo>
                    <a:pt x="32" y="36"/>
                    <a:pt x="32" y="41"/>
                    <a:pt x="32" y="46"/>
                  </a:cubicBezTo>
                  <a:cubicBezTo>
                    <a:pt x="32" y="50"/>
                    <a:pt x="32" y="55"/>
                    <a:pt x="32" y="59"/>
                  </a:cubicBezTo>
                  <a:cubicBezTo>
                    <a:pt x="32" y="64"/>
                    <a:pt x="35" y="67"/>
                    <a:pt x="40" y="65"/>
                  </a:cubicBezTo>
                  <a:cubicBezTo>
                    <a:pt x="44" y="62"/>
                    <a:pt x="48" y="60"/>
                    <a:pt x="52" y="58"/>
                  </a:cubicBezTo>
                  <a:cubicBezTo>
                    <a:pt x="56" y="55"/>
                    <a:pt x="60" y="53"/>
                    <a:pt x="63" y="51"/>
                  </a:cubicBezTo>
                  <a:close/>
                  <a:moveTo>
                    <a:pt x="66" y="25"/>
                  </a:moveTo>
                  <a:cubicBezTo>
                    <a:pt x="61" y="20"/>
                    <a:pt x="54" y="16"/>
                    <a:pt x="46" y="16"/>
                  </a:cubicBezTo>
                  <a:cubicBezTo>
                    <a:pt x="38" y="16"/>
                    <a:pt x="30" y="20"/>
                    <a:pt x="25" y="25"/>
                  </a:cubicBezTo>
                  <a:cubicBezTo>
                    <a:pt x="20" y="30"/>
                    <a:pt x="16" y="38"/>
                    <a:pt x="16" y="46"/>
                  </a:cubicBezTo>
                  <a:cubicBezTo>
                    <a:pt x="16" y="54"/>
                    <a:pt x="20" y="61"/>
                    <a:pt x="25" y="67"/>
                  </a:cubicBezTo>
                  <a:cubicBezTo>
                    <a:pt x="30" y="72"/>
                    <a:pt x="38" y="75"/>
                    <a:pt x="46" y="75"/>
                  </a:cubicBezTo>
                  <a:cubicBezTo>
                    <a:pt x="54" y="75"/>
                    <a:pt x="61" y="72"/>
                    <a:pt x="66" y="67"/>
                  </a:cubicBezTo>
                  <a:cubicBezTo>
                    <a:pt x="72" y="61"/>
                    <a:pt x="75" y="54"/>
                    <a:pt x="75" y="46"/>
                  </a:cubicBezTo>
                  <a:cubicBezTo>
                    <a:pt x="75" y="38"/>
                    <a:pt x="72" y="30"/>
                    <a:pt x="66" y="25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81" name="Freeform 80"/>
            <p:cNvSpPr>
              <a:spLocks noEditPoints="1"/>
            </p:cNvSpPr>
            <p:nvPr/>
          </p:nvSpPr>
          <p:spPr bwMode="auto">
            <a:xfrm>
              <a:off x="5504021" y="4532891"/>
              <a:ext cx="349218" cy="431275"/>
            </a:xfrm>
            <a:custGeom>
              <a:avLst/>
              <a:gdLst>
                <a:gd name="T0" fmla="*/ 0 w 85"/>
                <a:gd name="T1" fmla="*/ 29 h 105"/>
                <a:gd name="T2" fmla="*/ 50 w 85"/>
                <a:gd name="T3" fmla="*/ 0 h 105"/>
                <a:gd name="T4" fmla="*/ 70 w 85"/>
                <a:gd name="T5" fmla="*/ 35 h 105"/>
                <a:gd name="T6" fmla="*/ 56 w 85"/>
                <a:gd name="T7" fmla="*/ 42 h 105"/>
                <a:gd name="T8" fmla="*/ 69 w 85"/>
                <a:gd name="T9" fmla="*/ 64 h 105"/>
                <a:gd name="T10" fmla="*/ 67 w 85"/>
                <a:gd name="T11" fmla="*/ 68 h 105"/>
                <a:gd name="T12" fmla="*/ 72 w 85"/>
                <a:gd name="T13" fmla="*/ 69 h 105"/>
                <a:gd name="T14" fmla="*/ 70 w 85"/>
                <a:gd name="T15" fmla="*/ 73 h 105"/>
                <a:gd name="T16" fmla="*/ 72 w 85"/>
                <a:gd name="T17" fmla="*/ 77 h 105"/>
                <a:gd name="T18" fmla="*/ 77 w 85"/>
                <a:gd name="T19" fmla="*/ 77 h 105"/>
                <a:gd name="T20" fmla="*/ 81 w 85"/>
                <a:gd name="T21" fmla="*/ 85 h 105"/>
                <a:gd name="T22" fmla="*/ 80 w 85"/>
                <a:gd name="T23" fmla="*/ 89 h 105"/>
                <a:gd name="T24" fmla="*/ 85 w 85"/>
                <a:gd name="T25" fmla="*/ 91 h 105"/>
                <a:gd name="T26" fmla="*/ 79 w 85"/>
                <a:gd name="T27" fmla="*/ 98 h 105"/>
                <a:gd name="T28" fmla="*/ 69 w 85"/>
                <a:gd name="T29" fmla="*/ 81 h 105"/>
                <a:gd name="T30" fmla="*/ 65 w 85"/>
                <a:gd name="T31" fmla="*/ 83 h 105"/>
                <a:gd name="T32" fmla="*/ 76 w 85"/>
                <a:gd name="T33" fmla="*/ 102 h 105"/>
                <a:gd name="T34" fmla="*/ 73 w 85"/>
                <a:gd name="T35" fmla="*/ 105 h 105"/>
                <a:gd name="T36" fmla="*/ 71 w 85"/>
                <a:gd name="T37" fmla="*/ 105 h 105"/>
                <a:gd name="T38" fmla="*/ 46 w 85"/>
                <a:gd name="T39" fmla="*/ 63 h 105"/>
                <a:gd name="T40" fmla="*/ 45 w 85"/>
                <a:gd name="T41" fmla="*/ 64 h 105"/>
                <a:gd name="T42" fmla="*/ 68 w 85"/>
                <a:gd name="T43" fmla="*/ 105 h 105"/>
                <a:gd name="T44" fmla="*/ 63 w 85"/>
                <a:gd name="T45" fmla="*/ 104 h 105"/>
                <a:gd name="T46" fmla="*/ 34 w 85"/>
                <a:gd name="T47" fmla="*/ 55 h 105"/>
                <a:gd name="T48" fmla="*/ 20 w 85"/>
                <a:gd name="T49" fmla="*/ 63 h 105"/>
                <a:gd name="T50" fmla="*/ 0 w 85"/>
                <a:gd name="T51" fmla="*/ 29 h 105"/>
                <a:gd name="T52" fmla="*/ 14 w 85"/>
                <a:gd name="T53" fmla="*/ 28 h 105"/>
                <a:gd name="T54" fmla="*/ 22 w 85"/>
                <a:gd name="T55" fmla="*/ 42 h 105"/>
                <a:gd name="T56" fmla="*/ 49 w 85"/>
                <a:gd name="T57" fmla="*/ 26 h 105"/>
                <a:gd name="T58" fmla="*/ 42 w 85"/>
                <a:gd name="T59" fmla="*/ 12 h 105"/>
                <a:gd name="T60" fmla="*/ 14 w 85"/>
                <a:gd name="T61" fmla="*/ 28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85" h="105">
                  <a:moveTo>
                    <a:pt x="0" y="29"/>
                  </a:moveTo>
                  <a:cubicBezTo>
                    <a:pt x="13" y="12"/>
                    <a:pt x="30" y="3"/>
                    <a:pt x="50" y="0"/>
                  </a:cubicBezTo>
                  <a:cubicBezTo>
                    <a:pt x="56" y="11"/>
                    <a:pt x="63" y="23"/>
                    <a:pt x="70" y="35"/>
                  </a:cubicBezTo>
                  <a:cubicBezTo>
                    <a:pt x="56" y="42"/>
                    <a:pt x="56" y="42"/>
                    <a:pt x="56" y="42"/>
                  </a:cubicBezTo>
                  <a:cubicBezTo>
                    <a:pt x="69" y="64"/>
                    <a:pt x="69" y="64"/>
                    <a:pt x="69" y="64"/>
                  </a:cubicBezTo>
                  <a:cubicBezTo>
                    <a:pt x="67" y="68"/>
                    <a:pt x="67" y="68"/>
                    <a:pt x="67" y="68"/>
                  </a:cubicBezTo>
                  <a:cubicBezTo>
                    <a:pt x="72" y="69"/>
                    <a:pt x="72" y="69"/>
                    <a:pt x="72" y="69"/>
                  </a:cubicBezTo>
                  <a:cubicBezTo>
                    <a:pt x="70" y="73"/>
                    <a:pt x="70" y="73"/>
                    <a:pt x="70" y="73"/>
                  </a:cubicBezTo>
                  <a:cubicBezTo>
                    <a:pt x="72" y="77"/>
                    <a:pt x="72" y="77"/>
                    <a:pt x="72" y="77"/>
                  </a:cubicBezTo>
                  <a:cubicBezTo>
                    <a:pt x="77" y="77"/>
                    <a:pt x="77" y="77"/>
                    <a:pt x="77" y="77"/>
                  </a:cubicBezTo>
                  <a:cubicBezTo>
                    <a:pt x="81" y="85"/>
                    <a:pt x="81" y="85"/>
                    <a:pt x="81" y="85"/>
                  </a:cubicBezTo>
                  <a:cubicBezTo>
                    <a:pt x="80" y="89"/>
                    <a:pt x="80" y="89"/>
                    <a:pt x="80" y="89"/>
                  </a:cubicBezTo>
                  <a:cubicBezTo>
                    <a:pt x="85" y="91"/>
                    <a:pt x="85" y="91"/>
                    <a:pt x="85" y="91"/>
                  </a:cubicBezTo>
                  <a:cubicBezTo>
                    <a:pt x="79" y="98"/>
                    <a:pt x="79" y="98"/>
                    <a:pt x="79" y="98"/>
                  </a:cubicBezTo>
                  <a:cubicBezTo>
                    <a:pt x="69" y="81"/>
                    <a:pt x="69" y="81"/>
                    <a:pt x="69" y="81"/>
                  </a:cubicBezTo>
                  <a:cubicBezTo>
                    <a:pt x="65" y="83"/>
                    <a:pt x="65" y="83"/>
                    <a:pt x="65" y="83"/>
                  </a:cubicBezTo>
                  <a:cubicBezTo>
                    <a:pt x="76" y="102"/>
                    <a:pt x="76" y="102"/>
                    <a:pt x="76" y="102"/>
                  </a:cubicBezTo>
                  <a:cubicBezTo>
                    <a:pt x="73" y="105"/>
                    <a:pt x="73" y="105"/>
                    <a:pt x="73" y="105"/>
                  </a:cubicBezTo>
                  <a:cubicBezTo>
                    <a:pt x="71" y="105"/>
                    <a:pt x="71" y="105"/>
                    <a:pt x="71" y="105"/>
                  </a:cubicBezTo>
                  <a:cubicBezTo>
                    <a:pt x="46" y="63"/>
                    <a:pt x="46" y="63"/>
                    <a:pt x="46" y="63"/>
                  </a:cubicBezTo>
                  <a:cubicBezTo>
                    <a:pt x="45" y="64"/>
                    <a:pt x="45" y="64"/>
                    <a:pt x="45" y="64"/>
                  </a:cubicBezTo>
                  <a:cubicBezTo>
                    <a:pt x="68" y="105"/>
                    <a:pt x="68" y="105"/>
                    <a:pt x="68" y="105"/>
                  </a:cubicBezTo>
                  <a:cubicBezTo>
                    <a:pt x="63" y="104"/>
                    <a:pt x="63" y="104"/>
                    <a:pt x="63" y="104"/>
                  </a:cubicBezTo>
                  <a:cubicBezTo>
                    <a:pt x="34" y="55"/>
                    <a:pt x="34" y="55"/>
                    <a:pt x="34" y="55"/>
                  </a:cubicBezTo>
                  <a:cubicBezTo>
                    <a:pt x="20" y="63"/>
                    <a:pt x="20" y="63"/>
                    <a:pt x="20" y="63"/>
                  </a:cubicBezTo>
                  <a:cubicBezTo>
                    <a:pt x="13" y="52"/>
                    <a:pt x="7" y="40"/>
                    <a:pt x="0" y="29"/>
                  </a:cubicBezTo>
                  <a:close/>
                  <a:moveTo>
                    <a:pt x="14" y="28"/>
                  </a:moveTo>
                  <a:cubicBezTo>
                    <a:pt x="22" y="42"/>
                    <a:pt x="22" y="42"/>
                    <a:pt x="22" y="42"/>
                  </a:cubicBezTo>
                  <a:cubicBezTo>
                    <a:pt x="49" y="26"/>
                    <a:pt x="49" y="26"/>
                    <a:pt x="49" y="26"/>
                  </a:cubicBezTo>
                  <a:cubicBezTo>
                    <a:pt x="42" y="12"/>
                    <a:pt x="42" y="12"/>
                    <a:pt x="42" y="12"/>
                  </a:cubicBezTo>
                  <a:lnTo>
                    <a:pt x="14" y="28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82" name="Freeform 81"/>
            <p:cNvSpPr>
              <a:spLocks noEditPoints="1"/>
            </p:cNvSpPr>
            <p:nvPr/>
          </p:nvSpPr>
          <p:spPr bwMode="auto">
            <a:xfrm>
              <a:off x="6537374" y="2781232"/>
              <a:ext cx="448449" cy="362576"/>
            </a:xfrm>
            <a:custGeom>
              <a:avLst/>
              <a:gdLst>
                <a:gd name="T0" fmla="*/ 86 w 109"/>
                <a:gd name="T1" fmla="*/ 88 h 88"/>
                <a:gd name="T2" fmla="*/ 84 w 109"/>
                <a:gd name="T3" fmla="*/ 44 h 88"/>
                <a:gd name="T4" fmla="*/ 80 w 109"/>
                <a:gd name="T5" fmla="*/ 71 h 88"/>
                <a:gd name="T6" fmla="*/ 109 w 109"/>
                <a:gd name="T7" fmla="*/ 0 h 88"/>
                <a:gd name="T8" fmla="*/ 92 w 109"/>
                <a:gd name="T9" fmla="*/ 33 h 88"/>
                <a:gd name="T10" fmla="*/ 80 w 109"/>
                <a:gd name="T11" fmla="*/ 25 h 88"/>
                <a:gd name="T12" fmla="*/ 67 w 109"/>
                <a:gd name="T13" fmla="*/ 68 h 88"/>
                <a:gd name="T14" fmla="*/ 37 w 109"/>
                <a:gd name="T15" fmla="*/ 73 h 88"/>
                <a:gd name="T16" fmla="*/ 19 w 109"/>
                <a:gd name="T17" fmla="*/ 63 h 88"/>
                <a:gd name="T18" fmla="*/ 0 w 109"/>
                <a:gd name="T19" fmla="*/ 56 h 88"/>
                <a:gd name="T20" fmla="*/ 25 w 109"/>
                <a:gd name="T21" fmla="*/ 48 h 88"/>
                <a:gd name="T22" fmla="*/ 30 w 109"/>
                <a:gd name="T23" fmla="*/ 57 h 88"/>
                <a:gd name="T24" fmla="*/ 44 w 109"/>
                <a:gd name="T25" fmla="*/ 29 h 88"/>
                <a:gd name="T26" fmla="*/ 66 w 109"/>
                <a:gd name="T27" fmla="*/ 50 h 88"/>
                <a:gd name="T28" fmla="*/ 68 w 109"/>
                <a:gd name="T29" fmla="*/ 18 h 88"/>
                <a:gd name="T30" fmla="*/ 78 w 109"/>
                <a:gd name="T31" fmla="*/ 12 h 88"/>
                <a:gd name="T32" fmla="*/ 90 w 109"/>
                <a:gd name="T33" fmla="*/ 1 h 88"/>
                <a:gd name="T34" fmla="*/ 22 w 109"/>
                <a:gd name="T35" fmla="*/ 88 h 88"/>
                <a:gd name="T36" fmla="*/ 29 w 109"/>
                <a:gd name="T37" fmla="*/ 80 h 88"/>
                <a:gd name="T38" fmla="*/ 22 w 109"/>
                <a:gd name="T39" fmla="*/ 79 h 88"/>
                <a:gd name="T40" fmla="*/ 11 w 109"/>
                <a:gd name="T41" fmla="*/ 88 h 88"/>
                <a:gd name="T42" fmla="*/ 17 w 109"/>
                <a:gd name="T43" fmla="*/ 71 h 88"/>
                <a:gd name="T44" fmla="*/ 11 w 109"/>
                <a:gd name="T45" fmla="*/ 73 h 88"/>
                <a:gd name="T46" fmla="*/ 34 w 109"/>
                <a:gd name="T47" fmla="*/ 88 h 88"/>
                <a:gd name="T48" fmla="*/ 40 w 109"/>
                <a:gd name="T49" fmla="*/ 79 h 88"/>
                <a:gd name="T50" fmla="*/ 34 w 109"/>
                <a:gd name="T51" fmla="*/ 80 h 88"/>
                <a:gd name="T52" fmla="*/ 45 w 109"/>
                <a:gd name="T53" fmla="*/ 88 h 88"/>
                <a:gd name="T54" fmla="*/ 52 w 109"/>
                <a:gd name="T55" fmla="*/ 63 h 88"/>
                <a:gd name="T56" fmla="*/ 45 w 109"/>
                <a:gd name="T57" fmla="*/ 69 h 88"/>
                <a:gd name="T58" fmla="*/ 57 w 109"/>
                <a:gd name="T59" fmla="*/ 88 h 88"/>
                <a:gd name="T60" fmla="*/ 63 w 109"/>
                <a:gd name="T61" fmla="*/ 73 h 88"/>
                <a:gd name="T62" fmla="*/ 57 w 109"/>
                <a:gd name="T63" fmla="*/ 88 h 88"/>
                <a:gd name="T64" fmla="*/ 75 w 109"/>
                <a:gd name="T65" fmla="*/ 88 h 88"/>
                <a:gd name="T66" fmla="*/ 68 w 109"/>
                <a:gd name="T67" fmla="*/ 75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9" h="88">
                  <a:moveTo>
                    <a:pt x="80" y="88"/>
                  </a:moveTo>
                  <a:cubicBezTo>
                    <a:pt x="86" y="88"/>
                    <a:pt x="86" y="88"/>
                    <a:pt x="86" y="88"/>
                  </a:cubicBezTo>
                  <a:cubicBezTo>
                    <a:pt x="86" y="44"/>
                    <a:pt x="86" y="44"/>
                    <a:pt x="86" y="44"/>
                  </a:cubicBezTo>
                  <a:cubicBezTo>
                    <a:pt x="84" y="44"/>
                    <a:pt x="84" y="44"/>
                    <a:pt x="84" y="44"/>
                  </a:cubicBezTo>
                  <a:cubicBezTo>
                    <a:pt x="82" y="70"/>
                    <a:pt x="82" y="70"/>
                    <a:pt x="82" y="70"/>
                  </a:cubicBezTo>
                  <a:cubicBezTo>
                    <a:pt x="80" y="71"/>
                    <a:pt x="80" y="71"/>
                    <a:pt x="80" y="71"/>
                  </a:cubicBezTo>
                  <a:cubicBezTo>
                    <a:pt x="80" y="88"/>
                    <a:pt x="80" y="88"/>
                    <a:pt x="80" y="88"/>
                  </a:cubicBezTo>
                  <a:close/>
                  <a:moveTo>
                    <a:pt x="109" y="0"/>
                  </a:moveTo>
                  <a:cubicBezTo>
                    <a:pt x="100" y="17"/>
                    <a:pt x="100" y="17"/>
                    <a:pt x="100" y="17"/>
                  </a:cubicBezTo>
                  <a:cubicBezTo>
                    <a:pt x="92" y="33"/>
                    <a:pt x="92" y="33"/>
                    <a:pt x="92" y="33"/>
                  </a:cubicBezTo>
                  <a:cubicBezTo>
                    <a:pt x="84" y="22"/>
                    <a:pt x="84" y="22"/>
                    <a:pt x="84" y="22"/>
                  </a:cubicBezTo>
                  <a:cubicBezTo>
                    <a:pt x="80" y="25"/>
                    <a:pt x="80" y="25"/>
                    <a:pt x="80" y="25"/>
                  </a:cubicBezTo>
                  <a:cubicBezTo>
                    <a:pt x="77" y="64"/>
                    <a:pt x="77" y="64"/>
                    <a:pt x="77" y="64"/>
                  </a:cubicBezTo>
                  <a:cubicBezTo>
                    <a:pt x="67" y="68"/>
                    <a:pt x="67" y="68"/>
                    <a:pt x="67" y="68"/>
                  </a:cubicBezTo>
                  <a:cubicBezTo>
                    <a:pt x="48" y="50"/>
                    <a:pt x="48" y="50"/>
                    <a:pt x="48" y="50"/>
                  </a:cubicBezTo>
                  <a:cubicBezTo>
                    <a:pt x="37" y="73"/>
                    <a:pt x="37" y="73"/>
                    <a:pt x="37" y="73"/>
                  </a:cubicBezTo>
                  <a:cubicBezTo>
                    <a:pt x="26" y="73"/>
                    <a:pt x="26" y="73"/>
                    <a:pt x="26" y="73"/>
                  </a:cubicBezTo>
                  <a:cubicBezTo>
                    <a:pt x="19" y="63"/>
                    <a:pt x="19" y="63"/>
                    <a:pt x="19" y="63"/>
                  </a:cubicBezTo>
                  <a:cubicBezTo>
                    <a:pt x="4" y="67"/>
                    <a:pt x="4" y="67"/>
                    <a:pt x="4" y="67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20" y="50"/>
                    <a:pt x="20" y="50"/>
                    <a:pt x="20" y="50"/>
                  </a:cubicBezTo>
                  <a:cubicBezTo>
                    <a:pt x="25" y="48"/>
                    <a:pt x="25" y="48"/>
                    <a:pt x="25" y="48"/>
                  </a:cubicBezTo>
                  <a:cubicBezTo>
                    <a:pt x="27" y="52"/>
                    <a:pt x="27" y="52"/>
                    <a:pt x="27" y="52"/>
                  </a:cubicBezTo>
                  <a:cubicBezTo>
                    <a:pt x="30" y="57"/>
                    <a:pt x="30" y="57"/>
                    <a:pt x="30" y="57"/>
                  </a:cubicBezTo>
                  <a:cubicBezTo>
                    <a:pt x="40" y="37"/>
                    <a:pt x="40" y="37"/>
                    <a:pt x="40" y="37"/>
                  </a:cubicBezTo>
                  <a:cubicBezTo>
                    <a:pt x="44" y="29"/>
                    <a:pt x="44" y="29"/>
                    <a:pt x="44" y="29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66" y="50"/>
                    <a:pt x="66" y="50"/>
                    <a:pt x="66" y="50"/>
                  </a:cubicBezTo>
                  <a:cubicBezTo>
                    <a:pt x="68" y="21"/>
                    <a:pt x="68" y="21"/>
                    <a:pt x="68" y="21"/>
                  </a:cubicBezTo>
                  <a:cubicBezTo>
                    <a:pt x="68" y="18"/>
                    <a:pt x="68" y="18"/>
                    <a:pt x="68" y="18"/>
                  </a:cubicBezTo>
                  <a:cubicBezTo>
                    <a:pt x="71" y="16"/>
                    <a:pt x="71" y="16"/>
                    <a:pt x="71" y="16"/>
                  </a:cubicBezTo>
                  <a:cubicBezTo>
                    <a:pt x="78" y="12"/>
                    <a:pt x="78" y="12"/>
                    <a:pt x="78" y="12"/>
                  </a:cubicBezTo>
                  <a:cubicBezTo>
                    <a:pt x="72" y="2"/>
                    <a:pt x="72" y="2"/>
                    <a:pt x="72" y="2"/>
                  </a:cubicBezTo>
                  <a:cubicBezTo>
                    <a:pt x="90" y="1"/>
                    <a:pt x="90" y="1"/>
                    <a:pt x="90" y="1"/>
                  </a:cubicBezTo>
                  <a:cubicBezTo>
                    <a:pt x="109" y="0"/>
                    <a:pt x="109" y="0"/>
                    <a:pt x="109" y="0"/>
                  </a:cubicBezTo>
                  <a:close/>
                  <a:moveTo>
                    <a:pt x="22" y="88"/>
                  </a:moveTo>
                  <a:cubicBezTo>
                    <a:pt x="24" y="88"/>
                    <a:pt x="27" y="88"/>
                    <a:pt x="29" y="88"/>
                  </a:cubicBezTo>
                  <a:cubicBezTo>
                    <a:pt x="29" y="80"/>
                    <a:pt x="29" y="80"/>
                    <a:pt x="29" y="80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22" y="79"/>
                    <a:pt x="22" y="79"/>
                    <a:pt x="22" y="79"/>
                  </a:cubicBezTo>
                  <a:cubicBezTo>
                    <a:pt x="22" y="88"/>
                    <a:pt x="22" y="88"/>
                    <a:pt x="22" y="88"/>
                  </a:cubicBezTo>
                  <a:close/>
                  <a:moveTo>
                    <a:pt x="11" y="88"/>
                  </a:moveTo>
                  <a:cubicBezTo>
                    <a:pt x="17" y="88"/>
                    <a:pt x="17" y="88"/>
                    <a:pt x="17" y="88"/>
                  </a:cubicBezTo>
                  <a:cubicBezTo>
                    <a:pt x="17" y="71"/>
                    <a:pt x="17" y="71"/>
                    <a:pt x="17" y="71"/>
                  </a:cubicBezTo>
                  <a:cubicBezTo>
                    <a:pt x="17" y="71"/>
                    <a:pt x="17" y="71"/>
                    <a:pt x="17" y="71"/>
                  </a:cubicBezTo>
                  <a:cubicBezTo>
                    <a:pt x="11" y="73"/>
                    <a:pt x="11" y="73"/>
                    <a:pt x="11" y="73"/>
                  </a:cubicBezTo>
                  <a:cubicBezTo>
                    <a:pt x="11" y="88"/>
                    <a:pt x="11" y="88"/>
                    <a:pt x="11" y="88"/>
                  </a:cubicBezTo>
                  <a:close/>
                  <a:moveTo>
                    <a:pt x="34" y="88"/>
                  </a:moveTo>
                  <a:cubicBezTo>
                    <a:pt x="36" y="88"/>
                    <a:pt x="38" y="88"/>
                    <a:pt x="40" y="88"/>
                  </a:cubicBezTo>
                  <a:cubicBezTo>
                    <a:pt x="40" y="79"/>
                    <a:pt x="40" y="79"/>
                    <a:pt x="40" y="79"/>
                  </a:cubicBezTo>
                  <a:cubicBezTo>
                    <a:pt x="40" y="80"/>
                    <a:pt x="40" y="80"/>
                    <a:pt x="40" y="80"/>
                  </a:cubicBezTo>
                  <a:cubicBezTo>
                    <a:pt x="34" y="80"/>
                    <a:pt x="34" y="80"/>
                    <a:pt x="34" y="80"/>
                  </a:cubicBezTo>
                  <a:cubicBezTo>
                    <a:pt x="34" y="88"/>
                    <a:pt x="34" y="88"/>
                    <a:pt x="34" y="88"/>
                  </a:cubicBezTo>
                  <a:close/>
                  <a:moveTo>
                    <a:pt x="45" y="88"/>
                  </a:moveTo>
                  <a:cubicBezTo>
                    <a:pt x="47" y="88"/>
                    <a:pt x="50" y="88"/>
                    <a:pt x="52" y="88"/>
                  </a:cubicBezTo>
                  <a:cubicBezTo>
                    <a:pt x="52" y="63"/>
                    <a:pt x="52" y="63"/>
                    <a:pt x="52" y="63"/>
                  </a:cubicBezTo>
                  <a:cubicBezTo>
                    <a:pt x="49" y="60"/>
                    <a:pt x="49" y="60"/>
                    <a:pt x="49" y="60"/>
                  </a:cubicBezTo>
                  <a:cubicBezTo>
                    <a:pt x="45" y="69"/>
                    <a:pt x="45" y="69"/>
                    <a:pt x="45" y="69"/>
                  </a:cubicBezTo>
                  <a:cubicBezTo>
                    <a:pt x="45" y="88"/>
                    <a:pt x="45" y="88"/>
                    <a:pt x="45" y="88"/>
                  </a:cubicBezTo>
                  <a:close/>
                  <a:moveTo>
                    <a:pt x="57" y="88"/>
                  </a:moveTo>
                  <a:cubicBezTo>
                    <a:pt x="59" y="88"/>
                    <a:pt x="61" y="88"/>
                    <a:pt x="63" y="88"/>
                  </a:cubicBezTo>
                  <a:cubicBezTo>
                    <a:pt x="63" y="73"/>
                    <a:pt x="63" y="73"/>
                    <a:pt x="63" y="73"/>
                  </a:cubicBezTo>
                  <a:cubicBezTo>
                    <a:pt x="57" y="67"/>
                    <a:pt x="57" y="67"/>
                    <a:pt x="57" y="67"/>
                  </a:cubicBezTo>
                  <a:cubicBezTo>
                    <a:pt x="57" y="88"/>
                    <a:pt x="57" y="88"/>
                    <a:pt x="57" y="88"/>
                  </a:cubicBezTo>
                  <a:close/>
                  <a:moveTo>
                    <a:pt x="68" y="88"/>
                  </a:moveTo>
                  <a:cubicBezTo>
                    <a:pt x="70" y="88"/>
                    <a:pt x="73" y="88"/>
                    <a:pt x="75" y="88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68" y="75"/>
                    <a:pt x="68" y="75"/>
                    <a:pt x="68" y="75"/>
                  </a:cubicBezTo>
                  <a:lnTo>
                    <a:pt x="68" y="88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83" name="Freeform 82"/>
            <p:cNvSpPr>
              <a:spLocks noEditPoints="1"/>
            </p:cNvSpPr>
            <p:nvPr/>
          </p:nvSpPr>
          <p:spPr bwMode="auto">
            <a:xfrm>
              <a:off x="6557549" y="4147415"/>
              <a:ext cx="387383" cy="385476"/>
            </a:xfrm>
            <a:custGeom>
              <a:avLst/>
              <a:gdLst>
                <a:gd name="T0" fmla="*/ 6 w 94"/>
                <a:gd name="T1" fmla="*/ 28 h 94"/>
                <a:gd name="T2" fmla="*/ 32 w 94"/>
                <a:gd name="T3" fmla="*/ 4 h 94"/>
                <a:gd name="T4" fmla="*/ 67 w 94"/>
                <a:gd name="T5" fmla="*/ 6 h 94"/>
                <a:gd name="T6" fmla="*/ 90 w 94"/>
                <a:gd name="T7" fmla="*/ 32 h 94"/>
                <a:gd name="T8" fmla="*/ 88 w 94"/>
                <a:gd name="T9" fmla="*/ 67 h 94"/>
                <a:gd name="T10" fmla="*/ 88 w 94"/>
                <a:gd name="T11" fmla="*/ 67 h 94"/>
                <a:gd name="T12" fmla="*/ 62 w 94"/>
                <a:gd name="T13" fmla="*/ 90 h 94"/>
                <a:gd name="T14" fmla="*/ 27 w 94"/>
                <a:gd name="T15" fmla="*/ 89 h 94"/>
                <a:gd name="T16" fmla="*/ 27 w 94"/>
                <a:gd name="T17" fmla="*/ 89 h 94"/>
                <a:gd name="T18" fmla="*/ 4 w 94"/>
                <a:gd name="T19" fmla="*/ 62 h 94"/>
                <a:gd name="T20" fmla="*/ 6 w 94"/>
                <a:gd name="T21" fmla="*/ 28 h 94"/>
                <a:gd name="T22" fmla="*/ 6 w 94"/>
                <a:gd name="T23" fmla="*/ 28 h 94"/>
                <a:gd name="T24" fmla="*/ 20 w 94"/>
                <a:gd name="T25" fmla="*/ 27 h 94"/>
                <a:gd name="T26" fmla="*/ 16 w 94"/>
                <a:gd name="T27" fmla="*/ 32 h 94"/>
                <a:gd name="T28" fmla="*/ 16 w 94"/>
                <a:gd name="T29" fmla="*/ 32 h 94"/>
                <a:gd name="T30" fmla="*/ 15 w 94"/>
                <a:gd name="T31" fmla="*/ 35 h 94"/>
                <a:gd name="T32" fmla="*/ 36 w 94"/>
                <a:gd name="T33" fmla="*/ 37 h 94"/>
                <a:gd name="T34" fmla="*/ 34 w 94"/>
                <a:gd name="T35" fmla="*/ 40 h 94"/>
                <a:gd name="T36" fmla="*/ 32 w 94"/>
                <a:gd name="T37" fmla="*/ 45 h 94"/>
                <a:gd name="T38" fmla="*/ 13 w 94"/>
                <a:gd name="T39" fmla="*/ 53 h 94"/>
                <a:gd name="T40" fmla="*/ 15 w 94"/>
                <a:gd name="T41" fmla="*/ 59 h 94"/>
                <a:gd name="T42" fmla="*/ 15 w 94"/>
                <a:gd name="T43" fmla="*/ 59 h 94"/>
                <a:gd name="T44" fmla="*/ 16 w 94"/>
                <a:gd name="T45" fmla="*/ 60 h 94"/>
                <a:gd name="T46" fmla="*/ 29 w 94"/>
                <a:gd name="T47" fmla="*/ 54 h 94"/>
                <a:gd name="T48" fmla="*/ 26 w 94"/>
                <a:gd name="T49" fmla="*/ 74 h 94"/>
                <a:gd name="T50" fmla="*/ 32 w 94"/>
                <a:gd name="T51" fmla="*/ 78 h 94"/>
                <a:gd name="T52" fmla="*/ 32 w 94"/>
                <a:gd name="T53" fmla="*/ 78 h 94"/>
                <a:gd name="T54" fmla="*/ 33 w 94"/>
                <a:gd name="T55" fmla="*/ 79 h 94"/>
                <a:gd name="T56" fmla="*/ 34 w 94"/>
                <a:gd name="T57" fmla="*/ 78 h 94"/>
                <a:gd name="T58" fmla="*/ 36 w 94"/>
                <a:gd name="T59" fmla="*/ 55 h 94"/>
                <a:gd name="T60" fmla="*/ 48 w 94"/>
                <a:gd name="T61" fmla="*/ 67 h 94"/>
                <a:gd name="T62" fmla="*/ 60 w 94"/>
                <a:gd name="T63" fmla="*/ 79 h 94"/>
                <a:gd name="T64" fmla="*/ 65 w 94"/>
                <a:gd name="T65" fmla="*/ 77 h 94"/>
                <a:gd name="T66" fmla="*/ 66 w 94"/>
                <a:gd name="T67" fmla="*/ 74 h 94"/>
                <a:gd name="T68" fmla="*/ 54 w 94"/>
                <a:gd name="T69" fmla="*/ 62 h 94"/>
                <a:gd name="T70" fmla="*/ 39 w 94"/>
                <a:gd name="T71" fmla="*/ 48 h 94"/>
                <a:gd name="T72" fmla="*/ 41 w 94"/>
                <a:gd name="T73" fmla="*/ 43 h 94"/>
                <a:gd name="T74" fmla="*/ 43 w 94"/>
                <a:gd name="T75" fmla="*/ 39 h 94"/>
                <a:gd name="T76" fmla="*/ 49 w 94"/>
                <a:gd name="T77" fmla="*/ 42 h 94"/>
                <a:gd name="T78" fmla="*/ 77 w 94"/>
                <a:gd name="T79" fmla="*/ 64 h 94"/>
                <a:gd name="T80" fmla="*/ 78 w 94"/>
                <a:gd name="T81" fmla="*/ 62 h 94"/>
                <a:gd name="T82" fmla="*/ 78 w 94"/>
                <a:gd name="T83" fmla="*/ 62 h 94"/>
                <a:gd name="T84" fmla="*/ 80 w 94"/>
                <a:gd name="T85" fmla="*/ 56 h 94"/>
                <a:gd name="T86" fmla="*/ 53 w 94"/>
                <a:gd name="T87" fmla="*/ 35 h 94"/>
                <a:gd name="T88" fmla="*/ 47 w 94"/>
                <a:gd name="T89" fmla="*/ 32 h 94"/>
                <a:gd name="T90" fmla="*/ 50 w 94"/>
                <a:gd name="T91" fmla="*/ 28 h 94"/>
                <a:gd name="T92" fmla="*/ 56 w 94"/>
                <a:gd name="T93" fmla="*/ 30 h 94"/>
                <a:gd name="T94" fmla="*/ 74 w 94"/>
                <a:gd name="T95" fmla="*/ 28 h 94"/>
                <a:gd name="T96" fmla="*/ 71 w 94"/>
                <a:gd name="T97" fmla="*/ 23 h 94"/>
                <a:gd name="T98" fmla="*/ 70 w 94"/>
                <a:gd name="T99" fmla="*/ 22 h 94"/>
                <a:gd name="T100" fmla="*/ 58 w 94"/>
                <a:gd name="T101" fmla="*/ 23 h 94"/>
                <a:gd name="T102" fmla="*/ 55 w 94"/>
                <a:gd name="T103" fmla="*/ 22 h 94"/>
                <a:gd name="T104" fmla="*/ 62 w 94"/>
                <a:gd name="T105" fmla="*/ 16 h 94"/>
                <a:gd name="T106" fmla="*/ 53 w 94"/>
                <a:gd name="T107" fmla="*/ 14 h 94"/>
                <a:gd name="T108" fmla="*/ 49 w 94"/>
                <a:gd name="T109" fmla="*/ 18 h 94"/>
                <a:gd name="T110" fmla="*/ 43 w 94"/>
                <a:gd name="T111" fmla="*/ 13 h 94"/>
                <a:gd name="T112" fmla="*/ 37 w 94"/>
                <a:gd name="T113" fmla="*/ 15 h 94"/>
                <a:gd name="T114" fmla="*/ 35 w 94"/>
                <a:gd name="T115" fmla="*/ 16 h 94"/>
                <a:gd name="T116" fmla="*/ 44 w 94"/>
                <a:gd name="T117" fmla="*/ 24 h 94"/>
                <a:gd name="T118" fmla="*/ 40 w 94"/>
                <a:gd name="T119" fmla="*/ 30 h 94"/>
                <a:gd name="T120" fmla="*/ 20 w 94"/>
                <a:gd name="T121" fmla="*/ 27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94" h="94">
                  <a:moveTo>
                    <a:pt x="6" y="28"/>
                  </a:moveTo>
                  <a:cubicBezTo>
                    <a:pt x="11" y="16"/>
                    <a:pt x="21" y="8"/>
                    <a:pt x="32" y="4"/>
                  </a:cubicBezTo>
                  <a:cubicBezTo>
                    <a:pt x="43" y="0"/>
                    <a:pt x="56" y="1"/>
                    <a:pt x="67" y="6"/>
                  </a:cubicBezTo>
                  <a:cubicBezTo>
                    <a:pt x="78" y="12"/>
                    <a:pt x="86" y="21"/>
                    <a:pt x="90" y="32"/>
                  </a:cubicBezTo>
                  <a:cubicBezTo>
                    <a:pt x="94" y="43"/>
                    <a:pt x="94" y="56"/>
                    <a:pt x="88" y="67"/>
                  </a:cubicBezTo>
                  <a:cubicBezTo>
                    <a:pt x="88" y="67"/>
                    <a:pt x="88" y="67"/>
                    <a:pt x="88" y="67"/>
                  </a:cubicBezTo>
                  <a:cubicBezTo>
                    <a:pt x="83" y="78"/>
                    <a:pt x="73" y="87"/>
                    <a:pt x="62" y="90"/>
                  </a:cubicBezTo>
                  <a:cubicBezTo>
                    <a:pt x="51" y="94"/>
                    <a:pt x="39" y="94"/>
                    <a:pt x="27" y="89"/>
                  </a:cubicBezTo>
                  <a:cubicBezTo>
                    <a:pt x="27" y="89"/>
                    <a:pt x="27" y="89"/>
                    <a:pt x="27" y="89"/>
                  </a:cubicBezTo>
                  <a:cubicBezTo>
                    <a:pt x="16" y="83"/>
                    <a:pt x="8" y="73"/>
                    <a:pt x="4" y="62"/>
                  </a:cubicBezTo>
                  <a:cubicBezTo>
                    <a:pt x="0" y="51"/>
                    <a:pt x="1" y="39"/>
                    <a:pt x="6" y="28"/>
                  </a:cubicBezTo>
                  <a:cubicBezTo>
                    <a:pt x="6" y="28"/>
                    <a:pt x="6" y="28"/>
                    <a:pt x="6" y="28"/>
                  </a:cubicBezTo>
                  <a:close/>
                  <a:moveTo>
                    <a:pt x="20" y="27"/>
                  </a:moveTo>
                  <a:cubicBezTo>
                    <a:pt x="18" y="29"/>
                    <a:pt x="17" y="30"/>
                    <a:pt x="16" y="32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6" y="33"/>
                    <a:pt x="15" y="34"/>
                    <a:pt x="15" y="35"/>
                  </a:cubicBezTo>
                  <a:cubicBezTo>
                    <a:pt x="21" y="34"/>
                    <a:pt x="28" y="34"/>
                    <a:pt x="36" y="37"/>
                  </a:cubicBezTo>
                  <a:cubicBezTo>
                    <a:pt x="35" y="38"/>
                    <a:pt x="35" y="39"/>
                    <a:pt x="34" y="40"/>
                  </a:cubicBezTo>
                  <a:cubicBezTo>
                    <a:pt x="33" y="42"/>
                    <a:pt x="32" y="43"/>
                    <a:pt x="32" y="45"/>
                  </a:cubicBezTo>
                  <a:cubicBezTo>
                    <a:pt x="26" y="45"/>
                    <a:pt x="20" y="47"/>
                    <a:pt x="13" y="53"/>
                  </a:cubicBezTo>
                  <a:cubicBezTo>
                    <a:pt x="14" y="55"/>
                    <a:pt x="14" y="57"/>
                    <a:pt x="15" y="59"/>
                  </a:cubicBezTo>
                  <a:cubicBezTo>
                    <a:pt x="15" y="59"/>
                    <a:pt x="15" y="59"/>
                    <a:pt x="15" y="59"/>
                  </a:cubicBezTo>
                  <a:cubicBezTo>
                    <a:pt x="16" y="60"/>
                    <a:pt x="16" y="60"/>
                    <a:pt x="16" y="60"/>
                  </a:cubicBezTo>
                  <a:cubicBezTo>
                    <a:pt x="21" y="56"/>
                    <a:pt x="25" y="54"/>
                    <a:pt x="29" y="54"/>
                  </a:cubicBezTo>
                  <a:cubicBezTo>
                    <a:pt x="27" y="61"/>
                    <a:pt x="26" y="68"/>
                    <a:pt x="26" y="74"/>
                  </a:cubicBezTo>
                  <a:cubicBezTo>
                    <a:pt x="28" y="76"/>
                    <a:pt x="30" y="77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3" y="78"/>
                    <a:pt x="33" y="78"/>
                    <a:pt x="33" y="79"/>
                  </a:cubicBezTo>
                  <a:cubicBezTo>
                    <a:pt x="34" y="78"/>
                    <a:pt x="34" y="78"/>
                    <a:pt x="34" y="78"/>
                  </a:cubicBezTo>
                  <a:cubicBezTo>
                    <a:pt x="33" y="72"/>
                    <a:pt x="34" y="64"/>
                    <a:pt x="36" y="55"/>
                  </a:cubicBezTo>
                  <a:cubicBezTo>
                    <a:pt x="41" y="58"/>
                    <a:pt x="44" y="62"/>
                    <a:pt x="48" y="67"/>
                  </a:cubicBezTo>
                  <a:cubicBezTo>
                    <a:pt x="52" y="71"/>
                    <a:pt x="56" y="76"/>
                    <a:pt x="60" y="79"/>
                  </a:cubicBezTo>
                  <a:cubicBezTo>
                    <a:pt x="62" y="78"/>
                    <a:pt x="63" y="78"/>
                    <a:pt x="65" y="77"/>
                  </a:cubicBezTo>
                  <a:cubicBezTo>
                    <a:pt x="66" y="74"/>
                    <a:pt x="66" y="74"/>
                    <a:pt x="66" y="74"/>
                  </a:cubicBezTo>
                  <a:cubicBezTo>
                    <a:pt x="62" y="71"/>
                    <a:pt x="58" y="67"/>
                    <a:pt x="54" y="62"/>
                  </a:cubicBezTo>
                  <a:cubicBezTo>
                    <a:pt x="49" y="56"/>
                    <a:pt x="44" y="51"/>
                    <a:pt x="39" y="48"/>
                  </a:cubicBezTo>
                  <a:cubicBezTo>
                    <a:pt x="40" y="46"/>
                    <a:pt x="40" y="45"/>
                    <a:pt x="41" y="43"/>
                  </a:cubicBezTo>
                  <a:cubicBezTo>
                    <a:pt x="42" y="42"/>
                    <a:pt x="42" y="40"/>
                    <a:pt x="43" y="39"/>
                  </a:cubicBezTo>
                  <a:cubicBezTo>
                    <a:pt x="45" y="40"/>
                    <a:pt x="47" y="41"/>
                    <a:pt x="49" y="42"/>
                  </a:cubicBezTo>
                  <a:cubicBezTo>
                    <a:pt x="61" y="47"/>
                    <a:pt x="71" y="55"/>
                    <a:pt x="77" y="64"/>
                  </a:cubicBezTo>
                  <a:cubicBezTo>
                    <a:pt x="77" y="63"/>
                    <a:pt x="78" y="63"/>
                    <a:pt x="78" y="62"/>
                  </a:cubicBezTo>
                  <a:cubicBezTo>
                    <a:pt x="78" y="62"/>
                    <a:pt x="78" y="62"/>
                    <a:pt x="78" y="62"/>
                  </a:cubicBezTo>
                  <a:cubicBezTo>
                    <a:pt x="79" y="60"/>
                    <a:pt x="80" y="58"/>
                    <a:pt x="80" y="56"/>
                  </a:cubicBezTo>
                  <a:cubicBezTo>
                    <a:pt x="74" y="47"/>
                    <a:pt x="63" y="40"/>
                    <a:pt x="53" y="35"/>
                  </a:cubicBezTo>
                  <a:cubicBezTo>
                    <a:pt x="51" y="34"/>
                    <a:pt x="49" y="33"/>
                    <a:pt x="47" y="32"/>
                  </a:cubicBezTo>
                  <a:cubicBezTo>
                    <a:pt x="48" y="31"/>
                    <a:pt x="49" y="29"/>
                    <a:pt x="50" y="28"/>
                  </a:cubicBezTo>
                  <a:cubicBezTo>
                    <a:pt x="52" y="29"/>
                    <a:pt x="54" y="30"/>
                    <a:pt x="56" y="30"/>
                  </a:cubicBezTo>
                  <a:cubicBezTo>
                    <a:pt x="66" y="32"/>
                    <a:pt x="73" y="28"/>
                    <a:pt x="74" y="28"/>
                  </a:cubicBezTo>
                  <a:cubicBezTo>
                    <a:pt x="71" y="23"/>
                    <a:pt x="71" y="23"/>
                    <a:pt x="71" y="23"/>
                  </a:cubicBezTo>
                  <a:cubicBezTo>
                    <a:pt x="71" y="22"/>
                    <a:pt x="70" y="22"/>
                    <a:pt x="70" y="22"/>
                  </a:cubicBezTo>
                  <a:cubicBezTo>
                    <a:pt x="68" y="22"/>
                    <a:pt x="63" y="24"/>
                    <a:pt x="58" y="23"/>
                  </a:cubicBezTo>
                  <a:cubicBezTo>
                    <a:pt x="57" y="23"/>
                    <a:pt x="56" y="22"/>
                    <a:pt x="55" y="22"/>
                  </a:cubicBezTo>
                  <a:cubicBezTo>
                    <a:pt x="57" y="20"/>
                    <a:pt x="60" y="18"/>
                    <a:pt x="62" y="16"/>
                  </a:cubicBezTo>
                  <a:cubicBezTo>
                    <a:pt x="59" y="15"/>
                    <a:pt x="56" y="14"/>
                    <a:pt x="53" y="14"/>
                  </a:cubicBezTo>
                  <a:cubicBezTo>
                    <a:pt x="52" y="15"/>
                    <a:pt x="50" y="16"/>
                    <a:pt x="49" y="18"/>
                  </a:cubicBezTo>
                  <a:cubicBezTo>
                    <a:pt x="47" y="16"/>
                    <a:pt x="45" y="15"/>
                    <a:pt x="43" y="13"/>
                  </a:cubicBezTo>
                  <a:cubicBezTo>
                    <a:pt x="41" y="14"/>
                    <a:pt x="39" y="14"/>
                    <a:pt x="37" y="15"/>
                  </a:cubicBezTo>
                  <a:cubicBezTo>
                    <a:pt x="35" y="16"/>
                    <a:pt x="35" y="16"/>
                    <a:pt x="35" y="16"/>
                  </a:cubicBezTo>
                  <a:cubicBezTo>
                    <a:pt x="35" y="16"/>
                    <a:pt x="39" y="20"/>
                    <a:pt x="44" y="24"/>
                  </a:cubicBezTo>
                  <a:cubicBezTo>
                    <a:pt x="42" y="26"/>
                    <a:pt x="41" y="28"/>
                    <a:pt x="40" y="30"/>
                  </a:cubicBezTo>
                  <a:cubicBezTo>
                    <a:pt x="33" y="28"/>
                    <a:pt x="26" y="27"/>
                    <a:pt x="20" y="27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sp>
        <p:nvSpPr>
          <p:cNvPr id="53" name="Freeform 6810"/>
          <p:cNvSpPr>
            <a:spLocks/>
          </p:cNvSpPr>
          <p:nvPr/>
        </p:nvSpPr>
        <p:spPr bwMode="auto">
          <a:xfrm>
            <a:off x="3202762" y="2968253"/>
            <a:ext cx="1228614" cy="499455"/>
          </a:xfrm>
          <a:custGeom>
            <a:avLst/>
            <a:gdLst>
              <a:gd name="T0" fmla="*/ 115 w 1166"/>
              <a:gd name="T1" fmla="*/ 445 h 474"/>
              <a:gd name="T2" fmla="*/ 115 w 1166"/>
              <a:gd name="T3" fmla="*/ 168 h 474"/>
              <a:gd name="T4" fmla="*/ 203 w 1166"/>
              <a:gd name="T5" fmla="*/ 168 h 474"/>
              <a:gd name="T6" fmla="*/ 100 w 1166"/>
              <a:gd name="T7" fmla="*/ 0 h 474"/>
              <a:gd name="T8" fmla="*/ 0 w 1166"/>
              <a:gd name="T9" fmla="*/ 168 h 474"/>
              <a:gd name="T10" fmla="*/ 86 w 1166"/>
              <a:gd name="T11" fmla="*/ 168 h 474"/>
              <a:gd name="T12" fmla="*/ 86 w 1166"/>
              <a:gd name="T13" fmla="*/ 474 h 474"/>
              <a:gd name="T14" fmla="*/ 1166 w 1166"/>
              <a:gd name="T15" fmla="*/ 474 h 474"/>
              <a:gd name="T16" fmla="*/ 1166 w 1166"/>
              <a:gd name="T17" fmla="*/ 445 h 474"/>
              <a:gd name="T18" fmla="*/ 115 w 1166"/>
              <a:gd name="T19" fmla="*/ 445 h 4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166" h="474">
                <a:moveTo>
                  <a:pt x="115" y="445"/>
                </a:moveTo>
                <a:lnTo>
                  <a:pt x="115" y="168"/>
                </a:lnTo>
                <a:lnTo>
                  <a:pt x="203" y="168"/>
                </a:lnTo>
                <a:lnTo>
                  <a:pt x="100" y="0"/>
                </a:lnTo>
                <a:lnTo>
                  <a:pt x="0" y="168"/>
                </a:lnTo>
                <a:lnTo>
                  <a:pt x="86" y="168"/>
                </a:lnTo>
                <a:lnTo>
                  <a:pt x="86" y="474"/>
                </a:lnTo>
                <a:lnTo>
                  <a:pt x="1166" y="474"/>
                </a:lnTo>
                <a:lnTo>
                  <a:pt x="1166" y="445"/>
                </a:lnTo>
                <a:lnTo>
                  <a:pt x="115" y="445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US" sz="949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4" name="Freeform 6814"/>
          <p:cNvSpPr>
            <a:spLocks/>
          </p:cNvSpPr>
          <p:nvPr/>
        </p:nvSpPr>
        <p:spPr bwMode="auto">
          <a:xfrm>
            <a:off x="8054743" y="2969306"/>
            <a:ext cx="1311858" cy="497346"/>
          </a:xfrm>
          <a:custGeom>
            <a:avLst/>
            <a:gdLst>
              <a:gd name="T0" fmla="*/ 1245 w 1245"/>
              <a:gd name="T1" fmla="*/ 165 h 472"/>
              <a:gd name="T2" fmla="*/ 1143 w 1245"/>
              <a:gd name="T3" fmla="*/ 0 h 472"/>
              <a:gd name="T4" fmla="*/ 1043 w 1245"/>
              <a:gd name="T5" fmla="*/ 165 h 472"/>
              <a:gd name="T6" fmla="*/ 1129 w 1245"/>
              <a:gd name="T7" fmla="*/ 165 h 472"/>
              <a:gd name="T8" fmla="*/ 1129 w 1245"/>
              <a:gd name="T9" fmla="*/ 444 h 472"/>
              <a:gd name="T10" fmla="*/ 0 w 1245"/>
              <a:gd name="T11" fmla="*/ 444 h 472"/>
              <a:gd name="T12" fmla="*/ 0 w 1245"/>
              <a:gd name="T13" fmla="*/ 472 h 472"/>
              <a:gd name="T14" fmla="*/ 1157 w 1245"/>
              <a:gd name="T15" fmla="*/ 472 h 472"/>
              <a:gd name="T16" fmla="*/ 1157 w 1245"/>
              <a:gd name="T17" fmla="*/ 165 h 472"/>
              <a:gd name="T18" fmla="*/ 1245 w 1245"/>
              <a:gd name="T19" fmla="*/ 165 h 4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245" h="472">
                <a:moveTo>
                  <a:pt x="1245" y="165"/>
                </a:moveTo>
                <a:lnTo>
                  <a:pt x="1143" y="0"/>
                </a:lnTo>
                <a:lnTo>
                  <a:pt x="1043" y="165"/>
                </a:lnTo>
                <a:lnTo>
                  <a:pt x="1129" y="165"/>
                </a:lnTo>
                <a:lnTo>
                  <a:pt x="1129" y="444"/>
                </a:lnTo>
                <a:lnTo>
                  <a:pt x="0" y="444"/>
                </a:lnTo>
                <a:lnTo>
                  <a:pt x="0" y="472"/>
                </a:lnTo>
                <a:lnTo>
                  <a:pt x="1157" y="472"/>
                </a:lnTo>
                <a:lnTo>
                  <a:pt x="1157" y="165"/>
                </a:lnTo>
                <a:lnTo>
                  <a:pt x="1245" y="165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US" sz="949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0" name="Freeform 6847"/>
          <p:cNvSpPr>
            <a:spLocks/>
          </p:cNvSpPr>
          <p:nvPr/>
        </p:nvSpPr>
        <p:spPr bwMode="auto">
          <a:xfrm>
            <a:off x="7433743" y="4747435"/>
            <a:ext cx="504142" cy="238865"/>
          </a:xfrm>
          <a:custGeom>
            <a:avLst/>
            <a:gdLst>
              <a:gd name="T0" fmla="*/ 0 w 439"/>
              <a:gd name="T1" fmla="*/ 88 h 208"/>
              <a:gd name="T2" fmla="*/ 0 w 439"/>
              <a:gd name="T3" fmla="*/ 118 h 208"/>
              <a:gd name="T4" fmla="*/ 273 w 439"/>
              <a:gd name="T5" fmla="*/ 118 h 208"/>
              <a:gd name="T6" fmla="*/ 273 w 439"/>
              <a:gd name="T7" fmla="*/ 208 h 208"/>
              <a:gd name="T8" fmla="*/ 439 w 439"/>
              <a:gd name="T9" fmla="*/ 103 h 208"/>
              <a:gd name="T10" fmla="*/ 273 w 439"/>
              <a:gd name="T11" fmla="*/ 0 h 208"/>
              <a:gd name="T12" fmla="*/ 273 w 439"/>
              <a:gd name="T13" fmla="*/ 88 h 208"/>
              <a:gd name="T14" fmla="*/ 0 w 439"/>
              <a:gd name="T15" fmla="*/ 88 h 2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39" h="208">
                <a:moveTo>
                  <a:pt x="0" y="88"/>
                </a:moveTo>
                <a:lnTo>
                  <a:pt x="0" y="118"/>
                </a:lnTo>
                <a:lnTo>
                  <a:pt x="273" y="118"/>
                </a:lnTo>
                <a:lnTo>
                  <a:pt x="273" y="208"/>
                </a:lnTo>
                <a:lnTo>
                  <a:pt x="439" y="103"/>
                </a:lnTo>
                <a:lnTo>
                  <a:pt x="273" y="0"/>
                </a:lnTo>
                <a:lnTo>
                  <a:pt x="273" y="88"/>
                </a:lnTo>
                <a:lnTo>
                  <a:pt x="0" y="88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xtLst/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US" sz="949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1" name="Freeform 6851"/>
          <p:cNvSpPr>
            <a:spLocks/>
          </p:cNvSpPr>
          <p:nvPr/>
        </p:nvSpPr>
        <p:spPr bwMode="auto">
          <a:xfrm>
            <a:off x="4465968" y="4747435"/>
            <a:ext cx="504142" cy="238865"/>
          </a:xfrm>
          <a:custGeom>
            <a:avLst/>
            <a:gdLst>
              <a:gd name="T0" fmla="*/ 439 w 439"/>
              <a:gd name="T1" fmla="*/ 88 h 208"/>
              <a:gd name="T2" fmla="*/ 439 w 439"/>
              <a:gd name="T3" fmla="*/ 118 h 208"/>
              <a:gd name="T4" fmla="*/ 165 w 439"/>
              <a:gd name="T5" fmla="*/ 118 h 208"/>
              <a:gd name="T6" fmla="*/ 165 w 439"/>
              <a:gd name="T7" fmla="*/ 208 h 208"/>
              <a:gd name="T8" fmla="*/ 0 w 439"/>
              <a:gd name="T9" fmla="*/ 103 h 208"/>
              <a:gd name="T10" fmla="*/ 165 w 439"/>
              <a:gd name="T11" fmla="*/ 0 h 208"/>
              <a:gd name="T12" fmla="*/ 165 w 439"/>
              <a:gd name="T13" fmla="*/ 88 h 208"/>
              <a:gd name="T14" fmla="*/ 439 w 439"/>
              <a:gd name="T15" fmla="*/ 88 h 2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39" h="208">
                <a:moveTo>
                  <a:pt x="439" y="88"/>
                </a:moveTo>
                <a:lnTo>
                  <a:pt x="439" y="118"/>
                </a:lnTo>
                <a:lnTo>
                  <a:pt x="165" y="118"/>
                </a:lnTo>
                <a:lnTo>
                  <a:pt x="165" y="208"/>
                </a:lnTo>
                <a:lnTo>
                  <a:pt x="0" y="103"/>
                </a:lnTo>
                <a:lnTo>
                  <a:pt x="165" y="0"/>
                </a:lnTo>
                <a:lnTo>
                  <a:pt x="165" y="88"/>
                </a:lnTo>
                <a:lnTo>
                  <a:pt x="439" y="88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  <a:extLst/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US" sz="949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6" name="TextBox 75"/>
          <p:cNvSpPr txBox="1"/>
          <p:nvPr/>
        </p:nvSpPr>
        <p:spPr>
          <a:xfrm>
            <a:off x="10758136" y="2063233"/>
            <a:ext cx="184731" cy="25596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endParaRPr lang="en-GB" sz="949"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86" name="Group 85"/>
          <p:cNvGrpSpPr/>
          <p:nvPr/>
        </p:nvGrpSpPr>
        <p:grpSpPr>
          <a:xfrm>
            <a:off x="8102009" y="1899166"/>
            <a:ext cx="2764896" cy="695703"/>
            <a:chOff x="5677501" y="2099129"/>
            <a:chExt cx="3494208" cy="659701"/>
          </a:xfrm>
        </p:grpSpPr>
        <p:sp>
          <p:nvSpPr>
            <p:cNvPr id="84" name="TextBox 83"/>
            <p:cNvSpPr txBox="1"/>
            <p:nvPr/>
          </p:nvSpPr>
          <p:spPr>
            <a:xfrm>
              <a:off x="5677501" y="2099129"/>
              <a:ext cx="1856072" cy="31732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请替换文字内容</a:t>
              </a:r>
              <a:r>
                <a:rPr lang="en-US" sz="14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 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85" name="Rectangle 84"/>
            <p:cNvSpPr/>
            <p:nvPr/>
          </p:nvSpPr>
          <p:spPr>
            <a:xfrm>
              <a:off x="5692654" y="2399125"/>
              <a:ext cx="3479055" cy="3597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87" name="Group 86"/>
          <p:cNvGrpSpPr/>
          <p:nvPr/>
        </p:nvGrpSpPr>
        <p:grpSpPr>
          <a:xfrm flipH="1">
            <a:off x="1620140" y="1899164"/>
            <a:ext cx="2878117" cy="695703"/>
            <a:chOff x="5649393" y="2099129"/>
            <a:chExt cx="3522316" cy="659701"/>
          </a:xfrm>
        </p:grpSpPr>
        <p:sp>
          <p:nvSpPr>
            <p:cNvPr id="88" name="TextBox 87"/>
            <p:cNvSpPr txBox="1"/>
            <p:nvPr/>
          </p:nvSpPr>
          <p:spPr>
            <a:xfrm>
              <a:off x="5649393" y="2099129"/>
              <a:ext cx="1797399" cy="31732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请替换文字内容</a:t>
              </a:r>
              <a:r>
                <a:rPr lang="en-US" sz="14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 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89" name="Rectangle 88"/>
            <p:cNvSpPr/>
            <p:nvPr/>
          </p:nvSpPr>
          <p:spPr>
            <a:xfrm>
              <a:off x="5692655" y="2399125"/>
              <a:ext cx="3479054" cy="3597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92" name="Group 91"/>
          <p:cNvGrpSpPr/>
          <p:nvPr/>
        </p:nvGrpSpPr>
        <p:grpSpPr>
          <a:xfrm flipH="1">
            <a:off x="1617726" y="4641017"/>
            <a:ext cx="2859478" cy="695703"/>
            <a:chOff x="5672205" y="2099129"/>
            <a:chExt cx="3499504" cy="659701"/>
          </a:xfrm>
        </p:grpSpPr>
        <p:sp>
          <p:nvSpPr>
            <p:cNvPr id="93" name="TextBox 92"/>
            <p:cNvSpPr txBox="1"/>
            <p:nvPr/>
          </p:nvSpPr>
          <p:spPr>
            <a:xfrm>
              <a:off x="5672205" y="2099129"/>
              <a:ext cx="1797398" cy="31732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请替换文字内容</a:t>
              </a:r>
              <a:r>
                <a:rPr lang="en-US" sz="14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 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94" name="Rectangle 93"/>
            <p:cNvSpPr/>
            <p:nvPr/>
          </p:nvSpPr>
          <p:spPr>
            <a:xfrm>
              <a:off x="5692654" y="2399125"/>
              <a:ext cx="3479055" cy="3597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95" name="Group 94"/>
          <p:cNvGrpSpPr/>
          <p:nvPr/>
        </p:nvGrpSpPr>
        <p:grpSpPr>
          <a:xfrm>
            <a:off x="8096062" y="4641017"/>
            <a:ext cx="2769992" cy="695703"/>
            <a:chOff x="5671059" y="2099129"/>
            <a:chExt cx="3500650" cy="659701"/>
          </a:xfrm>
        </p:grpSpPr>
        <p:sp>
          <p:nvSpPr>
            <p:cNvPr id="96" name="TextBox 95"/>
            <p:cNvSpPr txBox="1"/>
            <p:nvPr/>
          </p:nvSpPr>
          <p:spPr>
            <a:xfrm>
              <a:off x="5671059" y="2099129"/>
              <a:ext cx="1856073" cy="31732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请替换文字内容</a:t>
              </a:r>
              <a:r>
                <a:rPr lang="en-US" sz="14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 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97" name="Rectangle 96"/>
            <p:cNvSpPr/>
            <p:nvPr/>
          </p:nvSpPr>
          <p:spPr>
            <a:xfrm>
              <a:off x="5692654" y="2399125"/>
              <a:ext cx="3479055" cy="3597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1618619" y="316323"/>
            <a:ext cx="4801314" cy="820351"/>
            <a:chOff x="4547065" y="1641064"/>
            <a:chExt cx="4801314" cy="820351"/>
          </a:xfrm>
        </p:grpSpPr>
        <p:sp>
          <p:nvSpPr>
            <p:cNvPr id="34" name="矩形 33"/>
            <p:cNvSpPr/>
            <p:nvPr/>
          </p:nvSpPr>
          <p:spPr>
            <a:xfrm>
              <a:off x="4547065" y="1641064"/>
              <a:ext cx="4801314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600" dirty="0"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单击此处添加标题文本</a:t>
              </a:r>
            </a:p>
          </p:txBody>
        </p:sp>
        <p:sp>
          <p:nvSpPr>
            <p:cNvPr id="35" name="矩形 34"/>
            <p:cNvSpPr/>
            <p:nvPr/>
          </p:nvSpPr>
          <p:spPr>
            <a:xfrm>
              <a:off x="4595743" y="2199805"/>
              <a:ext cx="3537232" cy="2616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en-US" altLang="zh-CN" sz="1100" i="1" dirty="0" smtClean="0">
                  <a:solidFill>
                    <a:schemeClr val="bg1">
                      <a:lumMod val="75000"/>
                    </a:schemeClr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rPr>
                <a:t>CLICK HERE TO ADD TITLE TEXT</a:t>
              </a:r>
              <a:endParaRPr lang="zh-CN" altLang="en-US" sz="1100" i="1" dirty="0">
                <a:solidFill>
                  <a:schemeClr val="bg1">
                    <a:lumMod val="75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endParaRPr>
            </a:p>
          </p:txBody>
        </p:sp>
      </p:grpSp>
      <p:sp>
        <p:nvSpPr>
          <p:cNvPr id="36" name="文本框 35"/>
          <p:cNvSpPr txBox="1"/>
          <p:nvPr/>
        </p:nvSpPr>
        <p:spPr>
          <a:xfrm>
            <a:off x="290946" y="247857"/>
            <a:ext cx="80983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01</a:t>
            </a:r>
            <a:endParaRPr lang="zh-CN" altLang="en-US" sz="4000" dirty="0">
              <a:solidFill>
                <a:schemeClr val="bg1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360068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 dir="u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50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0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500"/>
                            </p:stCondLst>
                            <p:childTnLst>
                              <p:par>
                                <p:cTn id="3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" grpId="0" animBg="1"/>
      <p:bldP spid="54" grpId="0" animBg="1"/>
      <p:bldP spid="70" grpId="0" animBg="1"/>
      <p:bldP spid="7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31"/>
          <p:cNvGrpSpPr>
            <a:grpSpLocks/>
          </p:cNvGrpSpPr>
          <p:nvPr/>
        </p:nvGrpSpPr>
        <p:grpSpPr bwMode="auto">
          <a:xfrm>
            <a:off x="8493582" y="3874765"/>
            <a:ext cx="418533" cy="418533"/>
            <a:chOff x="0" y="0"/>
            <a:chExt cx="812800" cy="812800"/>
          </a:xfrm>
        </p:grpSpPr>
        <p:sp>
          <p:nvSpPr>
            <p:cNvPr id="10284" name="椭圆 32"/>
            <p:cNvSpPr>
              <a:spLocks noChangeArrowheads="1"/>
            </p:cNvSpPr>
            <p:nvPr/>
          </p:nvSpPr>
          <p:spPr bwMode="auto">
            <a:xfrm>
              <a:off x="0" y="0"/>
              <a:ext cx="812800" cy="8128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9pPr>
            </a:lstStyle>
            <a:p>
              <a:pPr algn="ctr" eaLnBrk="1" hangingPunct="1">
                <a:lnSpc>
                  <a:spcPct val="120000"/>
                </a:lnSpc>
                <a:buFont typeface="Arial" panose="020B0604020202020204" pitchFamily="34" charset="0"/>
                <a:buNone/>
              </a:pPr>
              <a:endParaRPr lang="zh-CN" altLang="en-US" sz="160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0285" name="任意多边形 33"/>
            <p:cNvSpPr>
              <a:spLocks/>
            </p:cNvSpPr>
            <p:nvPr/>
          </p:nvSpPr>
          <p:spPr bwMode="auto">
            <a:xfrm rot="5400000">
              <a:off x="120456" y="120456"/>
              <a:ext cx="571888" cy="571888"/>
            </a:xfrm>
            <a:custGeom>
              <a:avLst/>
              <a:gdLst>
                <a:gd name="T0" fmla="*/ 0 w 692642"/>
                <a:gd name="T1" fmla="*/ 194932 h 692642"/>
                <a:gd name="T2" fmla="*/ 38476 w 692642"/>
                <a:gd name="T3" fmla="*/ 156456 h 692642"/>
                <a:gd name="T4" fmla="*/ 156457 w 692642"/>
                <a:gd name="T5" fmla="*/ 156456 h 692642"/>
                <a:gd name="T6" fmla="*/ 156457 w 692642"/>
                <a:gd name="T7" fmla="*/ 38476 h 692642"/>
                <a:gd name="T8" fmla="*/ 194933 w 692642"/>
                <a:gd name="T9" fmla="*/ 0 h 692642"/>
                <a:gd name="T10" fmla="*/ 233409 w 692642"/>
                <a:gd name="T11" fmla="*/ 38476 h 692642"/>
                <a:gd name="T12" fmla="*/ 233409 w 692642"/>
                <a:gd name="T13" fmla="*/ 156457 h 692642"/>
                <a:gd name="T14" fmla="*/ 351390 w 692642"/>
                <a:gd name="T15" fmla="*/ 156457 h 692642"/>
                <a:gd name="T16" fmla="*/ 389866 w 692642"/>
                <a:gd name="T17" fmla="*/ 194933 h 692642"/>
                <a:gd name="T18" fmla="*/ 389865 w 692642"/>
                <a:gd name="T19" fmla="*/ 194932 h 692642"/>
                <a:gd name="T20" fmla="*/ 351389 w 692642"/>
                <a:gd name="T21" fmla="*/ 233409 h 692642"/>
                <a:gd name="T22" fmla="*/ 233409 w 692642"/>
                <a:gd name="T23" fmla="*/ 233409 h 692642"/>
                <a:gd name="T24" fmla="*/ 233409 w 692642"/>
                <a:gd name="T25" fmla="*/ 351390 h 692642"/>
                <a:gd name="T26" fmla="*/ 194932 w 692642"/>
                <a:gd name="T27" fmla="*/ 389866 h 692642"/>
                <a:gd name="T28" fmla="*/ 194933 w 692642"/>
                <a:gd name="T29" fmla="*/ 389865 h 692642"/>
                <a:gd name="T30" fmla="*/ 156457 w 692642"/>
                <a:gd name="T31" fmla="*/ 351389 h 692642"/>
                <a:gd name="T32" fmla="*/ 156457 w 692642"/>
                <a:gd name="T33" fmla="*/ 233409 h 692642"/>
                <a:gd name="T34" fmla="*/ 38476 w 692642"/>
                <a:gd name="T35" fmla="*/ 233409 h 692642"/>
                <a:gd name="T36" fmla="*/ 0 w 692642"/>
                <a:gd name="T37" fmla="*/ 194932 h 69264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92642"/>
                <a:gd name="T58" fmla="*/ 0 h 692642"/>
                <a:gd name="T59" fmla="*/ 692642 w 692642"/>
                <a:gd name="T60" fmla="*/ 692642 h 69264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92642" h="692642">
                  <a:moveTo>
                    <a:pt x="0" y="346320"/>
                  </a:moveTo>
                  <a:cubicBezTo>
                    <a:pt x="0" y="308567"/>
                    <a:pt x="30604" y="277963"/>
                    <a:pt x="68357" y="277963"/>
                  </a:cubicBezTo>
                  <a:lnTo>
                    <a:pt x="277964" y="277963"/>
                  </a:lnTo>
                  <a:lnTo>
                    <a:pt x="277964" y="68357"/>
                  </a:lnTo>
                  <a:cubicBezTo>
                    <a:pt x="277964" y="30604"/>
                    <a:pt x="308568" y="0"/>
                    <a:pt x="346321" y="0"/>
                  </a:cubicBezTo>
                  <a:cubicBezTo>
                    <a:pt x="384074" y="0"/>
                    <a:pt x="414678" y="30604"/>
                    <a:pt x="414678" y="68357"/>
                  </a:cubicBezTo>
                  <a:lnTo>
                    <a:pt x="414678" y="277964"/>
                  </a:lnTo>
                  <a:lnTo>
                    <a:pt x="624285" y="277964"/>
                  </a:lnTo>
                  <a:cubicBezTo>
                    <a:pt x="662038" y="277964"/>
                    <a:pt x="692642" y="308568"/>
                    <a:pt x="692642" y="346321"/>
                  </a:cubicBezTo>
                  <a:lnTo>
                    <a:pt x="692641" y="346320"/>
                  </a:lnTo>
                  <a:cubicBezTo>
                    <a:pt x="692641" y="384073"/>
                    <a:pt x="662037" y="414677"/>
                    <a:pt x="624284" y="414677"/>
                  </a:cubicBezTo>
                  <a:lnTo>
                    <a:pt x="414677" y="414677"/>
                  </a:lnTo>
                  <a:lnTo>
                    <a:pt x="414677" y="624285"/>
                  </a:lnTo>
                  <a:cubicBezTo>
                    <a:pt x="414677" y="662038"/>
                    <a:pt x="384073" y="692642"/>
                    <a:pt x="346320" y="692642"/>
                  </a:cubicBezTo>
                  <a:lnTo>
                    <a:pt x="346321" y="692641"/>
                  </a:lnTo>
                  <a:cubicBezTo>
                    <a:pt x="308568" y="692641"/>
                    <a:pt x="277964" y="662037"/>
                    <a:pt x="277964" y="624284"/>
                  </a:cubicBezTo>
                  <a:lnTo>
                    <a:pt x="277964" y="414677"/>
                  </a:lnTo>
                  <a:lnTo>
                    <a:pt x="68357" y="414677"/>
                  </a:lnTo>
                  <a:cubicBezTo>
                    <a:pt x="30604" y="414677"/>
                    <a:pt x="0" y="384073"/>
                    <a:pt x="0" y="34632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>
                <a:lnSpc>
                  <a:spcPct val="120000"/>
                </a:lnSpc>
              </a:pPr>
              <a:endParaRPr lang="zh-CN" altLang="en-US" sz="160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3" name="组合 34"/>
          <p:cNvGrpSpPr>
            <a:grpSpLocks/>
          </p:cNvGrpSpPr>
          <p:nvPr/>
        </p:nvGrpSpPr>
        <p:grpSpPr bwMode="auto">
          <a:xfrm>
            <a:off x="3993513" y="3874765"/>
            <a:ext cx="418533" cy="418533"/>
            <a:chOff x="0" y="0"/>
            <a:chExt cx="812800" cy="812800"/>
          </a:xfrm>
        </p:grpSpPr>
        <p:sp>
          <p:nvSpPr>
            <p:cNvPr id="10282" name="椭圆 35"/>
            <p:cNvSpPr>
              <a:spLocks noChangeArrowheads="1"/>
            </p:cNvSpPr>
            <p:nvPr/>
          </p:nvSpPr>
          <p:spPr bwMode="auto">
            <a:xfrm>
              <a:off x="0" y="0"/>
              <a:ext cx="812800" cy="812800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9pPr>
            </a:lstStyle>
            <a:p>
              <a:pPr algn="ctr" eaLnBrk="1" hangingPunct="1">
                <a:lnSpc>
                  <a:spcPct val="120000"/>
                </a:lnSpc>
                <a:buFont typeface="Arial" panose="020B0604020202020204" pitchFamily="34" charset="0"/>
                <a:buNone/>
              </a:pPr>
              <a:endParaRPr lang="zh-CN" altLang="en-US" sz="16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0283" name="任意多边形 36"/>
            <p:cNvSpPr>
              <a:spLocks/>
            </p:cNvSpPr>
            <p:nvPr/>
          </p:nvSpPr>
          <p:spPr bwMode="auto">
            <a:xfrm rot="5400000">
              <a:off x="120456" y="120456"/>
              <a:ext cx="571888" cy="571888"/>
            </a:xfrm>
            <a:custGeom>
              <a:avLst/>
              <a:gdLst>
                <a:gd name="T0" fmla="*/ 0 w 692642"/>
                <a:gd name="T1" fmla="*/ 194932 h 692642"/>
                <a:gd name="T2" fmla="*/ 38476 w 692642"/>
                <a:gd name="T3" fmla="*/ 156456 h 692642"/>
                <a:gd name="T4" fmla="*/ 156457 w 692642"/>
                <a:gd name="T5" fmla="*/ 156456 h 692642"/>
                <a:gd name="T6" fmla="*/ 156457 w 692642"/>
                <a:gd name="T7" fmla="*/ 38476 h 692642"/>
                <a:gd name="T8" fmla="*/ 194933 w 692642"/>
                <a:gd name="T9" fmla="*/ 0 h 692642"/>
                <a:gd name="T10" fmla="*/ 233409 w 692642"/>
                <a:gd name="T11" fmla="*/ 38476 h 692642"/>
                <a:gd name="T12" fmla="*/ 233409 w 692642"/>
                <a:gd name="T13" fmla="*/ 156457 h 692642"/>
                <a:gd name="T14" fmla="*/ 351390 w 692642"/>
                <a:gd name="T15" fmla="*/ 156457 h 692642"/>
                <a:gd name="T16" fmla="*/ 389866 w 692642"/>
                <a:gd name="T17" fmla="*/ 194933 h 692642"/>
                <a:gd name="T18" fmla="*/ 389865 w 692642"/>
                <a:gd name="T19" fmla="*/ 194932 h 692642"/>
                <a:gd name="T20" fmla="*/ 351389 w 692642"/>
                <a:gd name="T21" fmla="*/ 233409 h 692642"/>
                <a:gd name="T22" fmla="*/ 233409 w 692642"/>
                <a:gd name="T23" fmla="*/ 233409 h 692642"/>
                <a:gd name="T24" fmla="*/ 233409 w 692642"/>
                <a:gd name="T25" fmla="*/ 351390 h 692642"/>
                <a:gd name="T26" fmla="*/ 194932 w 692642"/>
                <a:gd name="T27" fmla="*/ 389866 h 692642"/>
                <a:gd name="T28" fmla="*/ 194933 w 692642"/>
                <a:gd name="T29" fmla="*/ 389865 h 692642"/>
                <a:gd name="T30" fmla="*/ 156457 w 692642"/>
                <a:gd name="T31" fmla="*/ 351389 h 692642"/>
                <a:gd name="T32" fmla="*/ 156457 w 692642"/>
                <a:gd name="T33" fmla="*/ 233409 h 692642"/>
                <a:gd name="T34" fmla="*/ 38476 w 692642"/>
                <a:gd name="T35" fmla="*/ 233409 h 692642"/>
                <a:gd name="T36" fmla="*/ 0 w 692642"/>
                <a:gd name="T37" fmla="*/ 194932 h 69264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92642"/>
                <a:gd name="T58" fmla="*/ 0 h 692642"/>
                <a:gd name="T59" fmla="*/ 692642 w 692642"/>
                <a:gd name="T60" fmla="*/ 692642 h 69264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92642" h="692642">
                  <a:moveTo>
                    <a:pt x="0" y="346320"/>
                  </a:moveTo>
                  <a:cubicBezTo>
                    <a:pt x="0" y="308567"/>
                    <a:pt x="30604" y="277963"/>
                    <a:pt x="68357" y="277963"/>
                  </a:cubicBezTo>
                  <a:lnTo>
                    <a:pt x="277964" y="277963"/>
                  </a:lnTo>
                  <a:lnTo>
                    <a:pt x="277964" y="68357"/>
                  </a:lnTo>
                  <a:cubicBezTo>
                    <a:pt x="277964" y="30604"/>
                    <a:pt x="308568" y="0"/>
                    <a:pt x="346321" y="0"/>
                  </a:cubicBezTo>
                  <a:cubicBezTo>
                    <a:pt x="384074" y="0"/>
                    <a:pt x="414678" y="30604"/>
                    <a:pt x="414678" y="68357"/>
                  </a:cubicBezTo>
                  <a:lnTo>
                    <a:pt x="414678" y="277964"/>
                  </a:lnTo>
                  <a:lnTo>
                    <a:pt x="624285" y="277964"/>
                  </a:lnTo>
                  <a:cubicBezTo>
                    <a:pt x="662038" y="277964"/>
                    <a:pt x="692642" y="308568"/>
                    <a:pt x="692642" y="346321"/>
                  </a:cubicBezTo>
                  <a:lnTo>
                    <a:pt x="692641" y="346320"/>
                  </a:lnTo>
                  <a:cubicBezTo>
                    <a:pt x="692641" y="384073"/>
                    <a:pt x="662037" y="414677"/>
                    <a:pt x="624284" y="414677"/>
                  </a:cubicBezTo>
                  <a:lnTo>
                    <a:pt x="414677" y="414677"/>
                  </a:lnTo>
                  <a:lnTo>
                    <a:pt x="414677" y="624285"/>
                  </a:lnTo>
                  <a:cubicBezTo>
                    <a:pt x="414677" y="662038"/>
                    <a:pt x="384073" y="692642"/>
                    <a:pt x="346320" y="692642"/>
                  </a:cubicBezTo>
                  <a:lnTo>
                    <a:pt x="346321" y="692641"/>
                  </a:lnTo>
                  <a:cubicBezTo>
                    <a:pt x="308568" y="692641"/>
                    <a:pt x="277964" y="662037"/>
                    <a:pt x="277964" y="624284"/>
                  </a:cubicBezTo>
                  <a:lnTo>
                    <a:pt x="277964" y="414677"/>
                  </a:lnTo>
                  <a:lnTo>
                    <a:pt x="68357" y="414677"/>
                  </a:lnTo>
                  <a:cubicBezTo>
                    <a:pt x="30604" y="414677"/>
                    <a:pt x="0" y="384073"/>
                    <a:pt x="0" y="34632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>
                <a:lnSpc>
                  <a:spcPct val="120000"/>
                </a:lnSpc>
              </a:pPr>
              <a:endParaRPr lang="zh-CN" altLang="en-US" sz="16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4" name="组合 37"/>
          <p:cNvGrpSpPr>
            <a:grpSpLocks/>
          </p:cNvGrpSpPr>
          <p:nvPr/>
        </p:nvGrpSpPr>
        <p:grpSpPr bwMode="auto">
          <a:xfrm>
            <a:off x="6220110" y="1666584"/>
            <a:ext cx="418533" cy="418533"/>
            <a:chOff x="0" y="0"/>
            <a:chExt cx="812800" cy="812800"/>
          </a:xfrm>
        </p:grpSpPr>
        <p:sp>
          <p:nvSpPr>
            <p:cNvPr id="10280" name="椭圆 38"/>
            <p:cNvSpPr>
              <a:spLocks noChangeArrowheads="1"/>
            </p:cNvSpPr>
            <p:nvPr/>
          </p:nvSpPr>
          <p:spPr bwMode="auto">
            <a:xfrm>
              <a:off x="0" y="0"/>
              <a:ext cx="812800" cy="812800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9pPr>
            </a:lstStyle>
            <a:p>
              <a:pPr algn="ctr" eaLnBrk="1" hangingPunct="1">
                <a:lnSpc>
                  <a:spcPct val="120000"/>
                </a:lnSpc>
                <a:buFont typeface="Arial" panose="020B0604020202020204" pitchFamily="34" charset="0"/>
                <a:buNone/>
              </a:pPr>
              <a:endParaRPr lang="zh-CN" altLang="en-US" sz="160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0281" name="任意多边形 39"/>
            <p:cNvSpPr>
              <a:spLocks/>
            </p:cNvSpPr>
            <p:nvPr/>
          </p:nvSpPr>
          <p:spPr bwMode="auto">
            <a:xfrm rot="5400000">
              <a:off x="120456" y="120456"/>
              <a:ext cx="571888" cy="571888"/>
            </a:xfrm>
            <a:custGeom>
              <a:avLst/>
              <a:gdLst>
                <a:gd name="T0" fmla="*/ 0 w 692642"/>
                <a:gd name="T1" fmla="*/ 194932 h 692642"/>
                <a:gd name="T2" fmla="*/ 38476 w 692642"/>
                <a:gd name="T3" fmla="*/ 156456 h 692642"/>
                <a:gd name="T4" fmla="*/ 156457 w 692642"/>
                <a:gd name="T5" fmla="*/ 156456 h 692642"/>
                <a:gd name="T6" fmla="*/ 156457 w 692642"/>
                <a:gd name="T7" fmla="*/ 38476 h 692642"/>
                <a:gd name="T8" fmla="*/ 194933 w 692642"/>
                <a:gd name="T9" fmla="*/ 0 h 692642"/>
                <a:gd name="T10" fmla="*/ 233409 w 692642"/>
                <a:gd name="T11" fmla="*/ 38476 h 692642"/>
                <a:gd name="T12" fmla="*/ 233409 w 692642"/>
                <a:gd name="T13" fmla="*/ 156457 h 692642"/>
                <a:gd name="T14" fmla="*/ 351390 w 692642"/>
                <a:gd name="T15" fmla="*/ 156457 h 692642"/>
                <a:gd name="T16" fmla="*/ 389866 w 692642"/>
                <a:gd name="T17" fmla="*/ 194933 h 692642"/>
                <a:gd name="T18" fmla="*/ 389865 w 692642"/>
                <a:gd name="T19" fmla="*/ 194932 h 692642"/>
                <a:gd name="T20" fmla="*/ 351389 w 692642"/>
                <a:gd name="T21" fmla="*/ 233409 h 692642"/>
                <a:gd name="T22" fmla="*/ 233409 w 692642"/>
                <a:gd name="T23" fmla="*/ 233409 h 692642"/>
                <a:gd name="T24" fmla="*/ 233409 w 692642"/>
                <a:gd name="T25" fmla="*/ 351390 h 692642"/>
                <a:gd name="T26" fmla="*/ 194932 w 692642"/>
                <a:gd name="T27" fmla="*/ 389866 h 692642"/>
                <a:gd name="T28" fmla="*/ 194933 w 692642"/>
                <a:gd name="T29" fmla="*/ 389865 h 692642"/>
                <a:gd name="T30" fmla="*/ 156457 w 692642"/>
                <a:gd name="T31" fmla="*/ 351389 h 692642"/>
                <a:gd name="T32" fmla="*/ 156457 w 692642"/>
                <a:gd name="T33" fmla="*/ 233409 h 692642"/>
                <a:gd name="T34" fmla="*/ 38476 w 692642"/>
                <a:gd name="T35" fmla="*/ 233409 h 692642"/>
                <a:gd name="T36" fmla="*/ 0 w 692642"/>
                <a:gd name="T37" fmla="*/ 194932 h 69264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92642"/>
                <a:gd name="T58" fmla="*/ 0 h 692642"/>
                <a:gd name="T59" fmla="*/ 692642 w 692642"/>
                <a:gd name="T60" fmla="*/ 692642 h 69264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92642" h="692642">
                  <a:moveTo>
                    <a:pt x="0" y="346320"/>
                  </a:moveTo>
                  <a:cubicBezTo>
                    <a:pt x="0" y="308567"/>
                    <a:pt x="30604" y="277963"/>
                    <a:pt x="68357" y="277963"/>
                  </a:cubicBezTo>
                  <a:lnTo>
                    <a:pt x="277964" y="277963"/>
                  </a:lnTo>
                  <a:lnTo>
                    <a:pt x="277964" y="68357"/>
                  </a:lnTo>
                  <a:cubicBezTo>
                    <a:pt x="277964" y="30604"/>
                    <a:pt x="308568" y="0"/>
                    <a:pt x="346321" y="0"/>
                  </a:cubicBezTo>
                  <a:cubicBezTo>
                    <a:pt x="384074" y="0"/>
                    <a:pt x="414678" y="30604"/>
                    <a:pt x="414678" y="68357"/>
                  </a:cubicBezTo>
                  <a:lnTo>
                    <a:pt x="414678" y="277964"/>
                  </a:lnTo>
                  <a:lnTo>
                    <a:pt x="624285" y="277964"/>
                  </a:lnTo>
                  <a:cubicBezTo>
                    <a:pt x="662038" y="277964"/>
                    <a:pt x="692642" y="308568"/>
                    <a:pt x="692642" y="346321"/>
                  </a:cubicBezTo>
                  <a:lnTo>
                    <a:pt x="692641" y="346320"/>
                  </a:lnTo>
                  <a:cubicBezTo>
                    <a:pt x="692641" y="384073"/>
                    <a:pt x="662037" y="414677"/>
                    <a:pt x="624284" y="414677"/>
                  </a:cubicBezTo>
                  <a:lnTo>
                    <a:pt x="414677" y="414677"/>
                  </a:lnTo>
                  <a:lnTo>
                    <a:pt x="414677" y="624285"/>
                  </a:lnTo>
                  <a:cubicBezTo>
                    <a:pt x="414677" y="662038"/>
                    <a:pt x="384073" y="692642"/>
                    <a:pt x="346320" y="692642"/>
                  </a:cubicBezTo>
                  <a:lnTo>
                    <a:pt x="346321" y="692641"/>
                  </a:lnTo>
                  <a:cubicBezTo>
                    <a:pt x="308568" y="692641"/>
                    <a:pt x="277964" y="662037"/>
                    <a:pt x="277964" y="624284"/>
                  </a:cubicBezTo>
                  <a:lnTo>
                    <a:pt x="277964" y="414677"/>
                  </a:lnTo>
                  <a:lnTo>
                    <a:pt x="68357" y="414677"/>
                  </a:lnTo>
                  <a:cubicBezTo>
                    <a:pt x="30604" y="414677"/>
                    <a:pt x="0" y="384073"/>
                    <a:pt x="0" y="34632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>
                <a:lnSpc>
                  <a:spcPct val="120000"/>
                </a:lnSpc>
              </a:pPr>
              <a:endParaRPr lang="zh-CN" altLang="en-US" sz="160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5" name="组合 40"/>
          <p:cNvGrpSpPr>
            <a:grpSpLocks/>
          </p:cNvGrpSpPr>
          <p:nvPr/>
        </p:nvGrpSpPr>
        <p:grpSpPr bwMode="auto">
          <a:xfrm>
            <a:off x="6220110" y="6126474"/>
            <a:ext cx="418533" cy="418533"/>
            <a:chOff x="0" y="0"/>
            <a:chExt cx="812800" cy="812800"/>
          </a:xfrm>
        </p:grpSpPr>
        <p:sp>
          <p:nvSpPr>
            <p:cNvPr id="10278" name="椭圆 41"/>
            <p:cNvSpPr>
              <a:spLocks noChangeArrowheads="1"/>
            </p:cNvSpPr>
            <p:nvPr/>
          </p:nvSpPr>
          <p:spPr bwMode="auto">
            <a:xfrm>
              <a:off x="0" y="0"/>
              <a:ext cx="812800" cy="812800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9pPr>
            </a:lstStyle>
            <a:p>
              <a:pPr algn="ctr" eaLnBrk="1" hangingPunct="1">
                <a:lnSpc>
                  <a:spcPct val="120000"/>
                </a:lnSpc>
                <a:buFont typeface="Arial" panose="020B0604020202020204" pitchFamily="34" charset="0"/>
                <a:buNone/>
              </a:pPr>
              <a:endParaRPr lang="zh-CN" altLang="en-US" sz="160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0279" name="任意多边形 42"/>
            <p:cNvSpPr>
              <a:spLocks/>
            </p:cNvSpPr>
            <p:nvPr/>
          </p:nvSpPr>
          <p:spPr bwMode="auto">
            <a:xfrm rot="5400000">
              <a:off x="120456" y="120456"/>
              <a:ext cx="571888" cy="571888"/>
            </a:xfrm>
            <a:custGeom>
              <a:avLst/>
              <a:gdLst>
                <a:gd name="T0" fmla="*/ 0 w 692642"/>
                <a:gd name="T1" fmla="*/ 194932 h 692642"/>
                <a:gd name="T2" fmla="*/ 38476 w 692642"/>
                <a:gd name="T3" fmla="*/ 156456 h 692642"/>
                <a:gd name="T4" fmla="*/ 156457 w 692642"/>
                <a:gd name="T5" fmla="*/ 156456 h 692642"/>
                <a:gd name="T6" fmla="*/ 156457 w 692642"/>
                <a:gd name="T7" fmla="*/ 38476 h 692642"/>
                <a:gd name="T8" fmla="*/ 194933 w 692642"/>
                <a:gd name="T9" fmla="*/ 0 h 692642"/>
                <a:gd name="T10" fmla="*/ 233409 w 692642"/>
                <a:gd name="T11" fmla="*/ 38476 h 692642"/>
                <a:gd name="T12" fmla="*/ 233409 w 692642"/>
                <a:gd name="T13" fmla="*/ 156457 h 692642"/>
                <a:gd name="T14" fmla="*/ 351390 w 692642"/>
                <a:gd name="T15" fmla="*/ 156457 h 692642"/>
                <a:gd name="T16" fmla="*/ 389866 w 692642"/>
                <a:gd name="T17" fmla="*/ 194933 h 692642"/>
                <a:gd name="T18" fmla="*/ 389865 w 692642"/>
                <a:gd name="T19" fmla="*/ 194932 h 692642"/>
                <a:gd name="T20" fmla="*/ 351389 w 692642"/>
                <a:gd name="T21" fmla="*/ 233409 h 692642"/>
                <a:gd name="T22" fmla="*/ 233409 w 692642"/>
                <a:gd name="T23" fmla="*/ 233409 h 692642"/>
                <a:gd name="T24" fmla="*/ 233409 w 692642"/>
                <a:gd name="T25" fmla="*/ 351390 h 692642"/>
                <a:gd name="T26" fmla="*/ 194932 w 692642"/>
                <a:gd name="T27" fmla="*/ 389866 h 692642"/>
                <a:gd name="T28" fmla="*/ 194933 w 692642"/>
                <a:gd name="T29" fmla="*/ 389865 h 692642"/>
                <a:gd name="T30" fmla="*/ 156457 w 692642"/>
                <a:gd name="T31" fmla="*/ 351389 h 692642"/>
                <a:gd name="T32" fmla="*/ 156457 w 692642"/>
                <a:gd name="T33" fmla="*/ 233409 h 692642"/>
                <a:gd name="T34" fmla="*/ 38476 w 692642"/>
                <a:gd name="T35" fmla="*/ 233409 h 692642"/>
                <a:gd name="T36" fmla="*/ 0 w 692642"/>
                <a:gd name="T37" fmla="*/ 194932 h 69264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92642"/>
                <a:gd name="T58" fmla="*/ 0 h 692642"/>
                <a:gd name="T59" fmla="*/ 692642 w 692642"/>
                <a:gd name="T60" fmla="*/ 692642 h 69264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92642" h="692642">
                  <a:moveTo>
                    <a:pt x="0" y="346320"/>
                  </a:moveTo>
                  <a:cubicBezTo>
                    <a:pt x="0" y="308567"/>
                    <a:pt x="30604" y="277963"/>
                    <a:pt x="68357" y="277963"/>
                  </a:cubicBezTo>
                  <a:lnTo>
                    <a:pt x="277964" y="277963"/>
                  </a:lnTo>
                  <a:lnTo>
                    <a:pt x="277964" y="68357"/>
                  </a:lnTo>
                  <a:cubicBezTo>
                    <a:pt x="277964" y="30604"/>
                    <a:pt x="308568" y="0"/>
                    <a:pt x="346321" y="0"/>
                  </a:cubicBezTo>
                  <a:cubicBezTo>
                    <a:pt x="384074" y="0"/>
                    <a:pt x="414678" y="30604"/>
                    <a:pt x="414678" y="68357"/>
                  </a:cubicBezTo>
                  <a:lnTo>
                    <a:pt x="414678" y="277964"/>
                  </a:lnTo>
                  <a:lnTo>
                    <a:pt x="624285" y="277964"/>
                  </a:lnTo>
                  <a:cubicBezTo>
                    <a:pt x="662038" y="277964"/>
                    <a:pt x="692642" y="308568"/>
                    <a:pt x="692642" y="346321"/>
                  </a:cubicBezTo>
                  <a:lnTo>
                    <a:pt x="692641" y="346320"/>
                  </a:lnTo>
                  <a:cubicBezTo>
                    <a:pt x="692641" y="384073"/>
                    <a:pt x="662037" y="414677"/>
                    <a:pt x="624284" y="414677"/>
                  </a:cubicBezTo>
                  <a:lnTo>
                    <a:pt x="414677" y="414677"/>
                  </a:lnTo>
                  <a:lnTo>
                    <a:pt x="414677" y="624285"/>
                  </a:lnTo>
                  <a:cubicBezTo>
                    <a:pt x="414677" y="662038"/>
                    <a:pt x="384073" y="692642"/>
                    <a:pt x="346320" y="692642"/>
                  </a:cubicBezTo>
                  <a:lnTo>
                    <a:pt x="346321" y="692641"/>
                  </a:lnTo>
                  <a:cubicBezTo>
                    <a:pt x="308568" y="692641"/>
                    <a:pt x="277964" y="662037"/>
                    <a:pt x="277964" y="624284"/>
                  </a:cubicBezTo>
                  <a:lnTo>
                    <a:pt x="277964" y="414677"/>
                  </a:lnTo>
                  <a:lnTo>
                    <a:pt x="68357" y="414677"/>
                  </a:lnTo>
                  <a:cubicBezTo>
                    <a:pt x="30604" y="414677"/>
                    <a:pt x="0" y="384073"/>
                    <a:pt x="0" y="34632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>
                <a:lnSpc>
                  <a:spcPct val="120000"/>
                </a:lnSpc>
              </a:pPr>
              <a:endParaRPr lang="zh-CN" altLang="en-US" sz="160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0" name="组合 66"/>
          <p:cNvGrpSpPr>
            <a:grpSpLocks/>
          </p:cNvGrpSpPr>
          <p:nvPr/>
        </p:nvGrpSpPr>
        <p:grpSpPr bwMode="auto">
          <a:xfrm>
            <a:off x="4313499" y="1973319"/>
            <a:ext cx="4231756" cy="4234818"/>
            <a:chOff x="0" y="0"/>
            <a:chExt cx="4392474" cy="4393594"/>
          </a:xfrm>
        </p:grpSpPr>
        <p:grpSp>
          <p:nvGrpSpPr>
            <p:cNvPr id="10256" name="组合 44"/>
            <p:cNvGrpSpPr>
              <a:grpSpLocks/>
            </p:cNvGrpSpPr>
            <p:nvPr/>
          </p:nvGrpSpPr>
          <p:grpSpPr bwMode="auto">
            <a:xfrm>
              <a:off x="0" y="0"/>
              <a:ext cx="4392474" cy="4393594"/>
              <a:chOff x="0" y="0"/>
              <a:chExt cx="4392474" cy="4393594"/>
            </a:xfrm>
          </p:grpSpPr>
          <p:grpSp>
            <p:nvGrpSpPr>
              <p:cNvPr id="10261" name="组合 30"/>
              <p:cNvGrpSpPr>
                <a:grpSpLocks/>
              </p:cNvGrpSpPr>
              <p:nvPr/>
            </p:nvGrpSpPr>
            <p:grpSpPr bwMode="auto">
              <a:xfrm>
                <a:off x="0" y="0"/>
                <a:ext cx="4392474" cy="4393594"/>
                <a:chOff x="0" y="0"/>
                <a:chExt cx="4392474" cy="4393594"/>
              </a:xfrm>
            </p:grpSpPr>
            <p:sp>
              <p:nvSpPr>
                <p:cNvPr id="10263" name="Freeform 5"/>
                <p:cNvSpPr>
                  <a:spLocks/>
                </p:cNvSpPr>
                <p:nvPr/>
              </p:nvSpPr>
              <p:spPr bwMode="auto">
                <a:xfrm rot="2700000">
                  <a:off x="1722485" y="615110"/>
                  <a:ext cx="1941774" cy="711551"/>
                </a:xfrm>
                <a:custGeom>
                  <a:avLst/>
                  <a:gdLst>
                    <a:gd name="T0" fmla="*/ 2147483647 w 821"/>
                    <a:gd name="T1" fmla="*/ 2147483647 h 301"/>
                    <a:gd name="T2" fmla="*/ 0 w 821"/>
                    <a:gd name="T3" fmla="*/ 2147483647 h 301"/>
                    <a:gd name="T4" fmla="*/ 2147483647 w 821"/>
                    <a:gd name="T5" fmla="*/ 2147483647 h 301"/>
                    <a:gd name="T6" fmla="*/ 2147483647 w 821"/>
                    <a:gd name="T7" fmla="*/ 0 h 301"/>
                    <a:gd name="T8" fmla="*/ 2147483647 w 821"/>
                    <a:gd name="T9" fmla="*/ 0 h 301"/>
                    <a:gd name="T10" fmla="*/ 2147483647 w 821"/>
                    <a:gd name="T11" fmla="*/ 2147483647 h 301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821"/>
                    <a:gd name="T19" fmla="*/ 0 h 301"/>
                    <a:gd name="T20" fmla="*/ 821 w 821"/>
                    <a:gd name="T21" fmla="*/ 301 h 301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821" h="301">
                      <a:moveTo>
                        <a:pt x="282" y="20"/>
                      </a:moveTo>
                      <a:cubicBezTo>
                        <a:pt x="0" y="301"/>
                        <a:pt x="0" y="301"/>
                        <a:pt x="0" y="301"/>
                      </a:cubicBezTo>
                      <a:cubicBezTo>
                        <a:pt x="821" y="301"/>
                        <a:pt x="821" y="301"/>
                        <a:pt x="821" y="301"/>
                      </a:cubicBezTo>
                      <a:cubicBezTo>
                        <a:pt x="821" y="0"/>
                        <a:pt x="821" y="0"/>
                        <a:pt x="821" y="0"/>
                      </a:cubicBezTo>
                      <a:cubicBezTo>
                        <a:pt x="328" y="0"/>
                        <a:pt x="328" y="0"/>
                        <a:pt x="328" y="0"/>
                      </a:cubicBezTo>
                      <a:cubicBezTo>
                        <a:pt x="302" y="7"/>
                        <a:pt x="290" y="15"/>
                        <a:pt x="282" y="20"/>
                      </a:cubicBezTo>
                      <a:close/>
                    </a:path>
                  </a:pathLst>
                </a:custGeom>
                <a:solidFill>
                  <a:srgbClr val="00206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>
                    <a:lnSpc>
                      <a:spcPct val="120000"/>
                    </a:lnSpc>
                  </a:pPr>
                  <a:endParaRPr lang="zh-CN" altLang="en-US" sz="1600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0264" name="Freeform 6"/>
                <p:cNvSpPr>
                  <a:spLocks/>
                </p:cNvSpPr>
                <p:nvPr/>
              </p:nvSpPr>
              <p:spPr bwMode="auto">
                <a:xfrm rot="2700000">
                  <a:off x="3064311" y="1725311"/>
                  <a:ext cx="714549" cy="1941775"/>
                </a:xfrm>
                <a:custGeom>
                  <a:avLst/>
                  <a:gdLst>
                    <a:gd name="T0" fmla="*/ 2147483647 w 302"/>
                    <a:gd name="T1" fmla="*/ 2147483647 h 821"/>
                    <a:gd name="T2" fmla="*/ 0 w 302"/>
                    <a:gd name="T3" fmla="*/ 0 h 821"/>
                    <a:gd name="T4" fmla="*/ 0 w 302"/>
                    <a:gd name="T5" fmla="*/ 2147483647 h 821"/>
                    <a:gd name="T6" fmla="*/ 2147483647 w 302"/>
                    <a:gd name="T7" fmla="*/ 2147483647 h 821"/>
                    <a:gd name="T8" fmla="*/ 2147483647 w 302"/>
                    <a:gd name="T9" fmla="*/ 2147483647 h 821"/>
                    <a:gd name="T10" fmla="*/ 2147483647 w 302"/>
                    <a:gd name="T11" fmla="*/ 2147483647 h 821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302"/>
                    <a:gd name="T19" fmla="*/ 0 h 821"/>
                    <a:gd name="T20" fmla="*/ 302 w 302"/>
                    <a:gd name="T21" fmla="*/ 821 h 821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302" h="821">
                      <a:moveTo>
                        <a:pt x="282" y="282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821"/>
                        <a:pt x="0" y="821"/>
                        <a:pt x="0" y="821"/>
                      </a:cubicBezTo>
                      <a:cubicBezTo>
                        <a:pt x="302" y="821"/>
                        <a:pt x="302" y="821"/>
                        <a:pt x="302" y="821"/>
                      </a:cubicBezTo>
                      <a:cubicBezTo>
                        <a:pt x="302" y="328"/>
                        <a:pt x="302" y="328"/>
                        <a:pt x="302" y="328"/>
                      </a:cubicBezTo>
                      <a:cubicBezTo>
                        <a:pt x="295" y="301"/>
                        <a:pt x="286" y="290"/>
                        <a:pt x="282" y="282"/>
                      </a:cubicBezTo>
                      <a:close/>
                    </a:path>
                  </a:pathLst>
                </a:custGeom>
                <a:solidFill>
                  <a:schemeClr val="accent2">
                    <a:lumMod val="7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>
                    <a:lnSpc>
                      <a:spcPct val="120000"/>
                    </a:lnSpc>
                  </a:pPr>
                  <a:endParaRPr lang="zh-CN" altLang="en-US" sz="1600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0265" name="Freeform 7"/>
                <p:cNvSpPr>
                  <a:spLocks/>
                </p:cNvSpPr>
                <p:nvPr/>
              </p:nvSpPr>
              <p:spPr bwMode="auto">
                <a:xfrm rot="2700000">
                  <a:off x="2580127" y="1261992"/>
                  <a:ext cx="1863824" cy="1076321"/>
                </a:xfrm>
                <a:custGeom>
                  <a:avLst/>
                  <a:gdLst>
                    <a:gd name="T0" fmla="*/ 2147483647 w 788"/>
                    <a:gd name="T1" fmla="*/ 2147483647 h 455"/>
                    <a:gd name="T2" fmla="*/ 2147483647 w 788"/>
                    <a:gd name="T3" fmla="*/ 2147483647 h 455"/>
                    <a:gd name="T4" fmla="*/ 2147483647 w 788"/>
                    <a:gd name="T5" fmla="*/ 2147483647 h 455"/>
                    <a:gd name="T6" fmla="*/ 2147483647 w 788"/>
                    <a:gd name="T7" fmla="*/ 2147483647 h 455"/>
                    <a:gd name="T8" fmla="*/ 2147483647 w 788"/>
                    <a:gd name="T9" fmla="*/ 2147483647 h 455"/>
                    <a:gd name="T10" fmla="*/ 2147483647 w 788"/>
                    <a:gd name="T11" fmla="*/ 2147483647 h 455"/>
                    <a:gd name="T12" fmla="*/ 2147483647 w 788"/>
                    <a:gd name="T13" fmla="*/ 2147483647 h 455"/>
                    <a:gd name="T14" fmla="*/ 2147483647 w 788"/>
                    <a:gd name="T15" fmla="*/ 2147483647 h 455"/>
                    <a:gd name="T16" fmla="*/ 2147483647 w 788"/>
                    <a:gd name="T17" fmla="*/ 2147483647 h 455"/>
                    <a:gd name="T18" fmla="*/ 2147483647 w 788"/>
                    <a:gd name="T19" fmla="*/ 2147483647 h 455"/>
                    <a:gd name="T20" fmla="*/ 2147483647 w 788"/>
                    <a:gd name="T21" fmla="*/ 2147483647 h 455"/>
                    <a:gd name="T22" fmla="*/ 2147483647 w 788"/>
                    <a:gd name="T23" fmla="*/ 2147483647 h 455"/>
                    <a:gd name="T24" fmla="*/ 2147483647 w 788"/>
                    <a:gd name="T25" fmla="*/ 2147483647 h 455"/>
                    <a:gd name="T26" fmla="*/ 2147483647 w 788"/>
                    <a:gd name="T27" fmla="*/ 2147483647 h 455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w 788"/>
                    <a:gd name="T43" fmla="*/ 0 h 455"/>
                    <a:gd name="T44" fmla="*/ 788 w 788"/>
                    <a:gd name="T45" fmla="*/ 455 h 455"/>
                  </a:gdLst>
                  <a:ahLst/>
                  <a:cxnLst>
                    <a:cxn ang="T28">
                      <a:pos x="T0" y="T1"/>
                    </a:cxn>
                    <a:cxn ang="T29">
                      <a:pos x="T2" y="T3"/>
                    </a:cxn>
                    <a:cxn ang="T30">
                      <a:pos x="T4" y="T5"/>
                    </a:cxn>
                    <a:cxn ang="T31">
                      <a:pos x="T6" y="T7"/>
                    </a:cxn>
                    <a:cxn ang="T32">
                      <a:pos x="T8" y="T9"/>
                    </a:cxn>
                    <a:cxn ang="T33">
                      <a:pos x="T10" y="T11"/>
                    </a:cxn>
                    <a:cxn ang="T34">
                      <a:pos x="T12" y="T13"/>
                    </a:cxn>
                    <a:cxn ang="T35">
                      <a:pos x="T14" y="T15"/>
                    </a:cxn>
                    <a:cxn ang="T36">
                      <a:pos x="T16" y="T17"/>
                    </a:cxn>
                    <a:cxn ang="T37">
                      <a:pos x="T18" y="T19"/>
                    </a:cxn>
                    <a:cxn ang="T38">
                      <a:pos x="T20" y="T21"/>
                    </a:cxn>
                    <a:cxn ang="T39">
                      <a:pos x="T22" y="T23"/>
                    </a:cxn>
                    <a:cxn ang="T40">
                      <a:pos x="T24" y="T25"/>
                    </a:cxn>
                    <a:cxn ang="T41">
                      <a:pos x="T26" y="T27"/>
                    </a:cxn>
                  </a:cxnLst>
                  <a:rect l="T42" t="T43" r="T44" b="T45"/>
                  <a:pathLst>
                    <a:path w="788" h="455">
                      <a:moveTo>
                        <a:pt x="492" y="94"/>
                      </a:moveTo>
                      <a:cubicBezTo>
                        <a:pt x="477" y="78"/>
                        <a:pt x="445" y="75"/>
                        <a:pt x="418" y="75"/>
                      </a:cubicBezTo>
                      <a:cubicBezTo>
                        <a:pt x="241" y="75"/>
                        <a:pt x="241" y="75"/>
                        <a:pt x="241" y="75"/>
                      </a:cubicBezTo>
                      <a:cubicBezTo>
                        <a:pt x="241" y="29"/>
                        <a:pt x="241" y="29"/>
                        <a:pt x="241" y="29"/>
                      </a:cubicBezTo>
                      <a:cubicBezTo>
                        <a:pt x="241" y="12"/>
                        <a:pt x="222" y="0"/>
                        <a:pt x="207" y="12"/>
                      </a:cubicBezTo>
                      <a:cubicBezTo>
                        <a:pt x="16" y="202"/>
                        <a:pt x="16" y="202"/>
                        <a:pt x="16" y="202"/>
                      </a:cubicBezTo>
                      <a:cubicBezTo>
                        <a:pt x="0" y="216"/>
                        <a:pt x="0" y="238"/>
                        <a:pt x="16" y="252"/>
                      </a:cubicBezTo>
                      <a:cubicBezTo>
                        <a:pt x="207" y="442"/>
                        <a:pt x="207" y="442"/>
                        <a:pt x="207" y="442"/>
                      </a:cubicBezTo>
                      <a:cubicBezTo>
                        <a:pt x="222" y="455"/>
                        <a:pt x="241" y="444"/>
                        <a:pt x="241" y="426"/>
                      </a:cubicBezTo>
                      <a:cubicBezTo>
                        <a:pt x="241" y="381"/>
                        <a:pt x="241" y="381"/>
                        <a:pt x="241" y="381"/>
                      </a:cubicBezTo>
                      <a:cubicBezTo>
                        <a:pt x="241" y="381"/>
                        <a:pt x="633" y="381"/>
                        <a:pt x="683" y="381"/>
                      </a:cubicBezTo>
                      <a:cubicBezTo>
                        <a:pt x="739" y="381"/>
                        <a:pt x="784" y="411"/>
                        <a:pt x="784" y="446"/>
                      </a:cubicBezTo>
                      <a:cubicBezTo>
                        <a:pt x="784" y="446"/>
                        <a:pt x="788" y="421"/>
                        <a:pt x="763" y="390"/>
                      </a:cubicBezTo>
                      <a:cubicBezTo>
                        <a:pt x="750" y="375"/>
                        <a:pt x="492" y="94"/>
                        <a:pt x="492" y="94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>
                    <a:lnSpc>
                      <a:spcPct val="120000"/>
                    </a:lnSpc>
                  </a:pPr>
                  <a:endParaRPr lang="zh-CN" altLang="en-US" sz="1600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0266" name="Freeform 8"/>
                <p:cNvSpPr>
                  <a:spLocks/>
                </p:cNvSpPr>
                <p:nvPr/>
              </p:nvSpPr>
              <p:spPr bwMode="auto">
                <a:xfrm rot="2700000">
                  <a:off x="730626" y="3067930"/>
                  <a:ext cx="1939775" cy="711551"/>
                </a:xfrm>
                <a:custGeom>
                  <a:avLst/>
                  <a:gdLst>
                    <a:gd name="T0" fmla="*/ 2147483647 w 820"/>
                    <a:gd name="T1" fmla="*/ 2147483647 h 301"/>
                    <a:gd name="T2" fmla="*/ 2147483647 w 820"/>
                    <a:gd name="T3" fmla="*/ 0 h 301"/>
                    <a:gd name="T4" fmla="*/ 0 w 820"/>
                    <a:gd name="T5" fmla="*/ 0 h 301"/>
                    <a:gd name="T6" fmla="*/ 0 w 820"/>
                    <a:gd name="T7" fmla="*/ 2147483647 h 301"/>
                    <a:gd name="T8" fmla="*/ 2147483647 w 820"/>
                    <a:gd name="T9" fmla="*/ 2147483647 h 301"/>
                    <a:gd name="T10" fmla="*/ 2147483647 w 820"/>
                    <a:gd name="T11" fmla="*/ 2147483647 h 301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820"/>
                    <a:gd name="T19" fmla="*/ 0 h 301"/>
                    <a:gd name="T20" fmla="*/ 820 w 820"/>
                    <a:gd name="T21" fmla="*/ 301 h 301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820" h="301">
                      <a:moveTo>
                        <a:pt x="539" y="282"/>
                      </a:moveTo>
                      <a:cubicBezTo>
                        <a:pt x="820" y="0"/>
                        <a:pt x="820" y="0"/>
                        <a:pt x="82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301"/>
                        <a:pt x="0" y="301"/>
                        <a:pt x="0" y="301"/>
                      </a:cubicBezTo>
                      <a:cubicBezTo>
                        <a:pt x="493" y="301"/>
                        <a:pt x="493" y="301"/>
                        <a:pt x="493" y="301"/>
                      </a:cubicBezTo>
                      <a:cubicBezTo>
                        <a:pt x="519" y="294"/>
                        <a:pt x="531" y="286"/>
                        <a:pt x="539" y="282"/>
                      </a:cubicBezTo>
                      <a:close/>
                    </a:path>
                  </a:pathLst>
                </a:custGeom>
                <a:solidFill>
                  <a:srgbClr val="00206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>
                    <a:lnSpc>
                      <a:spcPct val="120000"/>
                    </a:lnSpc>
                  </a:pPr>
                  <a:endParaRPr lang="zh-CN" altLang="en-US" sz="1600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0267" name="Freeform 9"/>
                <p:cNvSpPr>
                  <a:spLocks/>
                </p:cNvSpPr>
                <p:nvPr/>
              </p:nvSpPr>
              <p:spPr bwMode="auto">
                <a:xfrm rot="2700000">
                  <a:off x="2052721" y="2581222"/>
                  <a:ext cx="1081317" cy="1870820"/>
                </a:xfrm>
                <a:custGeom>
                  <a:avLst/>
                  <a:gdLst>
                    <a:gd name="T0" fmla="*/ 2147483647 w 457"/>
                    <a:gd name="T1" fmla="*/ 2147483647 h 791"/>
                    <a:gd name="T2" fmla="*/ 2147483647 w 457"/>
                    <a:gd name="T3" fmla="*/ 2147483647 h 791"/>
                    <a:gd name="T4" fmla="*/ 2147483647 w 457"/>
                    <a:gd name="T5" fmla="*/ 2147483647 h 791"/>
                    <a:gd name="T6" fmla="*/ 2147483647 w 457"/>
                    <a:gd name="T7" fmla="*/ 2147483647 h 791"/>
                    <a:gd name="T8" fmla="*/ 2147483647 w 457"/>
                    <a:gd name="T9" fmla="*/ 2147483647 h 791"/>
                    <a:gd name="T10" fmla="*/ 2147483647 w 457"/>
                    <a:gd name="T11" fmla="*/ 2147483647 h 791"/>
                    <a:gd name="T12" fmla="*/ 2147483647 w 457"/>
                    <a:gd name="T13" fmla="*/ 2147483647 h 791"/>
                    <a:gd name="T14" fmla="*/ 2147483647 w 457"/>
                    <a:gd name="T15" fmla="*/ 2147483647 h 791"/>
                    <a:gd name="T16" fmla="*/ 2147483647 w 457"/>
                    <a:gd name="T17" fmla="*/ 2147483647 h 791"/>
                    <a:gd name="T18" fmla="*/ 2147483647 w 457"/>
                    <a:gd name="T19" fmla="*/ 2147483647 h 791"/>
                    <a:gd name="T20" fmla="*/ 2147483647 w 457"/>
                    <a:gd name="T21" fmla="*/ 2147483647 h 791"/>
                    <a:gd name="T22" fmla="*/ 0 w 457"/>
                    <a:gd name="T23" fmla="*/ 2147483647 h 791"/>
                    <a:gd name="T24" fmla="*/ 2147483647 w 457"/>
                    <a:gd name="T25" fmla="*/ 2147483647 h 791"/>
                    <a:gd name="T26" fmla="*/ 2147483647 w 457"/>
                    <a:gd name="T27" fmla="*/ 2147483647 h 791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w 457"/>
                    <a:gd name="T43" fmla="*/ 0 h 791"/>
                    <a:gd name="T44" fmla="*/ 457 w 457"/>
                    <a:gd name="T45" fmla="*/ 791 h 791"/>
                  </a:gdLst>
                  <a:ahLst/>
                  <a:cxnLst>
                    <a:cxn ang="T28">
                      <a:pos x="T0" y="T1"/>
                    </a:cxn>
                    <a:cxn ang="T29">
                      <a:pos x="T2" y="T3"/>
                    </a:cxn>
                    <a:cxn ang="T30">
                      <a:pos x="T4" y="T5"/>
                    </a:cxn>
                    <a:cxn ang="T31">
                      <a:pos x="T6" y="T7"/>
                    </a:cxn>
                    <a:cxn ang="T32">
                      <a:pos x="T8" y="T9"/>
                    </a:cxn>
                    <a:cxn ang="T33">
                      <a:pos x="T10" y="T11"/>
                    </a:cxn>
                    <a:cxn ang="T34">
                      <a:pos x="T12" y="T13"/>
                    </a:cxn>
                    <a:cxn ang="T35">
                      <a:pos x="T14" y="T15"/>
                    </a:cxn>
                    <a:cxn ang="T36">
                      <a:pos x="T16" y="T17"/>
                    </a:cxn>
                    <a:cxn ang="T37">
                      <a:pos x="T18" y="T19"/>
                    </a:cxn>
                    <a:cxn ang="T38">
                      <a:pos x="T20" y="T21"/>
                    </a:cxn>
                    <a:cxn ang="T39">
                      <a:pos x="T22" y="T23"/>
                    </a:cxn>
                    <a:cxn ang="T40">
                      <a:pos x="T24" y="T25"/>
                    </a:cxn>
                    <a:cxn ang="T41">
                      <a:pos x="T26" y="T27"/>
                    </a:cxn>
                  </a:cxnLst>
                  <a:rect l="T42" t="T43" r="T44" b="T45"/>
                  <a:pathLst>
                    <a:path w="457" h="791">
                      <a:moveTo>
                        <a:pt x="363" y="492"/>
                      </a:moveTo>
                      <a:cubicBezTo>
                        <a:pt x="378" y="477"/>
                        <a:pt x="381" y="445"/>
                        <a:pt x="381" y="418"/>
                      </a:cubicBezTo>
                      <a:cubicBezTo>
                        <a:pt x="381" y="241"/>
                        <a:pt x="381" y="241"/>
                        <a:pt x="381" y="241"/>
                      </a:cubicBezTo>
                      <a:cubicBezTo>
                        <a:pt x="428" y="241"/>
                        <a:pt x="428" y="241"/>
                        <a:pt x="428" y="241"/>
                      </a:cubicBezTo>
                      <a:cubicBezTo>
                        <a:pt x="445" y="241"/>
                        <a:pt x="457" y="221"/>
                        <a:pt x="444" y="207"/>
                      </a:cubicBezTo>
                      <a:cubicBezTo>
                        <a:pt x="254" y="16"/>
                        <a:pt x="254" y="16"/>
                        <a:pt x="254" y="16"/>
                      </a:cubicBezTo>
                      <a:cubicBezTo>
                        <a:pt x="241" y="0"/>
                        <a:pt x="218" y="0"/>
                        <a:pt x="204" y="16"/>
                      </a:cubicBezTo>
                      <a:cubicBezTo>
                        <a:pt x="15" y="207"/>
                        <a:pt x="15" y="207"/>
                        <a:pt x="15" y="207"/>
                      </a:cubicBezTo>
                      <a:cubicBezTo>
                        <a:pt x="2" y="222"/>
                        <a:pt x="13" y="241"/>
                        <a:pt x="31" y="241"/>
                      </a:cubicBezTo>
                      <a:cubicBezTo>
                        <a:pt x="75" y="241"/>
                        <a:pt x="75" y="241"/>
                        <a:pt x="75" y="241"/>
                      </a:cubicBezTo>
                      <a:cubicBezTo>
                        <a:pt x="75" y="241"/>
                        <a:pt x="75" y="633"/>
                        <a:pt x="75" y="683"/>
                      </a:cubicBezTo>
                      <a:cubicBezTo>
                        <a:pt x="75" y="739"/>
                        <a:pt x="42" y="784"/>
                        <a:pt x="0" y="784"/>
                      </a:cubicBezTo>
                      <a:cubicBezTo>
                        <a:pt x="0" y="784"/>
                        <a:pt x="31" y="791"/>
                        <a:pt x="66" y="762"/>
                      </a:cubicBezTo>
                      <a:cubicBezTo>
                        <a:pt x="81" y="750"/>
                        <a:pt x="363" y="492"/>
                        <a:pt x="363" y="492"/>
                      </a:cubicBezTo>
                      <a:close/>
                    </a:path>
                  </a:pathLst>
                </a:custGeom>
                <a:solidFill>
                  <a:srgbClr val="0070C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>
                    <a:lnSpc>
                      <a:spcPct val="120000"/>
                    </a:lnSpc>
                  </a:pPr>
                  <a:endParaRPr lang="zh-CN" altLang="en-US" sz="1600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0268" name="Freeform 10"/>
                <p:cNvSpPr>
                  <a:spLocks/>
                </p:cNvSpPr>
                <p:nvPr/>
              </p:nvSpPr>
              <p:spPr bwMode="auto">
                <a:xfrm rot="2700000">
                  <a:off x="614612" y="726093"/>
                  <a:ext cx="712551" cy="1941775"/>
                </a:xfrm>
                <a:custGeom>
                  <a:avLst/>
                  <a:gdLst>
                    <a:gd name="T0" fmla="*/ 2147483647 w 301"/>
                    <a:gd name="T1" fmla="*/ 2147483647 h 821"/>
                    <a:gd name="T2" fmla="*/ 2147483647 w 301"/>
                    <a:gd name="T3" fmla="*/ 2147483647 h 821"/>
                    <a:gd name="T4" fmla="*/ 2147483647 w 301"/>
                    <a:gd name="T5" fmla="*/ 0 h 821"/>
                    <a:gd name="T6" fmla="*/ 0 w 301"/>
                    <a:gd name="T7" fmla="*/ 0 h 821"/>
                    <a:gd name="T8" fmla="*/ 0 w 301"/>
                    <a:gd name="T9" fmla="*/ 2147483647 h 821"/>
                    <a:gd name="T10" fmla="*/ 2147483647 w 301"/>
                    <a:gd name="T11" fmla="*/ 2147483647 h 821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301"/>
                    <a:gd name="T19" fmla="*/ 0 h 821"/>
                    <a:gd name="T20" fmla="*/ 301 w 301"/>
                    <a:gd name="T21" fmla="*/ 821 h 821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301" h="821">
                      <a:moveTo>
                        <a:pt x="20" y="539"/>
                      </a:moveTo>
                      <a:cubicBezTo>
                        <a:pt x="301" y="821"/>
                        <a:pt x="301" y="821"/>
                        <a:pt x="301" y="821"/>
                      </a:cubicBezTo>
                      <a:cubicBezTo>
                        <a:pt x="301" y="0"/>
                        <a:pt x="301" y="0"/>
                        <a:pt x="301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493"/>
                        <a:pt x="0" y="493"/>
                        <a:pt x="0" y="493"/>
                      </a:cubicBezTo>
                      <a:cubicBezTo>
                        <a:pt x="7" y="520"/>
                        <a:pt x="15" y="532"/>
                        <a:pt x="20" y="539"/>
                      </a:cubicBezTo>
                      <a:close/>
                    </a:path>
                  </a:pathLst>
                </a:custGeom>
                <a:solidFill>
                  <a:schemeClr val="accent4">
                    <a:lumMod val="5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>
                    <a:lnSpc>
                      <a:spcPct val="120000"/>
                    </a:lnSpc>
                  </a:pPr>
                  <a:endParaRPr lang="zh-CN" altLang="en-US" sz="1600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0269" name="Freeform 11"/>
                <p:cNvSpPr>
                  <a:spLocks/>
                </p:cNvSpPr>
                <p:nvPr/>
              </p:nvSpPr>
              <p:spPr bwMode="auto">
                <a:xfrm rot="2700000">
                  <a:off x="-56035" y="2051393"/>
                  <a:ext cx="1870819" cy="1078320"/>
                </a:xfrm>
                <a:custGeom>
                  <a:avLst/>
                  <a:gdLst>
                    <a:gd name="T0" fmla="*/ 2147483647 w 791"/>
                    <a:gd name="T1" fmla="*/ 2147483647 h 456"/>
                    <a:gd name="T2" fmla="*/ 2147483647 w 791"/>
                    <a:gd name="T3" fmla="*/ 2147483647 h 456"/>
                    <a:gd name="T4" fmla="*/ 2147483647 w 791"/>
                    <a:gd name="T5" fmla="*/ 2147483647 h 456"/>
                    <a:gd name="T6" fmla="*/ 2147483647 w 791"/>
                    <a:gd name="T7" fmla="*/ 2147483647 h 456"/>
                    <a:gd name="T8" fmla="*/ 2147483647 w 791"/>
                    <a:gd name="T9" fmla="*/ 2147483647 h 456"/>
                    <a:gd name="T10" fmla="*/ 2147483647 w 791"/>
                    <a:gd name="T11" fmla="*/ 2147483647 h 456"/>
                    <a:gd name="T12" fmla="*/ 2147483647 w 791"/>
                    <a:gd name="T13" fmla="*/ 2147483647 h 456"/>
                    <a:gd name="T14" fmla="*/ 2147483647 w 791"/>
                    <a:gd name="T15" fmla="*/ 2147483647 h 456"/>
                    <a:gd name="T16" fmla="*/ 2147483647 w 791"/>
                    <a:gd name="T17" fmla="*/ 2147483647 h 456"/>
                    <a:gd name="T18" fmla="*/ 2147483647 w 791"/>
                    <a:gd name="T19" fmla="*/ 2147483647 h 456"/>
                    <a:gd name="T20" fmla="*/ 2147483647 w 791"/>
                    <a:gd name="T21" fmla="*/ 2147483647 h 456"/>
                    <a:gd name="T22" fmla="*/ 2147483647 w 791"/>
                    <a:gd name="T23" fmla="*/ 0 h 456"/>
                    <a:gd name="T24" fmla="*/ 2147483647 w 791"/>
                    <a:gd name="T25" fmla="*/ 2147483647 h 456"/>
                    <a:gd name="T26" fmla="*/ 2147483647 w 791"/>
                    <a:gd name="T27" fmla="*/ 2147483647 h 45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w 791"/>
                    <a:gd name="T43" fmla="*/ 0 h 456"/>
                    <a:gd name="T44" fmla="*/ 791 w 791"/>
                    <a:gd name="T45" fmla="*/ 456 h 456"/>
                  </a:gdLst>
                  <a:ahLst/>
                  <a:cxnLst>
                    <a:cxn ang="T28">
                      <a:pos x="T0" y="T1"/>
                    </a:cxn>
                    <a:cxn ang="T29">
                      <a:pos x="T2" y="T3"/>
                    </a:cxn>
                    <a:cxn ang="T30">
                      <a:pos x="T4" y="T5"/>
                    </a:cxn>
                    <a:cxn ang="T31">
                      <a:pos x="T6" y="T7"/>
                    </a:cxn>
                    <a:cxn ang="T32">
                      <a:pos x="T8" y="T9"/>
                    </a:cxn>
                    <a:cxn ang="T33">
                      <a:pos x="T10" y="T11"/>
                    </a:cxn>
                    <a:cxn ang="T34">
                      <a:pos x="T12" y="T13"/>
                    </a:cxn>
                    <a:cxn ang="T35">
                      <a:pos x="T14" y="T15"/>
                    </a:cxn>
                    <a:cxn ang="T36">
                      <a:pos x="T16" y="T17"/>
                    </a:cxn>
                    <a:cxn ang="T37">
                      <a:pos x="T18" y="T19"/>
                    </a:cxn>
                    <a:cxn ang="T38">
                      <a:pos x="T20" y="T21"/>
                    </a:cxn>
                    <a:cxn ang="T39">
                      <a:pos x="T22" y="T23"/>
                    </a:cxn>
                    <a:cxn ang="T40">
                      <a:pos x="T24" y="T25"/>
                    </a:cxn>
                    <a:cxn ang="T41">
                      <a:pos x="T26" y="T27"/>
                    </a:cxn>
                  </a:cxnLst>
                  <a:rect l="T42" t="T43" r="T44" b="T45"/>
                  <a:pathLst>
                    <a:path w="791" h="456">
                      <a:moveTo>
                        <a:pt x="298" y="362"/>
                      </a:moveTo>
                      <a:cubicBezTo>
                        <a:pt x="314" y="378"/>
                        <a:pt x="345" y="381"/>
                        <a:pt x="373" y="381"/>
                      </a:cubicBezTo>
                      <a:cubicBezTo>
                        <a:pt x="550" y="381"/>
                        <a:pt x="550" y="381"/>
                        <a:pt x="550" y="381"/>
                      </a:cubicBezTo>
                      <a:cubicBezTo>
                        <a:pt x="550" y="428"/>
                        <a:pt x="550" y="428"/>
                        <a:pt x="550" y="428"/>
                      </a:cubicBezTo>
                      <a:cubicBezTo>
                        <a:pt x="550" y="444"/>
                        <a:pt x="569" y="456"/>
                        <a:pt x="584" y="444"/>
                      </a:cubicBezTo>
                      <a:cubicBezTo>
                        <a:pt x="774" y="254"/>
                        <a:pt x="774" y="254"/>
                        <a:pt x="774" y="254"/>
                      </a:cubicBezTo>
                      <a:cubicBezTo>
                        <a:pt x="791" y="240"/>
                        <a:pt x="791" y="218"/>
                        <a:pt x="774" y="204"/>
                      </a:cubicBezTo>
                      <a:cubicBezTo>
                        <a:pt x="584" y="14"/>
                        <a:pt x="584" y="14"/>
                        <a:pt x="584" y="14"/>
                      </a:cubicBezTo>
                      <a:cubicBezTo>
                        <a:pt x="569" y="2"/>
                        <a:pt x="550" y="12"/>
                        <a:pt x="550" y="31"/>
                      </a:cubicBezTo>
                      <a:cubicBezTo>
                        <a:pt x="549" y="75"/>
                        <a:pt x="549" y="75"/>
                        <a:pt x="549" y="75"/>
                      </a:cubicBezTo>
                      <a:cubicBezTo>
                        <a:pt x="549" y="75"/>
                        <a:pt x="157" y="75"/>
                        <a:pt x="107" y="75"/>
                      </a:cubicBezTo>
                      <a:cubicBezTo>
                        <a:pt x="51" y="75"/>
                        <a:pt x="6" y="42"/>
                        <a:pt x="6" y="0"/>
                      </a:cubicBezTo>
                      <a:cubicBezTo>
                        <a:pt x="6" y="0"/>
                        <a:pt x="0" y="31"/>
                        <a:pt x="28" y="66"/>
                      </a:cubicBezTo>
                      <a:cubicBezTo>
                        <a:pt x="40" y="81"/>
                        <a:pt x="298" y="362"/>
                        <a:pt x="298" y="362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>
                    <a:lnSpc>
                      <a:spcPct val="120000"/>
                    </a:lnSpc>
                  </a:pPr>
                  <a:endParaRPr lang="zh-CN" altLang="en-US" sz="1600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10262" name="Freeform 12"/>
              <p:cNvSpPr>
                <a:spLocks/>
              </p:cNvSpPr>
              <p:nvPr/>
            </p:nvSpPr>
            <p:spPr bwMode="auto">
              <a:xfrm rot="2700000">
                <a:off x="1261261" y="-56035"/>
                <a:ext cx="1081317" cy="1870820"/>
              </a:xfrm>
              <a:custGeom>
                <a:avLst/>
                <a:gdLst>
                  <a:gd name="T0" fmla="*/ 2147483647 w 457"/>
                  <a:gd name="T1" fmla="*/ 2147483647 h 791"/>
                  <a:gd name="T2" fmla="*/ 2147483647 w 457"/>
                  <a:gd name="T3" fmla="*/ 2147483647 h 791"/>
                  <a:gd name="T4" fmla="*/ 2147483647 w 457"/>
                  <a:gd name="T5" fmla="*/ 2147483647 h 791"/>
                  <a:gd name="T6" fmla="*/ 2147483647 w 457"/>
                  <a:gd name="T7" fmla="*/ 2147483647 h 791"/>
                  <a:gd name="T8" fmla="*/ 2147483647 w 457"/>
                  <a:gd name="T9" fmla="*/ 2147483647 h 791"/>
                  <a:gd name="T10" fmla="*/ 2147483647 w 457"/>
                  <a:gd name="T11" fmla="*/ 2147483647 h 791"/>
                  <a:gd name="T12" fmla="*/ 2147483647 w 457"/>
                  <a:gd name="T13" fmla="*/ 2147483647 h 791"/>
                  <a:gd name="T14" fmla="*/ 2147483647 w 457"/>
                  <a:gd name="T15" fmla="*/ 2147483647 h 791"/>
                  <a:gd name="T16" fmla="*/ 2147483647 w 457"/>
                  <a:gd name="T17" fmla="*/ 2147483647 h 791"/>
                  <a:gd name="T18" fmla="*/ 2147483647 w 457"/>
                  <a:gd name="T19" fmla="*/ 2147483647 h 791"/>
                  <a:gd name="T20" fmla="*/ 2147483647 w 457"/>
                  <a:gd name="T21" fmla="*/ 2147483647 h 791"/>
                  <a:gd name="T22" fmla="*/ 2147483647 w 457"/>
                  <a:gd name="T23" fmla="*/ 2147483647 h 791"/>
                  <a:gd name="T24" fmla="*/ 2147483647 w 457"/>
                  <a:gd name="T25" fmla="*/ 2147483647 h 791"/>
                  <a:gd name="T26" fmla="*/ 2147483647 w 457"/>
                  <a:gd name="T27" fmla="*/ 2147483647 h 791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457"/>
                  <a:gd name="T43" fmla="*/ 0 h 791"/>
                  <a:gd name="T44" fmla="*/ 457 w 457"/>
                  <a:gd name="T45" fmla="*/ 791 h 791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457" h="791">
                    <a:moveTo>
                      <a:pt x="94" y="299"/>
                    </a:moveTo>
                    <a:cubicBezTo>
                      <a:pt x="79" y="315"/>
                      <a:pt x="75" y="346"/>
                      <a:pt x="75" y="373"/>
                    </a:cubicBezTo>
                    <a:cubicBezTo>
                      <a:pt x="75" y="550"/>
                      <a:pt x="75" y="550"/>
                      <a:pt x="75" y="550"/>
                    </a:cubicBezTo>
                    <a:cubicBezTo>
                      <a:pt x="29" y="550"/>
                      <a:pt x="29" y="550"/>
                      <a:pt x="29" y="550"/>
                    </a:cubicBezTo>
                    <a:cubicBezTo>
                      <a:pt x="12" y="550"/>
                      <a:pt x="0" y="570"/>
                      <a:pt x="13" y="585"/>
                    </a:cubicBezTo>
                    <a:cubicBezTo>
                      <a:pt x="202" y="775"/>
                      <a:pt x="202" y="775"/>
                      <a:pt x="202" y="775"/>
                    </a:cubicBezTo>
                    <a:cubicBezTo>
                      <a:pt x="216" y="791"/>
                      <a:pt x="239" y="791"/>
                      <a:pt x="253" y="775"/>
                    </a:cubicBezTo>
                    <a:cubicBezTo>
                      <a:pt x="442" y="585"/>
                      <a:pt x="442" y="585"/>
                      <a:pt x="442" y="585"/>
                    </a:cubicBezTo>
                    <a:cubicBezTo>
                      <a:pt x="455" y="570"/>
                      <a:pt x="444" y="550"/>
                      <a:pt x="426" y="550"/>
                    </a:cubicBezTo>
                    <a:cubicBezTo>
                      <a:pt x="381" y="550"/>
                      <a:pt x="381" y="550"/>
                      <a:pt x="381" y="550"/>
                    </a:cubicBezTo>
                    <a:cubicBezTo>
                      <a:pt x="381" y="550"/>
                      <a:pt x="381" y="158"/>
                      <a:pt x="381" y="108"/>
                    </a:cubicBezTo>
                    <a:cubicBezTo>
                      <a:pt x="381" y="52"/>
                      <a:pt x="414" y="7"/>
                      <a:pt x="457" y="7"/>
                    </a:cubicBezTo>
                    <a:cubicBezTo>
                      <a:pt x="457" y="7"/>
                      <a:pt x="426" y="0"/>
                      <a:pt x="390" y="29"/>
                    </a:cubicBezTo>
                    <a:cubicBezTo>
                      <a:pt x="375" y="41"/>
                      <a:pt x="94" y="299"/>
                      <a:pt x="94" y="299"/>
                    </a:cubicBezTo>
                    <a:close/>
                  </a:path>
                </a:pathLst>
              </a:custGeom>
              <a:solidFill>
                <a:srgbClr val="0070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sp>
          <p:nvSpPr>
            <p:cNvPr id="10257" name="文本框 62"/>
            <p:cNvSpPr txBox="1">
              <a:spLocks noChangeArrowheads="1"/>
            </p:cNvSpPr>
            <p:nvPr/>
          </p:nvSpPr>
          <p:spPr bwMode="auto">
            <a:xfrm>
              <a:off x="1194650" y="923099"/>
              <a:ext cx="514473" cy="5249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9pPr>
            </a:lstStyle>
            <a:p>
              <a:pPr eaLnBrk="1" hangingPunct="1">
                <a:lnSpc>
                  <a:spcPct val="120000"/>
                </a:lnSpc>
                <a:buFont typeface="Arial" panose="020B0604020202020204" pitchFamily="34" charset="0"/>
                <a:buNone/>
              </a:pPr>
              <a:r>
                <a:rPr lang="en-US" altLang="zh-CN" sz="24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01</a:t>
              </a:r>
              <a:endParaRPr lang="zh-CN" altLang="en-US" sz="24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0258" name="文本框 63"/>
            <p:cNvSpPr txBox="1">
              <a:spLocks noChangeArrowheads="1"/>
            </p:cNvSpPr>
            <p:nvPr/>
          </p:nvSpPr>
          <p:spPr bwMode="auto">
            <a:xfrm>
              <a:off x="939877" y="2659858"/>
              <a:ext cx="514473" cy="5249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9pPr>
            </a:lstStyle>
            <a:p>
              <a:pPr eaLnBrk="1" hangingPunct="1">
                <a:lnSpc>
                  <a:spcPct val="120000"/>
                </a:lnSpc>
                <a:buFont typeface="Arial" panose="020B0604020202020204" pitchFamily="34" charset="0"/>
                <a:buNone/>
              </a:pPr>
              <a:r>
                <a:rPr lang="en-US" altLang="zh-CN" sz="24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04</a:t>
              </a:r>
              <a:endParaRPr lang="zh-CN" altLang="en-US" sz="24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0259" name="文本框 64"/>
            <p:cNvSpPr txBox="1">
              <a:spLocks noChangeArrowheads="1"/>
            </p:cNvSpPr>
            <p:nvPr/>
          </p:nvSpPr>
          <p:spPr bwMode="auto">
            <a:xfrm>
              <a:off x="2599880" y="2894696"/>
              <a:ext cx="514473" cy="5249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9pPr>
            </a:lstStyle>
            <a:p>
              <a:pPr eaLnBrk="1" hangingPunct="1">
                <a:lnSpc>
                  <a:spcPct val="120000"/>
                </a:lnSpc>
                <a:buFont typeface="Arial" panose="020B0604020202020204" pitchFamily="34" charset="0"/>
                <a:buNone/>
              </a:pPr>
              <a:r>
                <a:rPr lang="en-US" altLang="zh-CN" sz="24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03</a:t>
              </a:r>
              <a:endParaRPr lang="zh-CN" altLang="en-US" sz="24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0260" name="文本框 65"/>
            <p:cNvSpPr txBox="1">
              <a:spLocks noChangeArrowheads="1"/>
            </p:cNvSpPr>
            <p:nvPr/>
          </p:nvSpPr>
          <p:spPr bwMode="auto">
            <a:xfrm>
              <a:off x="2913358" y="1212606"/>
              <a:ext cx="514473" cy="5249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9pPr>
            </a:lstStyle>
            <a:p>
              <a:pPr eaLnBrk="1" hangingPunct="1">
                <a:lnSpc>
                  <a:spcPct val="120000"/>
                </a:lnSpc>
                <a:buFont typeface="Arial" panose="020B0604020202020204" pitchFamily="34" charset="0"/>
                <a:buNone/>
              </a:pPr>
              <a:r>
                <a:rPr lang="en-US" altLang="zh-CN" sz="24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02</a:t>
              </a:r>
              <a:endParaRPr lang="zh-CN" altLang="en-US" sz="24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46" name="TextBox 23"/>
          <p:cNvSpPr txBox="1"/>
          <p:nvPr/>
        </p:nvSpPr>
        <p:spPr>
          <a:xfrm>
            <a:off x="3434207" y="1813149"/>
            <a:ext cx="2581470" cy="3877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7" name="TextBox 24"/>
          <p:cNvSpPr txBox="1"/>
          <p:nvPr/>
        </p:nvSpPr>
        <p:spPr>
          <a:xfrm>
            <a:off x="4596698" y="1579501"/>
            <a:ext cx="1418978" cy="336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>
              <a:lnSpc>
                <a:spcPct val="120000"/>
              </a:lnSpc>
              <a:defRPr/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请替换文字内容</a:t>
            </a:r>
          </a:p>
        </p:txBody>
      </p:sp>
      <p:sp>
        <p:nvSpPr>
          <p:cNvPr id="48" name="TextBox 23"/>
          <p:cNvSpPr txBox="1"/>
          <p:nvPr/>
        </p:nvSpPr>
        <p:spPr>
          <a:xfrm>
            <a:off x="1324123" y="4089108"/>
            <a:ext cx="2581470" cy="3877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9" name="TextBox 24"/>
          <p:cNvSpPr txBox="1"/>
          <p:nvPr/>
        </p:nvSpPr>
        <p:spPr>
          <a:xfrm>
            <a:off x="2486615" y="3855460"/>
            <a:ext cx="1418978" cy="336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>
              <a:lnSpc>
                <a:spcPct val="120000"/>
              </a:lnSpc>
              <a:defRPr/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请替换文字内容</a:t>
            </a:r>
          </a:p>
        </p:txBody>
      </p:sp>
      <p:sp>
        <p:nvSpPr>
          <p:cNvPr id="54" name="TextBox 23"/>
          <p:cNvSpPr txBox="1"/>
          <p:nvPr/>
        </p:nvSpPr>
        <p:spPr>
          <a:xfrm>
            <a:off x="8988155" y="4090518"/>
            <a:ext cx="2476514" cy="3877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5" name="TextBox 24"/>
          <p:cNvSpPr txBox="1"/>
          <p:nvPr/>
        </p:nvSpPr>
        <p:spPr>
          <a:xfrm>
            <a:off x="8988155" y="3856871"/>
            <a:ext cx="1418978" cy="3346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请替换文字内容</a:t>
            </a:r>
          </a:p>
        </p:txBody>
      </p:sp>
      <p:sp>
        <p:nvSpPr>
          <p:cNvPr id="56" name="TextBox 23"/>
          <p:cNvSpPr txBox="1"/>
          <p:nvPr/>
        </p:nvSpPr>
        <p:spPr>
          <a:xfrm>
            <a:off x="6819902" y="6235423"/>
            <a:ext cx="2476514" cy="3877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7" name="TextBox 24"/>
          <p:cNvSpPr txBox="1"/>
          <p:nvPr/>
        </p:nvSpPr>
        <p:spPr>
          <a:xfrm>
            <a:off x="6819902" y="6001776"/>
            <a:ext cx="1418978" cy="336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请替换文字内容</a:t>
            </a:r>
          </a:p>
        </p:txBody>
      </p:sp>
      <p:grpSp>
        <p:nvGrpSpPr>
          <p:cNvPr id="41" name="组合 40"/>
          <p:cNvGrpSpPr/>
          <p:nvPr/>
        </p:nvGrpSpPr>
        <p:grpSpPr>
          <a:xfrm>
            <a:off x="1618619" y="316323"/>
            <a:ext cx="4801314" cy="820351"/>
            <a:chOff x="4547065" y="1641064"/>
            <a:chExt cx="4801314" cy="820351"/>
          </a:xfrm>
        </p:grpSpPr>
        <p:sp>
          <p:nvSpPr>
            <p:cNvPr id="42" name="矩形 41"/>
            <p:cNvSpPr/>
            <p:nvPr/>
          </p:nvSpPr>
          <p:spPr>
            <a:xfrm>
              <a:off x="4547065" y="1641064"/>
              <a:ext cx="4801314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600" dirty="0"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单击此处添加标题文本</a:t>
              </a:r>
            </a:p>
          </p:txBody>
        </p:sp>
        <p:sp>
          <p:nvSpPr>
            <p:cNvPr id="43" name="矩形 42"/>
            <p:cNvSpPr/>
            <p:nvPr/>
          </p:nvSpPr>
          <p:spPr>
            <a:xfrm>
              <a:off x="4595743" y="2199805"/>
              <a:ext cx="3537232" cy="2616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en-US" altLang="zh-CN" sz="1100" i="1" dirty="0" smtClean="0">
                  <a:solidFill>
                    <a:schemeClr val="bg1">
                      <a:lumMod val="75000"/>
                    </a:schemeClr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rPr>
                <a:t>CLICK HERE TO ADD TITLE TEXT</a:t>
              </a:r>
              <a:endParaRPr lang="zh-CN" altLang="en-US" sz="1100" i="1" dirty="0">
                <a:solidFill>
                  <a:schemeClr val="bg1">
                    <a:lumMod val="75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endParaRPr>
            </a:p>
          </p:txBody>
        </p:sp>
      </p:grpSp>
      <p:sp>
        <p:nvSpPr>
          <p:cNvPr id="44" name="文本框 43"/>
          <p:cNvSpPr txBox="1"/>
          <p:nvPr/>
        </p:nvSpPr>
        <p:spPr>
          <a:xfrm>
            <a:off x="290946" y="247857"/>
            <a:ext cx="80983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01</a:t>
            </a:r>
            <a:endParaRPr lang="zh-CN" altLang="en-US" sz="4000" dirty="0">
              <a:solidFill>
                <a:schemeClr val="bg1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094575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 dir="u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75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125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500"/>
                            </p:stCondLst>
                            <p:childTnLst>
                              <p:par>
                                <p:cTn id="3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500"/>
                            </p:stCondLst>
                            <p:childTnLst>
                              <p:par>
                                <p:cTn id="5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3000"/>
                            </p:stCondLst>
                            <p:childTnLst>
                              <p:par>
                                <p:cTn id="6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/>
      <p:bldP spid="47" grpId="0"/>
      <p:bldP spid="48" grpId="0"/>
      <p:bldP spid="49" grpId="0"/>
      <p:bldP spid="54" grpId="0"/>
      <p:bldP spid="55" grpId="0"/>
      <p:bldP spid="56" grpId="0"/>
      <p:bldP spid="5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Oval 39"/>
          <p:cNvSpPr/>
          <p:nvPr/>
        </p:nvSpPr>
        <p:spPr>
          <a:xfrm>
            <a:off x="3742472" y="2220531"/>
            <a:ext cx="854924" cy="854924"/>
          </a:xfrm>
          <a:prstGeom prst="ellipse">
            <a:avLst/>
          </a:prstGeom>
          <a:solidFill>
            <a:schemeClr val="bg1"/>
          </a:solidFill>
          <a:ln w="1397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文字内容</a:t>
            </a:r>
            <a:endParaRPr lang="en-US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1" name="Oval 40"/>
          <p:cNvSpPr/>
          <p:nvPr/>
        </p:nvSpPr>
        <p:spPr>
          <a:xfrm>
            <a:off x="7066206" y="2610190"/>
            <a:ext cx="854924" cy="854924"/>
          </a:xfrm>
          <a:prstGeom prst="ellipse">
            <a:avLst/>
          </a:prstGeom>
          <a:solidFill>
            <a:schemeClr val="bg1"/>
          </a:solidFill>
          <a:ln w="1397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文字内容</a:t>
            </a:r>
            <a:endParaRPr lang="en-US" altLang="zh-CN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2" name="Oval 41"/>
          <p:cNvSpPr/>
          <p:nvPr/>
        </p:nvSpPr>
        <p:spPr>
          <a:xfrm>
            <a:off x="5521735" y="4233719"/>
            <a:ext cx="854924" cy="854924"/>
          </a:xfrm>
          <a:prstGeom prst="ellipse">
            <a:avLst/>
          </a:prstGeom>
          <a:solidFill>
            <a:schemeClr val="bg1"/>
          </a:solidFill>
          <a:ln w="1397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文字内容</a:t>
            </a:r>
            <a:endParaRPr lang="en-US" altLang="zh-CN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3" name="Oval 42"/>
          <p:cNvSpPr/>
          <p:nvPr/>
        </p:nvSpPr>
        <p:spPr>
          <a:xfrm>
            <a:off x="8642392" y="3852784"/>
            <a:ext cx="854924" cy="854924"/>
          </a:xfrm>
          <a:prstGeom prst="ellipse">
            <a:avLst/>
          </a:prstGeom>
          <a:solidFill>
            <a:schemeClr val="bg1"/>
          </a:solidFill>
          <a:ln w="1397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文字内容</a:t>
            </a:r>
            <a:endParaRPr lang="en-US" altLang="zh-CN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cxnSp>
        <p:nvCxnSpPr>
          <p:cNvPr id="44" name="Straight Connector 43"/>
          <p:cNvCxnSpPr>
            <a:stCxn id="40" idx="4"/>
          </p:cNvCxnSpPr>
          <p:nvPr/>
        </p:nvCxnSpPr>
        <p:spPr>
          <a:xfrm flipH="1">
            <a:off x="0" y="3075455"/>
            <a:ext cx="4169934" cy="0"/>
          </a:xfrm>
          <a:prstGeom prst="line">
            <a:avLst/>
          </a:prstGeom>
          <a:ln w="139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Straight Connector 63"/>
          <p:cNvCxnSpPr/>
          <p:nvPr/>
        </p:nvCxnSpPr>
        <p:spPr>
          <a:xfrm flipH="1">
            <a:off x="0" y="3465114"/>
            <a:ext cx="7493669" cy="0"/>
          </a:xfrm>
          <a:prstGeom prst="line">
            <a:avLst/>
          </a:prstGeom>
          <a:ln w="1397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Straight Connector 64"/>
          <p:cNvCxnSpPr/>
          <p:nvPr/>
        </p:nvCxnSpPr>
        <p:spPr>
          <a:xfrm flipH="1">
            <a:off x="0" y="3852784"/>
            <a:ext cx="9016736" cy="0"/>
          </a:xfrm>
          <a:prstGeom prst="line">
            <a:avLst/>
          </a:prstGeom>
          <a:ln w="139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Straight Connector 65"/>
          <p:cNvCxnSpPr>
            <a:stCxn id="42" idx="0"/>
          </p:cNvCxnSpPr>
          <p:nvPr/>
        </p:nvCxnSpPr>
        <p:spPr>
          <a:xfrm flipH="1">
            <a:off x="0" y="4233719"/>
            <a:ext cx="5949197" cy="0"/>
          </a:xfrm>
          <a:prstGeom prst="line">
            <a:avLst/>
          </a:prstGeom>
          <a:ln w="1397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Text Placeholder 32"/>
          <p:cNvSpPr txBox="1">
            <a:spLocks/>
          </p:cNvSpPr>
          <p:nvPr/>
        </p:nvSpPr>
        <p:spPr>
          <a:xfrm>
            <a:off x="4862317" y="2598224"/>
            <a:ext cx="1755636" cy="28931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+mn-lt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n-lt"/>
                <a:cs typeface="+mn-ea"/>
                <a:sym typeface="+mn-lt"/>
              </a:rPr>
              <a:t>……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68" name="Text Placeholder 33"/>
          <p:cNvSpPr txBox="1">
            <a:spLocks/>
          </p:cNvSpPr>
          <p:nvPr/>
        </p:nvSpPr>
        <p:spPr>
          <a:xfrm>
            <a:off x="4862319" y="2336619"/>
            <a:ext cx="1356000" cy="24776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+mn-lt"/>
                <a:cs typeface="+mn-ea"/>
                <a:sym typeface="+mn-lt"/>
              </a:rPr>
              <a:t>请替换文字内容</a:t>
            </a:r>
            <a:endParaRPr lang="en-AU" sz="1400" dirty="0">
              <a:solidFill>
                <a:schemeClr val="bg1">
                  <a:lumMod val="65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69" name="Text Placeholder 32"/>
          <p:cNvSpPr txBox="1">
            <a:spLocks/>
          </p:cNvSpPr>
          <p:nvPr/>
        </p:nvSpPr>
        <p:spPr>
          <a:xfrm>
            <a:off x="8186052" y="2950186"/>
            <a:ext cx="1755636" cy="29546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+mn-lt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n-lt"/>
                <a:cs typeface="+mn-ea"/>
                <a:sym typeface="+mn-lt"/>
              </a:rPr>
              <a:t>……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70" name="Text Placeholder 33"/>
          <p:cNvSpPr txBox="1">
            <a:spLocks/>
          </p:cNvSpPr>
          <p:nvPr/>
        </p:nvSpPr>
        <p:spPr>
          <a:xfrm>
            <a:off x="8186053" y="2688581"/>
            <a:ext cx="1356000" cy="25853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+mn-lt"/>
                <a:cs typeface="+mn-ea"/>
                <a:sym typeface="+mn-lt"/>
              </a:rPr>
              <a:t>请替换文字内容</a:t>
            </a:r>
            <a:endParaRPr lang="en-AU" sz="1400" dirty="0">
              <a:solidFill>
                <a:schemeClr val="bg1">
                  <a:lumMod val="65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71" name="Text Placeholder 32"/>
          <p:cNvSpPr txBox="1">
            <a:spLocks/>
          </p:cNvSpPr>
          <p:nvPr/>
        </p:nvSpPr>
        <p:spPr>
          <a:xfrm>
            <a:off x="6636441" y="4585577"/>
            <a:ext cx="1755636" cy="29546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+mn-lt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n-lt"/>
                <a:cs typeface="+mn-ea"/>
                <a:sym typeface="+mn-lt"/>
              </a:rPr>
              <a:t>……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72" name="Text Placeholder 33"/>
          <p:cNvSpPr txBox="1">
            <a:spLocks/>
          </p:cNvSpPr>
          <p:nvPr/>
        </p:nvSpPr>
        <p:spPr>
          <a:xfrm>
            <a:off x="6636442" y="4323972"/>
            <a:ext cx="1356000" cy="25853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+mn-lt"/>
                <a:cs typeface="+mn-ea"/>
                <a:sym typeface="+mn-lt"/>
              </a:rPr>
              <a:t>请替换文字内容</a:t>
            </a:r>
            <a:endParaRPr lang="en-AU" sz="1400" dirty="0">
              <a:solidFill>
                <a:schemeClr val="bg1">
                  <a:lumMod val="65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73" name="Text Placeholder 32"/>
          <p:cNvSpPr txBox="1">
            <a:spLocks/>
          </p:cNvSpPr>
          <p:nvPr/>
        </p:nvSpPr>
        <p:spPr>
          <a:xfrm>
            <a:off x="9790437" y="4199513"/>
            <a:ext cx="1755636" cy="29546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+mn-lt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n-lt"/>
                <a:cs typeface="+mn-ea"/>
                <a:sym typeface="+mn-lt"/>
              </a:rPr>
              <a:t>……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74" name="Text Placeholder 33"/>
          <p:cNvSpPr txBox="1">
            <a:spLocks/>
          </p:cNvSpPr>
          <p:nvPr/>
        </p:nvSpPr>
        <p:spPr>
          <a:xfrm>
            <a:off x="9790437" y="3937908"/>
            <a:ext cx="1356000" cy="25853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+mn-lt"/>
                <a:cs typeface="+mn-ea"/>
                <a:sym typeface="+mn-lt"/>
              </a:rPr>
              <a:t>请替换文字内容</a:t>
            </a:r>
            <a:endParaRPr lang="en-AU" sz="1400" dirty="0">
              <a:solidFill>
                <a:schemeClr val="bg1">
                  <a:lumMod val="65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75" name="Oval 74"/>
          <p:cNvSpPr/>
          <p:nvPr/>
        </p:nvSpPr>
        <p:spPr>
          <a:xfrm>
            <a:off x="2391610" y="4605750"/>
            <a:ext cx="854924" cy="854924"/>
          </a:xfrm>
          <a:prstGeom prst="ellipse">
            <a:avLst/>
          </a:prstGeom>
          <a:solidFill>
            <a:schemeClr val="bg1"/>
          </a:solidFill>
          <a:ln w="1397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文字内容</a:t>
            </a:r>
            <a:endParaRPr lang="en-US" altLang="zh-CN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cxnSp>
        <p:nvCxnSpPr>
          <p:cNvPr id="76" name="Straight Connector 75"/>
          <p:cNvCxnSpPr>
            <a:stCxn id="75" idx="0"/>
          </p:cNvCxnSpPr>
          <p:nvPr/>
        </p:nvCxnSpPr>
        <p:spPr>
          <a:xfrm flipH="1">
            <a:off x="0" y="4605750"/>
            <a:ext cx="2819072" cy="0"/>
          </a:xfrm>
          <a:prstGeom prst="line">
            <a:avLst/>
          </a:prstGeom>
          <a:ln w="139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" name="Text Placeholder 32"/>
          <p:cNvSpPr txBox="1">
            <a:spLocks/>
          </p:cNvSpPr>
          <p:nvPr/>
        </p:nvSpPr>
        <p:spPr>
          <a:xfrm>
            <a:off x="3506316" y="4957608"/>
            <a:ext cx="1755636" cy="28931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+mn-lt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n-lt"/>
                <a:cs typeface="+mn-ea"/>
                <a:sym typeface="+mn-lt"/>
              </a:rPr>
              <a:t>……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78" name="Text Placeholder 33"/>
          <p:cNvSpPr txBox="1">
            <a:spLocks/>
          </p:cNvSpPr>
          <p:nvPr/>
        </p:nvSpPr>
        <p:spPr>
          <a:xfrm>
            <a:off x="3506317" y="4696002"/>
            <a:ext cx="1356000" cy="25853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+mn-lt"/>
                <a:cs typeface="+mn-ea"/>
                <a:sym typeface="+mn-lt"/>
              </a:rPr>
              <a:t>请替换文字内容</a:t>
            </a:r>
            <a:endParaRPr lang="en-AU" sz="1400" dirty="0">
              <a:solidFill>
                <a:schemeClr val="bg1">
                  <a:lumMod val="65000"/>
                </a:schemeClr>
              </a:solidFill>
              <a:latin typeface="+mn-lt"/>
              <a:cs typeface="+mn-ea"/>
              <a:sym typeface="+mn-lt"/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1618619" y="316323"/>
            <a:ext cx="4801314" cy="820351"/>
            <a:chOff x="4547065" y="1641064"/>
            <a:chExt cx="4801314" cy="820351"/>
          </a:xfrm>
        </p:grpSpPr>
        <p:sp>
          <p:nvSpPr>
            <p:cNvPr id="37" name="矩形 36"/>
            <p:cNvSpPr/>
            <p:nvPr/>
          </p:nvSpPr>
          <p:spPr>
            <a:xfrm>
              <a:off x="4547065" y="1641064"/>
              <a:ext cx="4801314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600" dirty="0"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单击此处添加标题文本</a:t>
              </a:r>
            </a:p>
          </p:txBody>
        </p:sp>
        <p:sp>
          <p:nvSpPr>
            <p:cNvPr id="38" name="矩形 37"/>
            <p:cNvSpPr/>
            <p:nvPr/>
          </p:nvSpPr>
          <p:spPr>
            <a:xfrm>
              <a:off x="4595743" y="2199805"/>
              <a:ext cx="3537232" cy="2616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en-US" altLang="zh-CN" sz="1100" i="1" dirty="0" smtClean="0">
                  <a:solidFill>
                    <a:schemeClr val="bg1">
                      <a:lumMod val="75000"/>
                    </a:schemeClr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rPr>
                <a:t>CLICK HERE TO ADD TITLE TEXT</a:t>
              </a:r>
              <a:endParaRPr lang="zh-CN" altLang="en-US" sz="1100" i="1" dirty="0">
                <a:solidFill>
                  <a:schemeClr val="bg1">
                    <a:lumMod val="75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endParaRPr>
            </a:p>
          </p:txBody>
        </p:sp>
      </p:grpSp>
      <p:sp>
        <p:nvSpPr>
          <p:cNvPr id="35" name="文本框 34"/>
          <p:cNvSpPr txBox="1"/>
          <p:nvPr/>
        </p:nvSpPr>
        <p:spPr>
          <a:xfrm>
            <a:off x="290946" y="247857"/>
            <a:ext cx="80983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01</a:t>
            </a:r>
            <a:endParaRPr lang="zh-CN" altLang="en-US" sz="4000" dirty="0">
              <a:solidFill>
                <a:schemeClr val="bg1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236704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 dir="u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000"/>
                            </p:stCondLst>
                            <p:childTnLst>
                              <p:par>
                                <p:cTn id="6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5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000"/>
                            </p:stCondLst>
                            <p:childTnLst>
                              <p:par>
                                <p:cTn id="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950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animBg="1"/>
      <p:bldP spid="41" grpId="0" animBg="1"/>
      <p:bldP spid="42" grpId="0" animBg="1"/>
      <p:bldP spid="43" grpId="0" animBg="1"/>
      <p:bldP spid="67" grpId="0"/>
      <p:bldP spid="68" grpId="0"/>
      <p:bldP spid="69" grpId="0"/>
      <p:bldP spid="70" grpId="0"/>
      <p:bldP spid="71" grpId="0"/>
      <p:bldP spid="72" grpId="0"/>
      <p:bldP spid="73" grpId="0"/>
      <p:bldP spid="74" grpId="0"/>
      <p:bldP spid="75" grpId="0" animBg="1"/>
      <p:bldP spid="77" grpId="0"/>
      <p:bldP spid="7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文本框 52"/>
          <p:cNvSpPr txBox="1"/>
          <p:nvPr/>
        </p:nvSpPr>
        <p:spPr>
          <a:xfrm>
            <a:off x="4197127" y="736005"/>
            <a:ext cx="3288080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9900" dirty="0" smtClean="0">
                <a:solidFill>
                  <a:srgbClr val="00B0F0"/>
                </a:solidFill>
                <a:effectLst>
                  <a:outerShdw blurRad="60007" dist="200025" dir="15000000" sy="30000" kx="-1800000" algn="bl" rotWithShape="0">
                    <a:schemeClr val="bg1">
                      <a:lumMod val="75000"/>
                      <a:alpha val="32000"/>
                    </a:scheme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02</a:t>
            </a:r>
            <a:endParaRPr lang="zh-CN" altLang="en-US" sz="19900" dirty="0">
              <a:solidFill>
                <a:srgbClr val="00B0F0"/>
              </a:solidFill>
              <a:effectLst>
                <a:outerShdw blurRad="60007" dist="200025" dir="15000000" sy="30000" kx="-1800000" algn="bl" rotWithShape="0">
                  <a:schemeClr val="bg1">
                    <a:lumMod val="75000"/>
                    <a:alpha val="32000"/>
                  </a:schemeClr>
                </a:outerShdw>
              </a:effectLst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grpSp>
        <p:nvGrpSpPr>
          <p:cNvPr id="54" name="组合 53"/>
          <p:cNvGrpSpPr/>
          <p:nvPr/>
        </p:nvGrpSpPr>
        <p:grpSpPr>
          <a:xfrm>
            <a:off x="4327932" y="3507305"/>
            <a:ext cx="4801314" cy="971257"/>
            <a:chOff x="4547065" y="1641064"/>
            <a:chExt cx="4801314" cy="971257"/>
          </a:xfrm>
        </p:grpSpPr>
        <p:sp>
          <p:nvSpPr>
            <p:cNvPr id="14" name="矩形 13"/>
            <p:cNvSpPr/>
            <p:nvPr/>
          </p:nvSpPr>
          <p:spPr>
            <a:xfrm>
              <a:off x="4547065" y="1641064"/>
              <a:ext cx="4801314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600" dirty="0"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单击此处添加标题文本</a:t>
              </a:r>
            </a:p>
          </p:txBody>
        </p:sp>
        <p:sp>
          <p:nvSpPr>
            <p:cNvPr id="52" name="矩形 51"/>
            <p:cNvSpPr/>
            <p:nvPr/>
          </p:nvSpPr>
          <p:spPr>
            <a:xfrm>
              <a:off x="4573385" y="2304544"/>
              <a:ext cx="4166970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en-US" altLang="zh-CN" sz="1400" i="1" dirty="0" smtClean="0">
                  <a:solidFill>
                    <a:schemeClr val="bg1">
                      <a:lumMod val="75000"/>
                    </a:schemeClr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rPr>
                <a:t>CLICK HERE TO ADD TITLE TEXT</a:t>
              </a:r>
              <a:endParaRPr lang="zh-CN" altLang="en-US" sz="1400" i="1" dirty="0">
                <a:solidFill>
                  <a:schemeClr val="bg1">
                    <a:lumMod val="75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endParaRPr>
            </a:p>
          </p:txBody>
        </p:sp>
      </p:grpSp>
      <p:sp>
        <p:nvSpPr>
          <p:cNvPr id="4" name="矩形 3"/>
          <p:cNvSpPr/>
          <p:nvPr/>
        </p:nvSpPr>
        <p:spPr>
          <a:xfrm>
            <a:off x="4323643" y="4766594"/>
            <a:ext cx="480131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根据自己的需要添加适当的文字，此处添加详细文本描述，建议与标题相关尽量简洁... ...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1" y="0"/>
            <a:ext cx="5509039" cy="7232652"/>
            <a:chOff x="1" y="0"/>
            <a:chExt cx="5509039" cy="7232652"/>
          </a:xfrm>
        </p:grpSpPr>
        <p:sp>
          <p:nvSpPr>
            <p:cNvPr id="11" name="任意多边形 10"/>
            <p:cNvSpPr/>
            <p:nvPr/>
          </p:nvSpPr>
          <p:spPr>
            <a:xfrm>
              <a:off x="1" y="0"/>
              <a:ext cx="5509039" cy="7232650"/>
            </a:xfrm>
            <a:custGeom>
              <a:avLst/>
              <a:gdLst>
                <a:gd name="connsiteX0" fmla="*/ 0 w 5509039"/>
                <a:gd name="connsiteY0" fmla="*/ 0 h 7232650"/>
                <a:gd name="connsiteX1" fmla="*/ 5509039 w 5509039"/>
                <a:gd name="connsiteY1" fmla="*/ 0 h 7232650"/>
                <a:gd name="connsiteX2" fmla="*/ 5376384 w 5509039"/>
                <a:gd name="connsiteY2" fmla="*/ 37670 h 7232650"/>
                <a:gd name="connsiteX3" fmla="*/ 1532831 w 5509039"/>
                <a:gd name="connsiteY3" fmla="*/ 5261972 h 7232650"/>
                <a:gd name="connsiteX4" fmla="*/ 1864763 w 5509039"/>
                <a:gd name="connsiteY4" fmla="*/ 7142821 h 7232650"/>
                <a:gd name="connsiteX5" fmla="*/ 1900182 w 5509039"/>
                <a:gd name="connsiteY5" fmla="*/ 7232650 h 7232650"/>
                <a:gd name="connsiteX6" fmla="*/ 0 w 5509039"/>
                <a:gd name="connsiteY6" fmla="*/ 7232650 h 7232650"/>
                <a:gd name="connsiteX7" fmla="*/ 0 w 5509039"/>
                <a:gd name="connsiteY7" fmla="*/ 0 h 7232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509039" h="7232650">
                  <a:moveTo>
                    <a:pt x="0" y="0"/>
                  </a:moveTo>
                  <a:lnTo>
                    <a:pt x="5509039" y="0"/>
                  </a:lnTo>
                  <a:lnTo>
                    <a:pt x="5376384" y="37670"/>
                  </a:lnTo>
                  <a:cubicBezTo>
                    <a:pt x="3149624" y="730264"/>
                    <a:pt x="1532831" y="2807307"/>
                    <a:pt x="1532831" y="5261972"/>
                  </a:cubicBezTo>
                  <a:cubicBezTo>
                    <a:pt x="1532831" y="5922844"/>
                    <a:pt x="1650025" y="6556343"/>
                    <a:pt x="1864763" y="7142821"/>
                  </a:cubicBezTo>
                  <a:lnTo>
                    <a:pt x="1900182" y="7232650"/>
                  </a:lnTo>
                  <a:lnTo>
                    <a:pt x="0" y="723265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9D9D9"/>
            </a:solidFill>
            <a:ln w="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2" name="图片 11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198" r="63346"/>
            <a:stretch/>
          </p:blipFill>
          <p:spPr>
            <a:xfrm>
              <a:off x="2" y="0"/>
              <a:ext cx="4539421" cy="7232652"/>
            </a:xfrm>
            <a:custGeom>
              <a:avLst/>
              <a:gdLst>
                <a:gd name="connsiteX0" fmla="*/ 0 w 4539421"/>
                <a:gd name="connsiteY0" fmla="*/ 0 h 7232652"/>
                <a:gd name="connsiteX1" fmla="*/ 4539421 w 4539421"/>
                <a:gd name="connsiteY1" fmla="*/ 0 h 7232652"/>
                <a:gd name="connsiteX2" fmla="*/ 4443064 w 4539421"/>
                <a:gd name="connsiteY2" fmla="*/ 43562 h 7232652"/>
                <a:gd name="connsiteX3" fmla="*/ 1388814 w 4539421"/>
                <a:gd name="connsiteY3" fmla="*/ 4903701 h 7232652"/>
                <a:gd name="connsiteX4" fmla="*/ 1812531 w 4539421"/>
                <a:gd name="connsiteY4" fmla="*/ 7002446 h 7232652"/>
                <a:gd name="connsiteX5" fmla="*/ 1916605 w 4539421"/>
                <a:gd name="connsiteY5" fmla="*/ 7232652 h 7232652"/>
                <a:gd name="connsiteX6" fmla="*/ 0 w 4539421"/>
                <a:gd name="connsiteY6" fmla="*/ 7232652 h 7232652"/>
                <a:gd name="connsiteX7" fmla="*/ 0 w 4539421"/>
                <a:gd name="connsiteY7" fmla="*/ 0 h 72326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539421" h="7232652">
                  <a:moveTo>
                    <a:pt x="0" y="0"/>
                  </a:moveTo>
                  <a:lnTo>
                    <a:pt x="4539421" y="0"/>
                  </a:lnTo>
                  <a:lnTo>
                    <a:pt x="4443064" y="43562"/>
                  </a:lnTo>
                  <a:cubicBezTo>
                    <a:pt x="2635893" y="914346"/>
                    <a:pt x="1388814" y="2763388"/>
                    <a:pt x="1388814" y="4903701"/>
                  </a:cubicBezTo>
                  <a:cubicBezTo>
                    <a:pt x="1388814" y="5648158"/>
                    <a:pt x="1539689" y="6357376"/>
                    <a:pt x="1812531" y="7002446"/>
                  </a:cubicBezTo>
                  <a:lnTo>
                    <a:pt x="1916605" y="7232652"/>
                  </a:lnTo>
                  <a:lnTo>
                    <a:pt x="0" y="7232652"/>
                  </a:lnTo>
                  <a:lnTo>
                    <a:pt x="0" y="0"/>
                  </a:lnTo>
                  <a:close/>
                </a:path>
              </a:pathLst>
            </a:custGeom>
          </p:spPr>
        </p:pic>
      </p:grpSp>
      <p:grpSp>
        <p:nvGrpSpPr>
          <p:cNvPr id="15" name="组合 14"/>
          <p:cNvGrpSpPr/>
          <p:nvPr/>
        </p:nvGrpSpPr>
        <p:grpSpPr>
          <a:xfrm rot="10800000">
            <a:off x="7349711" y="0"/>
            <a:ext cx="5509039" cy="7232652"/>
            <a:chOff x="1" y="0"/>
            <a:chExt cx="5509039" cy="7232652"/>
          </a:xfrm>
        </p:grpSpPr>
        <p:sp>
          <p:nvSpPr>
            <p:cNvPr id="16" name="任意多边形 15"/>
            <p:cNvSpPr/>
            <p:nvPr/>
          </p:nvSpPr>
          <p:spPr>
            <a:xfrm>
              <a:off x="1" y="0"/>
              <a:ext cx="5509039" cy="7232650"/>
            </a:xfrm>
            <a:custGeom>
              <a:avLst/>
              <a:gdLst>
                <a:gd name="connsiteX0" fmla="*/ 0 w 5509039"/>
                <a:gd name="connsiteY0" fmla="*/ 0 h 7232650"/>
                <a:gd name="connsiteX1" fmla="*/ 5509039 w 5509039"/>
                <a:gd name="connsiteY1" fmla="*/ 0 h 7232650"/>
                <a:gd name="connsiteX2" fmla="*/ 5376384 w 5509039"/>
                <a:gd name="connsiteY2" fmla="*/ 37670 h 7232650"/>
                <a:gd name="connsiteX3" fmla="*/ 1532831 w 5509039"/>
                <a:gd name="connsiteY3" fmla="*/ 5261972 h 7232650"/>
                <a:gd name="connsiteX4" fmla="*/ 1864763 w 5509039"/>
                <a:gd name="connsiteY4" fmla="*/ 7142821 h 7232650"/>
                <a:gd name="connsiteX5" fmla="*/ 1900182 w 5509039"/>
                <a:gd name="connsiteY5" fmla="*/ 7232650 h 7232650"/>
                <a:gd name="connsiteX6" fmla="*/ 0 w 5509039"/>
                <a:gd name="connsiteY6" fmla="*/ 7232650 h 7232650"/>
                <a:gd name="connsiteX7" fmla="*/ 0 w 5509039"/>
                <a:gd name="connsiteY7" fmla="*/ 0 h 7232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509039" h="7232650">
                  <a:moveTo>
                    <a:pt x="0" y="0"/>
                  </a:moveTo>
                  <a:lnTo>
                    <a:pt x="5509039" y="0"/>
                  </a:lnTo>
                  <a:lnTo>
                    <a:pt x="5376384" y="37670"/>
                  </a:lnTo>
                  <a:cubicBezTo>
                    <a:pt x="3149624" y="730264"/>
                    <a:pt x="1532831" y="2807307"/>
                    <a:pt x="1532831" y="5261972"/>
                  </a:cubicBezTo>
                  <a:cubicBezTo>
                    <a:pt x="1532831" y="5922844"/>
                    <a:pt x="1650025" y="6556343"/>
                    <a:pt x="1864763" y="7142821"/>
                  </a:cubicBezTo>
                  <a:lnTo>
                    <a:pt x="1900182" y="7232650"/>
                  </a:lnTo>
                  <a:lnTo>
                    <a:pt x="0" y="723265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9D9D9"/>
            </a:solidFill>
            <a:ln w="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7" name="图片 16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198" r="63346"/>
            <a:stretch/>
          </p:blipFill>
          <p:spPr>
            <a:xfrm>
              <a:off x="2" y="0"/>
              <a:ext cx="4539421" cy="7232652"/>
            </a:xfrm>
            <a:custGeom>
              <a:avLst/>
              <a:gdLst>
                <a:gd name="connsiteX0" fmla="*/ 0 w 4539421"/>
                <a:gd name="connsiteY0" fmla="*/ 0 h 7232652"/>
                <a:gd name="connsiteX1" fmla="*/ 4539421 w 4539421"/>
                <a:gd name="connsiteY1" fmla="*/ 0 h 7232652"/>
                <a:gd name="connsiteX2" fmla="*/ 4443064 w 4539421"/>
                <a:gd name="connsiteY2" fmla="*/ 43562 h 7232652"/>
                <a:gd name="connsiteX3" fmla="*/ 1388814 w 4539421"/>
                <a:gd name="connsiteY3" fmla="*/ 4903701 h 7232652"/>
                <a:gd name="connsiteX4" fmla="*/ 1812531 w 4539421"/>
                <a:gd name="connsiteY4" fmla="*/ 7002446 h 7232652"/>
                <a:gd name="connsiteX5" fmla="*/ 1916605 w 4539421"/>
                <a:gd name="connsiteY5" fmla="*/ 7232652 h 7232652"/>
                <a:gd name="connsiteX6" fmla="*/ 0 w 4539421"/>
                <a:gd name="connsiteY6" fmla="*/ 7232652 h 7232652"/>
                <a:gd name="connsiteX7" fmla="*/ 0 w 4539421"/>
                <a:gd name="connsiteY7" fmla="*/ 0 h 72326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539421" h="7232652">
                  <a:moveTo>
                    <a:pt x="0" y="0"/>
                  </a:moveTo>
                  <a:lnTo>
                    <a:pt x="4539421" y="0"/>
                  </a:lnTo>
                  <a:lnTo>
                    <a:pt x="4443064" y="43562"/>
                  </a:lnTo>
                  <a:cubicBezTo>
                    <a:pt x="2635893" y="914346"/>
                    <a:pt x="1388814" y="2763388"/>
                    <a:pt x="1388814" y="4903701"/>
                  </a:cubicBezTo>
                  <a:cubicBezTo>
                    <a:pt x="1388814" y="5648158"/>
                    <a:pt x="1539689" y="6357376"/>
                    <a:pt x="1812531" y="7002446"/>
                  </a:cubicBezTo>
                  <a:lnTo>
                    <a:pt x="1916605" y="7232652"/>
                  </a:lnTo>
                  <a:lnTo>
                    <a:pt x="0" y="7232652"/>
                  </a:lnTo>
                  <a:lnTo>
                    <a:pt x="0" y="0"/>
                  </a:lnTo>
                  <a:close/>
                </a:path>
              </a:pathLst>
            </a:custGeom>
          </p:spPr>
        </p:pic>
      </p:grpSp>
    </p:spTree>
    <p:extLst>
      <p:ext uri="{BB962C8B-B14F-4D97-AF65-F5344CB8AC3E}">
        <p14:creationId xmlns:p14="http://schemas.microsoft.com/office/powerpoint/2010/main" val="337827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:dissolve/>
      </p:transition>
    </mc:Choice>
    <mc:Fallback xmlns="">
      <p:transition spd="slow" advTm="0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3779328" y="3184277"/>
            <a:ext cx="5281210" cy="2200527"/>
            <a:chOff x="3960309" y="3165179"/>
            <a:chExt cx="4579147" cy="1908000"/>
          </a:xfrm>
        </p:grpSpPr>
        <p:sp>
          <p:nvSpPr>
            <p:cNvPr id="7" name="Freeform 17"/>
            <p:cNvSpPr>
              <a:spLocks noChangeAspect="1"/>
            </p:cNvSpPr>
            <p:nvPr/>
          </p:nvSpPr>
          <p:spPr bwMode="auto">
            <a:xfrm>
              <a:off x="6601270" y="3165179"/>
              <a:ext cx="1938186" cy="1908000"/>
            </a:xfrm>
            <a:custGeom>
              <a:avLst/>
              <a:gdLst>
                <a:gd name="T0" fmla="*/ 145 w 145"/>
                <a:gd name="T1" fmla="*/ 74 h 143"/>
                <a:gd name="T2" fmla="*/ 133 w 145"/>
                <a:gd name="T3" fmla="*/ 88 h 143"/>
                <a:gd name="T4" fmla="*/ 8 w 145"/>
                <a:gd name="T5" fmla="*/ 143 h 143"/>
                <a:gd name="T6" fmla="*/ 2 w 145"/>
                <a:gd name="T7" fmla="*/ 141 h 143"/>
                <a:gd name="T8" fmla="*/ 0 w 145"/>
                <a:gd name="T9" fmla="*/ 135 h 143"/>
                <a:gd name="T10" fmla="*/ 6 w 145"/>
                <a:gd name="T11" fmla="*/ 108 h 143"/>
                <a:gd name="T12" fmla="*/ 50 w 145"/>
                <a:gd name="T13" fmla="*/ 73 h 143"/>
                <a:gd name="T14" fmla="*/ 21 w 145"/>
                <a:gd name="T15" fmla="*/ 44 h 143"/>
                <a:gd name="T16" fmla="*/ 29 w 145"/>
                <a:gd name="T17" fmla="*/ 8 h 143"/>
                <a:gd name="T18" fmla="*/ 36 w 145"/>
                <a:gd name="T19" fmla="*/ 1 h 143"/>
                <a:gd name="T20" fmla="*/ 44 w 145"/>
                <a:gd name="T21" fmla="*/ 3 h 143"/>
                <a:gd name="T22" fmla="*/ 138 w 145"/>
                <a:gd name="T23" fmla="*/ 61 h 143"/>
                <a:gd name="T24" fmla="*/ 145 w 145"/>
                <a:gd name="T25" fmla="*/ 74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5" h="143">
                  <a:moveTo>
                    <a:pt x="145" y="74"/>
                  </a:moveTo>
                  <a:cubicBezTo>
                    <a:pt x="145" y="82"/>
                    <a:pt x="133" y="88"/>
                    <a:pt x="133" y="88"/>
                  </a:cubicBezTo>
                  <a:cubicBezTo>
                    <a:pt x="8" y="143"/>
                    <a:pt x="8" y="143"/>
                    <a:pt x="8" y="143"/>
                  </a:cubicBezTo>
                  <a:cubicBezTo>
                    <a:pt x="8" y="143"/>
                    <a:pt x="4" y="143"/>
                    <a:pt x="2" y="141"/>
                  </a:cubicBezTo>
                  <a:cubicBezTo>
                    <a:pt x="0" y="139"/>
                    <a:pt x="0" y="135"/>
                    <a:pt x="0" y="135"/>
                  </a:cubicBezTo>
                  <a:cubicBezTo>
                    <a:pt x="6" y="108"/>
                    <a:pt x="6" y="108"/>
                    <a:pt x="6" y="108"/>
                  </a:cubicBezTo>
                  <a:cubicBezTo>
                    <a:pt x="6" y="108"/>
                    <a:pt x="50" y="92"/>
                    <a:pt x="50" y="73"/>
                  </a:cubicBezTo>
                  <a:cubicBezTo>
                    <a:pt x="49" y="57"/>
                    <a:pt x="21" y="44"/>
                    <a:pt x="21" y="44"/>
                  </a:cubicBezTo>
                  <a:cubicBezTo>
                    <a:pt x="29" y="8"/>
                    <a:pt x="29" y="8"/>
                    <a:pt x="29" y="8"/>
                  </a:cubicBezTo>
                  <a:cubicBezTo>
                    <a:pt x="29" y="8"/>
                    <a:pt x="31" y="3"/>
                    <a:pt x="36" y="1"/>
                  </a:cubicBezTo>
                  <a:cubicBezTo>
                    <a:pt x="40" y="0"/>
                    <a:pt x="44" y="3"/>
                    <a:pt x="44" y="3"/>
                  </a:cubicBezTo>
                  <a:cubicBezTo>
                    <a:pt x="138" y="61"/>
                    <a:pt x="138" y="61"/>
                    <a:pt x="138" y="61"/>
                  </a:cubicBezTo>
                  <a:cubicBezTo>
                    <a:pt x="138" y="61"/>
                    <a:pt x="145" y="65"/>
                    <a:pt x="145" y="74"/>
                  </a:cubicBezTo>
                  <a:close/>
                </a:path>
              </a:pathLst>
            </a:custGeom>
            <a:solidFill>
              <a:schemeClr val="accent4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2" tIns="48205" rIns="96412" bIns="48205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20000"/>
                </a:lnSpc>
              </a:pPr>
              <a:endParaRPr lang="zh-CN" altLang="en-US" sz="2001" kern="0">
                <a:solidFill>
                  <a:sysClr val="window" lastClr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8" name="Freeform 17"/>
            <p:cNvSpPr>
              <a:spLocks/>
            </p:cNvSpPr>
            <p:nvPr/>
          </p:nvSpPr>
          <p:spPr bwMode="auto">
            <a:xfrm>
              <a:off x="5601916" y="3404365"/>
              <a:ext cx="1481733" cy="1458656"/>
            </a:xfrm>
            <a:custGeom>
              <a:avLst/>
              <a:gdLst>
                <a:gd name="T0" fmla="*/ 145 w 145"/>
                <a:gd name="T1" fmla="*/ 74 h 143"/>
                <a:gd name="T2" fmla="*/ 133 w 145"/>
                <a:gd name="T3" fmla="*/ 88 h 143"/>
                <a:gd name="T4" fmla="*/ 8 w 145"/>
                <a:gd name="T5" fmla="*/ 143 h 143"/>
                <a:gd name="T6" fmla="*/ 2 w 145"/>
                <a:gd name="T7" fmla="*/ 141 h 143"/>
                <a:gd name="T8" fmla="*/ 0 w 145"/>
                <a:gd name="T9" fmla="*/ 135 h 143"/>
                <a:gd name="T10" fmla="*/ 6 w 145"/>
                <a:gd name="T11" fmla="*/ 108 h 143"/>
                <a:gd name="T12" fmla="*/ 50 w 145"/>
                <a:gd name="T13" fmla="*/ 73 h 143"/>
                <a:gd name="T14" fmla="*/ 21 w 145"/>
                <a:gd name="T15" fmla="*/ 44 h 143"/>
                <a:gd name="T16" fmla="*/ 29 w 145"/>
                <a:gd name="T17" fmla="*/ 8 h 143"/>
                <a:gd name="T18" fmla="*/ 36 w 145"/>
                <a:gd name="T19" fmla="*/ 1 h 143"/>
                <a:gd name="T20" fmla="*/ 44 w 145"/>
                <a:gd name="T21" fmla="*/ 3 h 143"/>
                <a:gd name="T22" fmla="*/ 138 w 145"/>
                <a:gd name="T23" fmla="*/ 61 h 143"/>
                <a:gd name="T24" fmla="*/ 145 w 145"/>
                <a:gd name="T25" fmla="*/ 74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5" h="143">
                  <a:moveTo>
                    <a:pt x="145" y="74"/>
                  </a:moveTo>
                  <a:cubicBezTo>
                    <a:pt x="145" y="82"/>
                    <a:pt x="133" y="88"/>
                    <a:pt x="133" y="88"/>
                  </a:cubicBezTo>
                  <a:cubicBezTo>
                    <a:pt x="8" y="143"/>
                    <a:pt x="8" y="143"/>
                    <a:pt x="8" y="143"/>
                  </a:cubicBezTo>
                  <a:cubicBezTo>
                    <a:pt x="8" y="143"/>
                    <a:pt x="4" y="143"/>
                    <a:pt x="2" y="141"/>
                  </a:cubicBezTo>
                  <a:cubicBezTo>
                    <a:pt x="0" y="139"/>
                    <a:pt x="0" y="135"/>
                    <a:pt x="0" y="135"/>
                  </a:cubicBezTo>
                  <a:cubicBezTo>
                    <a:pt x="6" y="108"/>
                    <a:pt x="6" y="108"/>
                    <a:pt x="6" y="108"/>
                  </a:cubicBezTo>
                  <a:cubicBezTo>
                    <a:pt x="6" y="108"/>
                    <a:pt x="50" y="92"/>
                    <a:pt x="50" y="73"/>
                  </a:cubicBezTo>
                  <a:cubicBezTo>
                    <a:pt x="49" y="57"/>
                    <a:pt x="21" y="44"/>
                    <a:pt x="21" y="44"/>
                  </a:cubicBezTo>
                  <a:cubicBezTo>
                    <a:pt x="29" y="8"/>
                    <a:pt x="29" y="8"/>
                    <a:pt x="29" y="8"/>
                  </a:cubicBezTo>
                  <a:cubicBezTo>
                    <a:pt x="29" y="8"/>
                    <a:pt x="31" y="3"/>
                    <a:pt x="36" y="1"/>
                  </a:cubicBezTo>
                  <a:cubicBezTo>
                    <a:pt x="40" y="0"/>
                    <a:pt x="44" y="3"/>
                    <a:pt x="44" y="3"/>
                  </a:cubicBezTo>
                  <a:cubicBezTo>
                    <a:pt x="138" y="61"/>
                    <a:pt x="138" y="61"/>
                    <a:pt x="138" y="61"/>
                  </a:cubicBezTo>
                  <a:cubicBezTo>
                    <a:pt x="138" y="61"/>
                    <a:pt x="145" y="65"/>
                    <a:pt x="145" y="74"/>
                  </a:cubicBezTo>
                  <a:close/>
                </a:path>
              </a:pathLst>
            </a:custGeom>
            <a:solidFill>
              <a:srgbClr val="0070C0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2" tIns="48205" rIns="96412" bIns="48205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20000"/>
                </a:lnSpc>
              </a:pPr>
              <a:endParaRPr lang="zh-CN" altLang="en-US" sz="2001" kern="0">
                <a:solidFill>
                  <a:sysClr val="window" lastClr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9" name="Freeform 18"/>
            <p:cNvSpPr>
              <a:spLocks/>
            </p:cNvSpPr>
            <p:nvPr/>
          </p:nvSpPr>
          <p:spPr bwMode="auto">
            <a:xfrm>
              <a:off x="4682222" y="3523355"/>
              <a:ext cx="1295485" cy="1265818"/>
            </a:xfrm>
            <a:custGeom>
              <a:avLst/>
              <a:gdLst>
                <a:gd name="T0" fmla="*/ 127 w 127"/>
                <a:gd name="T1" fmla="*/ 64 h 124"/>
                <a:gd name="T2" fmla="*/ 117 w 127"/>
                <a:gd name="T3" fmla="*/ 76 h 124"/>
                <a:gd name="T4" fmla="*/ 8 w 127"/>
                <a:gd name="T5" fmla="*/ 124 h 124"/>
                <a:gd name="T6" fmla="*/ 2 w 127"/>
                <a:gd name="T7" fmla="*/ 123 h 124"/>
                <a:gd name="T8" fmla="*/ 1 w 127"/>
                <a:gd name="T9" fmla="*/ 118 h 124"/>
                <a:gd name="T10" fmla="*/ 6 w 127"/>
                <a:gd name="T11" fmla="*/ 94 h 124"/>
                <a:gd name="T12" fmla="*/ 39 w 127"/>
                <a:gd name="T13" fmla="*/ 62 h 124"/>
                <a:gd name="T14" fmla="*/ 19 w 127"/>
                <a:gd name="T15" fmla="*/ 38 h 124"/>
                <a:gd name="T16" fmla="*/ 26 w 127"/>
                <a:gd name="T17" fmla="*/ 6 h 124"/>
                <a:gd name="T18" fmla="*/ 32 w 127"/>
                <a:gd name="T19" fmla="*/ 1 h 124"/>
                <a:gd name="T20" fmla="*/ 39 w 127"/>
                <a:gd name="T21" fmla="*/ 2 h 124"/>
                <a:gd name="T22" fmla="*/ 121 w 127"/>
                <a:gd name="T23" fmla="*/ 52 h 124"/>
                <a:gd name="T24" fmla="*/ 127 w 127"/>
                <a:gd name="T25" fmla="*/ 64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7" h="124">
                  <a:moveTo>
                    <a:pt x="127" y="64"/>
                  </a:moveTo>
                  <a:cubicBezTo>
                    <a:pt x="127" y="71"/>
                    <a:pt x="117" y="76"/>
                    <a:pt x="117" y="76"/>
                  </a:cubicBezTo>
                  <a:cubicBezTo>
                    <a:pt x="8" y="124"/>
                    <a:pt x="8" y="124"/>
                    <a:pt x="8" y="124"/>
                  </a:cubicBezTo>
                  <a:cubicBezTo>
                    <a:pt x="8" y="124"/>
                    <a:pt x="4" y="124"/>
                    <a:pt x="2" y="123"/>
                  </a:cubicBezTo>
                  <a:cubicBezTo>
                    <a:pt x="0" y="121"/>
                    <a:pt x="1" y="118"/>
                    <a:pt x="1" y="118"/>
                  </a:cubicBezTo>
                  <a:cubicBezTo>
                    <a:pt x="6" y="94"/>
                    <a:pt x="6" y="94"/>
                    <a:pt x="6" y="94"/>
                  </a:cubicBezTo>
                  <a:cubicBezTo>
                    <a:pt x="6" y="94"/>
                    <a:pt x="39" y="81"/>
                    <a:pt x="39" y="62"/>
                  </a:cubicBezTo>
                  <a:cubicBezTo>
                    <a:pt x="40" y="48"/>
                    <a:pt x="19" y="38"/>
                    <a:pt x="19" y="38"/>
                  </a:cubicBezTo>
                  <a:cubicBezTo>
                    <a:pt x="26" y="6"/>
                    <a:pt x="26" y="6"/>
                    <a:pt x="26" y="6"/>
                  </a:cubicBezTo>
                  <a:cubicBezTo>
                    <a:pt x="26" y="6"/>
                    <a:pt x="28" y="2"/>
                    <a:pt x="32" y="1"/>
                  </a:cubicBezTo>
                  <a:cubicBezTo>
                    <a:pt x="36" y="0"/>
                    <a:pt x="39" y="2"/>
                    <a:pt x="39" y="2"/>
                  </a:cubicBezTo>
                  <a:cubicBezTo>
                    <a:pt x="121" y="52"/>
                    <a:pt x="121" y="52"/>
                    <a:pt x="121" y="52"/>
                  </a:cubicBezTo>
                  <a:cubicBezTo>
                    <a:pt x="121" y="52"/>
                    <a:pt x="127" y="57"/>
                    <a:pt x="127" y="64"/>
                  </a:cubicBezTo>
                  <a:close/>
                </a:path>
              </a:pathLst>
            </a:custGeom>
            <a:solidFill>
              <a:schemeClr val="accent2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2" tIns="48205" rIns="96412" bIns="48205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20000"/>
                </a:lnSpc>
              </a:pPr>
              <a:endParaRPr lang="zh-CN" altLang="en-US" sz="2001" kern="0">
                <a:solidFill>
                  <a:sysClr val="window" lastClr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0" name="Freeform 19"/>
            <p:cNvSpPr>
              <a:spLocks/>
            </p:cNvSpPr>
            <p:nvPr/>
          </p:nvSpPr>
          <p:spPr bwMode="auto">
            <a:xfrm>
              <a:off x="3960309" y="3649946"/>
              <a:ext cx="1028477" cy="1041662"/>
            </a:xfrm>
            <a:custGeom>
              <a:avLst/>
              <a:gdLst>
                <a:gd name="T0" fmla="*/ 15 w 101"/>
                <a:gd name="T1" fmla="*/ 31 h 102"/>
                <a:gd name="T2" fmla="*/ 21 w 101"/>
                <a:gd name="T3" fmla="*/ 5 h 102"/>
                <a:gd name="T4" fmla="*/ 26 w 101"/>
                <a:gd name="T5" fmla="*/ 1 h 102"/>
                <a:gd name="T6" fmla="*/ 32 w 101"/>
                <a:gd name="T7" fmla="*/ 2 h 102"/>
                <a:gd name="T8" fmla="*/ 95 w 101"/>
                <a:gd name="T9" fmla="*/ 41 h 102"/>
                <a:gd name="T10" fmla="*/ 101 w 101"/>
                <a:gd name="T11" fmla="*/ 51 h 102"/>
                <a:gd name="T12" fmla="*/ 94 w 101"/>
                <a:gd name="T13" fmla="*/ 63 h 102"/>
                <a:gd name="T14" fmla="*/ 6 w 101"/>
                <a:gd name="T15" fmla="*/ 102 h 102"/>
                <a:gd name="T16" fmla="*/ 2 w 101"/>
                <a:gd name="T17" fmla="*/ 101 h 102"/>
                <a:gd name="T18" fmla="*/ 0 w 101"/>
                <a:gd name="T19" fmla="*/ 97 h 102"/>
                <a:gd name="T20" fmla="*/ 5 w 101"/>
                <a:gd name="T21" fmla="*/ 77 h 102"/>
                <a:gd name="T22" fmla="*/ 15 w 101"/>
                <a:gd name="T23" fmla="*/ 31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1" h="102">
                  <a:moveTo>
                    <a:pt x="15" y="31"/>
                  </a:moveTo>
                  <a:cubicBezTo>
                    <a:pt x="21" y="5"/>
                    <a:pt x="21" y="5"/>
                    <a:pt x="21" y="5"/>
                  </a:cubicBezTo>
                  <a:cubicBezTo>
                    <a:pt x="21" y="5"/>
                    <a:pt x="22" y="2"/>
                    <a:pt x="26" y="1"/>
                  </a:cubicBezTo>
                  <a:cubicBezTo>
                    <a:pt x="29" y="0"/>
                    <a:pt x="32" y="2"/>
                    <a:pt x="32" y="2"/>
                  </a:cubicBezTo>
                  <a:cubicBezTo>
                    <a:pt x="95" y="41"/>
                    <a:pt x="95" y="41"/>
                    <a:pt x="95" y="41"/>
                  </a:cubicBezTo>
                  <a:cubicBezTo>
                    <a:pt x="95" y="41"/>
                    <a:pt x="101" y="46"/>
                    <a:pt x="101" y="51"/>
                  </a:cubicBezTo>
                  <a:cubicBezTo>
                    <a:pt x="101" y="60"/>
                    <a:pt x="94" y="63"/>
                    <a:pt x="94" y="63"/>
                  </a:cubicBezTo>
                  <a:cubicBezTo>
                    <a:pt x="6" y="102"/>
                    <a:pt x="6" y="102"/>
                    <a:pt x="6" y="102"/>
                  </a:cubicBezTo>
                  <a:cubicBezTo>
                    <a:pt x="6" y="102"/>
                    <a:pt x="3" y="102"/>
                    <a:pt x="2" y="101"/>
                  </a:cubicBezTo>
                  <a:cubicBezTo>
                    <a:pt x="0" y="99"/>
                    <a:pt x="0" y="97"/>
                    <a:pt x="0" y="97"/>
                  </a:cubicBezTo>
                  <a:cubicBezTo>
                    <a:pt x="5" y="77"/>
                    <a:pt x="5" y="77"/>
                    <a:pt x="5" y="77"/>
                  </a:cubicBezTo>
                  <a:lnTo>
                    <a:pt x="15" y="31"/>
                  </a:lnTo>
                  <a:close/>
                </a:path>
              </a:pathLst>
            </a:custGeom>
            <a:solidFill>
              <a:srgbClr val="0070C0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2" tIns="48205" rIns="96412" bIns="48205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20000"/>
                </a:lnSpc>
              </a:pPr>
              <a:endParaRPr lang="zh-CN" altLang="en-US" sz="2001" kern="0">
                <a:solidFill>
                  <a:sysClr val="window" lastClr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11" name="任意多边形 100"/>
          <p:cNvSpPr/>
          <p:nvPr/>
        </p:nvSpPr>
        <p:spPr bwMode="auto">
          <a:xfrm>
            <a:off x="8364309" y="3648319"/>
            <a:ext cx="2940691" cy="330755"/>
          </a:xfrm>
          <a:custGeom>
            <a:avLst/>
            <a:gdLst>
              <a:gd name="connsiteX0" fmla="*/ 0 w 1600200"/>
              <a:gd name="connsiteY0" fmla="*/ 552450 h 552450"/>
              <a:gd name="connsiteX1" fmla="*/ 171450 w 1600200"/>
              <a:gd name="connsiteY1" fmla="*/ 0 h 552450"/>
              <a:gd name="connsiteX2" fmla="*/ 1600200 w 1600200"/>
              <a:gd name="connsiteY2" fmla="*/ 0 h 552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00200" h="552450">
                <a:moveTo>
                  <a:pt x="0" y="552450"/>
                </a:moveTo>
                <a:lnTo>
                  <a:pt x="171450" y="0"/>
                </a:lnTo>
                <a:lnTo>
                  <a:pt x="1600200" y="0"/>
                </a:lnTo>
              </a:path>
            </a:pathLst>
          </a:custGeom>
          <a:noFill/>
          <a:ln w="12700" cap="flat" cmpd="sng" algn="ctr">
            <a:solidFill>
              <a:schemeClr val="bg1">
                <a:lumMod val="65000"/>
              </a:schemeClr>
            </a:solidFill>
            <a:prstDash val="solid"/>
            <a:headEnd type="oval" w="med" len="med"/>
            <a:tailEnd type="stealth" w="med" len="med"/>
          </a:ln>
          <a:effectLst/>
        </p:spPr>
        <p:txBody>
          <a:bodyPr anchor="ctr"/>
          <a:lstStyle/>
          <a:p>
            <a:pPr algn="ctr" defTabSz="1054596">
              <a:lnSpc>
                <a:spcPct val="120000"/>
              </a:lnSpc>
              <a:defRPr/>
            </a:pPr>
            <a:endParaRPr lang="zh-CN" altLang="en-US" sz="1156" kern="0">
              <a:solidFill>
                <a:schemeClr val="bg1">
                  <a:lumMod val="6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2" name="任意多边形 108"/>
          <p:cNvSpPr/>
          <p:nvPr/>
        </p:nvSpPr>
        <p:spPr bwMode="auto">
          <a:xfrm flipH="1">
            <a:off x="1159902" y="4003786"/>
            <a:ext cx="2942591" cy="330755"/>
          </a:xfrm>
          <a:custGeom>
            <a:avLst/>
            <a:gdLst>
              <a:gd name="connsiteX0" fmla="*/ 0 w 1600200"/>
              <a:gd name="connsiteY0" fmla="*/ 552450 h 552450"/>
              <a:gd name="connsiteX1" fmla="*/ 171450 w 1600200"/>
              <a:gd name="connsiteY1" fmla="*/ 0 h 552450"/>
              <a:gd name="connsiteX2" fmla="*/ 1600200 w 1600200"/>
              <a:gd name="connsiteY2" fmla="*/ 0 h 552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00200" h="552450">
                <a:moveTo>
                  <a:pt x="0" y="552450"/>
                </a:moveTo>
                <a:lnTo>
                  <a:pt x="171450" y="0"/>
                </a:lnTo>
                <a:lnTo>
                  <a:pt x="1600200" y="0"/>
                </a:lnTo>
              </a:path>
            </a:pathLst>
          </a:custGeom>
          <a:noFill/>
          <a:ln w="12700" cap="flat" cmpd="sng" algn="ctr">
            <a:solidFill>
              <a:schemeClr val="bg1">
                <a:lumMod val="65000"/>
              </a:schemeClr>
            </a:solidFill>
            <a:prstDash val="solid"/>
            <a:headEnd type="oval" w="med" len="med"/>
            <a:tailEnd type="stealth" w="med" len="med"/>
          </a:ln>
          <a:effectLst/>
        </p:spPr>
        <p:txBody>
          <a:bodyPr anchor="ctr"/>
          <a:lstStyle/>
          <a:p>
            <a:pPr algn="ctr" defTabSz="1054596">
              <a:lnSpc>
                <a:spcPct val="120000"/>
              </a:lnSpc>
              <a:defRPr/>
            </a:pPr>
            <a:endParaRPr lang="zh-CN" altLang="en-US" sz="1156" kern="0">
              <a:solidFill>
                <a:schemeClr val="bg1">
                  <a:lumMod val="6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3" name="任意多边形 112"/>
          <p:cNvSpPr/>
          <p:nvPr/>
        </p:nvSpPr>
        <p:spPr>
          <a:xfrm>
            <a:off x="6528033" y="2840436"/>
            <a:ext cx="775566" cy="1155749"/>
          </a:xfrm>
          <a:custGeom>
            <a:avLst/>
            <a:gdLst>
              <a:gd name="connsiteX0" fmla="*/ 0 w 647700"/>
              <a:gd name="connsiteY0" fmla="*/ 965200 h 965200"/>
              <a:gd name="connsiteX1" fmla="*/ 152400 w 647700"/>
              <a:gd name="connsiteY1" fmla="*/ 508000 h 965200"/>
              <a:gd name="connsiteX2" fmla="*/ 647700 w 647700"/>
              <a:gd name="connsiteY2" fmla="*/ 0 h 965200"/>
              <a:gd name="connsiteX0" fmla="*/ 0 w 647700"/>
              <a:gd name="connsiteY0" fmla="*/ 965200 h 965200"/>
              <a:gd name="connsiteX1" fmla="*/ 101600 w 647700"/>
              <a:gd name="connsiteY1" fmla="*/ 520700 h 965200"/>
              <a:gd name="connsiteX2" fmla="*/ 647700 w 647700"/>
              <a:gd name="connsiteY2" fmla="*/ 0 h 965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47700" h="965200">
                <a:moveTo>
                  <a:pt x="0" y="965200"/>
                </a:moveTo>
                <a:lnTo>
                  <a:pt x="101600" y="520700"/>
                </a:lnTo>
                <a:lnTo>
                  <a:pt x="647700" y="0"/>
                </a:lnTo>
              </a:path>
            </a:pathLst>
          </a:custGeom>
          <a:noFill/>
          <a:ln w="12700" cap="flat" cmpd="sng" algn="ctr">
            <a:solidFill>
              <a:schemeClr val="bg1">
                <a:lumMod val="65000"/>
              </a:schemeClr>
            </a:solidFill>
            <a:prstDash val="solid"/>
            <a:headEnd type="oval" w="med" len="med"/>
            <a:tailEnd type="stealth" w="med" len="med"/>
          </a:ln>
          <a:effectLst/>
        </p:spPr>
        <p:txBody>
          <a:bodyPr anchor="ctr"/>
          <a:lstStyle/>
          <a:p>
            <a:pPr algn="ctr" defTabSz="1054596">
              <a:lnSpc>
                <a:spcPct val="120000"/>
              </a:lnSpc>
              <a:defRPr/>
            </a:pPr>
            <a:endParaRPr lang="zh-CN" altLang="en-US" sz="1156" kern="0">
              <a:solidFill>
                <a:schemeClr val="bg1">
                  <a:lumMod val="6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4" name="任意多边形 113"/>
          <p:cNvSpPr/>
          <p:nvPr/>
        </p:nvSpPr>
        <p:spPr>
          <a:xfrm flipH="1">
            <a:off x="4553001" y="2832833"/>
            <a:ext cx="775566" cy="1155749"/>
          </a:xfrm>
          <a:custGeom>
            <a:avLst/>
            <a:gdLst>
              <a:gd name="connsiteX0" fmla="*/ 0 w 647700"/>
              <a:gd name="connsiteY0" fmla="*/ 965200 h 965200"/>
              <a:gd name="connsiteX1" fmla="*/ 152400 w 647700"/>
              <a:gd name="connsiteY1" fmla="*/ 508000 h 965200"/>
              <a:gd name="connsiteX2" fmla="*/ 647700 w 647700"/>
              <a:gd name="connsiteY2" fmla="*/ 0 h 965200"/>
              <a:gd name="connsiteX0" fmla="*/ 0 w 647700"/>
              <a:gd name="connsiteY0" fmla="*/ 965200 h 965200"/>
              <a:gd name="connsiteX1" fmla="*/ 101600 w 647700"/>
              <a:gd name="connsiteY1" fmla="*/ 520700 h 965200"/>
              <a:gd name="connsiteX2" fmla="*/ 647700 w 647700"/>
              <a:gd name="connsiteY2" fmla="*/ 0 h 965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47700" h="965200">
                <a:moveTo>
                  <a:pt x="0" y="965200"/>
                </a:moveTo>
                <a:lnTo>
                  <a:pt x="101600" y="520700"/>
                </a:lnTo>
                <a:lnTo>
                  <a:pt x="647700" y="0"/>
                </a:lnTo>
              </a:path>
            </a:pathLst>
          </a:custGeom>
          <a:noFill/>
          <a:ln w="12700" cap="flat" cmpd="sng" algn="ctr">
            <a:solidFill>
              <a:schemeClr val="bg1">
                <a:lumMod val="65000"/>
              </a:schemeClr>
            </a:solidFill>
            <a:prstDash val="solid"/>
            <a:headEnd type="oval" w="med" len="med"/>
            <a:tailEnd type="stealth" w="med" len="med"/>
          </a:ln>
          <a:effectLst/>
        </p:spPr>
        <p:txBody>
          <a:bodyPr anchor="ctr"/>
          <a:lstStyle/>
          <a:p>
            <a:pPr algn="ctr" defTabSz="1054596">
              <a:lnSpc>
                <a:spcPct val="120000"/>
              </a:lnSpc>
              <a:defRPr/>
            </a:pPr>
            <a:endParaRPr lang="zh-CN" altLang="en-US" sz="1156" kern="0">
              <a:solidFill>
                <a:schemeClr val="bg1">
                  <a:lumMod val="6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6" name="Freeform 6"/>
          <p:cNvSpPr>
            <a:spLocks noChangeAspect="1" noEditPoints="1"/>
          </p:cNvSpPr>
          <p:nvPr/>
        </p:nvSpPr>
        <p:spPr bwMode="auto">
          <a:xfrm>
            <a:off x="4291300" y="4187760"/>
            <a:ext cx="261706" cy="278781"/>
          </a:xfrm>
          <a:custGeom>
            <a:avLst/>
            <a:gdLst>
              <a:gd name="T0" fmla="*/ 67 w 376"/>
              <a:gd name="T1" fmla="*/ 3 h 401"/>
              <a:gd name="T2" fmla="*/ 62 w 376"/>
              <a:gd name="T3" fmla="*/ 3 h 401"/>
              <a:gd name="T4" fmla="*/ 0 w 376"/>
              <a:gd name="T5" fmla="*/ 159 h 401"/>
              <a:gd name="T6" fmla="*/ 65 w 376"/>
              <a:gd name="T7" fmla="*/ 223 h 401"/>
              <a:gd name="T8" fmla="*/ 129 w 376"/>
              <a:gd name="T9" fmla="*/ 159 h 401"/>
              <a:gd name="T10" fmla="*/ 67 w 376"/>
              <a:gd name="T11" fmla="*/ 3 h 401"/>
              <a:gd name="T12" fmla="*/ 313 w 376"/>
              <a:gd name="T13" fmla="*/ 3 h 401"/>
              <a:gd name="T14" fmla="*/ 309 w 376"/>
              <a:gd name="T15" fmla="*/ 3 h 401"/>
              <a:gd name="T16" fmla="*/ 246 w 376"/>
              <a:gd name="T17" fmla="*/ 159 h 401"/>
              <a:gd name="T18" fmla="*/ 311 w 376"/>
              <a:gd name="T19" fmla="*/ 223 h 401"/>
              <a:gd name="T20" fmla="*/ 376 w 376"/>
              <a:gd name="T21" fmla="*/ 159 h 401"/>
              <a:gd name="T22" fmla="*/ 313 w 376"/>
              <a:gd name="T23" fmla="*/ 3 h 401"/>
              <a:gd name="T24" fmla="*/ 185 w 376"/>
              <a:gd name="T25" fmla="*/ 180 h 401"/>
              <a:gd name="T26" fmla="*/ 123 w 376"/>
              <a:gd name="T27" fmla="*/ 337 h 401"/>
              <a:gd name="T28" fmla="*/ 188 w 376"/>
              <a:gd name="T29" fmla="*/ 401 h 401"/>
              <a:gd name="T30" fmla="*/ 253 w 376"/>
              <a:gd name="T31" fmla="*/ 337 h 401"/>
              <a:gd name="T32" fmla="*/ 190 w 376"/>
              <a:gd name="T33" fmla="*/ 180 h 401"/>
              <a:gd name="T34" fmla="*/ 185 w 376"/>
              <a:gd name="T35" fmla="*/ 180 h 4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376" h="401">
                <a:moveTo>
                  <a:pt x="67" y="3"/>
                </a:moveTo>
                <a:cubicBezTo>
                  <a:pt x="67" y="0"/>
                  <a:pt x="62" y="0"/>
                  <a:pt x="62" y="3"/>
                </a:cubicBezTo>
                <a:cubicBezTo>
                  <a:pt x="52" y="85"/>
                  <a:pt x="0" y="102"/>
                  <a:pt x="0" y="159"/>
                </a:cubicBezTo>
                <a:cubicBezTo>
                  <a:pt x="0" y="195"/>
                  <a:pt x="29" y="223"/>
                  <a:pt x="65" y="223"/>
                </a:cubicBezTo>
                <a:cubicBezTo>
                  <a:pt x="100" y="223"/>
                  <a:pt x="129" y="195"/>
                  <a:pt x="129" y="159"/>
                </a:cubicBezTo>
                <a:cubicBezTo>
                  <a:pt x="129" y="102"/>
                  <a:pt x="77" y="85"/>
                  <a:pt x="67" y="3"/>
                </a:cubicBezTo>
                <a:close/>
                <a:moveTo>
                  <a:pt x="313" y="3"/>
                </a:moveTo>
                <a:cubicBezTo>
                  <a:pt x="313" y="0"/>
                  <a:pt x="309" y="0"/>
                  <a:pt x="309" y="3"/>
                </a:cubicBezTo>
                <a:cubicBezTo>
                  <a:pt x="298" y="85"/>
                  <a:pt x="246" y="102"/>
                  <a:pt x="246" y="159"/>
                </a:cubicBezTo>
                <a:cubicBezTo>
                  <a:pt x="246" y="195"/>
                  <a:pt x="276" y="223"/>
                  <a:pt x="311" y="223"/>
                </a:cubicBezTo>
                <a:cubicBezTo>
                  <a:pt x="346" y="223"/>
                  <a:pt x="376" y="195"/>
                  <a:pt x="376" y="159"/>
                </a:cubicBezTo>
                <a:cubicBezTo>
                  <a:pt x="376" y="102"/>
                  <a:pt x="324" y="85"/>
                  <a:pt x="313" y="3"/>
                </a:cubicBezTo>
                <a:close/>
                <a:moveTo>
                  <a:pt x="185" y="180"/>
                </a:moveTo>
                <a:cubicBezTo>
                  <a:pt x="175" y="263"/>
                  <a:pt x="123" y="280"/>
                  <a:pt x="123" y="337"/>
                </a:cubicBezTo>
                <a:cubicBezTo>
                  <a:pt x="123" y="372"/>
                  <a:pt x="153" y="401"/>
                  <a:pt x="188" y="401"/>
                </a:cubicBezTo>
                <a:cubicBezTo>
                  <a:pt x="223" y="401"/>
                  <a:pt x="253" y="372"/>
                  <a:pt x="253" y="337"/>
                </a:cubicBezTo>
                <a:cubicBezTo>
                  <a:pt x="253" y="280"/>
                  <a:pt x="200" y="263"/>
                  <a:pt x="190" y="180"/>
                </a:cubicBezTo>
                <a:cubicBezTo>
                  <a:pt x="190" y="178"/>
                  <a:pt x="186" y="178"/>
                  <a:pt x="185" y="18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05461" tIns="52729" rIns="105461" bIns="52729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2077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7" name="Freeform 11"/>
          <p:cNvSpPr>
            <a:spLocks noChangeAspect="1" noEditPoints="1"/>
          </p:cNvSpPr>
          <p:nvPr/>
        </p:nvSpPr>
        <p:spPr bwMode="auto">
          <a:xfrm>
            <a:off x="5244538" y="4162145"/>
            <a:ext cx="337297" cy="337652"/>
          </a:xfrm>
          <a:custGeom>
            <a:avLst/>
            <a:gdLst>
              <a:gd name="T0" fmla="*/ 360 w 400"/>
              <a:gd name="T1" fmla="*/ 184 h 400"/>
              <a:gd name="T2" fmla="*/ 360 w 400"/>
              <a:gd name="T3" fmla="*/ 216 h 400"/>
              <a:gd name="T4" fmla="*/ 400 w 400"/>
              <a:gd name="T5" fmla="*/ 200 h 400"/>
              <a:gd name="T6" fmla="*/ 200 w 400"/>
              <a:gd name="T7" fmla="*/ 90 h 400"/>
              <a:gd name="T8" fmla="*/ 200 w 400"/>
              <a:gd name="T9" fmla="*/ 310 h 400"/>
              <a:gd name="T10" fmla="*/ 200 w 400"/>
              <a:gd name="T11" fmla="*/ 90 h 400"/>
              <a:gd name="T12" fmla="*/ 120 w 400"/>
              <a:gd name="T13" fmla="*/ 200 h 400"/>
              <a:gd name="T14" fmla="*/ 280 w 400"/>
              <a:gd name="T15" fmla="*/ 200 h 400"/>
              <a:gd name="T16" fmla="*/ 59 w 400"/>
              <a:gd name="T17" fmla="*/ 200 h 400"/>
              <a:gd name="T18" fmla="*/ 20 w 400"/>
              <a:gd name="T19" fmla="*/ 184 h 400"/>
              <a:gd name="T20" fmla="*/ 20 w 400"/>
              <a:gd name="T21" fmla="*/ 216 h 400"/>
              <a:gd name="T22" fmla="*/ 59 w 400"/>
              <a:gd name="T23" fmla="*/ 200 h 400"/>
              <a:gd name="T24" fmla="*/ 216 w 400"/>
              <a:gd name="T25" fmla="*/ 40 h 400"/>
              <a:gd name="T26" fmla="*/ 200 w 400"/>
              <a:gd name="T27" fmla="*/ 0 h 400"/>
              <a:gd name="T28" fmla="*/ 184 w 400"/>
              <a:gd name="T29" fmla="*/ 40 h 400"/>
              <a:gd name="T30" fmla="*/ 200 w 400"/>
              <a:gd name="T31" fmla="*/ 340 h 400"/>
              <a:gd name="T32" fmla="*/ 184 w 400"/>
              <a:gd name="T33" fmla="*/ 380 h 400"/>
              <a:gd name="T34" fmla="*/ 216 w 400"/>
              <a:gd name="T35" fmla="*/ 380 h 400"/>
              <a:gd name="T36" fmla="*/ 200 w 400"/>
              <a:gd name="T37" fmla="*/ 340 h 400"/>
              <a:gd name="T38" fmla="*/ 350 w 400"/>
              <a:gd name="T39" fmla="*/ 50 h 400"/>
              <a:gd name="T40" fmla="*/ 310 w 400"/>
              <a:gd name="T41" fmla="*/ 67 h 400"/>
              <a:gd name="T42" fmla="*/ 333 w 400"/>
              <a:gd name="T43" fmla="*/ 89 h 400"/>
              <a:gd name="T44" fmla="*/ 66 w 400"/>
              <a:gd name="T45" fmla="*/ 311 h 400"/>
              <a:gd name="T46" fmla="*/ 50 w 400"/>
              <a:gd name="T47" fmla="*/ 350 h 400"/>
              <a:gd name="T48" fmla="*/ 89 w 400"/>
              <a:gd name="T49" fmla="*/ 333 h 400"/>
              <a:gd name="T50" fmla="*/ 66 w 400"/>
              <a:gd name="T51" fmla="*/ 311 h 400"/>
              <a:gd name="T52" fmla="*/ 50 w 400"/>
              <a:gd name="T53" fmla="*/ 50 h 400"/>
              <a:gd name="T54" fmla="*/ 66 w 400"/>
              <a:gd name="T55" fmla="*/ 89 h 400"/>
              <a:gd name="T56" fmla="*/ 89 w 400"/>
              <a:gd name="T57" fmla="*/ 67 h 400"/>
              <a:gd name="T58" fmla="*/ 310 w 400"/>
              <a:gd name="T59" fmla="*/ 333 h 400"/>
              <a:gd name="T60" fmla="*/ 350 w 400"/>
              <a:gd name="T61" fmla="*/ 350 h 400"/>
              <a:gd name="T62" fmla="*/ 333 w 400"/>
              <a:gd name="T63" fmla="*/ 311 h 400"/>
              <a:gd name="T64" fmla="*/ 310 w 400"/>
              <a:gd name="T65" fmla="*/ 333 h 4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400" h="400">
                <a:moveTo>
                  <a:pt x="380" y="184"/>
                </a:moveTo>
                <a:cubicBezTo>
                  <a:pt x="376" y="184"/>
                  <a:pt x="364" y="184"/>
                  <a:pt x="360" y="184"/>
                </a:cubicBezTo>
                <a:cubicBezTo>
                  <a:pt x="349" y="184"/>
                  <a:pt x="340" y="191"/>
                  <a:pt x="340" y="200"/>
                </a:cubicBezTo>
                <a:cubicBezTo>
                  <a:pt x="340" y="209"/>
                  <a:pt x="349" y="216"/>
                  <a:pt x="360" y="216"/>
                </a:cubicBezTo>
                <a:cubicBezTo>
                  <a:pt x="364" y="216"/>
                  <a:pt x="376" y="216"/>
                  <a:pt x="380" y="216"/>
                </a:cubicBezTo>
                <a:cubicBezTo>
                  <a:pt x="391" y="216"/>
                  <a:pt x="400" y="209"/>
                  <a:pt x="400" y="200"/>
                </a:cubicBezTo>
                <a:cubicBezTo>
                  <a:pt x="400" y="191"/>
                  <a:pt x="391" y="184"/>
                  <a:pt x="380" y="184"/>
                </a:cubicBezTo>
                <a:close/>
                <a:moveTo>
                  <a:pt x="200" y="90"/>
                </a:moveTo>
                <a:cubicBezTo>
                  <a:pt x="139" y="90"/>
                  <a:pt x="90" y="139"/>
                  <a:pt x="90" y="200"/>
                </a:cubicBezTo>
                <a:cubicBezTo>
                  <a:pt x="90" y="261"/>
                  <a:pt x="139" y="310"/>
                  <a:pt x="200" y="310"/>
                </a:cubicBezTo>
                <a:cubicBezTo>
                  <a:pt x="261" y="310"/>
                  <a:pt x="310" y="261"/>
                  <a:pt x="310" y="200"/>
                </a:cubicBezTo>
                <a:cubicBezTo>
                  <a:pt x="310" y="139"/>
                  <a:pt x="261" y="90"/>
                  <a:pt x="200" y="90"/>
                </a:cubicBezTo>
                <a:close/>
                <a:moveTo>
                  <a:pt x="200" y="280"/>
                </a:moveTo>
                <a:cubicBezTo>
                  <a:pt x="156" y="280"/>
                  <a:pt x="120" y="244"/>
                  <a:pt x="120" y="200"/>
                </a:cubicBezTo>
                <a:cubicBezTo>
                  <a:pt x="120" y="156"/>
                  <a:pt x="156" y="120"/>
                  <a:pt x="200" y="120"/>
                </a:cubicBezTo>
                <a:cubicBezTo>
                  <a:pt x="244" y="120"/>
                  <a:pt x="280" y="156"/>
                  <a:pt x="280" y="200"/>
                </a:cubicBezTo>
                <a:cubicBezTo>
                  <a:pt x="280" y="244"/>
                  <a:pt x="244" y="280"/>
                  <a:pt x="200" y="280"/>
                </a:cubicBezTo>
                <a:close/>
                <a:moveTo>
                  <a:pt x="59" y="200"/>
                </a:moveTo>
                <a:cubicBezTo>
                  <a:pt x="59" y="191"/>
                  <a:pt x="51" y="184"/>
                  <a:pt x="40" y="184"/>
                </a:cubicBezTo>
                <a:cubicBezTo>
                  <a:pt x="36" y="184"/>
                  <a:pt x="23" y="184"/>
                  <a:pt x="20" y="184"/>
                </a:cubicBezTo>
                <a:cubicBezTo>
                  <a:pt x="9" y="184"/>
                  <a:pt x="0" y="191"/>
                  <a:pt x="0" y="200"/>
                </a:cubicBezTo>
                <a:cubicBezTo>
                  <a:pt x="0" y="209"/>
                  <a:pt x="9" y="216"/>
                  <a:pt x="20" y="216"/>
                </a:cubicBezTo>
                <a:cubicBezTo>
                  <a:pt x="23" y="216"/>
                  <a:pt x="36" y="216"/>
                  <a:pt x="40" y="216"/>
                </a:cubicBezTo>
                <a:cubicBezTo>
                  <a:pt x="51" y="216"/>
                  <a:pt x="59" y="209"/>
                  <a:pt x="59" y="200"/>
                </a:cubicBezTo>
                <a:close/>
                <a:moveTo>
                  <a:pt x="200" y="60"/>
                </a:moveTo>
                <a:cubicBezTo>
                  <a:pt x="209" y="60"/>
                  <a:pt x="216" y="51"/>
                  <a:pt x="216" y="40"/>
                </a:cubicBezTo>
                <a:cubicBezTo>
                  <a:pt x="216" y="36"/>
                  <a:pt x="216" y="24"/>
                  <a:pt x="216" y="20"/>
                </a:cubicBezTo>
                <a:cubicBezTo>
                  <a:pt x="216" y="9"/>
                  <a:pt x="209" y="0"/>
                  <a:pt x="200" y="0"/>
                </a:cubicBezTo>
                <a:cubicBezTo>
                  <a:pt x="191" y="0"/>
                  <a:pt x="184" y="9"/>
                  <a:pt x="184" y="20"/>
                </a:cubicBezTo>
                <a:cubicBezTo>
                  <a:pt x="184" y="24"/>
                  <a:pt x="184" y="36"/>
                  <a:pt x="184" y="40"/>
                </a:cubicBezTo>
                <a:cubicBezTo>
                  <a:pt x="184" y="51"/>
                  <a:pt x="191" y="60"/>
                  <a:pt x="200" y="60"/>
                </a:cubicBezTo>
                <a:close/>
                <a:moveTo>
                  <a:pt x="200" y="340"/>
                </a:moveTo>
                <a:cubicBezTo>
                  <a:pt x="191" y="340"/>
                  <a:pt x="184" y="349"/>
                  <a:pt x="184" y="360"/>
                </a:cubicBezTo>
                <a:cubicBezTo>
                  <a:pt x="184" y="364"/>
                  <a:pt x="184" y="376"/>
                  <a:pt x="184" y="380"/>
                </a:cubicBezTo>
                <a:cubicBezTo>
                  <a:pt x="184" y="391"/>
                  <a:pt x="191" y="400"/>
                  <a:pt x="200" y="400"/>
                </a:cubicBezTo>
                <a:cubicBezTo>
                  <a:pt x="209" y="400"/>
                  <a:pt x="216" y="391"/>
                  <a:pt x="216" y="380"/>
                </a:cubicBezTo>
                <a:cubicBezTo>
                  <a:pt x="216" y="376"/>
                  <a:pt x="216" y="364"/>
                  <a:pt x="216" y="360"/>
                </a:cubicBezTo>
                <a:cubicBezTo>
                  <a:pt x="216" y="349"/>
                  <a:pt x="209" y="340"/>
                  <a:pt x="200" y="340"/>
                </a:cubicBezTo>
                <a:close/>
                <a:moveTo>
                  <a:pt x="347" y="75"/>
                </a:moveTo>
                <a:cubicBezTo>
                  <a:pt x="355" y="67"/>
                  <a:pt x="356" y="56"/>
                  <a:pt x="350" y="50"/>
                </a:cubicBezTo>
                <a:cubicBezTo>
                  <a:pt x="344" y="44"/>
                  <a:pt x="332" y="45"/>
                  <a:pt x="324" y="53"/>
                </a:cubicBezTo>
                <a:cubicBezTo>
                  <a:pt x="322" y="55"/>
                  <a:pt x="313" y="64"/>
                  <a:pt x="310" y="67"/>
                </a:cubicBezTo>
                <a:cubicBezTo>
                  <a:pt x="303" y="74"/>
                  <a:pt x="301" y="86"/>
                  <a:pt x="308" y="92"/>
                </a:cubicBezTo>
                <a:cubicBezTo>
                  <a:pt x="314" y="98"/>
                  <a:pt x="325" y="97"/>
                  <a:pt x="333" y="89"/>
                </a:cubicBezTo>
                <a:cubicBezTo>
                  <a:pt x="335" y="87"/>
                  <a:pt x="345" y="77"/>
                  <a:pt x="347" y="75"/>
                </a:cubicBezTo>
                <a:close/>
                <a:moveTo>
                  <a:pt x="66" y="311"/>
                </a:moveTo>
                <a:cubicBezTo>
                  <a:pt x="64" y="313"/>
                  <a:pt x="55" y="322"/>
                  <a:pt x="52" y="325"/>
                </a:cubicBezTo>
                <a:cubicBezTo>
                  <a:pt x="45" y="332"/>
                  <a:pt x="43" y="344"/>
                  <a:pt x="50" y="350"/>
                </a:cubicBezTo>
                <a:cubicBezTo>
                  <a:pt x="56" y="356"/>
                  <a:pt x="67" y="355"/>
                  <a:pt x="75" y="347"/>
                </a:cubicBezTo>
                <a:cubicBezTo>
                  <a:pt x="77" y="345"/>
                  <a:pt x="87" y="335"/>
                  <a:pt x="89" y="333"/>
                </a:cubicBezTo>
                <a:cubicBezTo>
                  <a:pt x="97" y="325"/>
                  <a:pt x="98" y="314"/>
                  <a:pt x="92" y="308"/>
                </a:cubicBezTo>
                <a:cubicBezTo>
                  <a:pt x="86" y="302"/>
                  <a:pt x="74" y="303"/>
                  <a:pt x="66" y="311"/>
                </a:cubicBezTo>
                <a:close/>
                <a:moveTo>
                  <a:pt x="75" y="53"/>
                </a:moveTo>
                <a:cubicBezTo>
                  <a:pt x="67" y="45"/>
                  <a:pt x="56" y="44"/>
                  <a:pt x="50" y="50"/>
                </a:cubicBezTo>
                <a:cubicBezTo>
                  <a:pt x="43" y="56"/>
                  <a:pt x="45" y="67"/>
                  <a:pt x="52" y="75"/>
                </a:cubicBezTo>
                <a:cubicBezTo>
                  <a:pt x="55" y="77"/>
                  <a:pt x="64" y="87"/>
                  <a:pt x="66" y="89"/>
                </a:cubicBezTo>
                <a:cubicBezTo>
                  <a:pt x="74" y="97"/>
                  <a:pt x="86" y="98"/>
                  <a:pt x="92" y="92"/>
                </a:cubicBezTo>
                <a:cubicBezTo>
                  <a:pt x="98" y="86"/>
                  <a:pt x="97" y="74"/>
                  <a:pt x="89" y="67"/>
                </a:cubicBezTo>
                <a:cubicBezTo>
                  <a:pt x="87" y="64"/>
                  <a:pt x="77" y="55"/>
                  <a:pt x="75" y="53"/>
                </a:cubicBezTo>
                <a:close/>
                <a:moveTo>
                  <a:pt x="310" y="333"/>
                </a:moveTo>
                <a:cubicBezTo>
                  <a:pt x="313" y="335"/>
                  <a:pt x="322" y="345"/>
                  <a:pt x="324" y="347"/>
                </a:cubicBezTo>
                <a:cubicBezTo>
                  <a:pt x="332" y="355"/>
                  <a:pt x="344" y="356"/>
                  <a:pt x="350" y="350"/>
                </a:cubicBezTo>
                <a:cubicBezTo>
                  <a:pt x="356" y="344"/>
                  <a:pt x="355" y="332"/>
                  <a:pt x="347" y="325"/>
                </a:cubicBezTo>
                <a:cubicBezTo>
                  <a:pt x="345" y="322"/>
                  <a:pt x="335" y="313"/>
                  <a:pt x="333" y="311"/>
                </a:cubicBezTo>
                <a:cubicBezTo>
                  <a:pt x="325" y="303"/>
                  <a:pt x="314" y="302"/>
                  <a:pt x="308" y="308"/>
                </a:cubicBezTo>
                <a:cubicBezTo>
                  <a:pt x="301" y="314"/>
                  <a:pt x="303" y="325"/>
                  <a:pt x="310" y="33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05461" tIns="52729" rIns="105461" bIns="52729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2077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8" name="Freeform 21"/>
          <p:cNvSpPr>
            <a:spLocks noChangeAspect="1" noEditPoints="1"/>
          </p:cNvSpPr>
          <p:nvPr/>
        </p:nvSpPr>
        <p:spPr bwMode="auto">
          <a:xfrm>
            <a:off x="6517632" y="4176682"/>
            <a:ext cx="293862" cy="294789"/>
          </a:xfrm>
          <a:custGeom>
            <a:avLst/>
            <a:gdLst>
              <a:gd name="T0" fmla="*/ 390 w 403"/>
              <a:gd name="T1" fmla="*/ 150 h 404"/>
              <a:gd name="T2" fmla="*/ 241 w 403"/>
              <a:gd name="T3" fmla="*/ 110 h 404"/>
              <a:gd name="T4" fmla="*/ 215 w 403"/>
              <a:gd name="T5" fmla="*/ 13 h 404"/>
              <a:gd name="T6" fmla="*/ 195 w 403"/>
              <a:gd name="T7" fmla="*/ 2 h 404"/>
              <a:gd name="T8" fmla="*/ 14 w 403"/>
              <a:gd name="T9" fmla="*/ 51 h 404"/>
              <a:gd name="T10" fmla="*/ 2 w 403"/>
              <a:gd name="T11" fmla="*/ 70 h 404"/>
              <a:gd name="T12" fmla="*/ 67 w 403"/>
              <a:gd name="T13" fmla="*/ 311 h 404"/>
              <a:gd name="T14" fmla="*/ 86 w 403"/>
              <a:gd name="T15" fmla="*/ 322 h 404"/>
              <a:gd name="T16" fmla="*/ 159 w 403"/>
              <a:gd name="T17" fmla="*/ 302 h 404"/>
              <a:gd name="T18" fmla="*/ 149 w 403"/>
              <a:gd name="T19" fmla="*/ 339 h 404"/>
              <a:gd name="T20" fmla="*/ 160 w 403"/>
              <a:gd name="T21" fmla="*/ 358 h 404"/>
              <a:gd name="T22" fmla="*/ 322 w 403"/>
              <a:gd name="T23" fmla="*/ 401 h 404"/>
              <a:gd name="T24" fmla="*/ 342 w 403"/>
              <a:gd name="T25" fmla="*/ 391 h 404"/>
              <a:gd name="T26" fmla="*/ 401 w 403"/>
              <a:gd name="T27" fmla="*/ 169 h 404"/>
              <a:gd name="T28" fmla="*/ 390 w 403"/>
              <a:gd name="T29" fmla="*/ 150 h 404"/>
              <a:gd name="T30" fmla="*/ 34 w 403"/>
              <a:gd name="T31" fmla="*/ 75 h 404"/>
              <a:gd name="T32" fmla="*/ 191 w 403"/>
              <a:gd name="T33" fmla="*/ 33 h 404"/>
              <a:gd name="T34" fmla="*/ 249 w 403"/>
              <a:gd name="T35" fmla="*/ 249 h 404"/>
              <a:gd name="T36" fmla="*/ 92 w 403"/>
              <a:gd name="T37" fmla="*/ 291 h 404"/>
              <a:gd name="T38" fmla="*/ 34 w 403"/>
              <a:gd name="T39" fmla="*/ 75 h 404"/>
              <a:gd name="T40" fmla="*/ 315 w 403"/>
              <a:gd name="T41" fmla="*/ 371 h 404"/>
              <a:gd name="T42" fmla="*/ 179 w 403"/>
              <a:gd name="T43" fmla="*/ 334 h 404"/>
              <a:gd name="T44" fmla="*/ 190 w 403"/>
              <a:gd name="T45" fmla="*/ 294 h 404"/>
              <a:gd name="T46" fmla="*/ 268 w 403"/>
              <a:gd name="T47" fmla="*/ 273 h 404"/>
              <a:gd name="T48" fmla="*/ 279 w 403"/>
              <a:gd name="T49" fmla="*/ 254 h 404"/>
              <a:gd name="T50" fmla="*/ 249 w 403"/>
              <a:gd name="T51" fmla="*/ 142 h 404"/>
              <a:gd name="T52" fmla="*/ 368 w 403"/>
              <a:gd name="T53" fmla="*/ 174 h 404"/>
              <a:gd name="T54" fmla="*/ 315 w 403"/>
              <a:gd name="T55" fmla="*/ 371 h 4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403" h="404">
                <a:moveTo>
                  <a:pt x="390" y="150"/>
                </a:moveTo>
                <a:cubicBezTo>
                  <a:pt x="241" y="110"/>
                  <a:pt x="241" y="110"/>
                  <a:pt x="241" y="110"/>
                </a:cubicBezTo>
                <a:cubicBezTo>
                  <a:pt x="215" y="13"/>
                  <a:pt x="215" y="13"/>
                  <a:pt x="215" y="13"/>
                </a:cubicBezTo>
                <a:cubicBezTo>
                  <a:pt x="213" y="5"/>
                  <a:pt x="204" y="0"/>
                  <a:pt x="195" y="2"/>
                </a:cubicBezTo>
                <a:cubicBezTo>
                  <a:pt x="14" y="51"/>
                  <a:pt x="14" y="51"/>
                  <a:pt x="14" y="51"/>
                </a:cubicBezTo>
                <a:cubicBezTo>
                  <a:pt x="5" y="53"/>
                  <a:pt x="0" y="62"/>
                  <a:pt x="2" y="70"/>
                </a:cubicBezTo>
                <a:cubicBezTo>
                  <a:pt x="67" y="311"/>
                  <a:pt x="67" y="311"/>
                  <a:pt x="67" y="311"/>
                </a:cubicBezTo>
                <a:cubicBezTo>
                  <a:pt x="69" y="319"/>
                  <a:pt x="78" y="324"/>
                  <a:pt x="86" y="322"/>
                </a:cubicBezTo>
                <a:cubicBezTo>
                  <a:pt x="159" y="302"/>
                  <a:pt x="159" y="302"/>
                  <a:pt x="159" y="302"/>
                </a:cubicBezTo>
                <a:cubicBezTo>
                  <a:pt x="149" y="339"/>
                  <a:pt x="149" y="339"/>
                  <a:pt x="149" y="339"/>
                </a:cubicBezTo>
                <a:cubicBezTo>
                  <a:pt x="147" y="347"/>
                  <a:pt x="152" y="356"/>
                  <a:pt x="160" y="358"/>
                </a:cubicBezTo>
                <a:cubicBezTo>
                  <a:pt x="322" y="401"/>
                  <a:pt x="322" y="401"/>
                  <a:pt x="322" y="401"/>
                </a:cubicBezTo>
                <a:cubicBezTo>
                  <a:pt x="331" y="404"/>
                  <a:pt x="340" y="399"/>
                  <a:pt x="342" y="391"/>
                </a:cubicBezTo>
                <a:cubicBezTo>
                  <a:pt x="401" y="169"/>
                  <a:pt x="401" y="169"/>
                  <a:pt x="401" y="169"/>
                </a:cubicBezTo>
                <a:cubicBezTo>
                  <a:pt x="403" y="161"/>
                  <a:pt x="398" y="152"/>
                  <a:pt x="390" y="150"/>
                </a:cubicBezTo>
                <a:close/>
                <a:moveTo>
                  <a:pt x="34" y="75"/>
                </a:moveTo>
                <a:cubicBezTo>
                  <a:pt x="191" y="33"/>
                  <a:pt x="191" y="33"/>
                  <a:pt x="191" y="33"/>
                </a:cubicBezTo>
                <a:cubicBezTo>
                  <a:pt x="249" y="249"/>
                  <a:pt x="249" y="249"/>
                  <a:pt x="249" y="249"/>
                </a:cubicBezTo>
                <a:cubicBezTo>
                  <a:pt x="92" y="291"/>
                  <a:pt x="92" y="291"/>
                  <a:pt x="92" y="291"/>
                </a:cubicBezTo>
                <a:lnTo>
                  <a:pt x="34" y="75"/>
                </a:lnTo>
                <a:close/>
                <a:moveTo>
                  <a:pt x="315" y="371"/>
                </a:moveTo>
                <a:cubicBezTo>
                  <a:pt x="179" y="334"/>
                  <a:pt x="179" y="334"/>
                  <a:pt x="179" y="334"/>
                </a:cubicBezTo>
                <a:cubicBezTo>
                  <a:pt x="190" y="294"/>
                  <a:pt x="190" y="294"/>
                  <a:pt x="190" y="294"/>
                </a:cubicBezTo>
                <a:cubicBezTo>
                  <a:pt x="268" y="273"/>
                  <a:pt x="268" y="273"/>
                  <a:pt x="268" y="273"/>
                </a:cubicBezTo>
                <a:cubicBezTo>
                  <a:pt x="276" y="271"/>
                  <a:pt x="282" y="262"/>
                  <a:pt x="279" y="254"/>
                </a:cubicBezTo>
                <a:cubicBezTo>
                  <a:pt x="249" y="142"/>
                  <a:pt x="249" y="142"/>
                  <a:pt x="249" y="142"/>
                </a:cubicBezTo>
                <a:cubicBezTo>
                  <a:pt x="368" y="174"/>
                  <a:pt x="368" y="174"/>
                  <a:pt x="368" y="174"/>
                </a:cubicBezTo>
                <a:lnTo>
                  <a:pt x="315" y="37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05461" tIns="52729" rIns="105461" bIns="52729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2077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9" name="Freeform 26"/>
          <p:cNvSpPr>
            <a:spLocks noChangeAspect="1"/>
          </p:cNvSpPr>
          <p:nvPr/>
        </p:nvSpPr>
        <p:spPr bwMode="auto">
          <a:xfrm>
            <a:off x="7974741" y="4189113"/>
            <a:ext cx="280240" cy="290637"/>
          </a:xfrm>
          <a:custGeom>
            <a:avLst/>
            <a:gdLst>
              <a:gd name="T0" fmla="*/ 103 w 274"/>
              <a:gd name="T1" fmla="*/ 284 h 284"/>
              <a:gd name="T2" fmla="*/ 80 w 274"/>
              <a:gd name="T3" fmla="*/ 273 h 284"/>
              <a:gd name="T4" fmla="*/ 9 w 274"/>
              <a:gd name="T5" fmla="*/ 178 h 284"/>
              <a:gd name="T6" fmla="*/ 14 w 274"/>
              <a:gd name="T7" fmla="*/ 139 h 284"/>
              <a:gd name="T8" fmla="*/ 53 w 274"/>
              <a:gd name="T9" fmla="*/ 145 h 284"/>
              <a:gd name="T10" fmla="*/ 100 w 274"/>
              <a:gd name="T11" fmla="*/ 207 h 284"/>
              <a:gd name="T12" fmla="*/ 219 w 274"/>
              <a:gd name="T13" fmla="*/ 17 h 284"/>
              <a:gd name="T14" fmla="*/ 257 w 274"/>
              <a:gd name="T15" fmla="*/ 8 h 284"/>
              <a:gd name="T16" fmla="*/ 266 w 274"/>
              <a:gd name="T17" fmla="*/ 47 h 284"/>
              <a:gd name="T18" fmla="*/ 126 w 274"/>
              <a:gd name="T19" fmla="*/ 271 h 284"/>
              <a:gd name="T20" fmla="*/ 104 w 274"/>
              <a:gd name="T21" fmla="*/ 284 h 284"/>
              <a:gd name="T22" fmla="*/ 103 w 274"/>
              <a:gd name="T23" fmla="*/ 284 h 2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74" h="284">
                <a:moveTo>
                  <a:pt x="103" y="284"/>
                </a:moveTo>
                <a:cubicBezTo>
                  <a:pt x="94" y="284"/>
                  <a:pt x="86" y="280"/>
                  <a:pt x="80" y="273"/>
                </a:cubicBezTo>
                <a:cubicBezTo>
                  <a:pt x="9" y="178"/>
                  <a:pt x="9" y="178"/>
                  <a:pt x="9" y="178"/>
                </a:cubicBezTo>
                <a:cubicBezTo>
                  <a:pt x="0" y="166"/>
                  <a:pt x="2" y="149"/>
                  <a:pt x="14" y="139"/>
                </a:cubicBezTo>
                <a:cubicBezTo>
                  <a:pt x="27" y="130"/>
                  <a:pt x="44" y="133"/>
                  <a:pt x="53" y="145"/>
                </a:cubicBezTo>
                <a:cubicBezTo>
                  <a:pt x="100" y="207"/>
                  <a:pt x="100" y="207"/>
                  <a:pt x="100" y="207"/>
                </a:cubicBezTo>
                <a:cubicBezTo>
                  <a:pt x="219" y="17"/>
                  <a:pt x="219" y="17"/>
                  <a:pt x="219" y="17"/>
                </a:cubicBezTo>
                <a:cubicBezTo>
                  <a:pt x="227" y="4"/>
                  <a:pt x="244" y="0"/>
                  <a:pt x="257" y="8"/>
                </a:cubicBezTo>
                <a:cubicBezTo>
                  <a:pt x="270" y="16"/>
                  <a:pt x="274" y="33"/>
                  <a:pt x="266" y="47"/>
                </a:cubicBezTo>
                <a:cubicBezTo>
                  <a:pt x="126" y="271"/>
                  <a:pt x="126" y="271"/>
                  <a:pt x="126" y="271"/>
                </a:cubicBezTo>
                <a:cubicBezTo>
                  <a:pt x="121" y="279"/>
                  <a:pt x="113" y="283"/>
                  <a:pt x="104" y="284"/>
                </a:cubicBezTo>
                <a:cubicBezTo>
                  <a:pt x="104" y="284"/>
                  <a:pt x="103" y="284"/>
                  <a:pt x="103" y="28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05461" tIns="52729" rIns="105461" bIns="52729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2077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6" name="Text Placeholder 7"/>
          <p:cNvSpPr txBox="1">
            <a:spLocks/>
          </p:cNvSpPr>
          <p:nvPr/>
        </p:nvSpPr>
        <p:spPr>
          <a:xfrm>
            <a:off x="2260170" y="2802516"/>
            <a:ext cx="1415623" cy="356823"/>
          </a:xfrm>
          <a:prstGeom prst="rect">
            <a:avLst/>
          </a:prstGeom>
        </p:spPr>
        <p:txBody>
          <a:bodyPr vert="horz" lIns="0" tIns="103860" rIns="0" bIns="103860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6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1400" b="0">
                <a:solidFill>
                  <a:schemeClr val="bg1">
                    <a:lumMod val="65000"/>
                  </a:schemeClr>
                </a:solidFill>
                <a:latin typeface="+mn-lt"/>
                <a:cs typeface="+mn-ea"/>
                <a:sym typeface="+mn-lt"/>
              </a:rPr>
              <a:t>请替换文字内容</a:t>
            </a:r>
            <a:endParaRPr lang="zh-CN" altLang="en-US" sz="1400" b="0" dirty="0">
              <a:solidFill>
                <a:schemeClr val="bg1">
                  <a:lumMod val="65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27" name="Text Placeholder 2"/>
          <p:cNvSpPr txBox="1">
            <a:spLocks/>
          </p:cNvSpPr>
          <p:nvPr/>
        </p:nvSpPr>
        <p:spPr>
          <a:xfrm>
            <a:off x="1383684" y="3187341"/>
            <a:ext cx="2292110" cy="578398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+mn-lt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n-lt"/>
                <a:cs typeface="+mn-ea"/>
                <a:sym typeface="+mn-lt"/>
              </a:rPr>
              <a:t>……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28" name="Text Placeholder 7"/>
          <p:cNvSpPr txBox="1">
            <a:spLocks/>
          </p:cNvSpPr>
          <p:nvPr/>
        </p:nvSpPr>
        <p:spPr>
          <a:xfrm>
            <a:off x="4936548" y="2002461"/>
            <a:ext cx="1415623" cy="356823"/>
          </a:xfrm>
          <a:prstGeom prst="rect">
            <a:avLst/>
          </a:prstGeom>
        </p:spPr>
        <p:txBody>
          <a:bodyPr vert="horz" lIns="0" tIns="103860" rIns="0" bIns="103860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6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1400" b="0">
                <a:solidFill>
                  <a:schemeClr val="bg1">
                    <a:lumMod val="65000"/>
                  </a:schemeClr>
                </a:solidFill>
                <a:latin typeface="+mn-lt"/>
                <a:cs typeface="+mn-ea"/>
                <a:sym typeface="+mn-lt"/>
              </a:rPr>
              <a:t>请替换文字内容</a:t>
            </a:r>
            <a:endParaRPr lang="zh-CN" altLang="en-US" sz="1400" b="0" dirty="0">
              <a:solidFill>
                <a:schemeClr val="bg1">
                  <a:lumMod val="65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29" name="Text Placeholder 2"/>
          <p:cNvSpPr txBox="1">
            <a:spLocks/>
          </p:cNvSpPr>
          <p:nvPr/>
        </p:nvSpPr>
        <p:spPr>
          <a:xfrm>
            <a:off x="4060062" y="2387286"/>
            <a:ext cx="2292110" cy="578398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+mn-lt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n-lt"/>
                <a:cs typeface="+mn-ea"/>
                <a:sym typeface="+mn-lt"/>
              </a:rPr>
              <a:t>……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30" name="Text Placeholder 7"/>
          <p:cNvSpPr txBox="1">
            <a:spLocks/>
          </p:cNvSpPr>
          <p:nvPr/>
        </p:nvSpPr>
        <p:spPr>
          <a:xfrm>
            <a:off x="8279640" y="2259621"/>
            <a:ext cx="1415623" cy="356823"/>
          </a:xfrm>
          <a:prstGeom prst="rect">
            <a:avLst/>
          </a:prstGeom>
        </p:spPr>
        <p:txBody>
          <a:bodyPr vert="horz" lIns="0" tIns="103860" rIns="0" bIns="103860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6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1400" b="0">
                <a:solidFill>
                  <a:schemeClr val="bg1">
                    <a:lumMod val="65000"/>
                  </a:schemeClr>
                </a:solidFill>
                <a:latin typeface="+mn-lt"/>
                <a:cs typeface="+mn-ea"/>
                <a:sym typeface="+mn-lt"/>
              </a:rPr>
              <a:t>请替换文字内容</a:t>
            </a:r>
            <a:endParaRPr lang="zh-CN" altLang="en-US" sz="1400" b="0" dirty="0">
              <a:solidFill>
                <a:schemeClr val="bg1">
                  <a:lumMod val="65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31" name="Text Placeholder 2"/>
          <p:cNvSpPr txBox="1">
            <a:spLocks/>
          </p:cNvSpPr>
          <p:nvPr/>
        </p:nvSpPr>
        <p:spPr>
          <a:xfrm>
            <a:off x="7403154" y="2644447"/>
            <a:ext cx="2292110" cy="578398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+mn-lt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n-lt"/>
                <a:cs typeface="+mn-ea"/>
                <a:sym typeface="+mn-lt"/>
              </a:rPr>
              <a:t>……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32" name="Text Placeholder 7"/>
          <p:cNvSpPr txBox="1">
            <a:spLocks/>
          </p:cNvSpPr>
          <p:nvPr/>
        </p:nvSpPr>
        <p:spPr>
          <a:xfrm>
            <a:off x="10213109" y="3926406"/>
            <a:ext cx="1415623" cy="356823"/>
          </a:xfrm>
          <a:prstGeom prst="rect">
            <a:avLst/>
          </a:prstGeom>
        </p:spPr>
        <p:txBody>
          <a:bodyPr vert="horz" lIns="0" tIns="103860" rIns="0" bIns="103860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6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1400" b="0">
                <a:solidFill>
                  <a:schemeClr val="bg1">
                    <a:lumMod val="65000"/>
                  </a:schemeClr>
                </a:solidFill>
                <a:latin typeface="+mn-lt"/>
                <a:cs typeface="+mn-ea"/>
                <a:sym typeface="+mn-lt"/>
              </a:rPr>
              <a:t>请替换文字内容</a:t>
            </a:r>
            <a:endParaRPr lang="zh-CN" altLang="en-US" sz="1400" b="0" dirty="0">
              <a:solidFill>
                <a:schemeClr val="bg1">
                  <a:lumMod val="65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33" name="Text Placeholder 2"/>
          <p:cNvSpPr txBox="1">
            <a:spLocks/>
          </p:cNvSpPr>
          <p:nvPr/>
        </p:nvSpPr>
        <p:spPr>
          <a:xfrm>
            <a:off x="9336623" y="4311230"/>
            <a:ext cx="2292110" cy="578398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+mn-lt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+mn-lt"/>
                <a:cs typeface="+mn-ea"/>
                <a:sym typeface="+mn-lt"/>
              </a:rPr>
              <a:t>……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+mn-lt"/>
              <a:cs typeface="+mn-ea"/>
              <a:sym typeface="+mn-lt"/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1618619" y="316323"/>
            <a:ext cx="4801314" cy="820351"/>
            <a:chOff x="4547065" y="1641064"/>
            <a:chExt cx="4801314" cy="820351"/>
          </a:xfrm>
        </p:grpSpPr>
        <p:sp>
          <p:nvSpPr>
            <p:cNvPr id="36" name="矩形 35"/>
            <p:cNvSpPr/>
            <p:nvPr/>
          </p:nvSpPr>
          <p:spPr>
            <a:xfrm>
              <a:off x="4547065" y="1641064"/>
              <a:ext cx="4801314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600" dirty="0"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单击此处添加标题文本</a:t>
              </a:r>
            </a:p>
          </p:txBody>
        </p:sp>
        <p:sp>
          <p:nvSpPr>
            <p:cNvPr id="37" name="矩形 36"/>
            <p:cNvSpPr/>
            <p:nvPr/>
          </p:nvSpPr>
          <p:spPr>
            <a:xfrm>
              <a:off x="4595743" y="2199805"/>
              <a:ext cx="3537232" cy="2616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en-US" altLang="zh-CN" sz="1100" i="1" dirty="0" smtClean="0">
                  <a:solidFill>
                    <a:schemeClr val="bg1">
                      <a:lumMod val="75000"/>
                    </a:schemeClr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rPr>
                <a:t>CLICK HERE TO ADD TITLE TEXT</a:t>
              </a:r>
              <a:endParaRPr lang="zh-CN" altLang="en-US" sz="1100" i="1" dirty="0">
                <a:solidFill>
                  <a:schemeClr val="bg1">
                    <a:lumMod val="75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endParaRPr>
            </a:p>
          </p:txBody>
        </p:sp>
      </p:grpSp>
      <p:sp>
        <p:nvSpPr>
          <p:cNvPr id="38" name="文本框 37"/>
          <p:cNvSpPr txBox="1"/>
          <p:nvPr/>
        </p:nvSpPr>
        <p:spPr>
          <a:xfrm>
            <a:off x="290946" y="247857"/>
            <a:ext cx="80983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01</a:t>
            </a:r>
            <a:endParaRPr lang="zh-CN" altLang="en-US" sz="4000" dirty="0">
              <a:solidFill>
                <a:schemeClr val="bg1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329829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 dir="u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8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9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4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9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4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400"/>
                            </p:stCondLst>
                            <p:childTnLst>
                              <p:par>
                                <p:cTn id="3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4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4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4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800"/>
                            </p:stCondLst>
                            <p:childTnLst>
                              <p:par>
                                <p:cTn id="4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4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4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4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200"/>
                            </p:stCondLst>
                            <p:childTnLst>
                              <p:par>
                                <p:cTn id="4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4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4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4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600"/>
                            </p:stCondLst>
                            <p:childTnLst>
                              <p:par>
                                <p:cTn id="5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4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4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4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0"/>
                            </p:stCondLst>
                            <p:childTnLst>
                              <p:par>
                                <p:cTn id="6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4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4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4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400"/>
                            </p:stCondLst>
                            <p:childTnLst>
                              <p:par>
                                <p:cTn id="6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4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4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40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800"/>
                            </p:stCondLst>
                            <p:childTnLst>
                              <p:par>
                                <p:cTn id="7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4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6200"/>
                            </p:stCondLst>
                            <p:childTnLst>
                              <p:par>
                                <p:cTn id="7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4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4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400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  <p:bldP spid="16" grpId="0" animBg="1"/>
      <p:bldP spid="17" grpId="0" animBg="1"/>
      <p:bldP spid="18" grpId="0" animBg="1"/>
      <p:bldP spid="19" grpId="0" animBg="1"/>
      <p:bldP spid="26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26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26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2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7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27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27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2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8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28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28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2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9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29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29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2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0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30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30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30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1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31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31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3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2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32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32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3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3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3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3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3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bt021.pptx"/>
</p:tagLst>
</file>

<file path=ppt/theme/theme1.xml><?xml version="1.0" encoding="utf-8"?>
<a:theme xmlns:a="http://schemas.openxmlformats.org/drawingml/2006/main" name="自定义设计方案">
  <a:themeElements>
    <a:clrScheme name="自定义 24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AB0019"/>
      </a:accent1>
      <a:accent2>
        <a:srgbClr val="A5A5A5"/>
      </a:accent2>
      <a:accent3>
        <a:srgbClr val="AB0019"/>
      </a:accent3>
      <a:accent4>
        <a:srgbClr val="A5A5A5"/>
      </a:accent4>
      <a:accent5>
        <a:srgbClr val="AB0019"/>
      </a:accent5>
      <a:accent6>
        <a:srgbClr val="A5A5A5"/>
      </a:accent6>
      <a:hlink>
        <a:srgbClr val="AB0019"/>
      </a:hlink>
      <a:folHlink>
        <a:srgbClr val="A5A5A5"/>
      </a:folHlink>
    </a:clrScheme>
    <a:fontScheme name="odousfkx">
      <a:majorFont>
        <a:latin typeface="" panose="020F0302020204030204"/>
        <a:ea typeface="阿里巴巴普惠体 R"/>
        <a:cs typeface=""/>
      </a:majorFont>
      <a:minorFont>
        <a:latin typeface="" panose="020F0502020204030204"/>
        <a:ea typeface="阿里巴巴普惠体 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D9D9D9">
            <a:alpha val="50196"/>
          </a:srgbClr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</TotalTime>
  <Words>5821</Words>
  <Application>Microsoft Office PowerPoint</Application>
  <PresentationFormat>自定义</PresentationFormat>
  <Paragraphs>394</Paragraphs>
  <Slides>32</Slides>
  <Notes>31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46" baseType="lpstr">
      <vt:lpstr>Lato Regular</vt:lpstr>
      <vt:lpstr>Neris Thin</vt:lpstr>
      <vt:lpstr>Open Sans</vt:lpstr>
      <vt:lpstr>Roboto Light</vt:lpstr>
      <vt:lpstr>阿里巴巴普惠体 B</vt:lpstr>
      <vt:lpstr>阿里巴巴普惠体 H</vt:lpstr>
      <vt:lpstr>阿里巴巴普惠体 L</vt:lpstr>
      <vt:lpstr>阿里巴巴普惠体 R</vt:lpstr>
      <vt:lpstr>思源宋体 CN Heavy</vt:lpstr>
      <vt:lpstr>宋体</vt:lpstr>
      <vt:lpstr>微软雅黑</vt:lpstr>
      <vt:lpstr>Arial</vt:lpstr>
      <vt:lpstr>Calibri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商务</dc:title>
  <dc:subject>商务</dc:subject>
  <dc:creator>51PPT模板网</dc:creator>
  <cp:keywords>www.51pptmoban.com</cp:keywords>
  <dc:description>www.51pptmoban.com</dc:description>
  <cp:lastModifiedBy>YANGs</cp:lastModifiedBy>
  <cp:revision>3</cp:revision>
  <dcterms:created xsi:type="dcterms:W3CDTF">2016-09-17T16:27:28Z</dcterms:created>
  <dcterms:modified xsi:type="dcterms:W3CDTF">2021-06-16T10:33:26Z</dcterms:modified>
</cp:coreProperties>
</file>