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4.xml" ContentType="application/vnd.openxmlformats-officedocument.drawingml.chart+xml"/>
  <Override PartName="/ppt/notesSlides/notesSlide28.xml" ContentType="application/vnd.openxmlformats-officedocument.presentationml.notesSlide+xml"/>
  <Override PartName="/ppt/tags/tag2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00" r:id="rId2"/>
    <p:sldId id="312" r:id="rId3"/>
    <p:sldId id="313" r:id="rId4"/>
    <p:sldId id="298" r:id="rId5"/>
    <p:sldId id="291" r:id="rId6"/>
    <p:sldId id="273" r:id="rId7"/>
    <p:sldId id="279" r:id="rId8"/>
    <p:sldId id="264" r:id="rId9"/>
    <p:sldId id="270" r:id="rId10"/>
    <p:sldId id="294" r:id="rId11"/>
    <p:sldId id="268" r:id="rId12"/>
    <p:sldId id="271" r:id="rId13"/>
    <p:sldId id="269" r:id="rId14"/>
    <p:sldId id="295" r:id="rId15"/>
    <p:sldId id="272" r:id="rId16"/>
    <p:sldId id="276" r:id="rId17"/>
    <p:sldId id="277" r:id="rId18"/>
    <p:sldId id="275" r:id="rId19"/>
    <p:sldId id="305" r:id="rId20"/>
    <p:sldId id="274" r:id="rId21"/>
    <p:sldId id="292" r:id="rId22"/>
    <p:sldId id="281" r:id="rId23"/>
    <p:sldId id="296" r:id="rId24"/>
    <p:sldId id="306" r:id="rId25"/>
    <p:sldId id="282" r:id="rId26"/>
    <p:sldId id="283" r:id="rId27"/>
    <p:sldId id="304" r:id="rId28"/>
    <p:sldId id="284" r:id="rId29"/>
    <p:sldId id="293" r:id="rId30"/>
    <p:sldId id="314" r:id="rId31"/>
    <p:sldId id="315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6784"/>
    <a:srgbClr val="FFB407"/>
    <a:srgbClr val="646464"/>
    <a:srgbClr val="767676"/>
    <a:srgbClr val="2D313B"/>
    <a:srgbClr val="F8F8F8"/>
    <a:srgbClr val="FFFFFF"/>
    <a:srgbClr val="939393"/>
    <a:srgbClr val="FFC000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4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6" d="100"/>
        <a:sy n="196" d="100"/>
      </p:scale>
      <p:origin x="0" y="-218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Sales</c:v>
                </c:pt>
              </c:strCache>
            </c:strRef>
          </c:tx>
          <c:spPr>
            <a:solidFill>
              <a:srgbClr val="596784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358-413C-8C4D-BC5D6777D5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Gross</c:v>
                </c:pt>
              </c:strCache>
            </c:strRef>
          </c:tx>
          <c:spPr>
            <a:solidFill>
              <a:srgbClr val="FFB407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358-413C-8C4D-BC5D6777D5C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Profit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1.5</c:v>
                </c:pt>
                <c:pt idx="3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358-413C-8C4D-BC5D6777D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88876816"/>
        <c:axId val="1988852880"/>
        <c:axId val="0"/>
      </c:bar3DChart>
      <c:catAx>
        <c:axId val="1988876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988852880"/>
        <c:crosses val="autoZero"/>
        <c:auto val="1"/>
        <c:lblAlgn val="ctr"/>
        <c:lblOffset val="100"/>
        <c:noMultiLvlLbl val="0"/>
      </c:catAx>
      <c:valAx>
        <c:axId val="1988852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98887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96784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9</c:v>
                </c:pt>
                <c:pt idx="4">
                  <c:v>8</c:v>
                </c:pt>
                <c:pt idx="5">
                  <c:v>7</c:v>
                </c:pt>
                <c:pt idx="6">
                  <c:v>12</c:v>
                </c:pt>
                <c:pt idx="7">
                  <c:v>11</c:v>
                </c:pt>
                <c:pt idx="8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83-4E7E-9E3A-36BE9755DB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B407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3</c:v>
                </c:pt>
                <c:pt idx="5">
                  <c:v>1.2</c:v>
                </c:pt>
                <c:pt idx="6">
                  <c:v>1.7</c:v>
                </c:pt>
                <c:pt idx="7">
                  <c:v>1.3</c:v>
                </c:pt>
                <c:pt idx="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D83-4E7E-9E3A-36BE9755DB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87628208"/>
        <c:axId val="1630100720"/>
      </c:barChart>
      <c:catAx>
        <c:axId val="19876282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30100720"/>
        <c:crosses val="autoZero"/>
        <c:auto val="1"/>
        <c:lblAlgn val="ctr"/>
        <c:lblOffset val="100"/>
        <c:noMultiLvlLbl val="0"/>
      </c:catAx>
      <c:valAx>
        <c:axId val="1630100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40000"/>
                  <a:lumOff val="6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98762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B407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11</c:v>
                </c:pt>
                <c:pt idx="1">
                  <c:v>9</c:v>
                </c:pt>
                <c:pt idx="2">
                  <c:v>11</c:v>
                </c:pt>
                <c:pt idx="3">
                  <c:v>9.5</c:v>
                </c:pt>
                <c:pt idx="4">
                  <c:v>8</c:v>
                </c:pt>
                <c:pt idx="5">
                  <c:v>8</c:v>
                </c:pt>
                <c:pt idx="6">
                  <c:v>12</c:v>
                </c:pt>
                <c:pt idx="7">
                  <c:v>11</c:v>
                </c:pt>
                <c:pt idx="8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53-4C18-A9DE-5BD2C07F3C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596784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</c:v>
                </c:pt>
                <c:pt idx="1">
                  <c:v>1.7</c:v>
                </c:pt>
                <c:pt idx="2">
                  <c:v>1.9</c:v>
                </c:pt>
                <c:pt idx="3">
                  <c:v>2</c:v>
                </c:pt>
                <c:pt idx="4">
                  <c:v>3</c:v>
                </c:pt>
                <c:pt idx="5">
                  <c:v>2.1</c:v>
                </c:pt>
                <c:pt idx="6">
                  <c:v>2</c:v>
                </c:pt>
                <c:pt idx="7">
                  <c:v>1.3</c:v>
                </c:pt>
                <c:pt idx="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153-4C18-A9DE-5BD2C07F3C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82806688"/>
        <c:axId val="1892074752"/>
      </c:barChart>
      <c:catAx>
        <c:axId val="19828066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92074752"/>
        <c:crosses val="autoZero"/>
        <c:auto val="1"/>
        <c:lblAlgn val="ctr"/>
        <c:lblOffset val="100"/>
        <c:noMultiLvlLbl val="0"/>
      </c:catAx>
      <c:valAx>
        <c:axId val="1892074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40000"/>
                  <a:lumOff val="6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982806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596784"/>
            </a:solidFill>
          </c:spPr>
          <c:explosion val="10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AB3-4712-BDE4-92D0B6B3BD05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EAB3-4712-BDE4-92D0B6B3BD05}"/>
              </c:ext>
            </c:extLst>
          </c:dPt>
          <c:dPt>
            <c:idx val="2"/>
            <c:bubble3D val="0"/>
            <c:spPr>
              <a:solidFill>
                <a:srgbClr val="FFB40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AB3-4712-BDE4-92D0B6B3BD05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EAB3-4712-BDE4-92D0B6B3BD05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EAB3-4712-BDE4-92D0B6B3BD05}"/>
              </c:ext>
            </c:extLst>
          </c:dPt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0.8</c:v>
                </c:pt>
                <c:pt idx="2">
                  <c:v>1.4</c:v>
                </c:pt>
                <c:pt idx="3">
                  <c:v>1.2</c:v>
                </c:pt>
                <c:pt idx="4">
                  <c:v>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AB3-4712-BDE4-92D0B6B3BD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C8B94-82F7-4980-82CC-87BE07CFBE86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7A245-A9B2-4BC5-BD89-17FD121E6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816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34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10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8458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356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937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382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14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30064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186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690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7412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480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636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4834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031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21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2605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538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23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1871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8431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8199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934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4A9E6-078F-4903-A68F-25A0AC6F649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159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6501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29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469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8420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539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4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6192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5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059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172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26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255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A245-A9B2-4BC5-BD89-17FD121E6F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8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5470852"/>
            <a:ext cx="12192000" cy="1387147"/>
            <a:chOff x="0" y="5470852"/>
            <a:chExt cx="12192000" cy="1387147"/>
          </a:xfrm>
        </p:grpSpPr>
        <p:sp>
          <p:nvSpPr>
            <p:cNvPr id="6" name="矩形 5"/>
            <p:cNvSpPr/>
            <p:nvPr/>
          </p:nvSpPr>
          <p:spPr>
            <a:xfrm flipV="1">
              <a:off x="0" y="6804502"/>
              <a:ext cx="12192000" cy="53497"/>
            </a:xfrm>
            <a:prstGeom prst="rect">
              <a:avLst/>
            </a:prstGeom>
            <a:solidFill>
              <a:srgbClr val="59678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" name="图形 40">
              <a:extLst>
                <a:ext uri="{FF2B5EF4-FFF2-40B4-BE49-F238E27FC236}">
                  <a16:creationId xmlns="" xmlns:a16="http://schemas.microsoft.com/office/drawing/2014/main" id="{9BF3C9DB-E996-4E3A-98F8-F27A0D67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23217" y="5470852"/>
              <a:ext cx="3030082" cy="131494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76520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94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12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13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设计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77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Landscap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34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33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5470852"/>
            <a:ext cx="12192000" cy="1387147"/>
            <a:chOff x="0" y="5470852"/>
            <a:chExt cx="12192000" cy="1387147"/>
          </a:xfrm>
        </p:grpSpPr>
        <p:sp>
          <p:nvSpPr>
            <p:cNvPr id="8" name="矩形 7"/>
            <p:cNvSpPr/>
            <p:nvPr/>
          </p:nvSpPr>
          <p:spPr>
            <a:xfrm flipV="1">
              <a:off x="0" y="6804502"/>
              <a:ext cx="12192000" cy="53497"/>
            </a:xfrm>
            <a:prstGeom prst="rect">
              <a:avLst/>
            </a:prstGeom>
            <a:solidFill>
              <a:srgbClr val="59678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9" name="图形 40">
              <a:extLst>
                <a:ext uri="{FF2B5EF4-FFF2-40B4-BE49-F238E27FC236}">
                  <a16:creationId xmlns="" xmlns:a16="http://schemas.microsoft.com/office/drawing/2014/main" id="{9BF3C9DB-E996-4E3A-98F8-F27A0D67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23217" y="5470852"/>
              <a:ext cx="3030082" cy="131494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32960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101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8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60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5470852"/>
            <a:ext cx="12192000" cy="1387147"/>
            <a:chOff x="0" y="5470852"/>
            <a:chExt cx="12192000" cy="1387147"/>
          </a:xfrm>
        </p:grpSpPr>
        <p:sp>
          <p:nvSpPr>
            <p:cNvPr id="9" name="矩形 8"/>
            <p:cNvSpPr/>
            <p:nvPr/>
          </p:nvSpPr>
          <p:spPr>
            <a:xfrm flipV="1">
              <a:off x="0" y="6804502"/>
              <a:ext cx="12192000" cy="53497"/>
            </a:xfrm>
            <a:prstGeom prst="rect">
              <a:avLst/>
            </a:prstGeom>
            <a:solidFill>
              <a:srgbClr val="59678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形 40">
              <a:extLst>
                <a:ext uri="{FF2B5EF4-FFF2-40B4-BE49-F238E27FC236}">
                  <a16:creationId xmlns="" xmlns:a16="http://schemas.microsoft.com/office/drawing/2014/main" id="{9BF3C9DB-E996-4E3A-98F8-F27A0D67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23217" y="5470852"/>
              <a:ext cx="3030082" cy="131494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1520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77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967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54FF6-03A8-4C96-B5E8-E28FD8ECC7A1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45A8F-2627-41A1-8132-719BDFE92C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23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ngwuppt.com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sv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sv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67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 flipV="1"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26000">
                  <a:srgbClr val="596784"/>
                </a:gs>
                <a:gs pos="100000">
                  <a:srgbClr val="596784">
                    <a:alpha val="49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40">
              <a:extLst>
                <a:ext uri="{FF2B5EF4-FFF2-40B4-BE49-F238E27FC236}">
                  <a16:creationId xmlns="" xmlns:a16="http://schemas.microsoft.com/office/drawing/2014/main" id="{9BF3C9DB-E996-4E3A-98F8-F27A0D67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3772" y="2035331"/>
              <a:ext cx="11113110" cy="48226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矩形 25"/>
            <p:cNvSpPr/>
            <p:nvPr/>
          </p:nvSpPr>
          <p:spPr>
            <a:xfrm flipV="1">
              <a:off x="0" y="3657600"/>
              <a:ext cx="12192000" cy="3200400"/>
            </a:xfrm>
            <a:prstGeom prst="rect">
              <a:avLst/>
            </a:prstGeom>
            <a:gradFill flip="none" rotWithShape="1">
              <a:gsLst>
                <a:gs pos="0">
                  <a:srgbClr val="596784"/>
                </a:gs>
                <a:gs pos="100000">
                  <a:srgbClr val="596784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82754" y="1282700"/>
            <a:ext cx="9955146" cy="2374900"/>
          </a:xfrm>
          <a:custGeom>
            <a:avLst/>
            <a:gdLst>
              <a:gd name="connsiteX0" fmla="*/ 0 w 9955146"/>
              <a:gd name="connsiteY0" fmla="*/ 0 h 2374900"/>
              <a:gd name="connsiteX1" fmla="*/ 9955146 w 9955146"/>
              <a:gd name="connsiteY1" fmla="*/ 0 h 2374900"/>
              <a:gd name="connsiteX2" fmla="*/ 9955146 w 9955146"/>
              <a:gd name="connsiteY2" fmla="*/ 101600 h 2374900"/>
              <a:gd name="connsiteX3" fmla="*/ 88900 w 9955146"/>
              <a:gd name="connsiteY3" fmla="*/ 101600 h 2374900"/>
              <a:gd name="connsiteX4" fmla="*/ 88900 w 9955146"/>
              <a:gd name="connsiteY4" fmla="*/ 2374900 h 2374900"/>
              <a:gd name="connsiteX5" fmla="*/ 0 w 9955146"/>
              <a:gd name="connsiteY5" fmla="*/ 2374900 h 2374900"/>
              <a:gd name="connsiteX6" fmla="*/ 0 w 9955146"/>
              <a:gd name="connsiteY6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55146" h="2374900">
                <a:moveTo>
                  <a:pt x="0" y="0"/>
                </a:moveTo>
                <a:lnTo>
                  <a:pt x="9955146" y="0"/>
                </a:lnTo>
                <a:lnTo>
                  <a:pt x="9955146" y="101600"/>
                </a:lnTo>
                <a:lnTo>
                  <a:pt x="88900" y="101600"/>
                </a:lnTo>
                <a:lnTo>
                  <a:pt x="889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271654" y="1384300"/>
            <a:ext cx="9955146" cy="2374900"/>
          </a:xfrm>
          <a:custGeom>
            <a:avLst/>
            <a:gdLst>
              <a:gd name="connsiteX0" fmla="*/ 9866246 w 9955146"/>
              <a:gd name="connsiteY0" fmla="*/ 0 h 2374900"/>
              <a:gd name="connsiteX1" fmla="*/ 9955146 w 9955146"/>
              <a:gd name="connsiteY1" fmla="*/ 0 h 2374900"/>
              <a:gd name="connsiteX2" fmla="*/ 9955146 w 9955146"/>
              <a:gd name="connsiteY2" fmla="*/ 2374900 h 2374900"/>
              <a:gd name="connsiteX3" fmla="*/ 0 w 9955146"/>
              <a:gd name="connsiteY3" fmla="*/ 2374900 h 2374900"/>
              <a:gd name="connsiteX4" fmla="*/ 0 w 9955146"/>
              <a:gd name="connsiteY4" fmla="*/ 2273300 h 2374900"/>
              <a:gd name="connsiteX5" fmla="*/ 9866246 w 9955146"/>
              <a:gd name="connsiteY5" fmla="*/ 2273300 h 2374900"/>
              <a:gd name="connsiteX6" fmla="*/ 9866246 w 9955146"/>
              <a:gd name="connsiteY6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55146" h="2374900">
                <a:moveTo>
                  <a:pt x="9866246" y="0"/>
                </a:moveTo>
                <a:lnTo>
                  <a:pt x="9955146" y="0"/>
                </a:lnTo>
                <a:lnTo>
                  <a:pt x="9955146" y="2374900"/>
                </a:lnTo>
                <a:lnTo>
                  <a:pt x="0" y="2374900"/>
                </a:lnTo>
                <a:lnTo>
                  <a:pt x="0" y="2273300"/>
                </a:lnTo>
                <a:lnTo>
                  <a:pt x="9866246" y="2273300"/>
                </a:lnTo>
                <a:lnTo>
                  <a:pt x="9866246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88657" y="1766494"/>
            <a:ext cx="6891630" cy="1107996"/>
          </a:xfrm>
          <a:prstGeom prst="rect">
            <a:avLst/>
          </a:prstGeom>
          <a:noFill/>
          <a:ln>
            <a:noFill/>
          </a:ln>
        </p:spPr>
        <p:txBody>
          <a:bodyPr vert="horz"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简</a:t>
            </a:r>
            <a:r>
              <a:rPr lang="zh-CN" altLang="en-US" sz="66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约商务总结汇报</a:t>
            </a:r>
            <a:endParaRPr lang="zh-CN" altLang="en-US" sz="6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67801" y="2940258"/>
            <a:ext cx="4985052" cy="37241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述职报告 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工作报告 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工作计划 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工作总结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494980" y="4028037"/>
            <a:ext cx="1933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人：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模板网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1275306" y="1329465"/>
            <a:ext cx="469900" cy="5334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10666137" y="3105828"/>
            <a:ext cx="469900" cy="5334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8302781" y="4028037"/>
            <a:ext cx="1960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2021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22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日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501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箭头连接符 23"/>
          <p:cNvCxnSpPr/>
          <p:nvPr/>
        </p:nvCxnSpPr>
        <p:spPr>
          <a:xfrm>
            <a:off x="623392" y="3617244"/>
            <a:ext cx="10561173" cy="0"/>
          </a:xfrm>
          <a:prstGeom prst="straightConnector1">
            <a:avLst/>
          </a:prstGeom>
          <a:ln w="12700">
            <a:solidFill>
              <a:srgbClr val="59678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351584" y="2935526"/>
            <a:ext cx="0" cy="672075"/>
          </a:xfrm>
          <a:prstGeom prst="line">
            <a:avLst/>
          </a:prstGeom>
          <a:ln w="12700">
            <a:solidFill>
              <a:srgbClr val="5967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727515" y="1677743"/>
            <a:ext cx="1248139" cy="1248139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255574" y="3511590"/>
            <a:ext cx="192021" cy="192021"/>
          </a:xfrm>
          <a:prstGeom prst="ellipse">
            <a:avLst/>
          </a:prstGeom>
          <a:solidFill>
            <a:srgbClr val="FFB407"/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9600" tIns="129600" rIns="130776" bIns="129600" anchor="ctr"/>
          <a:lstStyle/>
          <a:p>
            <a:pPr marL="177796" indent="-177796" algn="ctr"/>
            <a:endParaRPr lang="zh-CN" altLang="en-US" sz="2400" b="1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4799856" y="3703611"/>
            <a:ext cx="0" cy="672075"/>
          </a:xfrm>
          <a:prstGeom prst="line">
            <a:avLst/>
          </a:prstGeom>
          <a:ln w="12700">
            <a:solidFill>
              <a:srgbClr val="5967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175787" y="4367075"/>
            <a:ext cx="1248139" cy="1248139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703846" y="3528283"/>
            <a:ext cx="192021" cy="192021"/>
          </a:xfrm>
          <a:prstGeom prst="ellipse">
            <a:avLst/>
          </a:prstGeom>
          <a:solidFill>
            <a:srgbClr val="596784"/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9600" tIns="129600" rIns="130776" bIns="129600" anchor="ctr"/>
          <a:lstStyle/>
          <a:p>
            <a:pPr marL="177796" indent="-177796" algn="ctr"/>
            <a:endParaRPr lang="zh-CN" altLang="en-US" sz="2400" b="1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9831457" y="3686918"/>
            <a:ext cx="0" cy="672075"/>
          </a:xfrm>
          <a:prstGeom prst="line">
            <a:avLst/>
          </a:prstGeom>
          <a:ln w="12700">
            <a:solidFill>
              <a:srgbClr val="5967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9207388" y="4350382"/>
            <a:ext cx="1248139" cy="1248139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735447" y="3511590"/>
            <a:ext cx="192021" cy="192021"/>
          </a:xfrm>
          <a:prstGeom prst="ellipse">
            <a:avLst/>
          </a:prstGeom>
          <a:solidFill>
            <a:srgbClr val="596784"/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9600" tIns="129600" rIns="130776" bIns="129600" anchor="ctr"/>
          <a:lstStyle/>
          <a:p>
            <a:pPr marL="177796" indent="-177796" algn="ctr"/>
            <a:endParaRPr lang="zh-CN" altLang="en-US" sz="2400" b="1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7315656" y="2952219"/>
            <a:ext cx="0" cy="672075"/>
          </a:xfrm>
          <a:prstGeom prst="line">
            <a:avLst/>
          </a:prstGeom>
          <a:ln w="12700">
            <a:solidFill>
              <a:srgbClr val="5967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6691587" y="1694436"/>
            <a:ext cx="1248139" cy="1248139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19646" y="3528283"/>
            <a:ext cx="192021" cy="192021"/>
          </a:xfrm>
          <a:prstGeom prst="ellipse">
            <a:avLst/>
          </a:prstGeom>
          <a:solidFill>
            <a:srgbClr val="FFB407"/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9600" tIns="129600" rIns="130776" bIns="129600" anchor="ctr"/>
          <a:lstStyle/>
          <a:p>
            <a:pPr marL="177796" indent="-177796" algn="ctr"/>
            <a:endParaRPr lang="zh-CN" altLang="en-US" sz="2400" b="1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43" name="TextBox 56"/>
          <p:cNvSpPr txBox="1"/>
          <p:nvPr/>
        </p:nvSpPr>
        <p:spPr>
          <a:xfrm>
            <a:off x="3118440" y="1924552"/>
            <a:ext cx="3169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56"/>
          <p:cNvSpPr txBox="1"/>
          <p:nvPr/>
        </p:nvSpPr>
        <p:spPr>
          <a:xfrm>
            <a:off x="8150656" y="1924552"/>
            <a:ext cx="3169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6"/>
          <p:cNvSpPr txBox="1"/>
          <p:nvPr/>
        </p:nvSpPr>
        <p:spPr>
          <a:xfrm>
            <a:off x="766794" y="4628502"/>
            <a:ext cx="3169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56"/>
          <p:cNvSpPr txBox="1"/>
          <p:nvPr/>
        </p:nvSpPr>
        <p:spPr>
          <a:xfrm>
            <a:off x="5799010" y="4628502"/>
            <a:ext cx="3169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5" name="Group 47"/>
          <p:cNvGrpSpPr/>
          <p:nvPr/>
        </p:nvGrpSpPr>
        <p:grpSpPr>
          <a:xfrm>
            <a:off x="6924228" y="1924551"/>
            <a:ext cx="782853" cy="782853"/>
            <a:chOff x="3707904" y="1338582"/>
            <a:chExt cx="587140" cy="587140"/>
          </a:xfrm>
          <a:solidFill>
            <a:schemeClr val="bg1"/>
          </a:solidFill>
          <a:effectLst/>
        </p:grpSpPr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3869342" y="1489799"/>
              <a:ext cx="232459" cy="261709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3"/>
            <p:cNvSpPr>
              <a:spLocks noEditPoints="1"/>
            </p:cNvSpPr>
            <p:nvPr/>
          </p:nvSpPr>
          <p:spPr bwMode="auto">
            <a:xfrm>
              <a:off x="3707904" y="1338582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48"/>
          <p:cNvGrpSpPr/>
          <p:nvPr/>
        </p:nvGrpSpPr>
        <p:grpSpPr>
          <a:xfrm>
            <a:off x="4408430" y="4604023"/>
            <a:ext cx="782853" cy="782853"/>
            <a:chOff x="5607375" y="3562825"/>
            <a:chExt cx="587140" cy="587140"/>
          </a:xfrm>
          <a:solidFill>
            <a:schemeClr val="bg1"/>
          </a:solidFill>
          <a:effectLst/>
        </p:grpSpPr>
        <p:sp>
          <p:nvSpPr>
            <p:cNvPr id="5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5607375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Group 49"/>
          <p:cNvGrpSpPr/>
          <p:nvPr/>
        </p:nvGrpSpPr>
        <p:grpSpPr>
          <a:xfrm>
            <a:off x="1960158" y="1892693"/>
            <a:ext cx="782853" cy="782853"/>
            <a:chOff x="6665323" y="3562825"/>
            <a:chExt cx="587140" cy="587140"/>
          </a:xfrm>
          <a:solidFill>
            <a:schemeClr val="bg1"/>
          </a:solidFill>
          <a:effectLst/>
        </p:grpSpPr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Group 50"/>
          <p:cNvGrpSpPr/>
          <p:nvPr/>
        </p:nvGrpSpPr>
        <p:grpSpPr>
          <a:xfrm>
            <a:off x="9440030" y="4583025"/>
            <a:ext cx="782853" cy="782853"/>
            <a:chOff x="7740352" y="3562825"/>
            <a:chExt cx="587140" cy="587140"/>
          </a:xfrm>
          <a:solidFill>
            <a:schemeClr val="bg1"/>
          </a:solidFill>
          <a:effectLst/>
        </p:grpSpPr>
        <p:sp>
          <p:nvSpPr>
            <p:cNvPr id="65" name="Freeform 23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B2B2B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1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053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1061180" y="4151589"/>
            <a:ext cx="2664000" cy="557268"/>
          </a:xfrm>
          <a:prstGeom prst="rect">
            <a:avLst/>
          </a:prstGeom>
        </p:spPr>
        <p:txBody>
          <a:bodyPr wrap="square" lIns="0" rIns="720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61180" y="1721279"/>
            <a:ext cx="2664000" cy="180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731466" y="3765053"/>
            <a:ext cx="1323439" cy="338554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工作具体描述</a:t>
            </a:r>
          </a:p>
        </p:txBody>
      </p:sp>
      <p:sp>
        <p:nvSpPr>
          <p:cNvPr id="71" name="矩形 70"/>
          <p:cNvSpPr/>
          <p:nvPr/>
        </p:nvSpPr>
        <p:spPr>
          <a:xfrm>
            <a:off x="1705813" y="4916213"/>
            <a:ext cx="1374735" cy="438150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795851" y="4151589"/>
            <a:ext cx="2664000" cy="572464"/>
          </a:xfrm>
          <a:prstGeom prst="rect">
            <a:avLst/>
          </a:prstGeom>
        </p:spPr>
        <p:txBody>
          <a:bodyPr wrap="square" lIns="0" rIns="720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795851" y="1721279"/>
            <a:ext cx="2664000" cy="18000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466132" y="3765053"/>
            <a:ext cx="1323439" cy="338554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工作具体描述</a:t>
            </a:r>
          </a:p>
        </p:txBody>
      </p:sp>
      <p:sp>
        <p:nvSpPr>
          <p:cNvPr id="75" name="矩形 74"/>
          <p:cNvSpPr/>
          <p:nvPr/>
        </p:nvSpPr>
        <p:spPr>
          <a:xfrm>
            <a:off x="5440484" y="4916213"/>
            <a:ext cx="1374735" cy="438150"/>
          </a:xfrm>
          <a:prstGeom prst="rect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题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530522" y="4151589"/>
            <a:ext cx="2664000" cy="572464"/>
          </a:xfrm>
          <a:prstGeom prst="rect">
            <a:avLst/>
          </a:prstGeom>
        </p:spPr>
        <p:txBody>
          <a:bodyPr wrap="square" lIns="0" rIns="720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530522" y="1721279"/>
            <a:ext cx="2664000" cy="18000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200803" y="3765053"/>
            <a:ext cx="1323439" cy="338554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工作具体描述</a:t>
            </a:r>
          </a:p>
        </p:txBody>
      </p:sp>
      <p:sp>
        <p:nvSpPr>
          <p:cNvPr id="79" name="矩形 78"/>
          <p:cNvSpPr/>
          <p:nvPr/>
        </p:nvSpPr>
        <p:spPr>
          <a:xfrm>
            <a:off x="9175155" y="4916213"/>
            <a:ext cx="1374735" cy="438150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题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646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0" y="1870243"/>
            <a:ext cx="3296908" cy="35233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5400000" algn="t" rotWithShape="0">
              <a:srgbClr val="56586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cap="all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22" descr="psb"/>
          <p:cNvSpPr>
            <a:spLocks noChangeArrowheads="1"/>
          </p:cNvSpPr>
          <p:nvPr/>
        </p:nvSpPr>
        <p:spPr bwMode="auto">
          <a:xfrm>
            <a:off x="3279979" y="1870243"/>
            <a:ext cx="3375205" cy="3523332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 sz="3199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9473849" y="1870243"/>
            <a:ext cx="2714975" cy="3523332"/>
          </a:xfrm>
          <a:prstGeom prst="rect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cap="all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6655184" y="1870243"/>
            <a:ext cx="2814434" cy="3503351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9596" b="-20028"/>
            </a:stretch>
          </a:blipFill>
          <a:ln>
            <a:noFill/>
          </a:ln>
          <a:effectLst>
            <a:outerShdw blurRad="254000" dist="635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3520160" y="2083084"/>
            <a:ext cx="989373" cy="132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7998" dirty="0">
                <a:solidFill>
                  <a:prstClr val="white"/>
                </a:solidFill>
                <a:cs typeface="+mn-ea"/>
                <a:sym typeface="+mn-lt"/>
              </a:rPr>
              <a:t>“</a:t>
            </a:r>
            <a:endParaRPr lang="en-US" altLang="zh-CN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3719073" y="2240499"/>
            <a:ext cx="2497016" cy="229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2000" b="1" dirty="0" smtClean="0">
                <a:solidFill>
                  <a:prstClr val="white"/>
                </a:solidFill>
                <a:cs typeface="+mn-ea"/>
                <a:sym typeface="+mn-lt"/>
              </a:rPr>
              <a:t>输入标题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分钟之</a:t>
            </a:r>
            <a:r>
              <a:rPr lang="zh-CN" altLang="en-US" sz="1200" dirty="0" smtClean="0">
                <a:solidFill>
                  <a:prstClr val="white"/>
                </a:solidFill>
                <a:cs typeface="+mn-ea"/>
                <a:sym typeface="+mn-lt"/>
              </a:rPr>
              <a:t>内</a:t>
            </a:r>
            <a:r>
              <a:rPr lang="en-US" altLang="zh-CN" sz="1200" dirty="0" smtClean="0">
                <a:solidFill>
                  <a:prstClr val="white"/>
                </a:solidFill>
                <a:cs typeface="+mn-ea"/>
                <a:sym typeface="+mn-lt"/>
              </a:rPr>
              <a:t>… …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9440476" y="2083084"/>
            <a:ext cx="989373" cy="132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7998" dirty="0">
                <a:solidFill>
                  <a:prstClr val="white"/>
                </a:solidFill>
                <a:cs typeface="+mn-ea"/>
                <a:sym typeface="+mn-lt"/>
              </a:rPr>
              <a:t>“</a:t>
            </a:r>
            <a:endParaRPr lang="en-US" altLang="zh-CN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Rectangle 26"/>
          <p:cNvSpPr>
            <a:spLocks noChangeArrowheads="1"/>
          </p:cNvSpPr>
          <p:nvPr/>
        </p:nvSpPr>
        <p:spPr bwMode="auto">
          <a:xfrm>
            <a:off x="9790207" y="2240499"/>
            <a:ext cx="2123497" cy="254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输入标</a:t>
            </a:r>
            <a:r>
              <a:rPr lang="zh-CN" altLang="en-US" sz="2000" b="1" dirty="0" smtClean="0">
                <a:solidFill>
                  <a:prstClr val="white"/>
                </a:solidFill>
                <a:cs typeface="+mn-ea"/>
                <a:sym typeface="+mn-lt"/>
              </a:rPr>
              <a:t>题</a:t>
            </a:r>
            <a:endParaRPr lang="en-US" altLang="zh-CN" sz="2000" b="1" dirty="0" smtClean="0">
              <a:solidFill>
                <a:prstClr val="white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prstClr val="white"/>
                </a:solidFill>
                <a:cs typeface="+mn-ea"/>
                <a:sym typeface="+mn-lt"/>
              </a:rPr>
              <a:t>此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分钟之</a:t>
            </a:r>
            <a:r>
              <a:rPr lang="zh-CN" altLang="en-US" sz="1200" dirty="0" smtClean="0">
                <a:solidFill>
                  <a:prstClr val="white"/>
                </a:solidFill>
                <a:cs typeface="+mn-ea"/>
                <a:sym typeface="+mn-lt"/>
              </a:rPr>
              <a:t>内</a:t>
            </a:r>
            <a:r>
              <a:rPr lang="en-US" altLang="zh-CN" sz="1200" dirty="0" smtClean="0">
                <a:solidFill>
                  <a:prstClr val="white"/>
                </a:solidFill>
                <a:cs typeface="+mn-ea"/>
                <a:sym typeface="+mn-lt"/>
              </a:rPr>
              <a:t>… …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22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平行四边形 28"/>
          <p:cNvSpPr/>
          <p:nvPr/>
        </p:nvSpPr>
        <p:spPr>
          <a:xfrm>
            <a:off x="775739" y="2110007"/>
            <a:ext cx="2546166" cy="1595696"/>
          </a:xfrm>
          <a:prstGeom prst="parallelogram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5736531" y="2110007"/>
            <a:ext cx="2546166" cy="1595696"/>
          </a:xfrm>
          <a:prstGeom prst="parallelogram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平行四边形 56"/>
          <p:cNvSpPr/>
          <p:nvPr/>
        </p:nvSpPr>
        <p:spPr>
          <a:xfrm>
            <a:off x="3903413" y="3980645"/>
            <a:ext cx="2546166" cy="1595696"/>
          </a:xfrm>
          <a:prstGeom prst="parallelogram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423017" y="3980645"/>
            <a:ext cx="2546166" cy="1595696"/>
            <a:chOff x="1161759" y="4166547"/>
            <a:chExt cx="2247959" cy="2247959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9" name="矩形 58"/>
            <p:cNvSpPr/>
            <p:nvPr/>
          </p:nvSpPr>
          <p:spPr>
            <a:xfrm>
              <a:off x="1161759" y="4166547"/>
              <a:ext cx="2247959" cy="2247959"/>
            </a:xfrm>
            <a:prstGeom prst="parallelogram">
              <a:avLst/>
            </a:prstGeom>
            <a:solidFill>
              <a:srgbClr val="FFB4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37988" y="4650021"/>
              <a:ext cx="2095500" cy="926010"/>
            </a:xfrm>
            <a:prstGeom prst="parallelogram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450940"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en-US" altLang="zh-CN" sz="20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平行四边形 60"/>
          <p:cNvSpPr/>
          <p:nvPr/>
        </p:nvSpPr>
        <p:spPr>
          <a:xfrm>
            <a:off x="8864204" y="3980645"/>
            <a:ext cx="2546166" cy="1595696"/>
          </a:xfrm>
          <a:prstGeom prst="parallelogram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383809" y="3980645"/>
            <a:ext cx="2546166" cy="1595696"/>
            <a:chOff x="6242108" y="4166547"/>
            <a:chExt cx="2247959" cy="2247959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3" name="矩形 62"/>
            <p:cNvSpPr/>
            <p:nvPr/>
          </p:nvSpPr>
          <p:spPr>
            <a:xfrm>
              <a:off x="6242108" y="4166547"/>
              <a:ext cx="2247959" cy="2247959"/>
            </a:xfrm>
            <a:prstGeom prst="parallelogram">
              <a:avLst/>
            </a:prstGeom>
            <a:solidFill>
              <a:srgbClr val="596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318337" y="4650021"/>
              <a:ext cx="2095500" cy="926010"/>
            </a:xfrm>
            <a:prstGeom prst="parallelogram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450940"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en-US" altLang="zh-CN" sz="20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16926" y="2110007"/>
            <a:ext cx="2546166" cy="1595696"/>
            <a:chOff x="8782283" y="1657350"/>
            <a:chExt cx="2247959" cy="2247959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6" name="矩形 65"/>
            <p:cNvSpPr/>
            <p:nvPr/>
          </p:nvSpPr>
          <p:spPr>
            <a:xfrm>
              <a:off x="8782283" y="1657350"/>
              <a:ext cx="2247959" cy="2247959"/>
            </a:xfrm>
            <a:prstGeom prst="parallelogram">
              <a:avLst/>
            </a:prstGeom>
            <a:solidFill>
              <a:srgbClr val="FFB4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8858512" y="2134938"/>
              <a:ext cx="2095500" cy="926010"/>
            </a:xfrm>
            <a:prstGeom prst="parallelogram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450940">
                <a:lnSpc>
                  <a:spcPct val="150000"/>
                </a:lnSpc>
              </a:pPr>
              <a:r>
                <a:rPr lang="zh-CN" altLang="en-US" sz="2000" b="1" kern="0" dirty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en-US" altLang="zh-CN" sz="20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256135" y="2110007"/>
            <a:ext cx="2546166" cy="1595696"/>
            <a:chOff x="3701934" y="1657350"/>
            <a:chExt cx="2247959" cy="2247959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9" name="矩形 68"/>
            <p:cNvSpPr/>
            <p:nvPr/>
          </p:nvSpPr>
          <p:spPr>
            <a:xfrm>
              <a:off x="3701934" y="1657350"/>
              <a:ext cx="2247959" cy="2247959"/>
            </a:xfrm>
            <a:prstGeom prst="parallelogram">
              <a:avLst/>
            </a:prstGeom>
            <a:solidFill>
              <a:srgbClr val="596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778163" y="2134938"/>
              <a:ext cx="2095500" cy="926010"/>
            </a:xfrm>
            <a:prstGeom prst="parallelogram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450940">
                <a:lnSpc>
                  <a:spcPct val="150000"/>
                </a:lnSpc>
              </a:pPr>
              <a:r>
                <a:rPr lang="zh-CN" altLang="en-US" sz="2000" b="1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en-US" altLang="zh-CN" sz="20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8"/>
          <p:cNvSpPr txBox="1"/>
          <p:nvPr/>
        </p:nvSpPr>
        <p:spPr>
          <a:xfrm>
            <a:off x="1295467" y="1224662"/>
            <a:ext cx="96010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介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绍内容</a:t>
            </a:r>
          </a:p>
          <a:p>
            <a:pPr algn="ctr">
              <a:lnSpc>
                <a:spcPct val="150000"/>
              </a:lnSpc>
            </a:pP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138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reeform 924"/>
          <p:cNvSpPr>
            <a:spLocks/>
          </p:cNvSpPr>
          <p:nvPr/>
        </p:nvSpPr>
        <p:spPr bwMode="auto">
          <a:xfrm>
            <a:off x="5576835" y="2517772"/>
            <a:ext cx="3115887" cy="1552514"/>
          </a:xfrm>
          <a:custGeom>
            <a:avLst/>
            <a:gdLst>
              <a:gd name="T0" fmla="*/ 81 w 163"/>
              <a:gd name="T1" fmla="*/ 0 h 81"/>
              <a:gd name="T2" fmla="*/ 0 w 163"/>
              <a:gd name="T3" fmla="*/ 81 h 81"/>
              <a:gd name="T4" fmla="*/ 163 w 163"/>
              <a:gd name="T5" fmla="*/ 81 h 81"/>
              <a:gd name="T6" fmla="*/ 81 w 163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81">
                <a:moveTo>
                  <a:pt x="81" y="0"/>
                </a:moveTo>
                <a:cubicBezTo>
                  <a:pt x="37" y="0"/>
                  <a:pt x="0" y="36"/>
                  <a:pt x="0" y="81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2" y="36"/>
                  <a:pt x="126" y="0"/>
                  <a:pt x="81" y="0"/>
                </a:cubicBezTo>
                <a:close/>
              </a:path>
            </a:pathLst>
          </a:cu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0" name="Freeform 925"/>
          <p:cNvSpPr>
            <a:spLocks/>
          </p:cNvSpPr>
          <p:nvPr/>
        </p:nvSpPr>
        <p:spPr bwMode="auto">
          <a:xfrm>
            <a:off x="9074748" y="3266886"/>
            <a:ext cx="1606799" cy="803399"/>
          </a:xfrm>
          <a:custGeom>
            <a:avLst/>
            <a:gdLst>
              <a:gd name="T0" fmla="*/ 42 w 84"/>
              <a:gd name="T1" fmla="*/ 0 h 42"/>
              <a:gd name="T2" fmla="*/ 0 w 84"/>
              <a:gd name="T3" fmla="*/ 42 h 42"/>
              <a:gd name="T4" fmla="*/ 84 w 84"/>
              <a:gd name="T5" fmla="*/ 42 h 42"/>
              <a:gd name="T6" fmla="*/ 42 w 84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2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2" name="文本框 6"/>
          <p:cNvSpPr txBox="1"/>
          <p:nvPr/>
        </p:nvSpPr>
        <p:spPr>
          <a:xfrm>
            <a:off x="6477949" y="2996931"/>
            <a:ext cx="1741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FFFF"/>
                </a:solidFill>
                <a:cs typeface="+mn-ea"/>
                <a:sym typeface="+mn-lt"/>
              </a:rPr>
              <a:t>18%</a:t>
            </a:r>
            <a:endParaRPr lang="zh-CN" altLang="en-US" sz="6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3" name="文本框 7"/>
          <p:cNvSpPr txBox="1"/>
          <p:nvPr/>
        </p:nvSpPr>
        <p:spPr>
          <a:xfrm>
            <a:off x="9574984" y="3369648"/>
            <a:ext cx="890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FFFF"/>
                </a:solidFill>
                <a:cs typeface="+mn-ea"/>
                <a:sym typeface="+mn-lt"/>
              </a:rPr>
              <a:t>8%</a:t>
            </a:r>
            <a:endParaRPr lang="zh-CN" altLang="en-US" sz="3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4" name="文本框 8"/>
          <p:cNvSpPr txBox="1"/>
          <p:nvPr/>
        </p:nvSpPr>
        <p:spPr>
          <a:xfrm>
            <a:off x="828199" y="4847309"/>
            <a:ext cx="8863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193" y="446575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单击添加主题内容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弧形 3"/>
          <p:cNvSpPr/>
          <p:nvPr/>
        </p:nvSpPr>
        <p:spPr>
          <a:xfrm rot="21357190">
            <a:off x="3404508" y="1971064"/>
            <a:ext cx="2450808" cy="2450808"/>
          </a:xfrm>
          <a:prstGeom prst="arc">
            <a:avLst>
              <a:gd name="adj1" fmla="val 14932750"/>
              <a:gd name="adj2" fmla="val 20793166"/>
            </a:avLst>
          </a:prstGeom>
          <a:ln>
            <a:solidFill>
              <a:srgbClr val="596784"/>
            </a:solidFill>
            <a:prstDash val="dash"/>
            <a:headEnd type="triangl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21" name="弧形 120"/>
          <p:cNvSpPr/>
          <p:nvPr/>
        </p:nvSpPr>
        <p:spPr>
          <a:xfrm rot="20149455">
            <a:off x="7021905" y="2326272"/>
            <a:ext cx="3048679" cy="3048679"/>
          </a:xfrm>
          <a:prstGeom prst="arc">
            <a:avLst>
              <a:gd name="adj1" fmla="val 17796743"/>
              <a:gd name="adj2" fmla="val 20793166"/>
            </a:avLst>
          </a:prstGeom>
          <a:ln>
            <a:solidFill>
              <a:srgbClr val="596784"/>
            </a:solidFill>
            <a:prstDash val="dash"/>
            <a:headEnd type="triangl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4070286"/>
            <a:ext cx="12192000" cy="0"/>
          </a:xfrm>
          <a:prstGeom prst="line">
            <a:avLst/>
          </a:prstGeom>
          <a:ln w="34925">
            <a:solidFill>
              <a:srgbClr val="596784"/>
            </a:solidFill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Freeform 923"/>
          <p:cNvSpPr>
            <a:spLocks/>
          </p:cNvSpPr>
          <p:nvPr/>
        </p:nvSpPr>
        <p:spPr bwMode="auto">
          <a:xfrm>
            <a:off x="1135295" y="2018361"/>
            <a:ext cx="4076712" cy="2051924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solidFill>
            <a:srgbClr val="FFB407"/>
          </a:solidFill>
          <a:ln w="381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1" name="文本框 5"/>
          <p:cNvSpPr txBox="1"/>
          <p:nvPr/>
        </p:nvSpPr>
        <p:spPr>
          <a:xfrm>
            <a:off x="2052244" y="2783949"/>
            <a:ext cx="223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FFFFFF"/>
                </a:solidFill>
                <a:cs typeface="+mn-ea"/>
                <a:sym typeface="+mn-lt"/>
              </a:rPr>
              <a:t>28%</a:t>
            </a:r>
            <a:endParaRPr lang="zh-CN" altLang="en-US" sz="7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4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806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278693" y="1575274"/>
            <a:ext cx="1823672" cy="1042093"/>
            <a:chOff x="3278693" y="1574327"/>
            <a:chExt cx="1823672" cy="1042093"/>
          </a:xfrm>
          <a:solidFill>
            <a:srgbClr val="596784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3278693" y="1574327"/>
              <a:ext cx="1823672" cy="1042093"/>
            </a:xfrm>
            <a:custGeom>
              <a:avLst/>
              <a:gdLst>
                <a:gd name="T0" fmla="*/ 35 w 35"/>
                <a:gd name="T1" fmla="*/ 20 h 20"/>
                <a:gd name="T2" fmla="*/ 10 w 35"/>
                <a:gd name="T3" fmla="*/ 20 h 20"/>
                <a:gd name="T4" fmla="*/ 0 w 35"/>
                <a:gd name="T5" fmla="*/ 0 h 20"/>
                <a:gd name="T6" fmla="*/ 25 w 35"/>
                <a:gd name="T7" fmla="*/ 0 h 20"/>
                <a:gd name="T8" fmla="*/ 35 w 3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5" y="20"/>
                  </a:moveTo>
                  <a:lnTo>
                    <a:pt x="10" y="2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3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872421" y="1821807"/>
              <a:ext cx="585417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29211" y="2617367"/>
            <a:ext cx="1823672" cy="1042093"/>
            <a:chOff x="4529211" y="2616420"/>
            <a:chExt cx="1823672" cy="1042093"/>
          </a:xfrm>
          <a:solidFill>
            <a:srgbClr val="FFB407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4529211" y="2616420"/>
              <a:ext cx="1823672" cy="1042093"/>
            </a:xfrm>
            <a:custGeom>
              <a:avLst/>
              <a:gdLst>
                <a:gd name="T0" fmla="*/ 35 w 35"/>
                <a:gd name="T1" fmla="*/ 20 h 20"/>
                <a:gd name="T2" fmla="*/ 10 w 35"/>
                <a:gd name="T3" fmla="*/ 20 h 20"/>
                <a:gd name="T4" fmla="*/ 0 w 35"/>
                <a:gd name="T5" fmla="*/ 0 h 20"/>
                <a:gd name="T6" fmla="*/ 25 w 35"/>
                <a:gd name="T7" fmla="*/ 0 h 20"/>
                <a:gd name="T8" fmla="*/ 35 w 3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5" y="20"/>
                  </a:moveTo>
                  <a:lnTo>
                    <a:pt x="10" y="2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3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148338" y="2875856"/>
              <a:ext cx="585417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27624" y="3659459"/>
            <a:ext cx="1823672" cy="1094197"/>
            <a:chOff x="5727624" y="3658512"/>
            <a:chExt cx="1823672" cy="1094197"/>
          </a:xfrm>
          <a:solidFill>
            <a:srgbClr val="596784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727624" y="3658512"/>
              <a:ext cx="1823672" cy="1094197"/>
            </a:xfrm>
            <a:custGeom>
              <a:avLst/>
              <a:gdLst>
                <a:gd name="T0" fmla="*/ 35 w 35"/>
                <a:gd name="T1" fmla="*/ 21 h 21"/>
                <a:gd name="T2" fmla="*/ 10 w 35"/>
                <a:gd name="T3" fmla="*/ 21 h 21"/>
                <a:gd name="T4" fmla="*/ 0 w 35"/>
                <a:gd name="T5" fmla="*/ 0 h 21"/>
                <a:gd name="T6" fmla="*/ 25 w 35"/>
                <a:gd name="T7" fmla="*/ 0 h 21"/>
                <a:gd name="T8" fmla="*/ 35 w 3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35" y="21"/>
                  </a:moveTo>
                  <a:lnTo>
                    <a:pt x="10" y="21"/>
                  </a:lnTo>
                  <a:lnTo>
                    <a:pt x="0" y="0"/>
                  </a:lnTo>
                  <a:lnTo>
                    <a:pt x="25" y="0"/>
                  </a:lnTo>
                  <a:lnTo>
                    <a:pt x="35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346751" y="3944000"/>
              <a:ext cx="585417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78143" y="4753657"/>
            <a:ext cx="1823672" cy="1042093"/>
            <a:chOff x="6978143" y="4752710"/>
            <a:chExt cx="1823672" cy="1042093"/>
          </a:xfrm>
          <a:solidFill>
            <a:srgbClr val="FFB407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6978143" y="4752710"/>
              <a:ext cx="1823672" cy="1042093"/>
            </a:xfrm>
            <a:custGeom>
              <a:avLst/>
              <a:gdLst>
                <a:gd name="T0" fmla="*/ 35 w 35"/>
                <a:gd name="T1" fmla="*/ 20 h 20"/>
                <a:gd name="T2" fmla="*/ 10 w 35"/>
                <a:gd name="T3" fmla="*/ 20 h 20"/>
                <a:gd name="T4" fmla="*/ 0 w 35"/>
                <a:gd name="T5" fmla="*/ 0 h 20"/>
                <a:gd name="T6" fmla="*/ 25 w 35"/>
                <a:gd name="T7" fmla="*/ 0 h 20"/>
                <a:gd name="T8" fmla="*/ 35 w 3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5" y="20"/>
                  </a:moveTo>
                  <a:lnTo>
                    <a:pt x="10" y="2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3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597270" y="5012146"/>
              <a:ext cx="585417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5073208" y="1223591"/>
            <a:ext cx="4085654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35000" y="2857059"/>
            <a:ext cx="40856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582535" y="3460669"/>
            <a:ext cx="4085654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144327" y="5094137"/>
            <a:ext cx="4085654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554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802999" y="1958888"/>
            <a:ext cx="1700880" cy="4899111"/>
            <a:chOff x="2078038" y="1543050"/>
            <a:chExt cx="1168400" cy="3613038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>
              <a:off x="2078038" y="1543050"/>
              <a:ext cx="1168400" cy="3613038"/>
            </a:xfrm>
            <a:custGeom>
              <a:avLst/>
              <a:gdLst>
                <a:gd name="connsiteX0" fmla="*/ 976313 w 1168400"/>
                <a:gd name="connsiteY0" fmla="*/ 0 h 3613038"/>
                <a:gd name="connsiteX1" fmla="*/ 1168400 w 1168400"/>
                <a:gd name="connsiteY1" fmla="*/ 499372 h 3613038"/>
                <a:gd name="connsiteX2" fmla="*/ 992188 w 1168400"/>
                <a:gd name="connsiteY2" fmla="*/ 390665 h 3613038"/>
                <a:gd name="connsiteX3" fmla="*/ 454025 w 1168400"/>
                <a:gd name="connsiteY3" fmla="*/ 1319769 h 3613038"/>
                <a:gd name="connsiteX4" fmla="*/ 454025 w 1168400"/>
                <a:gd name="connsiteY4" fmla="*/ 3613038 h 3613038"/>
                <a:gd name="connsiteX5" fmla="*/ 0 w 1168400"/>
                <a:gd name="connsiteY5" fmla="*/ 3613038 h 3613038"/>
                <a:gd name="connsiteX6" fmla="*/ 0 w 1168400"/>
                <a:gd name="connsiteY6" fmla="*/ 1319769 h 3613038"/>
                <a:gd name="connsiteX7" fmla="*/ 650875 w 1168400"/>
                <a:gd name="connsiteY7" fmla="*/ 181744 h 3613038"/>
                <a:gd name="connsiteX8" fmla="*/ 473075 w 1168400"/>
                <a:gd name="connsiteY8" fmla="*/ 71339 h 3613038"/>
                <a:gd name="connsiteX9" fmla="*/ 976313 w 1168400"/>
                <a:gd name="connsiteY9" fmla="*/ 0 h 361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8400" h="3613038">
                  <a:moveTo>
                    <a:pt x="976313" y="0"/>
                  </a:moveTo>
                  <a:lnTo>
                    <a:pt x="1168400" y="499372"/>
                  </a:lnTo>
                  <a:lnTo>
                    <a:pt x="992188" y="390665"/>
                  </a:lnTo>
                  <a:lnTo>
                    <a:pt x="454025" y="1319769"/>
                  </a:lnTo>
                  <a:lnTo>
                    <a:pt x="454025" y="3613038"/>
                  </a:lnTo>
                  <a:lnTo>
                    <a:pt x="0" y="3613038"/>
                  </a:lnTo>
                  <a:lnTo>
                    <a:pt x="0" y="1319769"/>
                  </a:lnTo>
                  <a:lnTo>
                    <a:pt x="650875" y="181744"/>
                  </a:lnTo>
                  <a:lnTo>
                    <a:pt x="473075" y="71339"/>
                  </a:lnTo>
                  <a:lnTo>
                    <a:pt x="976313" y="0"/>
                  </a:lnTo>
                  <a:close/>
                </a:path>
              </a:pathLst>
            </a:custGeom>
            <a:solidFill>
              <a:srgbClr val="3F50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694077" y="1596509"/>
              <a:ext cx="303040" cy="2723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1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99231" y="3072195"/>
            <a:ext cx="1698568" cy="3785803"/>
            <a:chOff x="2554288" y="2363788"/>
            <a:chExt cx="1166812" cy="2792300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>
            <a:xfrm>
              <a:off x="2554288" y="2363788"/>
              <a:ext cx="1166812" cy="2792300"/>
            </a:xfrm>
            <a:custGeom>
              <a:avLst/>
              <a:gdLst>
                <a:gd name="connsiteX0" fmla="*/ 975174 w 1166812"/>
                <a:gd name="connsiteY0" fmla="*/ 0 h 2792300"/>
                <a:gd name="connsiteX1" fmla="*/ 1166812 w 1166812"/>
                <a:gd name="connsiteY1" fmla="*/ 500492 h 2792300"/>
                <a:gd name="connsiteX2" fmla="*/ 992154 w 1166812"/>
                <a:gd name="connsiteY2" fmla="*/ 394170 h 2792300"/>
                <a:gd name="connsiteX3" fmla="*/ 453626 w 1166812"/>
                <a:gd name="connsiteY3" fmla="*/ 1319949 h 2792300"/>
                <a:gd name="connsiteX4" fmla="*/ 453626 w 1166812"/>
                <a:gd name="connsiteY4" fmla="*/ 2761896 h 2792300"/>
                <a:gd name="connsiteX5" fmla="*/ 453626 w 1166812"/>
                <a:gd name="connsiteY5" fmla="*/ 2792300 h 2792300"/>
                <a:gd name="connsiteX6" fmla="*/ 0 w 1166812"/>
                <a:gd name="connsiteY6" fmla="*/ 2792300 h 2792300"/>
                <a:gd name="connsiteX7" fmla="*/ 0 w 1166812"/>
                <a:gd name="connsiteY7" fmla="*/ 2703874 h 2792300"/>
                <a:gd name="connsiteX8" fmla="*/ 0 w 1166812"/>
                <a:gd name="connsiteY8" fmla="*/ 1319949 h 2792300"/>
                <a:gd name="connsiteX9" fmla="*/ 650116 w 1166812"/>
                <a:gd name="connsiteY9" fmla="*/ 181526 h 2792300"/>
                <a:gd name="connsiteX10" fmla="*/ 473032 w 1166812"/>
                <a:gd name="connsiteY10" fmla="*/ 72610 h 2792300"/>
                <a:gd name="connsiteX11" fmla="*/ 975174 w 1166812"/>
                <a:gd name="connsiteY11" fmla="*/ 0 h 27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6812" h="2792300">
                  <a:moveTo>
                    <a:pt x="975174" y="0"/>
                  </a:moveTo>
                  <a:cubicBezTo>
                    <a:pt x="1166812" y="500492"/>
                    <a:pt x="1166812" y="500492"/>
                    <a:pt x="1166812" y="500492"/>
                  </a:cubicBezTo>
                  <a:cubicBezTo>
                    <a:pt x="992154" y="394170"/>
                    <a:pt x="992154" y="394170"/>
                    <a:pt x="992154" y="394170"/>
                  </a:cubicBezTo>
                  <a:lnTo>
                    <a:pt x="453626" y="1319949"/>
                  </a:lnTo>
                  <a:cubicBezTo>
                    <a:pt x="453626" y="2271336"/>
                    <a:pt x="453626" y="2628107"/>
                    <a:pt x="453626" y="2761896"/>
                  </a:cubicBezTo>
                  <a:lnTo>
                    <a:pt x="453626" y="2792300"/>
                  </a:lnTo>
                  <a:lnTo>
                    <a:pt x="0" y="2792300"/>
                  </a:lnTo>
                  <a:lnTo>
                    <a:pt x="0" y="2703874"/>
                  </a:lnTo>
                  <a:cubicBezTo>
                    <a:pt x="0" y="1319949"/>
                    <a:pt x="0" y="1319949"/>
                    <a:pt x="0" y="1319949"/>
                  </a:cubicBezTo>
                  <a:cubicBezTo>
                    <a:pt x="650116" y="181526"/>
                    <a:pt x="650116" y="181526"/>
                    <a:pt x="650116" y="181526"/>
                  </a:cubicBezTo>
                  <a:cubicBezTo>
                    <a:pt x="473032" y="72610"/>
                    <a:pt x="473032" y="72610"/>
                    <a:pt x="473032" y="72610"/>
                  </a:cubicBezTo>
                  <a:cubicBezTo>
                    <a:pt x="975174" y="0"/>
                    <a:pt x="975174" y="0"/>
                    <a:pt x="975174" y="0"/>
                  </a:cubicBezTo>
                  <a:close/>
                </a:path>
              </a:pathLst>
            </a:custGeom>
            <a:solidFill>
              <a:srgbClr val="FFB4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70327" y="2444234"/>
              <a:ext cx="303040" cy="27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1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52131" y="3445976"/>
            <a:ext cx="1700880" cy="3412024"/>
            <a:chOff x="1287463" y="2727326"/>
            <a:chExt cx="1168400" cy="2428763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0" name="任意多边形 29"/>
            <p:cNvSpPr>
              <a:spLocks/>
            </p:cNvSpPr>
            <p:nvPr/>
          </p:nvSpPr>
          <p:spPr bwMode="auto">
            <a:xfrm flipH="1">
              <a:off x="1287463" y="2727326"/>
              <a:ext cx="1168400" cy="2428763"/>
            </a:xfrm>
            <a:custGeom>
              <a:avLst/>
              <a:gdLst>
                <a:gd name="connsiteX0" fmla="*/ 976501 w 1168400"/>
                <a:gd name="connsiteY0" fmla="*/ 0 h 2428763"/>
                <a:gd name="connsiteX1" fmla="*/ 1168400 w 1168400"/>
                <a:gd name="connsiteY1" fmla="*/ 500495 h 2428763"/>
                <a:gd name="connsiteX2" fmla="*/ 993505 w 1168400"/>
                <a:gd name="connsiteY2" fmla="*/ 391579 h 2428763"/>
                <a:gd name="connsiteX3" fmla="*/ 454243 w 1168400"/>
                <a:gd name="connsiteY3" fmla="*/ 1319958 h 2428763"/>
                <a:gd name="connsiteX4" fmla="*/ 454243 w 1168400"/>
                <a:gd name="connsiteY4" fmla="*/ 2157573 h 2428763"/>
                <a:gd name="connsiteX5" fmla="*/ 454243 w 1168400"/>
                <a:gd name="connsiteY5" fmla="*/ 2416248 h 2428763"/>
                <a:gd name="connsiteX6" fmla="*/ 454243 w 1168400"/>
                <a:gd name="connsiteY6" fmla="*/ 2428763 h 2428763"/>
                <a:gd name="connsiteX7" fmla="*/ 0 w 1168400"/>
                <a:gd name="connsiteY7" fmla="*/ 2428763 h 2428763"/>
                <a:gd name="connsiteX8" fmla="*/ 0 w 1168400"/>
                <a:gd name="connsiteY8" fmla="*/ 2355621 h 2428763"/>
                <a:gd name="connsiteX9" fmla="*/ 0 w 1168400"/>
                <a:gd name="connsiteY9" fmla="*/ 2157573 h 2428763"/>
                <a:gd name="connsiteX10" fmla="*/ 0 w 1168400"/>
                <a:gd name="connsiteY10" fmla="*/ 1319958 h 2428763"/>
                <a:gd name="connsiteX11" fmla="*/ 651001 w 1168400"/>
                <a:gd name="connsiteY11" fmla="*/ 181527 h 2428763"/>
                <a:gd name="connsiteX12" fmla="*/ 473676 w 1168400"/>
                <a:gd name="connsiteY12" fmla="*/ 72611 h 2428763"/>
                <a:gd name="connsiteX13" fmla="*/ 976501 w 1168400"/>
                <a:gd name="connsiteY13" fmla="*/ 0 h 24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8400" h="2428763">
                  <a:moveTo>
                    <a:pt x="976501" y="0"/>
                  </a:moveTo>
                  <a:cubicBezTo>
                    <a:pt x="1168400" y="500495"/>
                    <a:pt x="1168400" y="500495"/>
                    <a:pt x="1168400" y="500495"/>
                  </a:cubicBezTo>
                  <a:cubicBezTo>
                    <a:pt x="993505" y="391579"/>
                    <a:pt x="993505" y="391579"/>
                    <a:pt x="993505" y="391579"/>
                  </a:cubicBezTo>
                  <a:lnTo>
                    <a:pt x="454243" y="1319958"/>
                  </a:lnTo>
                  <a:cubicBezTo>
                    <a:pt x="454243" y="2157573"/>
                    <a:pt x="454243" y="2157573"/>
                    <a:pt x="454243" y="2157573"/>
                  </a:cubicBezTo>
                  <a:cubicBezTo>
                    <a:pt x="454243" y="2305388"/>
                    <a:pt x="454243" y="2379295"/>
                    <a:pt x="454243" y="2416248"/>
                  </a:cubicBezTo>
                  <a:lnTo>
                    <a:pt x="454243" y="2428763"/>
                  </a:lnTo>
                  <a:lnTo>
                    <a:pt x="0" y="2428763"/>
                  </a:lnTo>
                  <a:lnTo>
                    <a:pt x="0" y="2355621"/>
                  </a:lnTo>
                  <a:cubicBezTo>
                    <a:pt x="0" y="2157573"/>
                    <a:pt x="0" y="2157573"/>
                    <a:pt x="0" y="2157573"/>
                  </a:cubicBezTo>
                  <a:cubicBezTo>
                    <a:pt x="0" y="1319958"/>
                    <a:pt x="0" y="1319958"/>
                    <a:pt x="0" y="1319958"/>
                  </a:cubicBezTo>
                  <a:cubicBezTo>
                    <a:pt x="651001" y="181527"/>
                    <a:pt x="651001" y="181527"/>
                    <a:pt x="651001" y="181527"/>
                  </a:cubicBezTo>
                  <a:cubicBezTo>
                    <a:pt x="473676" y="72611"/>
                    <a:pt x="473676" y="72611"/>
                    <a:pt x="473676" y="72611"/>
                  </a:cubicBezTo>
                  <a:cubicBezTo>
                    <a:pt x="976501" y="0"/>
                    <a:pt x="976501" y="0"/>
                    <a:pt x="976501" y="0"/>
                  </a:cubicBezTo>
                  <a:close/>
                </a:path>
              </a:pathLst>
            </a:custGeom>
            <a:solidFill>
              <a:srgbClr val="5967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446302" y="2806184"/>
              <a:ext cx="303040" cy="2629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1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48615" y="4506650"/>
            <a:ext cx="1700880" cy="2351349"/>
            <a:chOff x="3000375" y="3362326"/>
            <a:chExt cx="1168400" cy="1793762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3" name="任意多边形 32"/>
            <p:cNvSpPr>
              <a:spLocks/>
            </p:cNvSpPr>
            <p:nvPr/>
          </p:nvSpPr>
          <p:spPr bwMode="auto">
            <a:xfrm>
              <a:off x="3000375" y="3362326"/>
              <a:ext cx="1168400" cy="1793762"/>
            </a:xfrm>
            <a:custGeom>
              <a:avLst/>
              <a:gdLst>
                <a:gd name="connsiteX0" fmla="*/ 976501 w 1168400"/>
                <a:gd name="connsiteY0" fmla="*/ 0 h 1781175"/>
                <a:gd name="connsiteX1" fmla="*/ 1168400 w 1168400"/>
                <a:gd name="connsiteY1" fmla="*/ 500498 h 1781175"/>
                <a:gd name="connsiteX2" fmla="*/ 993505 w 1168400"/>
                <a:gd name="connsiteY2" fmla="*/ 391581 h 1781175"/>
                <a:gd name="connsiteX3" fmla="*/ 456672 w 1168400"/>
                <a:gd name="connsiteY3" fmla="*/ 1319965 h 1781175"/>
                <a:gd name="connsiteX4" fmla="*/ 456672 w 1168400"/>
                <a:gd name="connsiteY4" fmla="*/ 1773784 h 1781175"/>
                <a:gd name="connsiteX5" fmla="*/ 456672 w 1168400"/>
                <a:gd name="connsiteY5" fmla="*/ 1781175 h 1781175"/>
                <a:gd name="connsiteX6" fmla="*/ 0 w 1168400"/>
                <a:gd name="connsiteY6" fmla="*/ 1781175 h 1781175"/>
                <a:gd name="connsiteX7" fmla="*/ 0 w 1168400"/>
                <a:gd name="connsiteY7" fmla="*/ 1758070 h 1781175"/>
                <a:gd name="connsiteX8" fmla="*/ 0 w 1168400"/>
                <a:gd name="connsiteY8" fmla="*/ 1478153 h 1781175"/>
                <a:gd name="connsiteX9" fmla="*/ 0 w 1168400"/>
                <a:gd name="connsiteY9" fmla="*/ 1319965 h 1781175"/>
                <a:gd name="connsiteX10" fmla="*/ 651001 w 1168400"/>
                <a:gd name="connsiteY10" fmla="*/ 181528 h 1781175"/>
                <a:gd name="connsiteX11" fmla="*/ 476105 w 1168400"/>
                <a:gd name="connsiteY11" fmla="*/ 72611 h 1781175"/>
                <a:gd name="connsiteX12" fmla="*/ 976501 w 1168400"/>
                <a:gd name="connsiteY12" fmla="*/ 0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8400" h="1781175">
                  <a:moveTo>
                    <a:pt x="976501" y="0"/>
                  </a:moveTo>
                  <a:cubicBezTo>
                    <a:pt x="1168400" y="500498"/>
                    <a:pt x="1168400" y="500498"/>
                    <a:pt x="1168400" y="500498"/>
                  </a:cubicBezTo>
                  <a:cubicBezTo>
                    <a:pt x="993505" y="391581"/>
                    <a:pt x="993505" y="391581"/>
                    <a:pt x="993505" y="391581"/>
                  </a:cubicBezTo>
                  <a:lnTo>
                    <a:pt x="456672" y="1319965"/>
                  </a:lnTo>
                  <a:cubicBezTo>
                    <a:pt x="456672" y="1773784"/>
                    <a:pt x="456672" y="1773784"/>
                    <a:pt x="456672" y="1773784"/>
                  </a:cubicBezTo>
                  <a:lnTo>
                    <a:pt x="456672" y="1781175"/>
                  </a:lnTo>
                  <a:lnTo>
                    <a:pt x="0" y="1781175"/>
                  </a:lnTo>
                  <a:lnTo>
                    <a:pt x="0" y="1758070"/>
                  </a:lnTo>
                  <a:cubicBezTo>
                    <a:pt x="0" y="1478153"/>
                    <a:pt x="0" y="1478153"/>
                    <a:pt x="0" y="1478153"/>
                  </a:cubicBezTo>
                  <a:cubicBezTo>
                    <a:pt x="0" y="1319965"/>
                    <a:pt x="0" y="1319965"/>
                    <a:pt x="0" y="1319965"/>
                  </a:cubicBezTo>
                  <a:cubicBezTo>
                    <a:pt x="651001" y="181528"/>
                    <a:pt x="651001" y="181528"/>
                    <a:pt x="651001" y="181528"/>
                  </a:cubicBezTo>
                  <a:cubicBezTo>
                    <a:pt x="476105" y="72611"/>
                    <a:pt x="476105" y="72611"/>
                    <a:pt x="476105" y="72611"/>
                  </a:cubicBezTo>
                  <a:cubicBezTo>
                    <a:pt x="976501" y="0"/>
                    <a:pt x="976501" y="0"/>
                    <a:pt x="976501" y="0"/>
                  </a:cubicBezTo>
                  <a:close/>
                </a:path>
              </a:pathLst>
            </a:custGeom>
            <a:solidFill>
              <a:srgbClr val="767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656102" y="3425309"/>
              <a:ext cx="303040" cy="2817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1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6503879" y="1361380"/>
            <a:ext cx="4033988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97799" y="2830785"/>
            <a:ext cx="4033988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7321" y="2253704"/>
            <a:ext cx="36463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93403" y="4388015"/>
            <a:ext cx="4033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3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514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11795" y="2032001"/>
            <a:ext cx="3130076" cy="3095630"/>
            <a:chOff x="4522789" y="1205879"/>
            <a:chExt cx="4759087" cy="4706717"/>
          </a:xfrm>
        </p:grpSpPr>
        <p:grpSp>
          <p:nvGrpSpPr>
            <p:cNvPr id="23" name="组合 22"/>
            <p:cNvGrpSpPr/>
            <p:nvPr/>
          </p:nvGrpSpPr>
          <p:grpSpPr>
            <a:xfrm>
              <a:off x="4522789" y="1205879"/>
              <a:ext cx="2304000" cy="2304000"/>
              <a:chOff x="1094486" y="3502702"/>
              <a:chExt cx="2304000" cy="2304000"/>
            </a:xfrm>
          </p:grpSpPr>
          <p:sp>
            <p:nvSpPr>
              <p:cNvPr id="35" name="对角圆角矩形 34"/>
              <p:cNvSpPr/>
              <p:nvPr/>
            </p:nvSpPr>
            <p:spPr>
              <a:xfrm flipH="1">
                <a:off x="1094486" y="3502702"/>
                <a:ext cx="2304000" cy="23040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279230" y="3637613"/>
                <a:ext cx="194872" cy="1948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2" name="对角圆角矩形 41"/>
            <p:cNvSpPr/>
            <p:nvPr/>
          </p:nvSpPr>
          <p:spPr>
            <a:xfrm flipH="1">
              <a:off x="6977876" y="3608596"/>
              <a:ext cx="2304000" cy="2304000"/>
            </a:xfrm>
            <a:prstGeom prst="round2DiagRect">
              <a:avLst>
                <a:gd name="adj1" fmla="val 50000"/>
                <a:gd name="adj2" fmla="val 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对角圆角矩形 57"/>
            <p:cNvSpPr/>
            <p:nvPr/>
          </p:nvSpPr>
          <p:spPr>
            <a:xfrm rot="5400000" flipH="1">
              <a:off x="6977876" y="1205881"/>
              <a:ext cx="2304000" cy="2304000"/>
            </a:xfrm>
            <a:prstGeom prst="round2DiagRect">
              <a:avLst>
                <a:gd name="adj1" fmla="val 50000"/>
                <a:gd name="adj2" fmla="val 0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对角圆角矩形 60"/>
            <p:cNvSpPr/>
            <p:nvPr/>
          </p:nvSpPr>
          <p:spPr>
            <a:xfrm rot="5400000" flipH="1">
              <a:off x="4522789" y="3608596"/>
              <a:ext cx="2304000" cy="2304000"/>
            </a:xfrm>
            <a:prstGeom prst="round2DiagRect">
              <a:avLst>
                <a:gd name="adj1" fmla="val 50000"/>
                <a:gd name="adj2" fmla="val 0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902" y="2532546"/>
            <a:ext cx="26630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3" name="矩形 62"/>
          <p:cNvSpPr/>
          <p:nvPr/>
        </p:nvSpPr>
        <p:spPr>
          <a:xfrm>
            <a:off x="919902" y="4021043"/>
            <a:ext cx="26630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6" name="矩形 65"/>
          <p:cNvSpPr/>
          <p:nvPr/>
        </p:nvSpPr>
        <p:spPr>
          <a:xfrm>
            <a:off x="8607463" y="2532546"/>
            <a:ext cx="26630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7" name="矩形 66"/>
          <p:cNvSpPr/>
          <p:nvPr/>
        </p:nvSpPr>
        <p:spPr>
          <a:xfrm>
            <a:off x="8607463" y="4021043"/>
            <a:ext cx="26630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1180" y="3629174"/>
            <a:ext cx="3015725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8128000" y="3629174"/>
            <a:ext cx="29845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15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300" y="1734671"/>
            <a:ext cx="3218143" cy="5123329"/>
          </a:xfrm>
          <a:prstGeom prst="rect">
            <a:avLst/>
          </a:prstGeom>
          <a:effectLst>
            <a:outerShdw blurRad="266700" dist="571500" dir="8100000" algn="tr" rotWithShape="0">
              <a:prstClr val="black">
                <a:alpha val="15000"/>
              </a:prstClr>
            </a:outerShdw>
          </a:effectLst>
        </p:spPr>
      </p:pic>
      <p:cxnSp>
        <p:nvCxnSpPr>
          <p:cNvPr id="4" name="直接连接符 3"/>
          <p:cNvCxnSpPr/>
          <p:nvPr/>
        </p:nvCxnSpPr>
        <p:spPr>
          <a:xfrm>
            <a:off x="5380230" y="3706847"/>
            <a:ext cx="559257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6"/>
          <p:cNvSpPr txBox="1"/>
          <p:nvPr/>
        </p:nvSpPr>
        <p:spPr>
          <a:xfrm>
            <a:off x="5374272" y="3979376"/>
            <a:ext cx="36935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82626" y="2255133"/>
            <a:ext cx="1075812" cy="1074374"/>
          </a:xfrm>
          <a:prstGeom prst="ellipse">
            <a:avLst/>
          </a:prstGeom>
          <a:solidFill>
            <a:srgbClr val="596784"/>
          </a:solidFill>
          <a:ln w="76200">
            <a:solidFill>
              <a:schemeClr val="bg1">
                <a:lumMod val="95000"/>
              </a:schemeClr>
            </a:solidFill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633581" y="2229633"/>
            <a:ext cx="1075812" cy="1074374"/>
          </a:xfrm>
          <a:prstGeom prst="ellipse">
            <a:avLst/>
          </a:prstGeom>
          <a:solidFill>
            <a:srgbClr val="596784"/>
          </a:solidFill>
          <a:ln w="76200">
            <a:solidFill>
              <a:schemeClr val="bg1">
                <a:lumMod val="95000"/>
              </a:schemeClr>
            </a:solidFill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8208104" y="2229633"/>
            <a:ext cx="1075812" cy="1074374"/>
          </a:xfrm>
          <a:prstGeom prst="ellipse">
            <a:avLst/>
          </a:prstGeom>
          <a:solidFill>
            <a:srgbClr val="FFB407"/>
          </a:solidFill>
          <a:ln w="76200">
            <a:solidFill>
              <a:schemeClr val="bg1">
                <a:lumMod val="95000"/>
              </a:schemeClr>
            </a:solidFill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5357148" y="2255133"/>
            <a:ext cx="1075812" cy="1074374"/>
          </a:xfrm>
          <a:prstGeom prst="ellipse">
            <a:avLst/>
          </a:prstGeom>
          <a:solidFill>
            <a:srgbClr val="FFB407"/>
          </a:solidFill>
          <a:ln w="76200">
            <a:solidFill>
              <a:schemeClr val="bg1">
                <a:lumMod val="95000"/>
              </a:schemeClr>
            </a:solidFill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5393482" y="4535730"/>
            <a:ext cx="557931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735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625846547"/>
              </p:ext>
            </p:extLst>
          </p:nvPr>
        </p:nvGraphicFramePr>
        <p:xfrm>
          <a:off x="933473" y="1251310"/>
          <a:ext cx="10703967" cy="3505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 Placeholder 8">
            <a:extLst>
              <a:ext uri="{FF2B5EF4-FFF2-40B4-BE49-F238E27FC236}">
                <a16:creationId xmlns="" xmlns:a16="http://schemas.microsoft.com/office/drawing/2014/main" id="{5B1D4F78-FEC6-4A07-A059-CBE731909EEA}"/>
              </a:ext>
            </a:extLst>
          </p:cNvPr>
          <p:cNvSpPr txBox="1">
            <a:spLocks/>
          </p:cNvSpPr>
          <p:nvPr/>
        </p:nvSpPr>
        <p:spPr>
          <a:xfrm>
            <a:off x="1513433" y="4999188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 Placeholder 9">
            <a:extLst>
              <a:ext uri="{FF2B5EF4-FFF2-40B4-BE49-F238E27FC236}">
                <a16:creationId xmlns="" xmlns:a16="http://schemas.microsoft.com/office/drawing/2014/main" id="{724F69F4-C35B-4525-925A-3E084C95659C}"/>
              </a:ext>
            </a:extLst>
          </p:cNvPr>
          <p:cNvSpPr txBox="1">
            <a:spLocks/>
          </p:cNvSpPr>
          <p:nvPr/>
        </p:nvSpPr>
        <p:spPr>
          <a:xfrm>
            <a:off x="1513433" y="5285427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="" xmlns:a16="http://schemas.microsoft.com/office/drawing/2014/main" id="{F478A744-E700-4CA3-A3DA-5AC75F431E50}"/>
              </a:ext>
            </a:extLst>
          </p:cNvPr>
          <p:cNvSpPr txBox="1">
            <a:spLocks/>
          </p:cNvSpPr>
          <p:nvPr/>
        </p:nvSpPr>
        <p:spPr>
          <a:xfrm>
            <a:off x="4549931" y="4999188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 Placeholder 9">
            <a:extLst>
              <a:ext uri="{FF2B5EF4-FFF2-40B4-BE49-F238E27FC236}">
                <a16:creationId xmlns="" xmlns:a16="http://schemas.microsoft.com/office/drawing/2014/main" id="{51493374-E2B7-4506-97E7-E3A55266009B}"/>
              </a:ext>
            </a:extLst>
          </p:cNvPr>
          <p:cNvSpPr txBox="1">
            <a:spLocks/>
          </p:cNvSpPr>
          <p:nvPr/>
        </p:nvSpPr>
        <p:spPr>
          <a:xfrm>
            <a:off x="4549931" y="5285427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 Placeholder 8">
            <a:extLst>
              <a:ext uri="{FF2B5EF4-FFF2-40B4-BE49-F238E27FC236}">
                <a16:creationId xmlns="" xmlns:a16="http://schemas.microsoft.com/office/drawing/2014/main" id="{A9FC3213-6E94-4C2A-ADB6-AB8B827DFC2F}"/>
              </a:ext>
            </a:extLst>
          </p:cNvPr>
          <p:cNvSpPr txBox="1">
            <a:spLocks/>
          </p:cNvSpPr>
          <p:nvPr/>
        </p:nvSpPr>
        <p:spPr>
          <a:xfrm>
            <a:off x="7586429" y="4999188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 Placeholder 9">
            <a:extLst>
              <a:ext uri="{FF2B5EF4-FFF2-40B4-BE49-F238E27FC236}">
                <a16:creationId xmlns="" xmlns:a16="http://schemas.microsoft.com/office/drawing/2014/main" id="{B2634F94-6587-4090-91E9-FE5CE2CD31F2}"/>
              </a:ext>
            </a:extLst>
          </p:cNvPr>
          <p:cNvSpPr txBox="1">
            <a:spLocks/>
          </p:cNvSpPr>
          <p:nvPr/>
        </p:nvSpPr>
        <p:spPr>
          <a:xfrm>
            <a:off x="7586429" y="5285427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0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38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 flipV="1"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26000">
                  <a:srgbClr val="596784"/>
                </a:gs>
                <a:gs pos="100000">
                  <a:srgbClr val="596784">
                    <a:alpha val="49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40">
              <a:extLst>
                <a:ext uri="{FF2B5EF4-FFF2-40B4-BE49-F238E27FC236}">
                  <a16:creationId xmlns="" xmlns:a16="http://schemas.microsoft.com/office/drawing/2014/main" id="{9BF3C9DB-E996-4E3A-98F8-F27A0D67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3772" y="2035331"/>
              <a:ext cx="11113110" cy="48226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矩形 25"/>
            <p:cNvSpPr/>
            <p:nvPr/>
          </p:nvSpPr>
          <p:spPr>
            <a:xfrm flipV="1">
              <a:off x="0" y="3657600"/>
              <a:ext cx="12192000" cy="3200400"/>
            </a:xfrm>
            <a:prstGeom prst="rect">
              <a:avLst/>
            </a:prstGeom>
            <a:gradFill flip="none" rotWithShape="1">
              <a:gsLst>
                <a:gs pos="0">
                  <a:srgbClr val="596784"/>
                </a:gs>
                <a:gs pos="100000">
                  <a:srgbClr val="596784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97154" y="2552626"/>
            <a:ext cx="3554346" cy="876374"/>
            <a:chOff x="1601854" y="2552626"/>
            <a:chExt cx="3554346" cy="876374"/>
          </a:xfrm>
        </p:grpSpPr>
        <p:grpSp>
          <p:nvGrpSpPr>
            <p:cNvPr id="4" name="组合 3"/>
            <p:cNvGrpSpPr/>
            <p:nvPr/>
          </p:nvGrpSpPr>
          <p:grpSpPr>
            <a:xfrm>
              <a:off x="1601854" y="2552626"/>
              <a:ext cx="3554346" cy="876374"/>
              <a:chOff x="1182754" y="1282700"/>
              <a:chExt cx="10044046" cy="247650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1182754" y="1282700"/>
                <a:ext cx="9955146" cy="2374900"/>
              </a:xfrm>
              <a:custGeom>
                <a:avLst/>
                <a:gdLst>
                  <a:gd name="connsiteX0" fmla="*/ 0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101600 h 2374900"/>
                  <a:gd name="connsiteX3" fmla="*/ 88900 w 9955146"/>
                  <a:gd name="connsiteY3" fmla="*/ 101600 h 2374900"/>
                  <a:gd name="connsiteX4" fmla="*/ 88900 w 9955146"/>
                  <a:gd name="connsiteY4" fmla="*/ 2374900 h 2374900"/>
                  <a:gd name="connsiteX5" fmla="*/ 0 w 9955146"/>
                  <a:gd name="connsiteY5" fmla="*/ 2374900 h 2374900"/>
                  <a:gd name="connsiteX6" fmla="*/ 0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0" y="0"/>
                    </a:moveTo>
                    <a:lnTo>
                      <a:pt x="9955146" y="0"/>
                    </a:lnTo>
                    <a:lnTo>
                      <a:pt x="9955146" y="101600"/>
                    </a:lnTo>
                    <a:lnTo>
                      <a:pt x="88900" y="101600"/>
                    </a:lnTo>
                    <a:lnTo>
                      <a:pt x="88900" y="2374900"/>
                    </a:lnTo>
                    <a:lnTo>
                      <a:pt x="0" y="23749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bg1"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271654" y="1384300"/>
                <a:ext cx="9955146" cy="2374900"/>
              </a:xfrm>
              <a:custGeom>
                <a:avLst/>
                <a:gdLst>
                  <a:gd name="connsiteX0" fmla="*/ 9866246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2374900 h 2374900"/>
                  <a:gd name="connsiteX3" fmla="*/ 0 w 9955146"/>
                  <a:gd name="connsiteY3" fmla="*/ 2374900 h 2374900"/>
                  <a:gd name="connsiteX4" fmla="*/ 0 w 9955146"/>
                  <a:gd name="connsiteY4" fmla="*/ 2273300 h 2374900"/>
                  <a:gd name="connsiteX5" fmla="*/ 9866246 w 9955146"/>
                  <a:gd name="connsiteY5" fmla="*/ 2273300 h 2374900"/>
                  <a:gd name="connsiteX6" fmla="*/ 9866246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9866246" y="0"/>
                    </a:moveTo>
                    <a:lnTo>
                      <a:pt x="9955146" y="0"/>
                    </a:lnTo>
                    <a:lnTo>
                      <a:pt x="9955146" y="2374900"/>
                    </a:lnTo>
                    <a:lnTo>
                      <a:pt x="0" y="2374900"/>
                    </a:lnTo>
                    <a:lnTo>
                      <a:pt x="0" y="2273300"/>
                    </a:lnTo>
                    <a:lnTo>
                      <a:pt x="9866246" y="2273300"/>
                    </a:lnTo>
                    <a:lnTo>
                      <a:pt x="9866246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 flipH="1">
                <a:off x="1275306" y="1329465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10666137" y="3105828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2798974" y="2626330"/>
              <a:ext cx="1396536" cy="693011"/>
              <a:chOff x="2738206" y="4404602"/>
              <a:chExt cx="1396536" cy="693011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738206" y="4404602"/>
                <a:ext cx="1396536" cy="572464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30000"/>
                  </a:lnSpc>
                  <a:defRPr/>
                </a:pPr>
                <a:r>
                  <a:rPr lang="zh-CN" altLang="en-US" sz="2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850416" y="4817856"/>
                <a:ext cx="1197764" cy="279757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添加您的标题文字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883292" y="2663553"/>
              <a:ext cx="80182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24654" y="2552626"/>
            <a:ext cx="3554346" cy="876374"/>
            <a:chOff x="1601854" y="2552626"/>
            <a:chExt cx="3554346" cy="876374"/>
          </a:xfrm>
        </p:grpSpPr>
        <p:grpSp>
          <p:nvGrpSpPr>
            <p:cNvPr id="31" name="组合 30"/>
            <p:cNvGrpSpPr/>
            <p:nvPr/>
          </p:nvGrpSpPr>
          <p:grpSpPr>
            <a:xfrm>
              <a:off x="1601854" y="2552626"/>
              <a:ext cx="3554346" cy="876374"/>
              <a:chOff x="1182754" y="1282700"/>
              <a:chExt cx="10044046" cy="2476500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1182754" y="1282700"/>
                <a:ext cx="9955146" cy="2374900"/>
              </a:xfrm>
              <a:custGeom>
                <a:avLst/>
                <a:gdLst>
                  <a:gd name="connsiteX0" fmla="*/ 0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101600 h 2374900"/>
                  <a:gd name="connsiteX3" fmla="*/ 88900 w 9955146"/>
                  <a:gd name="connsiteY3" fmla="*/ 101600 h 2374900"/>
                  <a:gd name="connsiteX4" fmla="*/ 88900 w 9955146"/>
                  <a:gd name="connsiteY4" fmla="*/ 2374900 h 2374900"/>
                  <a:gd name="connsiteX5" fmla="*/ 0 w 9955146"/>
                  <a:gd name="connsiteY5" fmla="*/ 2374900 h 2374900"/>
                  <a:gd name="connsiteX6" fmla="*/ 0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0" y="0"/>
                    </a:moveTo>
                    <a:lnTo>
                      <a:pt x="9955146" y="0"/>
                    </a:lnTo>
                    <a:lnTo>
                      <a:pt x="9955146" y="101600"/>
                    </a:lnTo>
                    <a:lnTo>
                      <a:pt x="88900" y="101600"/>
                    </a:lnTo>
                    <a:lnTo>
                      <a:pt x="88900" y="2374900"/>
                    </a:lnTo>
                    <a:lnTo>
                      <a:pt x="0" y="23749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bg1"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271654" y="1384300"/>
                <a:ext cx="9955146" cy="2374900"/>
              </a:xfrm>
              <a:custGeom>
                <a:avLst/>
                <a:gdLst>
                  <a:gd name="connsiteX0" fmla="*/ 9866246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2374900 h 2374900"/>
                  <a:gd name="connsiteX3" fmla="*/ 0 w 9955146"/>
                  <a:gd name="connsiteY3" fmla="*/ 2374900 h 2374900"/>
                  <a:gd name="connsiteX4" fmla="*/ 0 w 9955146"/>
                  <a:gd name="connsiteY4" fmla="*/ 2273300 h 2374900"/>
                  <a:gd name="connsiteX5" fmla="*/ 9866246 w 9955146"/>
                  <a:gd name="connsiteY5" fmla="*/ 2273300 h 2374900"/>
                  <a:gd name="connsiteX6" fmla="*/ 9866246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9866246" y="0"/>
                    </a:moveTo>
                    <a:lnTo>
                      <a:pt x="9955146" y="0"/>
                    </a:lnTo>
                    <a:lnTo>
                      <a:pt x="9955146" y="2374900"/>
                    </a:lnTo>
                    <a:lnTo>
                      <a:pt x="0" y="2374900"/>
                    </a:lnTo>
                    <a:lnTo>
                      <a:pt x="0" y="2273300"/>
                    </a:lnTo>
                    <a:lnTo>
                      <a:pt x="9866246" y="2273300"/>
                    </a:lnTo>
                    <a:lnTo>
                      <a:pt x="9866246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1275306" y="1329465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10666137" y="3105828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2798974" y="2626330"/>
              <a:ext cx="1396536" cy="693011"/>
              <a:chOff x="2738206" y="4404602"/>
              <a:chExt cx="1396536" cy="693011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738206" y="4404602"/>
                <a:ext cx="1396536" cy="572464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30000"/>
                  </a:lnSpc>
                  <a:defRPr/>
                </a:pPr>
                <a:r>
                  <a:rPr lang="zh-CN" altLang="en-US" sz="2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850416" y="4817856"/>
                <a:ext cx="1197764" cy="279757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添加您的标题文字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83292" y="2663553"/>
              <a:ext cx="80182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97154" y="3873426"/>
            <a:ext cx="3554346" cy="876374"/>
            <a:chOff x="1601854" y="2552626"/>
            <a:chExt cx="3554346" cy="876374"/>
          </a:xfrm>
        </p:grpSpPr>
        <p:grpSp>
          <p:nvGrpSpPr>
            <p:cNvPr id="45" name="组合 44"/>
            <p:cNvGrpSpPr/>
            <p:nvPr/>
          </p:nvGrpSpPr>
          <p:grpSpPr>
            <a:xfrm>
              <a:off x="1601854" y="2552626"/>
              <a:ext cx="3554346" cy="876374"/>
              <a:chOff x="1182754" y="1282700"/>
              <a:chExt cx="10044046" cy="2476500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1182754" y="1282700"/>
                <a:ext cx="9955146" cy="2374900"/>
              </a:xfrm>
              <a:custGeom>
                <a:avLst/>
                <a:gdLst>
                  <a:gd name="connsiteX0" fmla="*/ 0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101600 h 2374900"/>
                  <a:gd name="connsiteX3" fmla="*/ 88900 w 9955146"/>
                  <a:gd name="connsiteY3" fmla="*/ 101600 h 2374900"/>
                  <a:gd name="connsiteX4" fmla="*/ 88900 w 9955146"/>
                  <a:gd name="connsiteY4" fmla="*/ 2374900 h 2374900"/>
                  <a:gd name="connsiteX5" fmla="*/ 0 w 9955146"/>
                  <a:gd name="connsiteY5" fmla="*/ 2374900 h 2374900"/>
                  <a:gd name="connsiteX6" fmla="*/ 0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0" y="0"/>
                    </a:moveTo>
                    <a:lnTo>
                      <a:pt x="9955146" y="0"/>
                    </a:lnTo>
                    <a:lnTo>
                      <a:pt x="9955146" y="101600"/>
                    </a:lnTo>
                    <a:lnTo>
                      <a:pt x="88900" y="101600"/>
                    </a:lnTo>
                    <a:lnTo>
                      <a:pt x="88900" y="2374900"/>
                    </a:lnTo>
                    <a:lnTo>
                      <a:pt x="0" y="23749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bg1"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1271654" y="1384300"/>
                <a:ext cx="9955146" cy="2374900"/>
              </a:xfrm>
              <a:custGeom>
                <a:avLst/>
                <a:gdLst>
                  <a:gd name="connsiteX0" fmla="*/ 9866246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2374900 h 2374900"/>
                  <a:gd name="connsiteX3" fmla="*/ 0 w 9955146"/>
                  <a:gd name="connsiteY3" fmla="*/ 2374900 h 2374900"/>
                  <a:gd name="connsiteX4" fmla="*/ 0 w 9955146"/>
                  <a:gd name="connsiteY4" fmla="*/ 2273300 h 2374900"/>
                  <a:gd name="connsiteX5" fmla="*/ 9866246 w 9955146"/>
                  <a:gd name="connsiteY5" fmla="*/ 2273300 h 2374900"/>
                  <a:gd name="connsiteX6" fmla="*/ 9866246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9866246" y="0"/>
                    </a:moveTo>
                    <a:lnTo>
                      <a:pt x="9955146" y="0"/>
                    </a:lnTo>
                    <a:lnTo>
                      <a:pt x="9955146" y="2374900"/>
                    </a:lnTo>
                    <a:lnTo>
                      <a:pt x="0" y="2374900"/>
                    </a:lnTo>
                    <a:lnTo>
                      <a:pt x="0" y="2273300"/>
                    </a:lnTo>
                    <a:lnTo>
                      <a:pt x="9866246" y="2273300"/>
                    </a:lnTo>
                    <a:lnTo>
                      <a:pt x="9866246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 flipH="1">
                <a:off x="1275306" y="1329465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10666137" y="3105828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2798974" y="2626330"/>
              <a:ext cx="1396536" cy="693011"/>
              <a:chOff x="2738206" y="4404602"/>
              <a:chExt cx="1396536" cy="693011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738206" y="4404602"/>
                <a:ext cx="1396536" cy="572464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30000"/>
                  </a:lnSpc>
                  <a:defRPr/>
                </a:pPr>
                <a:r>
                  <a:rPr lang="zh-CN" altLang="en-US" sz="2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2850416" y="4817856"/>
                <a:ext cx="1197764" cy="279757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添加您的标题文字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1883292" y="2663553"/>
              <a:ext cx="80182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224654" y="3873426"/>
            <a:ext cx="3554346" cy="876374"/>
            <a:chOff x="1601854" y="2552626"/>
            <a:chExt cx="3554346" cy="876374"/>
          </a:xfrm>
        </p:grpSpPr>
        <p:grpSp>
          <p:nvGrpSpPr>
            <p:cNvPr id="55" name="组合 54"/>
            <p:cNvGrpSpPr/>
            <p:nvPr/>
          </p:nvGrpSpPr>
          <p:grpSpPr>
            <a:xfrm>
              <a:off x="1601854" y="2552626"/>
              <a:ext cx="3554346" cy="876374"/>
              <a:chOff x="1182754" y="1282700"/>
              <a:chExt cx="10044046" cy="2476500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1182754" y="1282700"/>
                <a:ext cx="9955146" cy="2374900"/>
              </a:xfrm>
              <a:custGeom>
                <a:avLst/>
                <a:gdLst>
                  <a:gd name="connsiteX0" fmla="*/ 0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101600 h 2374900"/>
                  <a:gd name="connsiteX3" fmla="*/ 88900 w 9955146"/>
                  <a:gd name="connsiteY3" fmla="*/ 101600 h 2374900"/>
                  <a:gd name="connsiteX4" fmla="*/ 88900 w 9955146"/>
                  <a:gd name="connsiteY4" fmla="*/ 2374900 h 2374900"/>
                  <a:gd name="connsiteX5" fmla="*/ 0 w 9955146"/>
                  <a:gd name="connsiteY5" fmla="*/ 2374900 h 2374900"/>
                  <a:gd name="connsiteX6" fmla="*/ 0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0" y="0"/>
                    </a:moveTo>
                    <a:lnTo>
                      <a:pt x="9955146" y="0"/>
                    </a:lnTo>
                    <a:lnTo>
                      <a:pt x="9955146" y="101600"/>
                    </a:lnTo>
                    <a:lnTo>
                      <a:pt x="88900" y="101600"/>
                    </a:lnTo>
                    <a:lnTo>
                      <a:pt x="88900" y="2374900"/>
                    </a:lnTo>
                    <a:lnTo>
                      <a:pt x="0" y="23749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bg1"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1271654" y="1384300"/>
                <a:ext cx="9955146" cy="2374900"/>
              </a:xfrm>
              <a:custGeom>
                <a:avLst/>
                <a:gdLst>
                  <a:gd name="connsiteX0" fmla="*/ 9866246 w 9955146"/>
                  <a:gd name="connsiteY0" fmla="*/ 0 h 2374900"/>
                  <a:gd name="connsiteX1" fmla="*/ 9955146 w 9955146"/>
                  <a:gd name="connsiteY1" fmla="*/ 0 h 2374900"/>
                  <a:gd name="connsiteX2" fmla="*/ 9955146 w 9955146"/>
                  <a:gd name="connsiteY2" fmla="*/ 2374900 h 2374900"/>
                  <a:gd name="connsiteX3" fmla="*/ 0 w 9955146"/>
                  <a:gd name="connsiteY3" fmla="*/ 2374900 h 2374900"/>
                  <a:gd name="connsiteX4" fmla="*/ 0 w 9955146"/>
                  <a:gd name="connsiteY4" fmla="*/ 2273300 h 2374900"/>
                  <a:gd name="connsiteX5" fmla="*/ 9866246 w 9955146"/>
                  <a:gd name="connsiteY5" fmla="*/ 2273300 h 2374900"/>
                  <a:gd name="connsiteX6" fmla="*/ 9866246 w 9955146"/>
                  <a:gd name="connsiteY6" fmla="*/ 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55146" h="2374900">
                    <a:moveTo>
                      <a:pt x="9866246" y="0"/>
                    </a:moveTo>
                    <a:lnTo>
                      <a:pt x="9955146" y="0"/>
                    </a:lnTo>
                    <a:lnTo>
                      <a:pt x="9955146" y="2374900"/>
                    </a:lnTo>
                    <a:lnTo>
                      <a:pt x="0" y="2374900"/>
                    </a:lnTo>
                    <a:lnTo>
                      <a:pt x="0" y="2273300"/>
                    </a:lnTo>
                    <a:lnTo>
                      <a:pt x="9866246" y="2273300"/>
                    </a:lnTo>
                    <a:lnTo>
                      <a:pt x="9866246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H="1">
                <a:off x="1275306" y="1329465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>
                <a:off x="10666137" y="3105828"/>
                <a:ext cx="469900" cy="5334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/>
            <p:cNvGrpSpPr/>
            <p:nvPr/>
          </p:nvGrpSpPr>
          <p:grpSpPr>
            <a:xfrm>
              <a:off x="2798974" y="2626330"/>
              <a:ext cx="1396536" cy="693011"/>
              <a:chOff x="2738206" y="4404602"/>
              <a:chExt cx="1396536" cy="693011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2738206" y="4404602"/>
                <a:ext cx="1396536" cy="572464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30000"/>
                  </a:lnSpc>
                  <a:defRPr/>
                </a:pPr>
                <a:r>
                  <a:rPr lang="zh-CN" altLang="en-US" sz="2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850416" y="4817856"/>
                <a:ext cx="1197764" cy="279757"/>
              </a:xfrm>
              <a:prstGeom prst="rect">
                <a:avLst/>
              </a:prstGeom>
              <a:noFill/>
              <a:effectLst/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添加您的标题文字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883292" y="2663553"/>
              <a:ext cx="80182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4403870" y="756941"/>
            <a:ext cx="3384260" cy="830997"/>
          </a:xfrm>
          <a:prstGeom prst="rect">
            <a:avLst/>
          </a:prstGeom>
          <a:noFill/>
          <a:ln>
            <a:noFill/>
          </a:ln>
        </p:spPr>
        <p:txBody>
          <a:bodyPr vert="horz"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CONTENTS</a:t>
            </a:r>
            <a:endParaRPr lang="zh-CN" altLang="en-US" sz="4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92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-1" y="2207586"/>
            <a:ext cx="6698255" cy="495759"/>
          </a:xfrm>
          <a:custGeom>
            <a:avLst/>
            <a:gdLst>
              <a:gd name="connsiteX0" fmla="*/ 0 w 6698255"/>
              <a:gd name="connsiteY0" fmla="*/ 0 h 495759"/>
              <a:gd name="connsiteX1" fmla="*/ 6202495 w 6698255"/>
              <a:gd name="connsiteY1" fmla="*/ 0 h 495759"/>
              <a:gd name="connsiteX2" fmla="*/ 6698255 w 6698255"/>
              <a:gd name="connsiteY2" fmla="*/ 495759 h 495759"/>
              <a:gd name="connsiteX3" fmla="*/ 0 w 6698255"/>
              <a:gd name="connsiteY3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8255" h="495759">
                <a:moveTo>
                  <a:pt x="0" y="0"/>
                </a:moveTo>
                <a:lnTo>
                  <a:pt x="6202495" y="0"/>
                </a:lnTo>
                <a:lnTo>
                  <a:pt x="6698255" y="495759"/>
                </a:lnTo>
                <a:lnTo>
                  <a:pt x="0" y="495759"/>
                </a:lnTo>
                <a:close/>
              </a:path>
            </a:pathLst>
          </a:cu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任意多边形 77"/>
          <p:cNvSpPr/>
          <p:nvPr/>
        </p:nvSpPr>
        <p:spPr>
          <a:xfrm rot="5400000">
            <a:off x="5388253" y="3039824"/>
            <a:ext cx="2124238" cy="495759"/>
          </a:xfrm>
          <a:custGeom>
            <a:avLst/>
            <a:gdLst>
              <a:gd name="connsiteX0" fmla="*/ 0 w 2124238"/>
              <a:gd name="connsiteY0" fmla="*/ 495759 h 495759"/>
              <a:gd name="connsiteX1" fmla="*/ 0 w 2124238"/>
              <a:gd name="connsiteY1" fmla="*/ 477759 h 495759"/>
              <a:gd name="connsiteX2" fmla="*/ 477758 w 2124238"/>
              <a:gd name="connsiteY2" fmla="*/ 0 h 495759"/>
              <a:gd name="connsiteX3" fmla="*/ 1628482 w 2124238"/>
              <a:gd name="connsiteY3" fmla="*/ 0 h 495759"/>
              <a:gd name="connsiteX4" fmla="*/ 2124238 w 2124238"/>
              <a:gd name="connsiteY4" fmla="*/ 495757 h 495759"/>
              <a:gd name="connsiteX5" fmla="*/ 2124238 w 2124238"/>
              <a:gd name="connsiteY5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4238" h="495759">
                <a:moveTo>
                  <a:pt x="0" y="495759"/>
                </a:moveTo>
                <a:lnTo>
                  <a:pt x="0" y="477759"/>
                </a:lnTo>
                <a:lnTo>
                  <a:pt x="477758" y="0"/>
                </a:lnTo>
                <a:lnTo>
                  <a:pt x="1628482" y="0"/>
                </a:lnTo>
                <a:lnTo>
                  <a:pt x="2124238" y="495757"/>
                </a:lnTo>
                <a:lnTo>
                  <a:pt x="2124238" y="495759"/>
                </a:lnTo>
                <a:close/>
              </a:path>
            </a:pathLst>
          </a:cu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3944039" y="3854063"/>
            <a:ext cx="2754215" cy="495759"/>
          </a:xfrm>
          <a:custGeom>
            <a:avLst/>
            <a:gdLst>
              <a:gd name="connsiteX0" fmla="*/ 495760 w 2754215"/>
              <a:gd name="connsiteY0" fmla="*/ 0 h 495759"/>
              <a:gd name="connsiteX1" fmla="*/ 2754215 w 2754215"/>
              <a:gd name="connsiteY1" fmla="*/ 0 h 495759"/>
              <a:gd name="connsiteX2" fmla="*/ 2258455 w 2754215"/>
              <a:gd name="connsiteY2" fmla="*/ 495759 h 495759"/>
              <a:gd name="connsiteX3" fmla="*/ 0 w 2754215"/>
              <a:gd name="connsiteY3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215" h="495759">
                <a:moveTo>
                  <a:pt x="495760" y="0"/>
                </a:moveTo>
                <a:lnTo>
                  <a:pt x="2754215" y="0"/>
                </a:lnTo>
                <a:lnTo>
                  <a:pt x="2258455" y="495759"/>
                </a:lnTo>
                <a:lnTo>
                  <a:pt x="0" y="495759"/>
                </a:lnTo>
                <a:close/>
              </a:path>
            </a:pathLst>
          </a:cu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任意多边形 79"/>
          <p:cNvSpPr/>
          <p:nvPr/>
        </p:nvSpPr>
        <p:spPr>
          <a:xfrm rot="5400000">
            <a:off x="3083713" y="4714388"/>
            <a:ext cx="2216406" cy="495759"/>
          </a:xfrm>
          <a:custGeom>
            <a:avLst/>
            <a:gdLst>
              <a:gd name="connsiteX0" fmla="*/ 0 w 2216406"/>
              <a:gd name="connsiteY0" fmla="*/ 0 h 495759"/>
              <a:gd name="connsiteX1" fmla="*/ 2216406 w 2216406"/>
              <a:gd name="connsiteY1" fmla="*/ 0 h 495759"/>
              <a:gd name="connsiteX2" fmla="*/ 2216406 w 2216406"/>
              <a:gd name="connsiteY2" fmla="*/ 0 h 495759"/>
              <a:gd name="connsiteX3" fmla="*/ 1720648 w 2216406"/>
              <a:gd name="connsiteY3" fmla="*/ 495759 h 495759"/>
              <a:gd name="connsiteX4" fmla="*/ 495758 w 2216406"/>
              <a:gd name="connsiteY4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6406" h="495759">
                <a:moveTo>
                  <a:pt x="0" y="0"/>
                </a:moveTo>
                <a:lnTo>
                  <a:pt x="2216406" y="0"/>
                </a:lnTo>
                <a:lnTo>
                  <a:pt x="2216406" y="0"/>
                </a:lnTo>
                <a:lnTo>
                  <a:pt x="1720648" y="495759"/>
                </a:lnTo>
                <a:lnTo>
                  <a:pt x="495758" y="495759"/>
                </a:lnTo>
                <a:close/>
              </a:path>
            </a:pathLst>
          </a:cu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3944037" y="5574711"/>
            <a:ext cx="8247963" cy="495759"/>
          </a:xfrm>
          <a:custGeom>
            <a:avLst/>
            <a:gdLst>
              <a:gd name="connsiteX0" fmla="*/ 0 w 8247963"/>
              <a:gd name="connsiteY0" fmla="*/ 0 h 495759"/>
              <a:gd name="connsiteX1" fmla="*/ 8247963 w 8247963"/>
              <a:gd name="connsiteY1" fmla="*/ 0 h 495759"/>
              <a:gd name="connsiteX2" fmla="*/ 8247963 w 8247963"/>
              <a:gd name="connsiteY2" fmla="*/ 495759 h 495759"/>
              <a:gd name="connsiteX3" fmla="*/ 495760 w 8247963"/>
              <a:gd name="connsiteY3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7963" h="495759">
                <a:moveTo>
                  <a:pt x="0" y="0"/>
                </a:moveTo>
                <a:lnTo>
                  <a:pt x="8247963" y="0"/>
                </a:lnTo>
                <a:lnTo>
                  <a:pt x="8247963" y="495759"/>
                </a:lnTo>
                <a:lnTo>
                  <a:pt x="495760" y="495759"/>
                </a:lnTo>
                <a:close/>
              </a:path>
            </a:pathLst>
          </a:cu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右箭头 23"/>
          <p:cNvSpPr/>
          <p:nvPr/>
        </p:nvSpPr>
        <p:spPr>
          <a:xfrm>
            <a:off x="1966937" y="2338487"/>
            <a:ext cx="1382189" cy="233955"/>
          </a:xfrm>
          <a:custGeom>
            <a:avLst/>
            <a:gdLst>
              <a:gd name="connsiteX0" fmla="*/ 0 w 2049137"/>
              <a:gd name="connsiteY0" fmla="*/ 121158 h 484632"/>
              <a:gd name="connsiteX1" fmla="*/ 1806821 w 2049137"/>
              <a:gd name="connsiteY1" fmla="*/ 121158 h 484632"/>
              <a:gd name="connsiteX2" fmla="*/ 1806821 w 2049137"/>
              <a:gd name="connsiteY2" fmla="*/ 0 h 484632"/>
              <a:gd name="connsiteX3" fmla="*/ 2049137 w 2049137"/>
              <a:gd name="connsiteY3" fmla="*/ 242316 h 484632"/>
              <a:gd name="connsiteX4" fmla="*/ 1806821 w 2049137"/>
              <a:gd name="connsiteY4" fmla="*/ 484632 h 484632"/>
              <a:gd name="connsiteX5" fmla="*/ 1806821 w 2049137"/>
              <a:gd name="connsiteY5" fmla="*/ 363474 h 484632"/>
              <a:gd name="connsiteX6" fmla="*/ 0 w 2049137"/>
              <a:gd name="connsiteY6" fmla="*/ 363474 h 484632"/>
              <a:gd name="connsiteX7" fmla="*/ 0 w 2049137"/>
              <a:gd name="connsiteY7" fmla="*/ 121158 h 484632"/>
              <a:gd name="connsiteX0" fmla="*/ 0 w 2049137"/>
              <a:gd name="connsiteY0" fmla="*/ 363474 h 484632"/>
              <a:gd name="connsiteX1" fmla="*/ 1806821 w 2049137"/>
              <a:gd name="connsiteY1" fmla="*/ 121158 h 484632"/>
              <a:gd name="connsiteX2" fmla="*/ 1806821 w 2049137"/>
              <a:gd name="connsiteY2" fmla="*/ 0 h 484632"/>
              <a:gd name="connsiteX3" fmla="*/ 2049137 w 2049137"/>
              <a:gd name="connsiteY3" fmla="*/ 242316 h 484632"/>
              <a:gd name="connsiteX4" fmla="*/ 1806821 w 2049137"/>
              <a:gd name="connsiteY4" fmla="*/ 484632 h 484632"/>
              <a:gd name="connsiteX5" fmla="*/ 1806821 w 2049137"/>
              <a:gd name="connsiteY5" fmla="*/ 363474 h 484632"/>
              <a:gd name="connsiteX6" fmla="*/ 0 w 2049137"/>
              <a:gd name="connsiteY6" fmla="*/ 363474 h 484632"/>
              <a:gd name="connsiteX0" fmla="*/ 0 w 2079617"/>
              <a:gd name="connsiteY0" fmla="*/ 246634 h 484632"/>
              <a:gd name="connsiteX1" fmla="*/ 1837301 w 2079617"/>
              <a:gd name="connsiteY1" fmla="*/ 121158 h 484632"/>
              <a:gd name="connsiteX2" fmla="*/ 1837301 w 2079617"/>
              <a:gd name="connsiteY2" fmla="*/ 0 h 484632"/>
              <a:gd name="connsiteX3" fmla="*/ 2079617 w 2079617"/>
              <a:gd name="connsiteY3" fmla="*/ 242316 h 484632"/>
              <a:gd name="connsiteX4" fmla="*/ 1837301 w 2079617"/>
              <a:gd name="connsiteY4" fmla="*/ 484632 h 484632"/>
              <a:gd name="connsiteX5" fmla="*/ 1837301 w 2079617"/>
              <a:gd name="connsiteY5" fmla="*/ 363474 h 484632"/>
              <a:gd name="connsiteX6" fmla="*/ 0 w 2079617"/>
              <a:gd name="connsiteY6" fmla="*/ 246634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9617" h="484632">
                <a:moveTo>
                  <a:pt x="0" y="246634"/>
                </a:moveTo>
                <a:lnTo>
                  <a:pt x="1837301" y="121158"/>
                </a:lnTo>
                <a:lnTo>
                  <a:pt x="1837301" y="0"/>
                </a:lnTo>
                <a:lnTo>
                  <a:pt x="2079617" y="242316"/>
                </a:lnTo>
                <a:lnTo>
                  <a:pt x="1837301" y="484632"/>
                </a:lnTo>
                <a:lnTo>
                  <a:pt x="1837301" y="363474"/>
                </a:lnTo>
                <a:lnTo>
                  <a:pt x="0" y="246634"/>
                </a:lnTo>
                <a:close/>
              </a:path>
            </a:pathLst>
          </a:custGeom>
          <a:solidFill>
            <a:srgbClr val="FFB4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右箭头 23"/>
          <p:cNvSpPr/>
          <p:nvPr/>
        </p:nvSpPr>
        <p:spPr>
          <a:xfrm>
            <a:off x="8068018" y="5718312"/>
            <a:ext cx="1382189" cy="233955"/>
          </a:xfrm>
          <a:custGeom>
            <a:avLst/>
            <a:gdLst>
              <a:gd name="connsiteX0" fmla="*/ 0 w 2049137"/>
              <a:gd name="connsiteY0" fmla="*/ 121158 h 484632"/>
              <a:gd name="connsiteX1" fmla="*/ 1806821 w 2049137"/>
              <a:gd name="connsiteY1" fmla="*/ 121158 h 484632"/>
              <a:gd name="connsiteX2" fmla="*/ 1806821 w 2049137"/>
              <a:gd name="connsiteY2" fmla="*/ 0 h 484632"/>
              <a:gd name="connsiteX3" fmla="*/ 2049137 w 2049137"/>
              <a:gd name="connsiteY3" fmla="*/ 242316 h 484632"/>
              <a:gd name="connsiteX4" fmla="*/ 1806821 w 2049137"/>
              <a:gd name="connsiteY4" fmla="*/ 484632 h 484632"/>
              <a:gd name="connsiteX5" fmla="*/ 1806821 w 2049137"/>
              <a:gd name="connsiteY5" fmla="*/ 363474 h 484632"/>
              <a:gd name="connsiteX6" fmla="*/ 0 w 2049137"/>
              <a:gd name="connsiteY6" fmla="*/ 363474 h 484632"/>
              <a:gd name="connsiteX7" fmla="*/ 0 w 2049137"/>
              <a:gd name="connsiteY7" fmla="*/ 121158 h 484632"/>
              <a:gd name="connsiteX0" fmla="*/ 0 w 2049137"/>
              <a:gd name="connsiteY0" fmla="*/ 363474 h 484632"/>
              <a:gd name="connsiteX1" fmla="*/ 1806821 w 2049137"/>
              <a:gd name="connsiteY1" fmla="*/ 121158 h 484632"/>
              <a:gd name="connsiteX2" fmla="*/ 1806821 w 2049137"/>
              <a:gd name="connsiteY2" fmla="*/ 0 h 484632"/>
              <a:gd name="connsiteX3" fmla="*/ 2049137 w 2049137"/>
              <a:gd name="connsiteY3" fmla="*/ 242316 h 484632"/>
              <a:gd name="connsiteX4" fmla="*/ 1806821 w 2049137"/>
              <a:gd name="connsiteY4" fmla="*/ 484632 h 484632"/>
              <a:gd name="connsiteX5" fmla="*/ 1806821 w 2049137"/>
              <a:gd name="connsiteY5" fmla="*/ 363474 h 484632"/>
              <a:gd name="connsiteX6" fmla="*/ 0 w 2049137"/>
              <a:gd name="connsiteY6" fmla="*/ 363474 h 484632"/>
              <a:gd name="connsiteX0" fmla="*/ 0 w 2079617"/>
              <a:gd name="connsiteY0" fmla="*/ 246634 h 484632"/>
              <a:gd name="connsiteX1" fmla="*/ 1837301 w 2079617"/>
              <a:gd name="connsiteY1" fmla="*/ 121158 h 484632"/>
              <a:gd name="connsiteX2" fmla="*/ 1837301 w 2079617"/>
              <a:gd name="connsiteY2" fmla="*/ 0 h 484632"/>
              <a:gd name="connsiteX3" fmla="*/ 2079617 w 2079617"/>
              <a:gd name="connsiteY3" fmla="*/ 242316 h 484632"/>
              <a:gd name="connsiteX4" fmla="*/ 1837301 w 2079617"/>
              <a:gd name="connsiteY4" fmla="*/ 484632 h 484632"/>
              <a:gd name="connsiteX5" fmla="*/ 1837301 w 2079617"/>
              <a:gd name="connsiteY5" fmla="*/ 363474 h 484632"/>
              <a:gd name="connsiteX6" fmla="*/ 0 w 2079617"/>
              <a:gd name="connsiteY6" fmla="*/ 246634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9617" h="484632">
                <a:moveTo>
                  <a:pt x="0" y="246634"/>
                </a:moveTo>
                <a:lnTo>
                  <a:pt x="1837301" y="121158"/>
                </a:lnTo>
                <a:lnTo>
                  <a:pt x="1837301" y="0"/>
                </a:lnTo>
                <a:lnTo>
                  <a:pt x="2079617" y="242316"/>
                </a:lnTo>
                <a:lnTo>
                  <a:pt x="1837301" y="484632"/>
                </a:lnTo>
                <a:lnTo>
                  <a:pt x="1837301" y="363474"/>
                </a:lnTo>
                <a:lnTo>
                  <a:pt x="0" y="246634"/>
                </a:lnTo>
                <a:close/>
              </a:path>
            </a:pathLst>
          </a:custGeom>
          <a:solidFill>
            <a:srgbClr val="FFB4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570773" y="1087310"/>
            <a:ext cx="3500745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851517" y="2651259"/>
            <a:ext cx="3544777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95862" y="4454435"/>
            <a:ext cx="3382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264514" y="4400622"/>
            <a:ext cx="3686186" cy="99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</a:t>
            </a: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1450940">
              <a:lnSpc>
                <a:spcPct val="150000"/>
              </a:lnSpc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5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498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341628" y="3269557"/>
            <a:ext cx="1211020" cy="672075"/>
            <a:chOff x="2123728" y="2499742"/>
            <a:chExt cx="1080120" cy="504056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123728" y="2751770"/>
              <a:ext cx="401420" cy="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2525148" y="2499742"/>
              <a:ext cx="116628" cy="252028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41776" y="2499742"/>
              <a:ext cx="238272" cy="50405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880048" y="2776706"/>
              <a:ext cx="46520" cy="227092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926568" y="2776706"/>
              <a:ext cx="277280" cy="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椭圆 35"/>
          <p:cNvSpPr/>
          <p:nvPr/>
        </p:nvSpPr>
        <p:spPr>
          <a:xfrm>
            <a:off x="606594" y="2693493"/>
            <a:ext cx="1824203" cy="1824203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endParaRPr lang="en-US" altLang="zh-CN" sz="2800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b="1" dirty="0">
                <a:solidFill>
                  <a:srgbClr val="FFFFFF"/>
                </a:solidFill>
                <a:cs typeface="+mn-ea"/>
                <a:sym typeface="+mn-lt"/>
              </a:rPr>
              <a:t>文字</a:t>
            </a:r>
          </a:p>
        </p:txBody>
      </p:sp>
      <p:sp>
        <p:nvSpPr>
          <p:cNvPr id="37" name="椭圆 36"/>
          <p:cNvSpPr/>
          <p:nvPr/>
        </p:nvSpPr>
        <p:spPr>
          <a:xfrm>
            <a:off x="3548346" y="1733387"/>
            <a:ext cx="3810912" cy="3810912"/>
          </a:xfrm>
          <a:prstGeom prst="ellipse">
            <a:avLst/>
          </a:prstGeom>
          <a:solidFill>
            <a:srgbClr val="596784"/>
          </a:solidFill>
          <a:ln w="381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083581" y="1539656"/>
            <a:ext cx="593925" cy="593925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677506" y="2667532"/>
            <a:ext cx="593925" cy="593925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682249" y="3946318"/>
            <a:ext cx="593925" cy="593925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138919" y="4944404"/>
            <a:ext cx="593925" cy="593925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7733837" y="1395173"/>
            <a:ext cx="2757932" cy="62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8334746" y="2587054"/>
            <a:ext cx="27579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8378489" y="3890537"/>
            <a:ext cx="27579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7871021" y="4896706"/>
            <a:ext cx="27579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Freeform 73"/>
          <p:cNvSpPr>
            <a:spLocks noEditPoints="1"/>
          </p:cNvSpPr>
          <p:nvPr/>
        </p:nvSpPr>
        <p:spPr bwMode="auto">
          <a:xfrm>
            <a:off x="7228986" y="5074463"/>
            <a:ext cx="391285" cy="321591"/>
          </a:xfrm>
          <a:custGeom>
            <a:avLst/>
            <a:gdLst>
              <a:gd name="T0" fmla="*/ 19 w 144"/>
              <a:gd name="T1" fmla="*/ 67 h 118"/>
              <a:gd name="T2" fmla="*/ 85 w 144"/>
              <a:gd name="T3" fmla="*/ 67 h 118"/>
              <a:gd name="T4" fmla="*/ 60 w 144"/>
              <a:gd name="T5" fmla="*/ 15 h 118"/>
              <a:gd name="T6" fmla="*/ 44 w 144"/>
              <a:gd name="T7" fmla="*/ 24 h 118"/>
              <a:gd name="T8" fmla="*/ 21 w 144"/>
              <a:gd name="T9" fmla="*/ 24 h 118"/>
              <a:gd name="T10" fmla="*/ 16 w 144"/>
              <a:gd name="T11" fmla="*/ 42 h 118"/>
              <a:gd name="T12" fmla="*/ 0 w 144"/>
              <a:gd name="T13" fmla="*/ 58 h 118"/>
              <a:gd name="T14" fmla="*/ 10 w 144"/>
              <a:gd name="T15" fmla="*/ 75 h 118"/>
              <a:gd name="T16" fmla="*/ 10 w 144"/>
              <a:gd name="T17" fmla="*/ 98 h 118"/>
              <a:gd name="T18" fmla="*/ 28 w 144"/>
              <a:gd name="T19" fmla="*/ 102 h 118"/>
              <a:gd name="T20" fmla="*/ 44 w 144"/>
              <a:gd name="T21" fmla="*/ 118 h 118"/>
              <a:gd name="T22" fmla="*/ 60 w 144"/>
              <a:gd name="T23" fmla="*/ 109 h 118"/>
              <a:gd name="T24" fmla="*/ 83 w 144"/>
              <a:gd name="T25" fmla="*/ 109 h 118"/>
              <a:gd name="T26" fmla="*/ 88 w 144"/>
              <a:gd name="T27" fmla="*/ 91 h 118"/>
              <a:gd name="T28" fmla="*/ 104 w 144"/>
              <a:gd name="T29" fmla="*/ 75 h 118"/>
              <a:gd name="T30" fmla="*/ 94 w 144"/>
              <a:gd name="T31" fmla="*/ 58 h 118"/>
              <a:gd name="T32" fmla="*/ 95 w 144"/>
              <a:gd name="T33" fmla="*/ 36 h 118"/>
              <a:gd name="T34" fmla="*/ 76 w 144"/>
              <a:gd name="T35" fmla="*/ 31 h 118"/>
              <a:gd name="T36" fmla="*/ 60 w 144"/>
              <a:gd name="T37" fmla="*/ 15 h 118"/>
              <a:gd name="T38" fmla="*/ 106 w 144"/>
              <a:gd name="T39" fmla="*/ 25 h 118"/>
              <a:gd name="T40" fmla="*/ 132 w 144"/>
              <a:gd name="T41" fmla="*/ 25 h 118"/>
              <a:gd name="T42" fmla="*/ 123 w 144"/>
              <a:gd name="T43" fmla="*/ 0 h 118"/>
              <a:gd name="T44" fmla="*/ 115 w 144"/>
              <a:gd name="T45" fmla="*/ 4 h 118"/>
              <a:gd name="T46" fmla="*/ 104 w 144"/>
              <a:gd name="T47" fmla="*/ 4 h 118"/>
              <a:gd name="T48" fmla="*/ 102 w 144"/>
              <a:gd name="T49" fmla="*/ 13 h 118"/>
              <a:gd name="T50" fmla="*/ 94 w 144"/>
              <a:gd name="T51" fmla="*/ 21 h 118"/>
              <a:gd name="T52" fmla="*/ 99 w 144"/>
              <a:gd name="T53" fmla="*/ 29 h 118"/>
              <a:gd name="T54" fmla="*/ 99 w 144"/>
              <a:gd name="T55" fmla="*/ 40 h 118"/>
              <a:gd name="T56" fmla="*/ 107 w 144"/>
              <a:gd name="T57" fmla="*/ 42 h 118"/>
              <a:gd name="T58" fmla="*/ 115 w 144"/>
              <a:gd name="T59" fmla="*/ 50 h 118"/>
              <a:gd name="T60" fmla="*/ 123 w 144"/>
              <a:gd name="T61" fmla="*/ 45 h 118"/>
              <a:gd name="T62" fmla="*/ 134 w 144"/>
              <a:gd name="T63" fmla="*/ 45 h 118"/>
              <a:gd name="T64" fmla="*/ 136 w 144"/>
              <a:gd name="T65" fmla="*/ 36 h 118"/>
              <a:gd name="T66" fmla="*/ 144 w 144"/>
              <a:gd name="T67" fmla="*/ 29 h 118"/>
              <a:gd name="T68" fmla="*/ 139 w 144"/>
              <a:gd name="T69" fmla="*/ 21 h 118"/>
              <a:gd name="T70" fmla="*/ 139 w 144"/>
              <a:gd name="T71" fmla="*/ 10 h 118"/>
              <a:gd name="T72" fmla="*/ 131 w 144"/>
              <a:gd name="T73" fmla="*/ 8 h 118"/>
              <a:gd name="T74" fmla="*/ 123 w 144"/>
              <a:gd name="T7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8">
                <a:moveTo>
                  <a:pt x="52" y="99"/>
                </a:moveTo>
                <a:cubicBezTo>
                  <a:pt x="34" y="99"/>
                  <a:pt x="19" y="85"/>
                  <a:pt x="19" y="67"/>
                </a:cubicBezTo>
                <a:cubicBezTo>
                  <a:pt x="19" y="48"/>
                  <a:pt x="34" y="34"/>
                  <a:pt x="52" y="34"/>
                </a:cubicBezTo>
                <a:cubicBezTo>
                  <a:pt x="70" y="34"/>
                  <a:pt x="85" y="48"/>
                  <a:pt x="85" y="67"/>
                </a:cubicBezTo>
                <a:cubicBezTo>
                  <a:pt x="85" y="85"/>
                  <a:pt x="70" y="99"/>
                  <a:pt x="52" y="99"/>
                </a:cubicBezTo>
                <a:moveTo>
                  <a:pt x="60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25"/>
                  <a:pt x="33" y="28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0" y="36"/>
                  <a:pt x="10" y="36"/>
                  <a:pt x="10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13" y="47"/>
                  <a:pt x="11" y="53"/>
                  <a:pt x="1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11" y="81"/>
                  <a:pt x="13" y="86"/>
                  <a:pt x="16" y="91"/>
                </a:cubicBezTo>
                <a:cubicBezTo>
                  <a:pt x="10" y="98"/>
                  <a:pt x="10" y="98"/>
                  <a:pt x="10" y="9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3" y="105"/>
                  <a:pt x="38" y="108"/>
                  <a:pt x="44" y="10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6" y="108"/>
                  <a:pt x="72" y="105"/>
                  <a:pt x="76" y="102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95" y="98"/>
                  <a:pt x="95" y="98"/>
                  <a:pt x="95" y="9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86"/>
                  <a:pt x="93" y="81"/>
                  <a:pt x="9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3" y="53"/>
                  <a:pt x="91" y="47"/>
                  <a:pt x="88" y="42"/>
                </a:cubicBezTo>
                <a:cubicBezTo>
                  <a:pt x="95" y="36"/>
                  <a:pt x="95" y="36"/>
                  <a:pt x="95" y="36"/>
                </a:cubicBezTo>
                <a:cubicBezTo>
                  <a:pt x="83" y="24"/>
                  <a:pt x="83" y="24"/>
                  <a:pt x="83" y="24"/>
                </a:cubicBezTo>
                <a:cubicBezTo>
                  <a:pt x="76" y="31"/>
                  <a:pt x="76" y="31"/>
                  <a:pt x="76" y="31"/>
                </a:cubicBezTo>
                <a:cubicBezTo>
                  <a:pt x="72" y="28"/>
                  <a:pt x="66" y="25"/>
                  <a:pt x="60" y="24"/>
                </a:cubicBezTo>
                <a:cubicBezTo>
                  <a:pt x="60" y="15"/>
                  <a:pt x="60" y="15"/>
                  <a:pt x="60" y="15"/>
                </a:cubicBezTo>
                <a:moveTo>
                  <a:pt x="119" y="38"/>
                </a:moveTo>
                <a:cubicBezTo>
                  <a:pt x="112" y="38"/>
                  <a:pt x="106" y="32"/>
                  <a:pt x="106" y="25"/>
                </a:cubicBezTo>
                <a:cubicBezTo>
                  <a:pt x="106" y="18"/>
                  <a:pt x="112" y="12"/>
                  <a:pt x="119" y="12"/>
                </a:cubicBezTo>
                <a:cubicBezTo>
                  <a:pt x="126" y="12"/>
                  <a:pt x="132" y="18"/>
                  <a:pt x="132" y="25"/>
                </a:cubicBezTo>
                <a:cubicBezTo>
                  <a:pt x="132" y="32"/>
                  <a:pt x="126" y="38"/>
                  <a:pt x="119" y="38"/>
                </a:cubicBezTo>
                <a:moveTo>
                  <a:pt x="1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"/>
                  <a:pt x="115" y="4"/>
                  <a:pt x="115" y="4"/>
                </a:cubicBezTo>
                <a:cubicBezTo>
                  <a:pt x="112" y="5"/>
                  <a:pt x="110" y="6"/>
                  <a:pt x="107" y="8"/>
                </a:cubicBezTo>
                <a:cubicBezTo>
                  <a:pt x="104" y="4"/>
                  <a:pt x="104" y="4"/>
                  <a:pt x="104" y="4"/>
                </a:cubicBezTo>
                <a:cubicBezTo>
                  <a:pt x="99" y="10"/>
                  <a:pt x="99" y="10"/>
                  <a:pt x="99" y="1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5"/>
                  <a:pt x="99" y="18"/>
                  <a:pt x="99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9"/>
                  <a:pt x="94" y="29"/>
                  <a:pt x="94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32"/>
                  <a:pt x="100" y="34"/>
                  <a:pt x="102" y="36"/>
                </a:cubicBezTo>
                <a:cubicBezTo>
                  <a:pt x="99" y="40"/>
                  <a:pt x="99" y="40"/>
                  <a:pt x="99" y="4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10" y="43"/>
                  <a:pt x="112" y="45"/>
                  <a:pt x="115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6" y="45"/>
                  <a:pt x="128" y="43"/>
                  <a:pt x="131" y="42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8" y="34"/>
                  <a:pt x="139" y="32"/>
                  <a:pt x="139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18"/>
                  <a:pt x="138" y="15"/>
                  <a:pt x="136" y="13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4" y="4"/>
                  <a:pt x="134" y="4"/>
                  <a:pt x="134" y="4"/>
                </a:cubicBezTo>
                <a:cubicBezTo>
                  <a:pt x="131" y="8"/>
                  <a:pt x="131" y="8"/>
                  <a:pt x="131" y="8"/>
                </a:cubicBezTo>
                <a:cubicBezTo>
                  <a:pt x="128" y="6"/>
                  <a:pt x="126" y="5"/>
                  <a:pt x="123" y="4"/>
                </a:cubicBezTo>
                <a:cubicBezTo>
                  <a:pt x="123" y="0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5" name="Freeform 75"/>
          <p:cNvSpPr>
            <a:spLocks noEditPoints="1"/>
          </p:cNvSpPr>
          <p:nvPr/>
        </p:nvSpPr>
        <p:spPr bwMode="auto">
          <a:xfrm>
            <a:off x="7156280" y="1673304"/>
            <a:ext cx="439967" cy="271360"/>
          </a:xfrm>
          <a:custGeom>
            <a:avLst/>
            <a:gdLst>
              <a:gd name="T0" fmla="*/ 26 w 188"/>
              <a:gd name="T1" fmla="*/ 37 h 96"/>
              <a:gd name="T2" fmla="*/ 17 w 188"/>
              <a:gd name="T3" fmla="*/ 46 h 96"/>
              <a:gd name="T4" fmla="*/ 20 w 188"/>
              <a:gd name="T5" fmla="*/ 53 h 96"/>
              <a:gd name="T6" fmla="*/ 4 w 188"/>
              <a:gd name="T7" fmla="*/ 78 h 96"/>
              <a:gd name="T8" fmla="*/ 6 w 188"/>
              <a:gd name="T9" fmla="*/ 79 h 96"/>
              <a:gd name="T10" fmla="*/ 16 w 188"/>
              <a:gd name="T11" fmla="*/ 70 h 96"/>
              <a:gd name="T12" fmla="*/ 11 w 188"/>
              <a:gd name="T13" fmla="*/ 96 h 96"/>
              <a:gd name="T14" fmla="*/ 20 w 188"/>
              <a:gd name="T15" fmla="*/ 96 h 96"/>
              <a:gd name="T16" fmla="*/ 26 w 188"/>
              <a:gd name="T17" fmla="*/ 85 h 96"/>
              <a:gd name="T18" fmla="*/ 32 w 188"/>
              <a:gd name="T19" fmla="*/ 96 h 96"/>
              <a:gd name="T20" fmla="*/ 40 w 188"/>
              <a:gd name="T21" fmla="*/ 96 h 96"/>
              <a:gd name="T22" fmla="*/ 36 w 188"/>
              <a:gd name="T23" fmla="*/ 70 h 96"/>
              <a:gd name="T24" fmla="*/ 46 w 188"/>
              <a:gd name="T25" fmla="*/ 79 h 96"/>
              <a:gd name="T26" fmla="*/ 48 w 188"/>
              <a:gd name="T27" fmla="*/ 78 h 96"/>
              <a:gd name="T28" fmla="*/ 31 w 188"/>
              <a:gd name="T29" fmla="*/ 53 h 96"/>
              <a:gd name="T30" fmla="*/ 35 w 188"/>
              <a:gd name="T31" fmla="*/ 46 h 96"/>
              <a:gd name="T32" fmla="*/ 26 w 188"/>
              <a:gd name="T33" fmla="*/ 37 h 96"/>
              <a:gd name="T34" fmla="*/ 163 w 188"/>
              <a:gd name="T35" fmla="*/ 37 h 96"/>
              <a:gd name="T36" fmla="*/ 154 w 188"/>
              <a:gd name="T37" fmla="*/ 46 h 96"/>
              <a:gd name="T38" fmla="*/ 157 w 188"/>
              <a:gd name="T39" fmla="*/ 53 h 96"/>
              <a:gd name="T40" fmla="*/ 141 w 188"/>
              <a:gd name="T41" fmla="*/ 78 h 96"/>
              <a:gd name="T42" fmla="*/ 143 w 188"/>
              <a:gd name="T43" fmla="*/ 79 h 96"/>
              <a:gd name="T44" fmla="*/ 153 w 188"/>
              <a:gd name="T45" fmla="*/ 70 h 96"/>
              <a:gd name="T46" fmla="*/ 148 w 188"/>
              <a:gd name="T47" fmla="*/ 96 h 96"/>
              <a:gd name="T48" fmla="*/ 157 w 188"/>
              <a:gd name="T49" fmla="*/ 96 h 96"/>
              <a:gd name="T50" fmla="*/ 163 w 188"/>
              <a:gd name="T51" fmla="*/ 85 h 96"/>
              <a:gd name="T52" fmla="*/ 169 w 188"/>
              <a:gd name="T53" fmla="*/ 96 h 96"/>
              <a:gd name="T54" fmla="*/ 177 w 188"/>
              <a:gd name="T55" fmla="*/ 96 h 96"/>
              <a:gd name="T56" fmla="*/ 173 w 188"/>
              <a:gd name="T57" fmla="*/ 70 h 96"/>
              <a:gd name="T58" fmla="*/ 183 w 188"/>
              <a:gd name="T59" fmla="*/ 79 h 96"/>
              <a:gd name="T60" fmla="*/ 185 w 188"/>
              <a:gd name="T61" fmla="*/ 78 h 96"/>
              <a:gd name="T62" fmla="*/ 169 w 188"/>
              <a:gd name="T63" fmla="*/ 53 h 96"/>
              <a:gd name="T64" fmla="*/ 172 w 188"/>
              <a:gd name="T65" fmla="*/ 46 h 96"/>
              <a:gd name="T66" fmla="*/ 163 w 188"/>
              <a:gd name="T67" fmla="*/ 37 h 96"/>
              <a:gd name="T68" fmla="*/ 96 w 188"/>
              <a:gd name="T69" fmla="*/ 0 h 96"/>
              <a:gd name="T70" fmla="*/ 81 w 188"/>
              <a:gd name="T71" fmla="*/ 15 h 96"/>
              <a:gd name="T72" fmla="*/ 87 w 188"/>
              <a:gd name="T73" fmla="*/ 26 h 96"/>
              <a:gd name="T74" fmla="*/ 60 w 188"/>
              <a:gd name="T75" fmla="*/ 67 h 96"/>
              <a:gd name="T76" fmla="*/ 63 w 188"/>
              <a:gd name="T77" fmla="*/ 68 h 96"/>
              <a:gd name="T78" fmla="*/ 80 w 188"/>
              <a:gd name="T79" fmla="*/ 53 h 96"/>
              <a:gd name="T80" fmla="*/ 72 w 188"/>
              <a:gd name="T81" fmla="*/ 96 h 96"/>
              <a:gd name="T82" fmla="*/ 86 w 188"/>
              <a:gd name="T83" fmla="*/ 96 h 96"/>
              <a:gd name="T84" fmla="*/ 96 w 188"/>
              <a:gd name="T85" fmla="*/ 78 h 96"/>
              <a:gd name="T86" fmla="*/ 106 w 188"/>
              <a:gd name="T87" fmla="*/ 96 h 96"/>
              <a:gd name="T88" fmla="*/ 120 w 188"/>
              <a:gd name="T89" fmla="*/ 96 h 96"/>
              <a:gd name="T90" fmla="*/ 112 w 188"/>
              <a:gd name="T91" fmla="*/ 53 h 96"/>
              <a:gd name="T92" fmla="*/ 129 w 188"/>
              <a:gd name="T93" fmla="*/ 68 h 96"/>
              <a:gd name="T94" fmla="*/ 132 w 188"/>
              <a:gd name="T95" fmla="*/ 67 h 96"/>
              <a:gd name="T96" fmla="*/ 105 w 188"/>
              <a:gd name="T97" fmla="*/ 26 h 96"/>
              <a:gd name="T98" fmla="*/ 111 w 188"/>
              <a:gd name="T99" fmla="*/ 15 h 96"/>
              <a:gd name="T100" fmla="*/ 96 w 188"/>
              <a:gd name="T10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6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5"/>
                  <a:pt x="4" y="78"/>
                </a:cubicBezTo>
                <a:cubicBezTo>
                  <a:pt x="4" y="79"/>
                  <a:pt x="5" y="79"/>
                  <a:pt x="6" y="79"/>
                </a:cubicBezTo>
                <a:cubicBezTo>
                  <a:pt x="9" y="79"/>
                  <a:pt x="13" y="74"/>
                  <a:pt x="16" y="70"/>
                </a:cubicBezTo>
                <a:cubicBezTo>
                  <a:pt x="14" y="78"/>
                  <a:pt x="12" y="88"/>
                  <a:pt x="11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3" y="85"/>
                  <a:pt x="26" y="85"/>
                </a:cubicBezTo>
                <a:cubicBezTo>
                  <a:pt x="29" y="85"/>
                  <a:pt x="32" y="91"/>
                  <a:pt x="3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9" y="88"/>
                  <a:pt x="38" y="78"/>
                  <a:pt x="36" y="70"/>
                </a:cubicBezTo>
                <a:cubicBezTo>
                  <a:pt x="39" y="74"/>
                  <a:pt x="43" y="79"/>
                  <a:pt x="46" y="79"/>
                </a:cubicBezTo>
                <a:cubicBezTo>
                  <a:pt x="46" y="79"/>
                  <a:pt x="47" y="79"/>
                  <a:pt x="48" y="78"/>
                </a:cubicBezTo>
                <a:cubicBezTo>
                  <a:pt x="51" y="75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5"/>
                  <a:pt x="141" y="78"/>
                </a:cubicBezTo>
                <a:cubicBezTo>
                  <a:pt x="142" y="79"/>
                  <a:pt x="142" y="79"/>
                  <a:pt x="143" y="79"/>
                </a:cubicBezTo>
                <a:cubicBezTo>
                  <a:pt x="146" y="79"/>
                  <a:pt x="150" y="74"/>
                  <a:pt x="153" y="70"/>
                </a:cubicBezTo>
                <a:cubicBezTo>
                  <a:pt x="151" y="78"/>
                  <a:pt x="149" y="88"/>
                  <a:pt x="148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7" y="91"/>
                  <a:pt x="160" y="85"/>
                  <a:pt x="163" y="85"/>
                </a:cubicBezTo>
                <a:cubicBezTo>
                  <a:pt x="166" y="85"/>
                  <a:pt x="169" y="91"/>
                  <a:pt x="169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88"/>
                  <a:pt x="175" y="78"/>
                  <a:pt x="173" y="70"/>
                </a:cubicBezTo>
                <a:cubicBezTo>
                  <a:pt x="176" y="74"/>
                  <a:pt x="180" y="79"/>
                  <a:pt x="183" y="79"/>
                </a:cubicBezTo>
                <a:cubicBezTo>
                  <a:pt x="184" y="79"/>
                  <a:pt x="184" y="79"/>
                  <a:pt x="185" y="78"/>
                </a:cubicBezTo>
                <a:cubicBezTo>
                  <a:pt x="188" y="75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7"/>
                  <a:pt x="81" y="15"/>
                </a:cubicBezTo>
                <a:cubicBezTo>
                  <a:pt x="81" y="19"/>
                  <a:pt x="83" y="24"/>
                  <a:pt x="87" y="26"/>
                </a:cubicBezTo>
                <a:cubicBezTo>
                  <a:pt x="72" y="32"/>
                  <a:pt x="55" y="62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1"/>
                  <a:pt x="80" y="53"/>
                </a:cubicBezTo>
                <a:cubicBezTo>
                  <a:pt x="77" y="67"/>
                  <a:pt x="74" y="83"/>
                  <a:pt x="72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8" y="83"/>
                  <a:pt x="115" y="67"/>
                  <a:pt x="112" y="53"/>
                </a:cubicBezTo>
                <a:cubicBezTo>
                  <a:pt x="117" y="61"/>
                  <a:pt x="124" y="68"/>
                  <a:pt x="129" y="68"/>
                </a:cubicBezTo>
                <a:cubicBezTo>
                  <a:pt x="130" y="68"/>
                  <a:pt x="131" y="68"/>
                  <a:pt x="132" y="67"/>
                </a:cubicBezTo>
                <a:cubicBezTo>
                  <a:pt x="137" y="62"/>
                  <a:pt x="120" y="32"/>
                  <a:pt x="105" y="26"/>
                </a:cubicBezTo>
                <a:cubicBezTo>
                  <a:pt x="109" y="24"/>
                  <a:pt x="111" y="19"/>
                  <a:pt x="111" y="15"/>
                </a:cubicBezTo>
                <a:cubicBezTo>
                  <a:pt x="111" y="7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6" name="Freeform 72"/>
          <p:cNvSpPr>
            <a:spLocks noEditPoints="1"/>
          </p:cNvSpPr>
          <p:nvPr/>
        </p:nvSpPr>
        <p:spPr bwMode="auto">
          <a:xfrm>
            <a:off x="7812222" y="2791699"/>
            <a:ext cx="300781" cy="336875"/>
          </a:xfrm>
          <a:custGeom>
            <a:avLst/>
            <a:gdLst>
              <a:gd name="T0" fmla="*/ 88 w 110"/>
              <a:gd name="T1" fmla="*/ 17 h 123"/>
              <a:gd name="T2" fmla="*/ 77 w 110"/>
              <a:gd name="T3" fmla="*/ 31 h 123"/>
              <a:gd name="T4" fmla="*/ 93 w 110"/>
              <a:gd name="T5" fmla="*/ 62 h 123"/>
              <a:gd name="T6" fmla="*/ 57 w 110"/>
              <a:gd name="T7" fmla="*/ 100 h 123"/>
              <a:gd name="T8" fmla="*/ 57 w 110"/>
              <a:gd name="T9" fmla="*/ 94 h 123"/>
              <a:gd name="T10" fmla="*/ 32 w 110"/>
              <a:gd name="T11" fmla="*/ 108 h 123"/>
              <a:gd name="T12" fmla="*/ 57 w 110"/>
              <a:gd name="T13" fmla="*/ 123 h 123"/>
              <a:gd name="T14" fmla="*/ 57 w 110"/>
              <a:gd name="T15" fmla="*/ 117 h 123"/>
              <a:gd name="T16" fmla="*/ 110 w 110"/>
              <a:gd name="T17" fmla="*/ 62 h 123"/>
              <a:gd name="T18" fmla="*/ 88 w 110"/>
              <a:gd name="T19" fmla="*/ 17 h 123"/>
              <a:gd name="T20" fmla="*/ 50 w 110"/>
              <a:gd name="T21" fmla="*/ 0 h 123"/>
              <a:gd name="T22" fmla="*/ 50 w 110"/>
              <a:gd name="T23" fmla="*/ 7 h 123"/>
              <a:gd name="T24" fmla="*/ 0 w 110"/>
              <a:gd name="T25" fmla="*/ 62 h 123"/>
              <a:gd name="T26" fmla="*/ 19 w 110"/>
              <a:gd name="T27" fmla="*/ 103 h 123"/>
              <a:gd name="T28" fmla="*/ 30 w 110"/>
              <a:gd name="T29" fmla="*/ 90 h 123"/>
              <a:gd name="T30" fmla="*/ 17 w 110"/>
              <a:gd name="T31" fmla="*/ 62 h 123"/>
              <a:gd name="T32" fmla="*/ 50 w 110"/>
              <a:gd name="T33" fmla="*/ 24 h 123"/>
              <a:gd name="T34" fmla="*/ 50 w 110"/>
              <a:gd name="T35" fmla="*/ 30 h 123"/>
              <a:gd name="T36" fmla="*/ 75 w 110"/>
              <a:gd name="T37" fmla="*/ 15 h 123"/>
              <a:gd name="T38" fmla="*/ 50 w 110"/>
              <a:gd name="T3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3">
                <a:moveTo>
                  <a:pt x="88" y="17"/>
                </a:moveTo>
                <a:cubicBezTo>
                  <a:pt x="77" y="31"/>
                  <a:pt x="77" y="31"/>
                  <a:pt x="77" y="31"/>
                </a:cubicBezTo>
                <a:cubicBezTo>
                  <a:pt x="87" y="38"/>
                  <a:pt x="93" y="49"/>
                  <a:pt x="93" y="62"/>
                </a:cubicBezTo>
                <a:cubicBezTo>
                  <a:pt x="93" y="82"/>
                  <a:pt x="77" y="98"/>
                  <a:pt x="57" y="100"/>
                </a:cubicBezTo>
                <a:cubicBezTo>
                  <a:pt x="57" y="94"/>
                  <a:pt x="57" y="94"/>
                  <a:pt x="57" y="9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86" y="116"/>
                  <a:pt x="110" y="91"/>
                  <a:pt x="110" y="62"/>
                </a:cubicBezTo>
                <a:cubicBezTo>
                  <a:pt x="110" y="44"/>
                  <a:pt x="102" y="28"/>
                  <a:pt x="88" y="17"/>
                </a:cubicBezTo>
                <a:moveTo>
                  <a:pt x="50" y="0"/>
                </a:moveTo>
                <a:cubicBezTo>
                  <a:pt x="50" y="7"/>
                  <a:pt x="50" y="7"/>
                  <a:pt x="50" y="7"/>
                </a:cubicBezTo>
                <a:cubicBezTo>
                  <a:pt x="22" y="9"/>
                  <a:pt x="0" y="33"/>
                  <a:pt x="0" y="62"/>
                </a:cubicBezTo>
                <a:cubicBezTo>
                  <a:pt x="0" y="78"/>
                  <a:pt x="7" y="93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3"/>
                  <a:pt x="17" y="62"/>
                </a:cubicBezTo>
                <a:cubicBezTo>
                  <a:pt x="17" y="42"/>
                  <a:pt x="31" y="26"/>
                  <a:pt x="50" y="24"/>
                </a:cubicBezTo>
                <a:cubicBezTo>
                  <a:pt x="50" y="30"/>
                  <a:pt x="50" y="30"/>
                  <a:pt x="50" y="30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" name="Freeform 74"/>
          <p:cNvSpPr>
            <a:spLocks noEditPoints="1"/>
          </p:cNvSpPr>
          <p:nvPr/>
        </p:nvSpPr>
        <p:spPr bwMode="auto">
          <a:xfrm>
            <a:off x="7812222" y="4082633"/>
            <a:ext cx="333899" cy="300193"/>
          </a:xfrm>
          <a:custGeom>
            <a:avLst/>
            <a:gdLst>
              <a:gd name="T0" fmla="*/ 25 w 116"/>
              <a:gd name="T1" fmla="*/ 43 h 104"/>
              <a:gd name="T2" fmla="*/ 37 w 116"/>
              <a:gd name="T3" fmla="*/ 59 h 104"/>
              <a:gd name="T4" fmla="*/ 53 w 116"/>
              <a:gd name="T5" fmla="*/ 47 h 104"/>
              <a:gd name="T6" fmla="*/ 41 w 116"/>
              <a:gd name="T7" fmla="*/ 32 h 104"/>
              <a:gd name="T8" fmla="*/ 53 w 116"/>
              <a:gd name="T9" fmla="*/ 24 h 104"/>
              <a:gd name="T10" fmla="*/ 8 w 116"/>
              <a:gd name="T11" fmla="*/ 0 h 104"/>
              <a:gd name="T12" fmla="*/ 12 w 116"/>
              <a:gd name="T13" fmla="*/ 51 h 104"/>
              <a:gd name="T14" fmla="*/ 25 w 116"/>
              <a:gd name="T15" fmla="*/ 43 h 104"/>
              <a:gd name="T16" fmla="*/ 94 w 116"/>
              <a:gd name="T17" fmla="*/ 44 h 104"/>
              <a:gd name="T18" fmla="*/ 106 w 116"/>
              <a:gd name="T19" fmla="*/ 53 h 104"/>
              <a:gd name="T20" fmla="*/ 112 w 116"/>
              <a:gd name="T21" fmla="*/ 2 h 104"/>
              <a:gd name="T22" fmla="*/ 66 w 116"/>
              <a:gd name="T23" fmla="*/ 24 h 104"/>
              <a:gd name="T24" fmla="*/ 78 w 116"/>
              <a:gd name="T25" fmla="*/ 33 h 104"/>
              <a:gd name="T26" fmla="*/ 0 w 116"/>
              <a:gd name="T27" fmla="*/ 83 h 104"/>
              <a:gd name="T28" fmla="*/ 4 w 116"/>
              <a:gd name="T29" fmla="*/ 102 h 104"/>
              <a:gd name="T30" fmla="*/ 94 w 116"/>
              <a:gd name="T31" fmla="*/ 44 h 104"/>
              <a:gd name="T32" fmla="*/ 82 w 116"/>
              <a:gd name="T33" fmla="*/ 70 h 104"/>
              <a:gd name="T34" fmla="*/ 66 w 116"/>
              <a:gd name="T35" fmla="*/ 83 h 104"/>
              <a:gd name="T36" fmla="*/ 112 w 116"/>
              <a:gd name="T37" fmla="*/ 104 h 104"/>
              <a:gd name="T38" fmla="*/ 116 w 116"/>
              <a:gd name="T39" fmla="*/ 85 h 104"/>
              <a:gd name="T40" fmla="*/ 82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5" y="43"/>
                </a:moveTo>
                <a:cubicBezTo>
                  <a:pt x="28" y="48"/>
                  <a:pt x="32" y="54"/>
                  <a:pt x="37" y="59"/>
                </a:cubicBezTo>
                <a:cubicBezTo>
                  <a:pt x="42" y="55"/>
                  <a:pt x="48" y="52"/>
                  <a:pt x="53" y="47"/>
                </a:cubicBezTo>
                <a:cubicBezTo>
                  <a:pt x="49" y="42"/>
                  <a:pt x="45" y="37"/>
                  <a:pt x="41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8" y="0"/>
                  <a:pt x="8" y="0"/>
                  <a:pt x="8" y="0"/>
                </a:cubicBezTo>
                <a:cubicBezTo>
                  <a:pt x="12" y="51"/>
                  <a:pt x="12" y="51"/>
                  <a:pt x="12" y="51"/>
                </a:cubicBezTo>
                <a:lnTo>
                  <a:pt x="25" y="43"/>
                </a:lnTo>
                <a:close/>
                <a:moveTo>
                  <a:pt x="94" y="44"/>
                </a:moveTo>
                <a:cubicBezTo>
                  <a:pt x="106" y="53"/>
                  <a:pt x="106" y="53"/>
                  <a:pt x="106" y="53"/>
                </a:cubicBezTo>
                <a:cubicBezTo>
                  <a:pt x="112" y="2"/>
                  <a:pt x="112" y="2"/>
                  <a:pt x="112" y="2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33"/>
                  <a:pt x="78" y="33"/>
                  <a:pt x="78" y="33"/>
                </a:cubicBezTo>
                <a:cubicBezTo>
                  <a:pt x="49" y="73"/>
                  <a:pt x="1" y="83"/>
                  <a:pt x="0" y="83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102"/>
                  <a:pt x="61" y="91"/>
                  <a:pt x="94" y="44"/>
                </a:cubicBezTo>
                <a:close/>
                <a:moveTo>
                  <a:pt x="82" y="70"/>
                </a:moveTo>
                <a:cubicBezTo>
                  <a:pt x="77" y="75"/>
                  <a:pt x="71" y="80"/>
                  <a:pt x="66" y="83"/>
                </a:cubicBezTo>
                <a:cubicBezTo>
                  <a:pt x="89" y="99"/>
                  <a:pt x="110" y="104"/>
                  <a:pt x="112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5"/>
                  <a:pt x="100" y="81"/>
                  <a:pt x="82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137195" y="2514700"/>
            <a:ext cx="2730279" cy="1691784"/>
            <a:chOff x="3334725" y="1967373"/>
            <a:chExt cx="2047709" cy="1268836"/>
          </a:xfrm>
        </p:grpSpPr>
        <p:sp>
          <p:nvSpPr>
            <p:cNvPr id="59" name="TextBox 27"/>
            <p:cNvSpPr>
              <a:spLocks noChangeArrowheads="1"/>
            </p:cNvSpPr>
            <p:nvPr/>
          </p:nvSpPr>
          <p:spPr bwMode="auto">
            <a:xfrm>
              <a:off x="3334725" y="2374016"/>
              <a:ext cx="2047709" cy="862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62605" tIns="81303" rIns="162605" bIns="81303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67" dirty="0" smtClean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67" dirty="0" smtClean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67" dirty="0" smtClean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67" dirty="0" smtClean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  <a:endParaRPr lang="zh-CN" altLang="en-US" sz="1067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71"/>
            <p:cNvSpPr txBox="1"/>
            <p:nvPr/>
          </p:nvSpPr>
          <p:spPr>
            <a:xfrm>
              <a:off x="3723069" y="1967373"/>
              <a:ext cx="1271021" cy="3850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单击添加文字</a:t>
              </a:r>
              <a:endParaRPr lang="en-US" altLang="zh-CN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4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763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1282701" y="2250517"/>
            <a:ext cx="1526152" cy="1626104"/>
          </a:xfrm>
          <a:custGeom>
            <a:avLst/>
            <a:gdLst>
              <a:gd name="connsiteX0" fmla="*/ 0 w 1132114"/>
              <a:gd name="connsiteY0" fmla="*/ 0 h 1206260"/>
              <a:gd name="connsiteX1" fmla="*/ 1132114 w 1132114"/>
              <a:gd name="connsiteY1" fmla="*/ 0 h 1206260"/>
              <a:gd name="connsiteX2" fmla="*/ 1132114 w 1132114"/>
              <a:gd name="connsiteY2" fmla="*/ 1045028 h 1206260"/>
              <a:gd name="connsiteX3" fmla="*/ 771848 w 1132114"/>
              <a:gd name="connsiteY3" fmla="*/ 1045028 h 1206260"/>
              <a:gd name="connsiteX4" fmla="*/ 566057 w 1132114"/>
              <a:gd name="connsiteY4" fmla="*/ 1206260 h 1206260"/>
              <a:gd name="connsiteX5" fmla="*/ 360266 w 1132114"/>
              <a:gd name="connsiteY5" fmla="*/ 1045028 h 1206260"/>
              <a:gd name="connsiteX6" fmla="*/ 0 w 1132114"/>
              <a:gd name="connsiteY6" fmla="*/ 1045028 h 120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2114" h="1206260">
                <a:moveTo>
                  <a:pt x="0" y="0"/>
                </a:moveTo>
                <a:lnTo>
                  <a:pt x="1132114" y="0"/>
                </a:lnTo>
                <a:lnTo>
                  <a:pt x="1132114" y="1045028"/>
                </a:lnTo>
                <a:lnTo>
                  <a:pt x="771848" y="1045028"/>
                </a:lnTo>
                <a:lnTo>
                  <a:pt x="566057" y="1206260"/>
                </a:lnTo>
                <a:lnTo>
                  <a:pt x="360266" y="1045028"/>
                </a:lnTo>
                <a:lnTo>
                  <a:pt x="0" y="1045028"/>
                </a:lnTo>
                <a:close/>
              </a:path>
            </a:pathLst>
          </a:custGeom>
          <a:solidFill>
            <a:srgbClr val="596784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62" name="任意多边形 61"/>
          <p:cNvSpPr/>
          <p:nvPr/>
        </p:nvSpPr>
        <p:spPr>
          <a:xfrm>
            <a:off x="3982849" y="2250517"/>
            <a:ext cx="1526152" cy="1626104"/>
          </a:xfrm>
          <a:custGeom>
            <a:avLst/>
            <a:gdLst>
              <a:gd name="connsiteX0" fmla="*/ 0 w 1132114"/>
              <a:gd name="connsiteY0" fmla="*/ 0 h 1206260"/>
              <a:gd name="connsiteX1" fmla="*/ 1132114 w 1132114"/>
              <a:gd name="connsiteY1" fmla="*/ 0 h 1206260"/>
              <a:gd name="connsiteX2" fmla="*/ 1132114 w 1132114"/>
              <a:gd name="connsiteY2" fmla="*/ 1045028 h 1206260"/>
              <a:gd name="connsiteX3" fmla="*/ 771848 w 1132114"/>
              <a:gd name="connsiteY3" fmla="*/ 1045028 h 1206260"/>
              <a:gd name="connsiteX4" fmla="*/ 566057 w 1132114"/>
              <a:gd name="connsiteY4" fmla="*/ 1206260 h 1206260"/>
              <a:gd name="connsiteX5" fmla="*/ 360266 w 1132114"/>
              <a:gd name="connsiteY5" fmla="*/ 1045028 h 1206260"/>
              <a:gd name="connsiteX6" fmla="*/ 0 w 1132114"/>
              <a:gd name="connsiteY6" fmla="*/ 1045028 h 120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2114" h="1206260">
                <a:moveTo>
                  <a:pt x="0" y="0"/>
                </a:moveTo>
                <a:lnTo>
                  <a:pt x="1132114" y="0"/>
                </a:lnTo>
                <a:lnTo>
                  <a:pt x="1132114" y="1045028"/>
                </a:lnTo>
                <a:lnTo>
                  <a:pt x="771848" y="1045028"/>
                </a:lnTo>
                <a:lnTo>
                  <a:pt x="566057" y="1206260"/>
                </a:lnTo>
                <a:lnTo>
                  <a:pt x="360266" y="1045028"/>
                </a:lnTo>
                <a:lnTo>
                  <a:pt x="0" y="1045028"/>
                </a:lnTo>
                <a:close/>
              </a:path>
            </a:pathLst>
          </a:custGeom>
          <a:solidFill>
            <a:srgbClr val="FFB407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任意多边形 62"/>
          <p:cNvSpPr/>
          <p:nvPr/>
        </p:nvSpPr>
        <p:spPr>
          <a:xfrm>
            <a:off x="6682997" y="2250517"/>
            <a:ext cx="1526152" cy="1626104"/>
          </a:xfrm>
          <a:custGeom>
            <a:avLst/>
            <a:gdLst>
              <a:gd name="connsiteX0" fmla="*/ 0 w 1132114"/>
              <a:gd name="connsiteY0" fmla="*/ 0 h 1206260"/>
              <a:gd name="connsiteX1" fmla="*/ 1132114 w 1132114"/>
              <a:gd name="connsiteY1" fmla="*/ 0 h 1206260"/>
              <a:gd name="connsiteX2" fmla="*/ 1132114 w 1132114"/>
              <a:gd name="connsiteY2" fmla="*/ 1045028 h 1206260"/>
              <a:gd name="connsiteX3" fmla="*/ 771848 w 1132114"/>
              <a:gd name="connsiteY3" fmla="*/ 1045028 h 1206260"/>
              <a:gd name="connsiteX4" fmla="*/ 566057 w 1132114"/>
              <a:gd name="connsiteY4" fmla="*/ 1206260 h 1206260"/>
              <a:gd name="connsiteX5" fmla="*/ 360266 w 1132114"/>
              <a:gd name="connsiteY5" fmla="*/ 1045028 h 1206260"/>
              <a:gd name="connsiteX6" fmla="*/ 0 w 1132114"/>
              <a:gd name="connsiteY6" fmla="*/ 1045028 h 120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2114" h="1206260">
                <a:moveTo>
                  <a:pt x="0" y="0"/>
                </a:moveTo>
                <a:lnTo>
                  <a:pt x="1132114" y="0"/>
                </a:lnTo>
                <a:lnTo>
                  <a:pt x="1132114" y="1045028"/>
                </a:lnTo>
                <a:lnTo>
                  <a:pt x="771848" y="1045028"/>
                </a:lnTo>
                <a:lnTo>
                  <a:pt x="566057" y="1206260"/>
                </a:lnTo>
                <a:lnTo>
                  <a:pt x="360266" y="1045028"/>
                </a:lnTo>
                <a:lnTo>
                  <a:pt x="0" y="1045028"/>
                </a:lnTo>
                <a:close/>
              </a:path>
            </a:pathLst>
          </a:custGeom>
          <a:solidFill>
            <a:srgbClr val="596784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64" name="任意多边形 63"/>
          <p:cNvSpPr/>
          <p:nvPr/>
        </p:nvSpPr>
        <p:spPr>
          <a:xfrm>
            <a:off x="9383148" y="2250517"/>
            <a:ext cx="1526152" cy="1626104"/>
          </a:xfrm>
          <a:custGeom>
            <a:avLst/>
            <a:gdLst>
              <a:gd name="connsiteX0" fmla="*/ 0 w 1132114"/>
              <a:gd name="connsiteY0" fmla="*/ 0 h 1206260"/>
              <a:gd name="connsiteX1" fmla="*/ 1132114 w 1132114"/>
              <a:gd name="connsiteY1" fmla="*/ 0 h 1206260"/>
              <a:gd name="connsiteX2" fmla="*/ 1132114 w 1132114"/>
              <a:gd name="connsiteY2" fmla="*/ 1045028 h 1206260"/>
              <a:gd name="connsiteX3" fmla="*/ 771848 w 1132114"/>
              <a:gd name="connsiteY3" fmla="*/ 1045028 h 1206260"/>
              <a:gd name="connsiteX4" fmla="*/ 566057 w 1132114"/>
              <a:gd name="connsiteY4" fmla="*/ 1206260 h 1206260"/>
              <a:gd name="connsiteX5" fmla="*/ 360266 w 1132114"/>
              <a:gd name="connsiteY5" fmla="*/ 1045028 h 1206260"/>
              <a:gd name="connsiteX6" fmla="*/ 0 w 1132114"/>
              <a:gd name="connsiteY6" fmla="*/ 1045028 h 120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2114" h="1206260">
                <a:moveTo>
                  <a:pt x="0" y="0"/>
                </a:moveTo>
                <a:lnTo>
                  <a:pt x="1132114" y="0"/>
                </a:lnTo>
                <a:lnTo>
                  <a:pt x="1132114" y="1045028"/>
                </a:lnTo>
                <a:lnTo>
                  <a:pt x="771848" y="1045028"/>
                </a:lnTo>
                <a:lnTo>
                  <a:pt x="566057" y="1206260"/>
                </a:lnTo>
                <a:lnTo>
                  <a:pt x="360266" y="1045028"/>
                </a:lnTo>
                <a:lnTo>
                  <a:pt x="0" y="1045028"/>
                </a:lnTo>
                <a:close/>
              </a:path>
            </a:pathLst>
          </a:custGeom>
          <a:solidFill>
            <a:srgbClr val="FFB407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709088" y="4205912"/>
            <a:ext cx="2507548" cy="1344432"/>
            <a:chOff x="660267" y="4831840"/>
            <a:chExt cx="2744876" cy="1344432"/>
          </a:xfrm>
        </p:grpSpPr>
        <p:sp>
          <p:nvSpPr>
            <p:cNvPr id="66" name="矩形 65"/>
            <p:cNvSpPr/>
            <p:nvPr/>
          </p:nvSpPr>
          <p:spPr>
            <a:xfrm>
              <a:off x="1011230" y="4831840"/>
              <a:ext cx="204295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题描述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60267" y="5277372"/>
              <a:ext cx="2744876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450940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460128" y="4205912"/>
            <a:ext cx="2507548" cy="1368862"/>
            <a:chOff x="3341464" y="4831305"/>
            <a:chExt cx="2744876" cy="1368862"/>
          </a:xfrm>
        </p:grpSpPr>
        <p:sp>
          <p:nvSpPr>
            <p:cNvPr id="69" name="矩形 68"/>
            <p:cNvSpPr/>
            <p:nvPr/>
          </p:nvSpPr>
          <p:spPr>
            <a:xfrm>
              <a:off x="3673787" y="4831305"/>
              <a:ext cx="208023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标题描述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341464" y="5276837"/>
              <a:ext cx="27448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450940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93919" y="4205912"/>
            <a:ext cx="2507548" cy="1344432"/>
            <a:chOff x="6075255" y="4684347"/>
            <a:chExt cx="2744876" cy="1344432"/>
          </a:xfrm>
        </p:grpSpPr>
        <p:sp>
          <p:nvSpPr>
            <p:cNvPr id="72" name="矩形 71"/>
            <p:cNvSpPr/>
            <p:nvPr/>
          </p:nvSpPr>
          <p:spPr>
            <a:xfrm>
              <a:off x="6407578" y="4684347"/>
              <a:ext cx="208023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标题描述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075255" y="5129879"/>
              <a:ext cx="2744876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450940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909752" y="4205912"/>
            <a:ext cx="2507548" cy="1344432"/>
            <a:chOff x="8791088" y="4847973"/>
            <a:chExt cx="2744876" cy="1344432"/>
          </a:xfrm>
        </p:grpSpPr>
        <p:sp>
          <p:nvSpPr>
            <p:cNvPr id="75" name="矩形 74"/>
            <p:cNvSpPr/>
            <p:nvPr/>
          </p:nvSpPr>
          <p:spPr>
            <a:xfrm>
              <a:off x="9123411" y="4847973"/>
              <a:ext cx="208023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标题描述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791088" y="5293505"/>
              <a:ext cx="2744876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450940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加号 76"/>
          <p:cNvSpPr/>
          <p:nvPr/>
        </p:nvSpPr>
        <p:spPr>
          <a:xfrm>
            <a:off x="3153535" y="2821253"/>
            <a:ext cx="484632" cy="484632"/>
          </a:xfrm>
          <a:prstGeom prst="mathPl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8" name="加号 77"/>
          <p:cNvSpPr/>
          <p:nvPr/>
        </p:nvSpPr>
        <p:spPr>
          <a:xfrm>
            <a:off x="5853683" y="2821253"/>
            <a:ext cx="484632" cy="484632"/>
          </a:xfrm>
          <a:prstGeom prst="mathPl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9" name="加号 78"/>
          <p:cNvSpPr/>
          <p:nvPr/>
        </p:nvSpPr>
        <p:spPr>
          <a:xfrm>
            <a:off x="8553831" y="2821253"/>
            <a:ext cx="484632" cy="484632"/>
          </a:xfrm>
          <a:prstGeom prst="mathPl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3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653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4"/>
          <p:cNvSpPr/>
          <p:nvPr/>
        </p:nvSpPr>
        <p:spPr>
          <a:xfrm>
            <a:off x="6864085" y="1180112"/>
            <a:ext cx="1071523" cy="1077671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38" name="Oval 5"/>
          <p:cNvSpPr/>
          <p:nvPr/>
        </p:nvSpPr>
        <p:spPr>
          <a:xfrm>
            <a:off x="4367808" y="1180112"/>
            <a:ext cx="1071523" cy="1077671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39" name="Rectangle 9"/>
          <p:cNvSpPr/>
          <p:nvPr/>
        </p:nvSpPr>
        <p:spPr>
          <a:xfrm>
            <a:off x="6908800" y="3540536"/>
            <a:ext cx="2235200" cy="387371"/>
          </a:xfrm>
          <a:prstGeom prst="rect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58%</a:t>
            </a:r>
          </a:p>
        </p:txBody>
      </p:sp>
      <p:sp>
        <p:nvSpPr>
          <p:cNvPr id="40" name="Rectangle 13"/>
          <p:cNvSpPr/>
          <p:nvPr/>
        </p:nvSpPr>
        <p:spPr>
          <a:xfrm>
            <a:off x="6908800" y="4048536"/>
            <a:ext cx="3048000" cy="387371"/>
          </a:xfrm>
          <a:prstGeom prst="rect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82%</a:t>
            </a:r>
          </a:p>
        </p:txBody>
      </p:sp>
      <p:sp>
        <p:nvSpPr>
          <p:cNvPr id="41" name="Rectangle 15"/>
          <p:cNvSpPr/>
          <p:nvPr/>
        </p:nvSpPr>
        <p:spPr>
          <a:xfrm>
            <a:off x="6908801" y="4572581"/>
            <a:ext cx="3019343" cy="387371"/>
          </a:xfrm>
          <a:prstGeom prst="rect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42" name="Rectangle 17"/>
          <p:cNvSpPr/>
          <p:nvPr/>
        </p:nvSpPr>
        <p:spPr>
          <a:xfrm>
            <a:off x="6908800" y="5064536"/>
            <a:ext cx="2844800" cy="387371"/>
          </a:xfrm>
          <a:prstGeom prst="rect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65%</a:t>
            </a:r>
          </a:p>
        </p:txBody>
      </p:sp>
      <p:sp>
        <p:nvSpPr>
          <p:cNvPr id="43" name="Rectangle 19"/>
          <p:cNvSpPr/>
          <p:nvPr/>
        </p:nvSpPr>
        <p:spPr>
          <a:xfrm>
            <a:off x="6908800" y="5588581"/>
            <a:ext cx="1727200" cy="387371"/>
          </a:xfrm>
          <a:prstGeom prst="rect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43%</a:t>
            </a:r>
          </a:p>
        </p:txBody>
      </p:sp>
      <p:sp>
        <p:nvSpPr>
          <p:cNvPr id="44" name="Rectangle 21"/>
          <p:cNvSpPr/>
          <p:nvPr/>
        </p:nvSpPr>
        <p:spPr>
          <a:xfrm>
            <a:off x="3136863" y="3542028"/>
            <a:ext cx="2235200" cy="387371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50%</a:t>
            </a:r>
            <a:endParaRPr lang="en-US" sz="18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Rectangle 23"/>
          <p:cNvSpPr/>
          <p:nvPr/>
        </p:nvSpPr>
        <p:spPr>
          <a:xfrm>
            <a:off x="2324063" y="4051520"/>
            <a:ext cx="3048000" cy="387371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79%</a:t>
            </a:r>
          </a:p>
        </p:txBody>
      </p:sp>
      <p:sp>
        <p:nvSpPr>
          <p:cNvPr id="46" name="Rectangle 25"/>
          <p:cNvSpPr/>
          <p:nvPr/>
        </p:nvSpPr>
        <p:spPr>
          <a:xfrm>
            <a:off x="1816063" y="4575565"/>
            <a:ext cx="3556000" cy="387371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88%</a:t>
            </a:r>
          </a:p>
        </p:txBody>
      </p:sp>
      <p:sp>
        <p:nvSpPr>
          <p:cNvPr id="47" name="Rectangle 27"/>
          <p:cNvSpPr/>
          <p:nvPr/>
        </p:nvSpPr>
        <p:spPr>
          <a:xfrm>
            <a:off x="2527263" y="5067520"/>
            <a:ext cx="2844800" cy="387371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65%</a:t>
            </a:r>
          </a:p>
        </p:txBody>
      </p:sp>
      <p:sp>
        <p:nvSpPr>
          <p:cNvPr id="48" name="Rectangle 29"/>
          <p:cNvSpPr/>
          <p:nvPr/>
        </p:nvSpPr>
        <p:spPr>
          <a:xfrm>
            <a:off x="3136863" y="5591565"/>
            <a:ext cx="2235200" cy="387371"/>
          </a:xfrm>
          <a:prstGeom prst="rect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1867" b="1" dirty="0">
                <a:solidFill>
                  <a:srgbClr val="FFFFFF"/>
                </a:solidFill>
                <a:cs typeface="+mn-ea"/>
                <a:sym typeface="+mn-lt"/>
              </a:rPr>
              <a:t>52%</a:t>
            </a:r>
          </a:p>
        </p:txBody>
      </p:sp>
      <p:sp>
        <p:nvSpPr>
          <p:cNvPr id="49" name="Freeform 45"/>
          <p:cNvSpPr>
            <a:spLocks noEditPoints="1"/>
          </p:cNvSpPr>
          <p:nvPr/>
        </p:nvSpPr>
        <p:spPr bwMode="auto">
          <a:xfrm>
            <a:off x="4662311" y="1407805"/>
            <a:ext cx="482519" cy="622283"/>
          </a:xfrm>
          <a:custGeom>
            <a:avLst/>
            <a:gdLst>
              <a:gd name="T0" fmla="*/ 104 w 109"/>
              <a:gd name="T1" fmla="*/ 67 h 141"/>
              <a:gd name="T2" fmla="*/ 96 w 109"/>
              <a:gd name="T3" fmla="*/ 67 h 141"/>
              <a:gd name="T4" fmla="*/ 96 w 109"/>
              <a:gd name="T5" fmla="*/ 44 h 141"/>
              <a:gd name="T6" fmla="*/ 84 w 109"/>
              <a:gd name="T7" fmla="*/ 13 h 141"/>
              <a:gd name="T8" fmla="*/ 55 w 109"/>
              <a:gd name="T9" fmla="*/ 0 h 141"/>
              <a:gd name="T10" fmla="*/ 25 w 109"/>
              <a:gd name="T11" fmla="*/ 13 h 141"/>
              <a:gd name="T12" fmla="*/ 13 w 109"/>
              <a:gd name="T13" fmla="*/ 44 h 141"/>
              <a:gd name="T14" fmla="*/ 13 w 109"/>
              <a:gd name="T15" fmla="*/ 67 h 141"/>
              <a:gd name="T16" fmla="*/ 6 w 109"/>
              <a:gd name="T17" fmla="*/ 67 h 141"/>
              <a:gd name="T18" fmla="*/ 0 w 109"/>
              <a:gd name="T19" fmla="*/ 73 h 141"/>
              <a:gd name="T20" fmla="*/ 0 w 109"/>
              <a:gd name="T21" fmla="*/ 136 h 141"/>
              <a:gd name="T22" fmla="*/ 6 w 109"/>
              <a:gd name="T23" fmla="*/ 141 h 141"/>
              <a:gd name="T24" fmla="*/ 104 w 109"/>
              <a:gd name="T25" fmla="*/ 141 h 141"/>
              <a:gd name="T26" fmla="*/ 109 w 109"/>
              <a:gd name="T27" fmla="*/ 136 h 141"/>
              <a:gd name="T28" fmla="*/ 109 w 109"/>
              <a:gd name="T29" fmla="*/ 73 h 141"/>
              <a:gd name="T30" fmla="*/ 104 w 109"/>
              <a:gd name="T31" fmla="*/ 67 h 141"/>
              <a:gd name="T32" fmla="*/ 67 w 109"/>
              <a:gd name="T33" fmla="*/ 124 h 141"/>
              <a:gd name="T34" fmla="*/ 55 w 109"/>
              <a:gd name="T35" fmla="*/ 136 h 141"/>
              <a:gd name="T36" fmla="*/ 43 w 109"/>
              <a:gd name="T37" fmla="*/ 124 h 141"/>
              <a:gd name="T38" fmla="*/ 43 w 109"/>
              <a:gd name="T39" fmla="*/ 102 h 141"/>
              <a:gd name="T40" fmla="*/ 55 w 109"/>
              <a:gd name="T41" fmla="*/ 90 h 141"/>
              <a:gd name="T42" fmla="*/ 67 w 109"/>
              <a:gd name="T43" fmla="*/ 102 h 141"/>
              <a:gd name="T44" fmla="*/ 67 w 109"/>
              <a:gd name="T45" fmla="*/ 124 h 141"/>
              <a:gd name="T46" fmla="*/ 77 w 109"/>
              <a:gd name="T47" fmla="*/ 67 h 141"/>
              <a:gd name="T48" fmla="*/ 33 w 109"/>
              <a:gd name="T49" fmla="*/ 67 h 141"/>
              <a:gd name="T50" fmla="*/ 33 w 109"/>
              <a:gd name="T51" fmla="*/ 44 h 141"/>
              <a:gd name="T52" fmla="*/ 39 w 109"/>
              <a:gd name="T53" fmla="*/ 26 h 141"/>
              <a:gd name="T54" fmla="*/ 55 w 109"/>
              <a:gd name="T55" fmla="*/ 19 h 141"/>
              <a:gd name="T56" fmla="*/ 70 w 109"/>
              <a:gd name="T57" fmla="*/ 26 h 141"/>
              <a:gd name="T58" fmla="*/ 77 w 109"/>
              <a:gd name="T59" fmla="*/ 44 h 141"/>
              <a:gd name="T60" fmla="*/ 77 w 109"/>
              <a:gd name="T61" fmla="*/ 6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grpSp>
        <p:nvGrpSpPr>
          <p:cNvPr id="50" name="Group 32"/>
          <p:cNvGrpSpPr/>
          <p:nvPr/>
        </p:nvGrpSpPr>
        <p:grpSpPr>
          <a:xfrm>
            <a:off x="7083689" y="1407805"/>
            <a:ext cx="632319" cy="622283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51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1581315" y="3581825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 Box 10"/>
          <p:cNvSpPr txBox="1">
            <a:spLocks noChangeArrowheads="1"/>
          </p:cNvSpPr>
          <p:nvPr/>
        </p:nvSpPr>
        <p:spPr bwMode="auto">
          <a:xfrm>
            <a:off x="711200" y="4091317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222295" y="4615362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 Box 10"/>
          <p:cNvSpPr txBox="1">
            <a:spLocks noChangeArrowheads="1"/>
          </p:cNvSpPr>
          <p:nvPr/>
        </p:nvSpPr>
        <p:spPr bwMode="auto">
          <a:xfrm>
            <a:off x="973076" y="5107317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 Box 10"/>
          <p:cNvSpPr txBox="1">
            <a:spLocks noChangeArrowheads="1"/>
          </p:cNvSpPr>
          <p:nvPr/>
        </p:nvSpPr>
        <p:spPr bwMode="auto">
          <a:xfrm>
            <a:off x="1581315" y="5631362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9144000" y="3581825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9956800" y="4091317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>
            <a:off x="9956800" y="4615362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 Box 10"/>
          <p:cNvSpPr txBox="1">
            <a:spLocks noChangeArrowheads="1"/>
          </p:cNvSpPr>
          <p:nvPr/>
        </p:nvSpPr>
        <p:spPr bwMode="auto">
          <a:xfrm>
            <a:off x="9753600" y="5107317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Text Box 10"/>
          <p:cNvSpPr txBox="1">
            <a:spLocks noChangeArrowheads="1"/>
          </p:cNvSpPr>
          <p:nvPr/>
        </p:nvSpPr>
        <p:spPr bwMode="auto">
          <a:xfrm>
            <a:off x="8636000" y="5631362"/>
            <a:ext cx="156828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746410" y="2461344"/>
            <a:ext cx="3169581" cy="881473"/>
            <a:chOff x="5059807" y="1808237"/>
            <a:chExt cx="2377186" cy="661105"/>
          </a:xfrm>
        </p:grpSpPr>
        <p:sp>
          <p:nvSpPr>
            <p:cNvPr id="96" name="TextBox 56"/>
            <p:cNvSpPr txBox="1"/>
            <p:nvPr/>
          </p:nvSpPr>
          <p:spPr>
            <a:xfrm>
              <a:off x="5059807" y="2067694"/>
              <a:ext cx="2377186" cy="40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7" name="TextBox 56"/>
            <p:cNvSpPr txBox="1"/>
            <p:nvPr/>
          </p:nvSpPr>
          <p:spPr>
            <a:xfrm>
              <a:off x="5087216" y="1808237"/>
              <a:ext cx="1717032" cy="290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FB407"/>
                  </a:solidFill>
                  <a:cs typeface="+mn-ea"/>
                  <a:sym typeface="+mn-lt"/>
                </a:rPr>
                <a:t>单击添加标题文字</a:t>
              </a:r>
              <a:endParaRPr lang="en-US" altLang="zh-CN" sz="1600" b="1" dirty="0">
                <a:solidFill>
                  <a:srgbClr val="FFB40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358647" y="2437566"/>
            <a:ext cx="3169581" cy="870896"/>
            <a:chOff x="5059807" y="1808237"/>
            <a:chExt cx="2377186" cy="653172"/>
          </a:xfrm>
        </p:grpSpPr>
        <p:sp>
          <p:nvSpPr>
            <p:cNvPr id="99" name="TextBox 56"/>
            <p:cNvSpPr txBox="1"/>
            <p:nvPr/>
          </p:nvSpPr>
          <p:spPr>
            <a:xfrm>
              <a:off x="5059807" y="2067695"/>
              <a:ext cx="2377186" cy="393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0" name="TextBox 56"/>
            <p:cNvSpPr txBox="1"/>
            <p:nvPr/>
          </p:nvSpPr>
          <p:spPr>
            <a:xfrm>
              <a:off x="5719961" y="1808237"/>
              <a:ext cx="1717032" cy="290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596784"/>
                  </a:solidFill>
                  <a:cs typeface="+mn-ea"/>
                  <a:sym typeface="+mn-lt"/>
                </a:rPr>
                <a:t>单击添加标题文字</a:t>
              </a:r>
              <a:endParaRPr lang="en-US" altLang="zh-CN" sz="1600" b="1" dirty="0">
                <a:solidFill>
                  <a:srgbClr val="59678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8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463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372693916"/>
              </p:ext>
            </p:extLst>
          </p:nvPr>
        </p:nvGraphicFramePr>
        <p:xfrm>
          <a:off x="838200" y="2009223"/>
          <a:ext cx="5013960" cy="221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496051655"/>
              </p:ext>
            </p:extLst>
          </p:nvPr>
        </p:nvGraphicFramePr>
        <p:xfrm>
          <a:off x="6431280" y="2009222"/>
          <a:ext cx="5013960" cy="221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6093171" y="2097274"/>
            <a:ext cx="0" cy="423672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8">
            <a:extLst>
              <a:ext uri="{FF2B5EF4-FFF2-40B4-BE49-F238E27FC236}">
                <a16:creationId xmlns="" xmlns:a16="http://schemas.microsoft.com/office/drawing/2014/main" id="{F2136A76-B6CA-4B36-9AEC-0757D6E8218A}"/>
              </a:ext>
            </a:extLst>
          </p:cNvPr>
          <p:cNvSpPr txBox="1">
            <a:spLocks/>
          </p:cNvSpPr>
          <p:nvPr/>
        </p:nvSpPr>
        <p:spPr>
          <a:xfrm>
            <a:off x="1220641" y="4881007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 Placeholder 9">
            <a:extLst>
              <a:ext uri="{FF2B5EF4-FFF2-40B4-BE49-F238E27FC236}">
                <a16:creationId xmlns="" xmlns:a16="http://schemas.microsoft.com/office/drawing/2014/main" id="{6A0F83D9-F545-45DB-9155-B68D98327657}"/>
              </a:ext>
            </a:extLst>
          </p:cNvPr>
          <p:cNvSpPr txBox="1">
            <a:spLocks/>
          </p:cNvSpPr>
          <p:nvPr/>
        </p:nvSpPr>
        <p:spPr>
          <a:xfrm>
            <a:off x="1220640" y="5167246"/>
            <a:ext cx="4362727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="" xmlns:a16="http://schemas.microsoft.com/office/drawing/2014/main" id="{0CDC22CA-DBCB-48CF-918D-A891FFE3A69F}"/>
              </a:ext>
            </a:extLst>
          </p:cNvPr>
          <p:cNvSpPr txBox="1">
            <a:spLocks/>
          </p:cNvSpPr>
          <p:nvPr/>
        </p:nvSpPr>
        <p:spPr>
          <a:xfrm>
            <a:off x="6436713" y="4881007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 Placeholder 9">
            <a:extLst>
              <a:ext uri="{FF2B5EF4-FFF2-40B4-BE49-F238E27FC236}">
                <a16:creationId xmlns="" xmlns:a16="http://schemas.microsoft.com/office/drawing/2014/main" id="{5CC98301-9C71-4F9D-B325-ED1BAB95CAD6}"/>
              </a:ext>
            </a:extLst>
          </p:cNvPr>
          <p:cNvSpPr txBox="1">
            <a:spLocks/>
          </p:cNvSpPr>
          <p:nvPr/>
        </p:nvSpPr>
        <p:spPr>
          <a:xfrm>
            <a:off x="6436712" y="5167246"/>
            <a:ext cx="4637687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7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39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88"/>
          <p:cNvSpPr>
            <a:spLocks/>
          </p:cNvSpPr>
          <p:nvPr/>
        </p:nvSpPr>
        <p:spPr bwMode="auto">
          <a:xfrm>
            <a:off x="5744841" y="5966971"/>
            <a:ext cx="545670" cy="891029"/>
          </a:xfrm>
          <a:custGeom>
            <a:avLst/>
            <a:gdLst>
              <a:gd name="T0" fmla="*/ 167 w 200"/>
              <a:gd name="T1" fmla="*/ 0 h 281"/>
              <a:gd name="T2" fmla="*/ 33 w 200"/>
              <a:gd name="T3" fmla="*/ 0 h 281"/>
              <a:gd name="T4" fmla="*/ 0 w 200"/>
              <a:gd name="T5" fmla="*/ 33 h 281"/>
              <a:gd name="T6" fmla="*/ 0 w 200"/>
              <a:gd name="T7" fmla="*/ 248 h 281"/>
              <a:gd name="T8" fmla="*/ 33 w 200"/>
              <a:gd name="T9" fmla="*/ 281 h 281"/>
              <a:gd name="T10" fmla="*/ 167 w 200"/>
              <a:gd name="T11" fmla="*/ 281 h 281"/>
              <a:gd name="T12" fmla="*/ 200 w 200"/>
              <a:gd name="T13" fmla="*/ 248 h 281"/>
              <a:gd name="T14" fmla="*/ 200 w 200"/>
              <a:gd name="T15" fmla="*/ 33 h 281"/>
              <a:gd name="T16" fmla="*/ 167 w 200"/>
              <a:gd name="T17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81">
                <a:moveTo>
                  <a:pt x="167" y="0"/>
                </a:moveTo>
                <a:cubicBezTo>
                  <a:pt x="33" y="0"/>
                  <a:pt x="33" y="0"/>
                  <a:pt x="33" y="0"/>
                </a:cubicBezTo>
                <a:cubicBezTo>
                  <a:pt x="14" y="0"/>
                  <a:pt x="0" y="15"/>
                  <a:pt x="0" y="33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66"/>
                  <a:pt x="14" y="281"/>
                  <a:pt x="33" y="281"/>
                </a:cubicBezTo>
                <a:cubicBezTo>
                  <a:pt x="167" y="281"/>
                  <a:pt x="167" y="281"/>
                  <a:pt x="167" y="281"/>
                </a:cubicBezTo>
                <a:cubicBezTo>
                  <a:pt x="185" y="281"/>
                  <a:pt x="200" y="266"/>
                  <a:pt x="200" y="248"/>
                </a:cubicBezTo>
                <a:cubicBezTo>
                  <a:pt x="200" y="33"/>
                  <a:pt x="200" y="33"/>
                  <a:pt x="200" y="33"/>
                </a:cubicBezTo>
                <a:cubicBezTo>
                  <a:pt x="200" y="15"/>
                  <a:pt x="185" y="0"/>
                  <a:pt x="167" y="0"/>
                </a:cubicBezTo>
                <a:close/>
              </a:path>
            </a:pathLst>
          </a:custGeom>
          <a:solidFill>
            <a:srgbClr val="3F506C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4" name="Freeform 89"/>
          <p:cNvSpPr>
            <a:spLocks/>
          </p:cNvSpPr>
          <p:nvPr/>
        </p:nvSpPr>
        <p:spPr bwMode="auto">
          <a:xfrm>
            <a:off x="4301235" y="3864417"/>
            <a:ext cx="3435184" cy="2300101"/>
          </a:xfrm>
          <a:custGeom>
            <a:avLst/>
            <a:gdLst>
              <a:gd name="T0" fmla="*/ 1186 w 1260"/>
              <a:gd name="T1" fmla="*/ 844 h 844"/>
              <a:gd name="T2" fmla="*/ 1227 w 1260"/>
              <a:gd name="T3" fmla="*/ 748 h 844"/>
              <a:gd name="T4" fmla="*/ 686 w 1260"/>
              <a:gd name="T5" fmla="*/ 43 h 844"/>
              <a:gd name="T6" fmla="*/ 573 w 1260"/>
              <a:gd name="T7" fmla="*/ 43 h 844"/>
              <a:gd name="T8" fmla="*/ 32 w 1260"/>
              <a:gd name="T9" fmla="*/ 748 h 844"/>
              <a:gd name="T10" fmla="*/ 74 w 1260"/>
              <a:gd name="T11" fmla="*/ 844 h 844"/>
              <a:gd name="T12" fmla="*/ 1186 w 1260"/>
              <a:gd name="T13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0" h="844">
                <a:moveTo>
                  <a:pt x="1186" y="844"/>
                </a:moveTo>
                <a:cubicBezTo>
                  <a:pt x="1238" y="844"/>
                  <a:pt x="1260" y="793"/>
                  <a:pt x="1227" y="748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53" y="0"/>
                  <a:pt x="607" y="0"/>
                  <a:pt x="573" y="43"/>
                </a:cubicBezTo>
                <a:cubicBezTo>
                  <a:pt x="32" y="748"/>
                  <a:pt x="32" y="748"/>
                  <a:pt x="32" y="748"/>
                </a:cubicBezTo>
                <a:cubicBezTo>
                  <a:pt x="0" y="793"/>
                  <a:pt x="21" y="844"/>
                  <a:pt x="74" y="844"/>
                </a:cubicBezTo>
                <a:cubicBezTo>
                  <a:pt x="74" y="844"/>
                  <a:pt x="1185" y="844"/>
                  <a:pt x="1186" y="844"/>
                </a:cubicBezTo>
                <a:close/>
              </a:path>
            </a:pathLst>
          </a:cu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5" name="Freeform 90"/>
          <p:cNvSpPr>
            <a:spLocks/>
          </p:cNvSpPr>
          <p:nvPr/>
        </p:nvSpPr>
        <p:spPr bwMode="auto">
          <a:xfrm>
            <a:off x="4556801" y="3097717"/>
            <a:ext cx="2921749" cy="1954740"/>
          </a:xfrm>
          <a:custGeom>
            <a:avLst/>
            <a:gdLst>
              <a:gd name="T0" fmla="*/ 1009 w 1071"/>
              <a:gd name="T1" fmla="*/ 718 h 718"/>
              <a:gd name="T2" fmla="*/ 1044 w 1071"/>
              <a:gd name="T3" fmla="*/ 636 h 718"/>
              <a:gd name="T4" fmla="*/ 584 w 1071"/>
              <a:gd name="T5" fmla="*/ 37 h 718"/>
              <a:gd name="T6" fmla="*/ 488 w 1071"/>
              <a:gd name="T7" fmla="*/ 37 h 718"/>
              <a:gd name="T8" fmla="*/ 28 w 1071"/>
              <a:gd name="T9" fmla="*/ 636 h 718"/>
              <a:gd name="T10" fmla="*/ 63 w 1071"/>
              <a:gd name="T11" fmla="*/ 718 h 718"/>
              <a:gd name="T12" fmla="*/ 1009 w 1071"/>
              <a:gd name="T13" fmla="*/ 718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1" h="718">
                <a:moveTo>
                  <a:pt x="1009" y="718"/>
                </a:moveTo>
                <a:cubicBezTo>
                  <a:pt x="1053" y="718"/>
                  <a:pt x="1071" y="674"/>
                  <a:pt x="1044" y="636"/>
                </a:cubicBezTo>
                <a:cubicBezTo>
                  <a:pt x="584" y="37"/>
                  <a:pt x="584" y="37"/>
                  <a:pt x="584" y="37"/>
                </a:cubicBezTo>
                <a:cubicBezTo>
                  <a:pt x="556" y="0"/>
                  <a:pt x="516" y="0"/>
                  <a:pt x="488" y="37"/>
                </a:cubicBezTo>
                <a:cubicBezTo>
                  <a:pt x="28" y="636"/>
                  <a:pt x="28" y="636"/>
                  <a:pt x="28" y="636"/>
                </a:cubicBezTo>
                <a:cubicBezTo>
                  <a:pt x="0" y="674"/>
                  <a:pt x="19" y="718"/>
                  <a:pt x="63" y="718"/>
                </a:cubicBezTo>
                <a:cubicBezTo>
                  <a:pt x="64" y="718"/>
                  <a:pt x="1008" y="718"/>
                  <a:pt x="1009" y="718"/>
                </a:cubicBezTo>
                <a:close/>
              </a:path>
            </a:pathLst>
          </a:cu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6" name="Freeform 91"/>
          <p:cNvSpPr>
            <a:spLocks/>
          </p:cNvSpPr>
          <p:nvPr/>
        </p:nvSpPr>
        <p:spPr bwMode="auto">
          <a:xfrm>
            <a:off x="4816973" y="2427718"/>
            <a:ext cx="2403708" cy="1609380"/>
          </a:xfrm>
          <a:custGeom>
            <a:avLst/>
            <a:gdLst>
              <a:gd name="T0" fmla="*/ 830 w 882"/>
              <a:gd name="T1" fmla="*/ 591 h 591"/>
              <a:gd name="T2" fmla="*/ 859 w 882"/>
              <a:gd name="T3" fmla="*/ 523 h 591"/>
              <a:gd name="T4" fmla="*/ 480 w 882"/>
              <a:gd name="T5" fmla="*/ 30 h 591"/>
              <a:gd name="T6" fmla="*/ 401 w 882"/>
              <a:gd name="T7" fmla="*/ 30 h 591"/>
              <a:gd name="T8" fmla="*/ 23 w 882"/>
              <a:gd name="T9" fmla="*/ 523 h 591"/>
              <a:gd name="T10" fmla="*/ 52 w 882"/>
              <a:gd name="T11" fmla="*/ 591 h 591"/>
              <a:gd name="T12" fmla="*/ 830 w 882"/>
              <a:gd name="T13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2" h="591">
                <a:moveTo>
                  <a:pt x="830" y="591"/>
                </a:moveTo>
                <a:cubicBezTo>
                  <a:pt x="867" y="591"/>
                  <a:pt x="882" y="555"/>
                  <a:pt x="859" y="523"/>
                </a:cubicBezTo>
                <a:cubicBezTo>
                  <a:pt x="480" y="30"/>
                  <a:pt x="480" y="30"/>
                  <a:pt x="480" y="30"/>
                </a:cubicBezTo>
                <a:cubicBezTo>
                  <a:pt x="457" y="0"/>
                  <a:pt x="425" y="0"/>
                  <a:pt x="401" y="30"/>
                </a:cubicBezTo>
                <a:cubicBezTo>
                  <a:pt x="23" y="523"/>
                  <a:pt x="23" y="523"/>
                  <a:pt x="23" y="523"/>
                </a:cubicBezTo>
                <a:cubicBezTo>
                  <a:pt x="0" y="555"/>
                  <a:pt x="15" y="591"/>
                  <a:pt x="52" y="591"/>
                </a:cubicBezTo>
                <a:cubicBezTo>
                  <a:pt x="52" y="591"/>
                  <a:pt x="830" y="591"/>
                  <a:pt x="830" y="591"/>
                </a:cubicBezTo>
                <a:close/>
              </a:path>
            </a:pathLst>
          </a:cu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7" name="Freeform 92"/>
          <p:cNvSpPr>
            <a:spLocks/>
          </p:cNvSpPr>
          <p:nvPr/>
        </p:nvSpPr>
        <p:spPr bwMode="auto">
          <a:xfrm>
            <a:off x="5074842" y="1914282"/>
            <a:ext cx="1887970" cy="1264020"/>
          </a:xfrm>
          <a:custGeom>
            <a:avLst/>
            <a:gdLst>
              <a:gd name="T0" fmla="*/ 652 w 692"/>
              <a:gd name="T1" fmla="*/ 464 h 464"/>
              <a:gd name="T2" fmla="*/ 674 w 692"/>
              <a:gd name="T3" fmla="*/ 411 h 464"/>
              <a:gd name="T4" fmla="*/ 377 w 692"/>
              <a:gd name="T5" fmla="*/ 24 h 464"/>
              <a:gd name="T6" fmla="*/ 315 w 692"/>
              <a:gd name="T7" fmla="*/ 24 h 464"/>
              <a:gd name="T8" fmla="*/ 17 w 692"/>
              <a:gd name="T9" fmla="*/ 411 h 464"/>
              <a:gd name="T10" fmla="*/ 40 w 692"/>
              <a:gd name="T11" fmla="*/ 464 h 464"/>
              <a:gd name="T12" fmla="*/ 652 w 692"/>
              <a:gd name="T1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2" h="464">
                <a:moveTo>
                  <a:pt x="652" y="464"/>
                </a:moveTo>
                <a:cubicBezTo>
                  <a:pt x="680" y="464"/>
                  <a:pt x="692" y="436"/>
                  <a:pt x="674" y="411"/>
                </a:cubicBezTo>
                <a:cubicBezTo>
                  <a:pt x="377" y="24"/>
                  <a:pt x="377" y="24"/>
                  <a:pt x="377" y="24"/>
                </a:cubicBezTo>
                <a:cubicBezTo>
                  <a:pt x="359" y="0"/>
                  <a:pt x="333" y="0"/>
                  <a:pt x="315" y="24"/>
                </a:cubicBezTo>
                <a:cubicBezTo>
                  <a:pt x="17" y="411"/>
                  <a:pt x="17" y="411"/>
                  <a:pt x="17" y="411"/>
                </a:cubicBezTo>
                <a:cubicBezTo>
                  <a:pt x="0" y="436"/>
                  <a:pt x="11" y="464"/>
                  <a:pt x="40" y="464"/>
                </a:cubicBezTo>
                <a:cubicBezTo>
                  <a:pt x="41" y="464"/>
                  <a:pt x="651" y="464"/>
                  <a:pt x="652" y="464"/>
                </a:cubicBezTo>
                <a:close/>
              </a:path>
            </a:pathLst>
          </a:cu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8" name="Freeform 93"/>
          <p:cNvSpPr>
            <a:spLocks/>
          </p:cNvSpPr>
          <p:nvPr/>
        </p:nvSpPr>
        <p:spPr bwMode="auto">
          <a:xfrm>
            <a:off x="5330408" y="1529780"/>
            <a:ext cx="1372232" cy="920961"/>
          </a:xfrm>
          <a:custGeom>
            <a:avLst/>
            <a:gdLst>
              <a:gd name="T0" fmla="*/ 474 w 503"/>
              <a:gd name="T1" fmla="*/ 338 h 338"/>
              <a:gd name="T2" fmla="*/ 491 w 503"/>
              <a:gd name="T3" fmla="*/ 299 h 338"/>
              <a:gd name="T4" fmla="*/ 274 w 503"/>
              <a:gd name="T5" fmla="*/ 18 h 338"/>
              <a:gd name="T6" fmla="*/ 229 w 503"/>
              <a:gd name="T7" fmla="*/ 18 h 338"/>
              <a:gd name="T8" fmla="*/ 13 w 503"/>
              <a:gd name="T9" fmla="*/ 299 h 338"/>
              <a:gd name="T10" fmla="*/ 30 w 503"/>
              <a:gd name="T11" fmla="*/ 338 h 338"/>
              <a:gd name="T12" fmla="*/ 474 w 503"/>
              <a:gd name="T13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3" h="338">
                <a:moveTo>
                  <a:pt x="474" y="338"/>
                </a:moveTo>
                <a:cubicBezTo>
                  <a:pt x="495" y="338"/>
                  <a:pt x="503" y="318"/>
                  <a:pt x="491" y="299"/>
                </a:cubicBezTo>
                <a:cubicBezTo>
                  <a:pt x="274" y="18"/>
                  <a:pt x="274" y="18"/>
                  <a:pt x="274" y="18"/>
                </a:cubicBezTo>
                <a:cubicBezTo>
                  <a:pt x="261" y="1"/>
                  <a:pt x="243" y="0"/>
                  <a:pt x="229" y="18"/>
                </a:cubicBezTo>
                <a:cubicBezTo>
                  <a:pt x="13" y="299"/>
                  <a:pt x="13" y="299"/>
                  <a:pt x="13" y="299"/>
                </a:cubicBezTo>
                <a:cubicBezTo>
                  <a:pt x="0" y="318"/>
                  <a:pt x="9" y="338"/>
                  <a:pt x="30" y="338"/>
                </a:cubicBezTo>
                <a:cubicBezTo>
                  <a:pt x="30" y="338"/>
                  <a:pt x="474" y="338"/>
                  <a:pt x="474" y="338"/>
                </a:cubicBezTo>
                <a:close/>
              </a:path>
            </a:pathLst>
          </a:cu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794503" y="1691898"/>
            <a:ext cx="412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781977" y="2443402"/>
            <a:ext cx="3994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794503" y="3250164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94503" y="412323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794503" y="5162079"/>
            <a:ext cx="38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E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771712" y="1464856"/>
            <a:ext cx="3235602" cy="1470077"/>
            <a:chOff x="2188661" y="1264920"/>
            <a:chExt cx="2230939" cy="1013612"/>
          </a:xfrm>
        </p:grpSpPr>
        <p:grpSp>
          <p:nvGrpSpPr>
            <p:cNvPr id="65" name="组合 64"/>
            <p:cNvGrpSpPr/>
            <p:nvPr/>
          </p:nvGrpSpPr>
          <p:grpSpPr>
            <a:xfrm>
              <a:off x="2188661" y="1465905"/>
              <a:ext cx="1520935" cy="812627"/>
              <a:chOff x="2188661" y="1656405"/>
              <a:chExt cx="1520935" cy="812627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2212734" y="1656405"/>
                <a:ext cx="976171" cy="233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添加文本标题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188661" y="1832400"/>
                <a:ext cx="1520935" cy="636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450940">
                  <a:lnSpc>
                    <a:spcPct val="150000"/>
                  </a:lnSpc>
                </a:pPr>
                <a:r>
                  <a:rPr lang="zh-CN" altLang="en-US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任意多边形 65"/>
            <p:cNvSpPr/>
            <p:nvPr/>
          </p:nvSpPr>
          <p:spPr>
            <a:xfrm>
              <a:off x="2895600" y="1264920"/>
              <a:ext cx="1524000" cy="152400"/>
            </a:xfrm>
            <a:custGeom>
              <a:avLst/>
              <a:gdLst>
                <a:gd name="connsiteX0" fmla="*/ 1524000 w 1524000"/>
                <a:gd name="connsiteY0" fmla="*/ 0 h 152400"/>
                <a:gd name="connsiteX1" fmla="*/ 152400 w 1524000"/>
                <a:gd name="connsiteY1" fmla="*/ 0 h 152400"/>
                <a:gd name="connsiteX2" fmla="*/ 0 w 1524000"/>
                <a:gd name="connsiteY2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2400">
                  <a:moveTo>
                    <a:pt x="1524000" y="0"/>
                  </a:moveTo>
                  <a:lnTo>
                    <a:pt x="152400" y="0"/>
                  </a:lnTo>
                  <a:lnTo>
                    <a:pt x="0" y="15240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843383" y="3376763"/>
            <a:ext cx="3235602" cy="1442890"/>
            <a:chOff x="2188661" y="1264920"/>
            <a:chExt cx="2230939" cy="994869"/>
          </a:xfrm>
        </p:grpSpPr>
        <p:grpSp>
          <p:nvGrpSpPr>
            <p:cNvPr id="70" name="组合 69"/>
            <p:cNvGrpSpPr/>
            <p:nvPr/>
          </p:nvGrpSpPr>
          <p:grpSpPr>
            <a:xfrm>
              <a:off x="2188661" y="1465905"/>
              <a:ext cx="1520935" cy="793884"/>
              <a:chOff x="2188661" y="1656405"/>
              <a:chExt cx="1520935" cy="793884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2212734" y="1656405"/>
                <a:ext cx="976171" cy="233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添加文本标题</a:t>
                </a: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2188661" y="1813655"/>
                <a:ext cx="1520935" cy="636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450940">
                  <a:lnSpc>
                    <a:spcPct val="150000"/>
                  </a:lnSpc>
                </a:pPr>
                <a:r>
                  <a:rPr lang="zh-CN" altLang="en-US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>
              <a:off x="2895600" y="1264920"/>
              <a:ext cx="1524000" cy="152400"/>
            </a:xfrm>
            <a:custGeom>
              <a:avLst/>
              <a:gdLst>
                <a:gd name="connsiteX0" fmla="*/ 1524000 w 1524000"/>
                <a:gd name="connsiteY0" fmla="*/ 0 h 152400"/>
                <a:gd name="connsiteX1" fmla="*/ 152400 w 1524000"/>
                <a:gd name="connsiteY1" fmla="*/ 0 h 152400"/>
                <a:gd name="connsiteX2" fmla="*/ 0 w 1524000"/>
                <a:gd name="connsiteY2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2400">
                  <a:moveTo>
                    <a:pt x="1524000" y="0"/>
                  </a:moveTo>
                  <a:lnTo>
                    <a:pt x="152400" y="0"/>
                  </a:lnTo>
                  <a:lnTo>
                    <a:pt x="0" y="15240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506188" y="5189448"/>
            <a:ext cx="3235602" cy="1429067"/>
            <a:chOff x="2188661" y="1264920"/>
            <a:chExt cx="2230939" cy="985338"/>
          </a:xfrm>
        </p:grpSpPr>
        <p:grpSp>
          <p:nvGrpSpPr>
            <p:cNvPr id="75" name="组合 74"/>
            <p:cNvGrpSpPr/>
            <p:nvPr/>
          </p:nvGrpSpPr>
          <p:grpSpPr>
            <a:xfrm>
              <a:off x="2188661" y="1465905"/>
              <a:ext cx="1520935" cy="784353"/>
              <a:chOff x="2188661" y="1656405"/>
              <a:chExt cx="1520935" cy="784353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2212734" y="1656405"/>
                <a:ext cx="976171" cy="233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添加文本标题</a:t>
                </a: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2188661" y="1804125"/>
                <a:ext cx="1520935" cy="636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450940">
                  <a:lnSpc>
                    <a:spcPct val="150000"/>
                  </a:lnSpc>
                </a:pPr>
                <a:r>
                  <a:rPr lang="zh-CN" altLang="en-US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>
              <a:off x="2895600" y="1264920"/>
              <a:ext cx="1524000" cy="152400"/>
            </a:xfrm>
            <a:custGeom>
              <a:avLst/>
              <a:gdLst>
                <a:gd name="connsiteX0" fmla="*/ 1524000 w 1524000"/>
                <a:gd name="connsiteY0" fmla="*/ 0 h 152400"/>
                <a:gd name="connsiteX1" fmla="*/ 152400 w 1524000"/>
                <a:gd name="connsiteY1" fmla="*/ 0 h 152400"/>
                <a:gd name="connsiteX2" fmla="*/ 0 w 1524000"/>
                <a:gd name="connsiteY2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2400">
                  <a:moveTo>
                    <a:pt x="1524000" y="0"/>
                  </a:moveTo>
                  <a:lnTo>
                    <a:pt x="152400" y="0"/>
                  </a:lnTo>
                  <a:lnTo>
                    <a:pt x="0" y="15240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29934" y="2647367"/>
            <a:ext cx="3529734" cy="1469912"/>
            <a:chOff x="6829934" y="2647367"/>
            <a:chExt cx="3529734" cy="1469912"/>
          </a:xfrm>
        </p:grpSpPr>
        <p:grpSp>
          <p:nvGrpSpPr>
            <p:cNvPr id="79" name="组合 78"/>
            <p:cNvGrpSpPr/>
            <p:nvPr/>
          </p:nvGrpSpPr>
          <p:grpSpPr>
            <a:xfrm>
              <a:off x="8153807" y="2938856"/>
              <a:ext cx="2205861" cy="1178423"/>
              <a:chOff x="2188661" y="1656405"/>
              <a:chExt cx="1520935" cy="812521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2212734" y="1656405"/>
                <a:ext cx="976171" cy="233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添加文本标题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2188661" y="1832291"/>
                <a:ext cx="1520935" cy="636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450940">
                  <a:lnSpc>
                    <a:spcPct val="150000"/>
                  </a:lnSpc>
                </a:pPr>
                <a:r>
                  <a:rPr lang="zh-CN" altLang="en-US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2" name="任意多边形 81"/>
            <p:cNvSpPr/>
            <p:nvPr/>
          </p:nvSpPr>
          <p:spPr>
            <a:xfrm flipH="1">
              <a:off x="6829934" y="2647367"/>
              <a:ext cx="2210306" cy="221031"/>
            </a:xfrm>
            <a:custGeom>
              <a:avLst/>
              <a:gdLst>
                <a:gd name="connsiteX0" fmla="*/ 1524000 w 1524000"/>
                <a:gd name="connsiteY0" fmla="*/ 0 h 152400"/>
                <a:gd name="connsiteX1" fmla="*/ 152400 w 1524000"/>
                <a:gd name="connsiteY1" fmla="*/ 0 h 152400"/>
                <a:gd name="connsiteX2" fmla="*/ 0 w 1524000"/>
                <a:gd name="connsiteY2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2400">
                  <a:moveTo>
                    <a:pt x="1524000" y="0"/>
                  </a:moveTo>
                  <a:lnTo>
                    <a:pt x="152400" y="0"/>
                  </a:lnTo>
                  <a:lnTo>
                    <a:pt x="0" y="15240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27253" y="4448766"/>
            <a:ext cx="3529734" cy="1509669"/>
            <a:chOff x="7327253" y="4448766"/>
            <a:chExt cx="3529734" cy="1509669"/>
          </a:xfrm>
        </p:grpSpPr>
        <p:grpSp>
          <p:nvGrpSpPr>
            <p:cNvPr id="83" name="组合 82"/>
            <p:cNvGrpSpPr/>
            <p:nvPr/>
          </p:nvGrpSpPr>
          <p:grpSpPr>
            <a:xfrm>
              <a:off x="8651126" y="4740254"/>
              <a:ext cx="2205861" cy="1218181"/>
              <a:chOff x="2188661" y="1656405"/>
              <a:chExt cx="1520935" cy="839934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2212734" y="1656405"/>
                <a:ext cx="976171" cy="233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添加文本标题</a:t>
                </a: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2188661" y="1859704"/>
                <a:ext cx="1520935" cy="636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450940">
                  <a:lnSpc>
                    <a:spcPct val="150000"/>
                  </a:lnSpc>
                </a:pPr>
                <a:r>
                  <a:rPr lang="zh-CN" altLang="en-US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6" name="任意多边形 85"/>
            <p:cNvSpPr/>
            <p:nvPr/>
          </p:nvSpPr>
          <p:spPr>
            <a:xfrm flipH="1">
              <a:off x="7327253" y="4448766"/>
              <a:ext cx="2210306" cy="221031"/>
            </a:xfrm>
            <a:custGeom>
              <a:avLst/>
              <a:gdLst>
                <a:gd name="connsiteX0" fmla="*/ 1524000 w 1524000"/>
                <a:gd name="connsiteY0" fmla="*/ 0 h 152400"/>
                <a:gd name="connsiteX1" fmla="*/ 152400 w 1524000"/>
                <a:gd name="connsiteY1" fmla="*/ 0 h 152400"/>
                <a:gd name="connsiteX2" fmla="*/ 0 w 1524000"/>
                <a:gd name="connsiteY2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2400">
                  <a:moveTo>
                    <a:pt x="1524000" y="0"/>
                  </a:moveTo>
                  <a:lnTo>
                    <a:pt x="152400" y="0"/>
                  </a:lnTo>
                  <a:lnTo>
                    <a:pt x="0" y="15240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0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474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18" y="2536474"/>
            <a:ext cx="5251062" cy="1033724"/>
            <a:chOff x="-318" y="1805305"/>
            <a:chExt cx="3943351" cy="776288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-318" y="1805305"/>
              <a:ext cx="3943351" cy="776288"/>
            </a:xfrm>
            <a:custGeom>
              <a:avLst/>
              <a:gdLst>
                <a:gd name="T0" fmla="*/ 2380 w 2380"/>
                <a:gd name="T1" fmla="*/ 277 h 467"/>
                <a:gd name="T2" fmla="*/ 547 w 2380"/>
                <a:gd name="T3" fmla="*/ 467 h 467"/>
                <a:gd name="T4" fmla="*/ 0 w 2380"/>
                <a:gd name="T5" fmla="*/ 467 h 467"/>
                <a:gd name="T6" fmla="*/ 0 w 2380"/>
                <a:gd name="T7" fmla="*/ 375 h 467"/>
                <a:gd name="T8" fmla="*/ 546 w 2380"/>
                <a:gd name="T9" fmla="*/ 375 h 467"/>
                <a:gd name="T10" fmla="*/ 2327 w 2380"/>
                <a:gd name="T11" fmla="*/ 0 h 467"/>
                <a:gd name="T12" fmla="*/ 2380 w 2380"/>
                <a:gd name="T13" fmla="*/ 27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0" h="467">
                  <a:moveTo>
                    <a:pt x="2380" y="277"/>
                  </a:moveTo>
                  <a:cubicBezTo>
                    <a:pt x="1757" y="350"/>
                    <a:pt x="1159" y="459"/>
                    <a:pt x="547" y="467"/>
                  </a:cubicBezTo>
                  <a:cubicBezTo>
                    <a:pt x="506" y="467"/>
                    <a:pt x="41" y="467"/>
                    <a:pt x="0" y="467"/>
                  </a:cubicBezTo>
                  <a:cubicBezTo>
                    <a:pt x="0" y="436"/>
                    <a:pt x="0" y="406"/>
                    <a:pt x="0" y="375"/>
                  </a:cubicBezTo>
                  <a:cubicBezTo>
                    <a:pt x="41" y="376"/>
                    <a:pt x="506" y="376"/>
                    <a:pt x="546" y="375"/>
                  </a:cubicBezTo>
                  <a:cubicBezTo>
                    <a:pt x="1156" y="354"/>
                    <a:pt x="1732" y="89"/>
                    <a:pt x="2327" y="0"/>
                  </a:cubicBezTo>
                  <a:cubicBezTo>
                    <a:pt x="2351" y="91"/>
                    <a:pt x="2368" y="184"/>
                    <a:pt x="2380" y="277"/>
                  </a:cubicBezTo>
                </a:path>
              </a:pathLst>
            </a:custGeom>
            <a:solidFill>
              <a:srgbClr val="5967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661"/>
            <p:cNvSpPr>
              <a:spLocks/>
            </p:cNvSpPr>
            <p:nvPr/>
          </p:nvSpPr>
          <p:spPr bwMode="auto">
            <a:xfrm>
              <a:off x="958533" y="2176780"/>
              <a:ext cx="1636713" cy="327025"/>
            </a:xfrm>
            <a:custGeom>
              <a:avLst/>
              <a:gdLst>
                <a:gd name="T0" fmla="*/ 892 w 987"/>
                <a:gd name="T1" fmla="*/ 0 h 196"/>
                <a:gd name="T2" fmla="*/ 898 w 987"/>
                <a:gd name="T3" fmla="*/ 27 h 196"/>
                <a:gd name="T4" fmla="*/ 0 w 987"/>
                <a:gd name="T5" fmla="*/ 196 h 196"/>
                <a:gd name="T6" fmla="*/ 916 w 987"/>
                <a:gd name="T7" fmla="*/ 122 h 196"/>
                <a:gd name="T8" fmla="*/ 922 w 987"/>
                <a:gd name="T9" fmla="*/ 152 h 196"/>
                <a:gd name="T10" fmla="*/ 987 w 987"/>
                <a:gd name="T11" fmla="*/ 54 h 196"/>
                <a:gd name="T12" fmla="*/ 892 w 987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196">
                  <a:moveTo>
                    <a:pt x="892" y="0"/>
                  </a:moveTo>
                  <a:cubicBezTo>
                    <a:pt x="898" y="27"/>
                    <a:pt x="898" y="27"/>
                    <a:pt x="898" y="27"/>
                  </a:cubicBezTo>
                  <a:cubicBezTo>
                    <a:pt x="606" y="107"/>
                    <a:pt x="306" y="181"/>
                    <a:pt x="0" y="196"/>
                  </a:cubicBezTo>
                  <a:cubicBezTo>
                    <a:pt x="308" y="190"/>
                    <a:pt x="608" y="160"/>
                    <a:pt x="916" y="122"/>
                  </a:cubicBezTo>
                  <a:cubicBezTo>
                    <a:pt x="922" y="152"/>
                    <a:pt x="922" y="152"/>
                    <a:pt x="922" y="152"/>
                  </a:cubicBezTo>
                  <a:cubicBezTo>
                    <a:pt x="987" y="54"/>
                    <a:pt x="987" y="54"/>
                    <a:pt x="987" y="54"/>
                  </a:cubicBezTo>
                  <a:cubicBezTo>
                    <a:pt x="892" y="0"/>
                    <a:pt x="892" y="0"/>
                    <a:pt x="8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20908028">
              <a:off x="3097151" y="1990903"/>
              <a:ext cx="352952" cy="300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318" y="3166986"/>
            <a:ext cx="5291226" cy="621502"/>
            <a:chOff x="-318" y="2372360"/>
            <a:chExt cx="3973513" cy="466725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-318" y="2372360"/>
              <a:ext cx="3973513" cy="466725"/>
            </a:xfrm>
            <a:custGeom>
              <a:avLst/>
              <a:gdLst>
                <a:gd name="T0" fmla="*/ 2398 w 2398"/>
                <a:gd name="T1" fmla="*/ 281 h 281"/>
                <a:gd name="T2" fmla="*/ 547 w 2398"/>
                <a:gd name="T3" fmla="*/ 281 h 281"/>
                <a:gd name="T4" fmla="*/ 0 w 2398"/>
                <a:gd name="T5" fmla="*/ 281 h 281"/>
                <a:gd name="T6" fmla="*/ 0 w 2398"/>
                <a:gd name="T7" fmla="*/ 190 h 281"/>
                <a:gd name="T8" fmla="*/ 546 w 2398"/>
                <a:gd name="T9" fmla="*/ 190 h 281"/>
                <a:gd name="T10" fmla="*/ 2380 w 2398"/>
                <a:gd name="T11" fmla="*/ 0 h 281"/>
                <a:gd name="T12" fmla="*/ 2398 w 2398"/>
                <a:gd name="T13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8" h="281">
                  <a:moveTo>
                    <a:pt x="2398" y="281"/>
                  </a:moveTo>
                  <a:cubicBezTo>
                    <a:pt x="1765" y="281"/>
                    <a:pt x="1160" y="281"/>
                    <a:pt x="547" y="281"/>
                  </a:cubicBezTo>
                  <a:cubicBezTo>
                    <a:pt x="506" y="281"/>
                    <a:pt x="41" y="281"/>
                    <a:pt x="0" y="281"/>
                  </a:cubicBezTo>
                  <a:cubicBezTo>
                    <a:pt x="0" y="251"/>
                    <a:pt x="0" y="220"/>
                    <a:pt x="0" y="190"/>
                  </a:cubicBezTo>
                  <a:cubicBezTo>
                    <a:pt x="41" y="190"/>
                    <a:pt x="506" y="190"/>
                    <a:pt x="546" y="190"/>
                  </a:cubicBezTo>
                  <a:cubicBezTo>
                    <a:pt x="1158" y="182"/>
                    <a:pt x="1756" y="74"/>
                    <a:pt x="2380" y="0"/>
                  </a:cubicBezTo>
                  <a:cubicBezTo>
                    <a:pt x="2392" y="93"/>
                    <a:pt x="2398" y="187"/>
                    <a:pt x="2398" y="281"/>
                  </a:cubicBezTo>
                </a:path>
              </a:pathLst>
            </a:custGeom>
            <a:solidFill>
              <a:srgbClr val="FFB4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663"/>
            <p:cNvSpPr>
              <a:spLocks/>
            </p:cNvSpPr>
            <p:nvPr/>
          </p:nvSpPr>
          <p:spPr bwMode="auto">
            <a:xfrm>
              <a:off x="1034733" y="2575560"/>
              <a:ext cx="1703388" cy="246063"/>
            </a:xfrm>
            <a:custGeom>
              <a:avLst/>
              <a:gdLst>
                <a:gd name="T0" fmla="*/ 940 w 1028"/>
                <a:gd name="T1" fmla="*/ 0 h 148"/>
                <a:gd name="T2" fmla="*/ 941 w 1028"/>
                <a:gd name="T3" fmla="*/ 31 h 148"/>
                <a:gd name="T4" fmla="*/ 0 w 1028"/>
                <a:gd name="T5" fmla="*/ 113 h 148"/>
                <a:gd name="T6" fmla="*/ 944 w 1028"/>
                <a:gd name="T7" fmla="*/ 113 h 148"/>
                <a:gd name="T8" fmla="*/ 946 w 1028"/>
                <a:gd name="T9" fmla="*/ 148 h 148"/>
                <a:gd name="T10" fmla="*/ 1028 w 1028"/>
                <a:gd name="T11" fmla="*/ 67 h 148"/>
                <a:gd name="T12" fmla="*/ 940 w 102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148">
                  <a:moveTo>
                    <a:pt x="940" y="0"/>
                  </a:moveTo>
                  <a:cubicBezTo>
                    <a:pt x="941" y="31"/>
                    <a:pt x="941" y="31"/>
                    <a:pt x="941" y="31"/>
                  </a:cubicBezTo>
                  <a:cubicBezTo>
                    <a:pt x="625" y="72"/>
                    <a:pt x="316" y="105"/>
                    <a:pt x="0" y="113"/>
                  </a:cubicBezTo>
                  <a:cubicBezTo>
                    <a:pt x="944" y="113"/>
                    <a:pt x="944" y="113"/>
                    <a:pt x="944" y="113"/>
                  </a:cubicBezTo>
                  <a:cubicBezTo>
                    <a:pt x="946" y="148"/>
                    <a:pt x="946" y="148"/>
                    <a:pt x="946" y="148"/>
                  </a:cubicBezTo>
                  <a:cubicBezTo>
                    <a:pt x="1028" y="67"/>
                    <a:pt x="1028" y="67"/>
                    <a:pt x="1028" y="67"/>
                  </a:cubicBezTo>
                  <a:cubicBezTo>
                    <a:pt x="940" y="0"/>
                    <a:pt x="940" y="0"/>
                    <a:pt x="94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247993">
              <a:off x="3165729" y="2501445"/>
              <a:ext cx="352952" cy="300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318" y="3798482"/>
            <a:ext cx="5291226" cy="621502"/>
            <a:chOff x="-318" y="2938145"/>
            <a:chExt cx="3973513" cy="466725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-318" y="2938145"/>
              <a:ext cx="3973513" cy="466725"/>
            </a:xfrm>
            <a:custGeom>
              <a:avLst/>
              <a:gdLst>
                <a:gd name="T0" fmla="*/ 2380 w 2398"/>
                <a:gd name="T1" fmla="*/ 281 h 281"/>
                <a:gd name="T2" fmla="*/ 547 w 2398"/>
                <a:gd name="T3" fmla="*/ 91 h 281"/>
                <a:gd name="T4" fmla="*/ 0 w 2398"/>
                <a:gd name="T5" fmla="*/ 91 h 281"/>
                <a:gd name="T6" fmla="*/ 0 w 2398"/>
                <a:gd name="T7" fmla="*/ 0 h 281"/>
                <a:gd name="T8" fmla="*/ 547 w 2398"/>
                <a:gd name="T9" fmla="*/ 0 h 281"/>
                <a:gd name="T10" fmla="*/ 2398 w 2398"/>
                <a:gd name="T11" fmla="*/ 0 h 281"/>
                <a:gd name="T12" fmla="*/ 2380 w 2398"/>
                <a:gd name="T13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8" h="281">
                  <a:moveTo>
                    <a:pt x="2380" y="281"/>
                  </a:moveTo>
                  <a:cubicBezTo>
                    <a:pt x="1757" y="207"/>
                    <a:pt x="1159" y="99"/>
                    <a:pt x="547" y="91"/>
                  </a:cubicBezTo>
                  <a:cubicBezTo>
                    <a:pt x="506" y="91"/>
                    <a:pt x="41" y="91"/>
                    <a:pt x="0" y="91"/>
                  </a:cubicBezTo>
                  <a:cubicBezTo>
                    <a:pt x="0" y="61"/>
                    <a:pt x="0" y="30"/>
                    <a:pt x="0" y="0"/>
                  </a:cubicBezTo>
                  <a:cubicBezTo>
                    <a:pt x="41" y="0"/>
                    <a:pt x="506" y="0"/>
                    <a:pt x="547" y="0"/>
                  </a:cubicBezTo>
                  <a:cubicBezTo>
                    <a:pt x="1160" y="0"/>
                    <a:pt x="1765" y="0"/>
                    <a:pt x="2398" y="0"/>
                  </a:cubicBezTo>
                  <a:cubicBezTo>
                    <a:pt x="2398" y="94"/>
                    <a:pt x="2392" y="188"/>
                    <a:pt x="2380" y="281"/>
                  </a:cubicBezTo>
                </a:path>
              </a:pathLst>
            </a:custGeom>
            <a:solidFill>
              <a:srgbClr val="5967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664"/>
            <p:cNvSpPr>
              <a:spLocks/>
            </p:cNvSpPr>
            <p:nvPr/>
          </p:nvSpPr>
          <p:spPr bwMode="auto">
            <a:xfrm>
              <a:off x="1034733" y="2965133"/>
              <a:ext cx="1703388" cy="242888"/>
            </a:xfrm>
            <a:custGeom>
              <a:avLst/>
              <a:gdLst>
                <a:gd name="T0" fmla="*/ 946 w 1028"/>
                <a:gd name="T1" fmla="*/ 0 h 146"/>
                <a:gd name="T2" fmla="*/ 944 w 1028"/>
                <a:gd name="T3" fmla="*/ 30 h 146"/>
                <a:gd name="T4" fmla="*/ 0 w 1028"/>
                <a:gd name="T5" fmla="*/ 30 h 146"/>
                <a:gd name="T6" fmla="*/ 941 w 1028"/>
                <a:gd name="T7" fmla="*/ 112 h 146"/>
                <a:gd name="T8" fmla="*/ 940 w 1028"/>
                <a:gd name="T9" fmla="*/ 146 h 146"/>
                <a:gd name="T10" fmla="*/ 1028 w 1028"/>
                <a:gd name="T11" fmla="*/ 76 h 146"/>
                <a:gd name="T12" fmla="*/ 946 w 1028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146">
                  <a:moveTo>
                    <a:pt x="946" y="0"/>
                  </a:moveTo>
                  <a:cubicBezTo>
                    <a:pt x="944" y="30"/>
                    <a:pt x="944" y="30"/>
                    <a:pt x="944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16" y="38"/>
                    <a:pt x="625" y="71"/>
                    <a:pt x="941" y="112"/>
                  </a:cubicBezTo>
                  <a:cubicBezTo>
                    <a:pt x="940" y="146"/>
                    <a:pt x="940" y="146"/>
                    <a:pt x="940" y="146"/>
                  </a:cubicBezTo>
                  <a:cubicBezTo>
                    <a:pt x="1028" y="76"/>
                    <a:pt x="1028" y="76"/>
                    <a:pt x="1028" y="76"/>
                  </a:cubicBezTo>
                  <a:cubicBezTo>
                    <a:pt x="946" y="0"/>
                    <a:pt x="946" y="0"/>
                    <a:pt x="94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06179">
              <a:off x="3150489" y="2973886"/>
              <a:ext cx="352952" cy="300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-318" y="4011147"/>
            <a:ext cx="5251062" cy="1033724"/>
            <a:chOff x="-318" y="3233738"/>
            <a:chExt cx="3943351" cy="776288"/>
          </a:xfrm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-318" y="3233738"/>
              <a:ext cx="3943351" cy="776288"/>
            </a:xfrm>
            <a:custGeom>
              <a:avLst/>
              <a:gdLst>
                <a:gd name="T0" fmla="*/ 2327 w 2380"/>
                <a:gd name="T1" fmla="*/ 467 h 467"/>
                <a:gd name="T2" fmla="*/ 547 w 2380"/>
                <a:gd name="T3" fmla="*/ 92 h 467"/>
                <a:gd name="T4" fmla="*/ 0 w 2380"/>
                <a:gd name="T5" fmla="*/ 92 h 467"/>
                <a:gd name="T6" fmla="*/ 0 w 2380"/>
                <a:gd name="T7" fmla="*/ 0 h 467"/>
                <a:gd name="T8" fmla="*/ 546 w 2380"/>
                <a:gd name="T9" fmla="*/ 0 h 467"/>
                <a:gd name="T10" fmla="*/ 2380 w 2380"/>
                <a:gd name="T11" fmla="*/ 190 h 467"/>
                <a:gd name="T12" fmla="*/ 2327 w 2380"/>
                <a:gd name="T13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0" h="467">
                  <a:moveTo>
                    <a:pt x="2327" y="467"/>
                  </a:moveTo>
                  <a:cubicBezTo>
                    <a:pt x="1733" y="378"/>
                    <a:pt x="1156" y="113"/>
                    <a:pt x="547" y="92"/>
                  </a:cubicBezTo>
                  <a:cubicBezTo>
                    <a:pt x="506" y="91"/>
                    <a:pt x="41" y="91"/>
                    <a:pt x="0" y="92"/>
                  </a:cubicBezTo>
                  <a:cubicBezTo>
                    <a:pt x="0" y="61"/>
                    <a:pt x="0" y="31"/>
                    <a:pt x="0" y="0"/>
                  </a:cubicBezTo>
                  <a:cubicBezTo>
                    <a:pt x="41" y="0"/>
                    <a:pt x="506" y="0"/>
                    <a:pt x="546" y="0"/>
                  </a:cubicBezTo>
                  <a:cubicBezTo>
                    <a:pt x="1158" y="8"/>
                    <a:pt x="1756" y="116"/>
                    <a:pt x="2380" y="190"/>
                  </a:cubicBezTo>
                  <a:cubicBezTo>
                    <a:pt x="2368" y="283"/>
                    <a:pt x="2351" y="376"/>
                    <a:pt x="2327" y="467"/>
                  </a:cubicBezTo>
                </a:path>
              </a:pathLst>
            </a:custGeom>
            <a:solidFill>
              <a:srgbClr val="FFB4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62"/>
            <p:cNvSpPr>
              <a:spLocks/>
            </p:cNvSpPr>
            <p:nvPr/>
          </p:nvSpPr>
          <p:spPr bwMode="auto">
            <a:xfrm>
              <a:off x="958533" y="3313113"/>
              <a:ext cx="1638300" cy="327025"/>
            </a:xfrm>
            <a:custGeom>
              <a:avLst/>
              <a:gdLst>
                <a:gd name="T0" fmla="*/ 0 w 988"/>
                <a:gd name="T1" fmla="*/ 0 h 196"/>
                <a:gd name="T2" fmla="*/ 898 w 988"/>
                <a:gd name="T3" fmla="*/ 168 h 196"/>
                <a:gd name="T4" fmla="*/ 892 w 988"/>
                <a:gd name="T5" fmla="*/ 196 h 196"/>
                <a:gd name="T6" fmla="*/ 988 w 988"/>
                <a:gd name="T7" fmla="*/ 135 h 196"/>
                <a:gd name="T8" fmla="*/ 922 w 988"/>
                <a:gd name="T9" fmla="*/ 44 h 196"/>
                <a:gd name="T10" fmla="*/ 916 w 988"/>
                <a:gd name="T11" fmla="*/ 74 h 196"/>
                <a:gd name="T12" fmla="*/ 0 w 988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196">
                  <a:moveTo>
                    <a:pt x="0" y="0"/>
                  </a:moveTo>
                  <a:cubicBezTo>
                    <a:pt x="306" y="14"/>
                    <a:pt x="606" y="88"/>
                    <a:pt x="898" y="168"/>
                  </a:cubicBezTo>
                  <a:cubicBezTo>
                    <a:pt x="892" y="196"/>
                    <a:pt x="892" y="196"/>
                    <a:pt x="892" y="196"/>
                  </a:cubicBezTo>
                  <a:cubicBezTo>
                    <a:pt x="988" y="135"/>
                    <a:pt x="988" y="135"/>
                    <a:pt x="988" y="135"/>
                  </a:cubicBezTo>
                  <a:cubicBezTo>
                    <a:pt x="922" y="44"/>
                    <a:pt x="922" y="44"/>
                    <a:pt x="922" y="44"/>
                  </a:cubicBezTo>
                  <a:cubicBezTo>
                    <a:pt x="916" y="74"/>
                    <a:pt x="916" y="74"/>
                    <a:pt x="916" y="74"/>
                  </a:cubicBezTo>
                  <a:cubicBezTo>
                    <a:pt x="608" y="35"/>
                    <a:pt x="308" y="5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763093">
              <a:off x="3066670" y="3522525"/>
              <a:ext cx="352952" cy="300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50135" y="1706101"/>
            <a:ext cx="4143152" cy="955063"/>
            <a:chOff x="6750135" y="1944640"/>
            <a:chExt cx="4143152" cy="955063"/>
          </a:xfrm>
          <a:effectLst/>
        </p:grpSpPr>
        <p:sp>
          <p:nvSpPr>
            <p:cNvPr id="20" name="等腰三角形 19"/>
            <p:cNvSpPr/>
            <p:nvPr/>
          </p:nvSpPr>
          <p:spPr>
            <a:xfrm>
              <a:off x="6865737" y="2013043"/>
              <a:ext cx="269645" cy="232452"/>
            </a:xfrm>
            <a:prstGeom prst="triangle">
              <a:avLst/>
            </a:prstGeom>
            <a:solidFill>
              <a:srgbClr val="59678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186852" y="194464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50135" y="2253372"/>
              <a:ext cx="4143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40"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5256239" y="1955960"/>
            <a:ext cx="1430724" cy="923375"/>
          </a:xfrm>
          <a:custGeom>
            <a:avLst/>
            <a:gdLst>
              <a:gd name="connsiteX0" fmla="*/ 0 w 1074420"/>
              <a:gd name="connsiteY0" fmla="*/ 693420 h 693420"/>
              <a:gd name="connsiteX1" fmla="*/ 396240 w 1074420"/>
              <a:gd name="connsiteY1" fmla="*/ 0 h 693420"/>
              <a:gd name="connsiteX2" fmla="*/ 1074420 w 1074420"/>
              <a:gd name="connsiteY2" fmla="*/ 0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420" h="693420">
                <a:moveTo>
                  <a:pt x="0" y="693420"/>
                </a:moveTo>
                <a:lnTo>
                  <a:pt x="396240" y="0"/>
                </a:lnTo>
                <a:lnTo>
                  <a:pt x="107442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5347562" y="3021393"/>
            <a:ext cx="1379989" cy="476908"/>
          </a:xfrm>
          <a:custGeom>
            <a:avLst/>
            <a:gdLst>
              <a:gd name="connsiteX0" fmla="*/ 0 w 1036320"/>
              <a:gd name="connsiteY0" fmla="*/ 358140 h 358140"/>
              <a:gd name="connsiteX1" fmla="*/ 426720 w 1036320"/>
              <a:gd name="connsiteY1" fmla="*/ 0 h 358140"/>
              <a:gd name="connsiteX2" fmla="*/ 1036320 w 1036320"/>
              <a:gd name="connsiteY2" fmla="*/ 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20" h="358140">
                <a:moveTo>
                  <a:pt x="0" y="358140"/>
                </a:moveTo>
                <a:lnTo>
                  <a:pt x="426720" y="0"/>
                </a:lnTo>
                <a:lnTo>
                  <a:pt x="103632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5327268" y="4066532"/>
            <a:ext cx="1390136" cy="152205"/>
          </a:xfrm>
          <a:custGeom>
            <a:avLst/>
            <a:gdLst>
              <a:gd name="connsiteX0" fmla="*/ 0 w 1043940"/>
              <a:gd name="connsiteY0" fmla="*/ 0 h 114300"/>
              <a:gd name="connsiteX1" fmla="*/ 441960 w 1043940"/>
              <a:gd name="connsiteY1" fmla="*/ 114300 h 114300"/>
              <a:gd name="connsiteX2" fmla="*/ 1043940 w 1043940"/>
              <a:gd name="connsiteY2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940" h="114300">
                <a:moveTo>
                  <a:pt x="0" y="0"/>
                </a:moveTo>
                <a:lnTo>
                  <a:pt x="441960" y="114300"/>
                </a:lnTo>
                <a:lnTo>
                  <a:pt x="1043940" y="11430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5286680" y="4736232"/>
            <a:ext cx="1423291" cy="750876"/>
          </a:xfrm>
          <a:custGeom>
            <a:avLst/>
            <a:gdLst>
              <a:gd name="connsiteX0" fmla="*/ 0 w 1120140"/>
              <a:gd name="connsiteY0" fmla="*/ 0 h 563880"/>
              <a:gd name="connsiteX1" fmla="*/ 457200 w 1120140"/>
              <a:gd name="connsiteY1" fmla="*/ 563880 h 563880"/>
              <a:gd name="connsiteX2" fmla="*/ 1120140 w 1120140"/>
              <a:gd name="connsiteY2" fmla="*/ 563880 h 56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140" h="563880">
                <a:moveTo>
                  <a:pt x="0" y="0"/>
                </a:moveTo>
                <a:lnTo>
                  <a:pt x="457200" y="563880"/>
                </a:lnTo>
                <a:lnTo>
                  <a:pt x="1120140" y="56388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750135" y="2845087"/>
            <a:ext cx="4143152" cy="955063"/>
            <a:chOff x="6750135" y="3083626"/>
            <a:chExt cx="4143152" cy="955063"/>
          </a:xfrm>
        </p:grpSpPr>
        <p:sp>
          <p:nvSpPr>
            <p:cNvPr id="24" name="等腰三角形 23"/>
            <p:cNvSpPr/>
            <p:nvPr/>
          </p:nvSpPr>
          <p:spPr>
            <a:xfrm>
              <a:off x="6865737" y="3129211"/>
              <a:ext cx="269645" cy="232452"/>
            </a:xfrm>
            <a:prstGeom prst="triangle">
              <a:avLst/>
            </a:prstGeom>
            <a:solidFill>
              <a:srgbClr val="FFB407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7186852" y="3083626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6750135" y="3392358"/>
              <a:ext cx="4143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40"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750135" y="3953295"/>
            <a:ext cx="4143152" cy="968315"/>
            <a:chOff x="6750135" y="4191834"/>
            <a:chExt cx="4143152" cy="968315"/>
          </a:xfrm>
        </p:grpSpPr>
        <p:sp>
          <p:nvSpPr>
            <p:cNvPr id="28" name="等腰三角形 27"/>
            <p:cNvSpPr/>
            <p:nvPr/>
          </p:nvSpPr>
          <p:spPr>
            <a:xfrm>
              <a:off x="6865737" y="4296113"/>
              <a:ext cx="269645" cy="232452"/>
            </a:xfrm>
            <a:prstGeom prst="triangle">
              <a:avLst/>
            </a:prstGeom>
            <a:solidFill>
              <a:srgbClr val="59678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7186852" y="419183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750135" y="4513818"/>
              <a:ext cx="4143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40"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50135" y="5236194"/>
            <a:ext cx="4143152" cy="968315"/>
            <a:chOff x="6750135" y="5474733"/>
            <a:chExt cx="4143152" cy="968315"/>
          </a:xfrm>
        </p:grpSpPr>
        <p:sp>
          <p:nvSpPr>
            <p:cNvPr id="32" name="等腰三角形 31"/>
            <p:cNvSpPr/>
            <p:nvPr/>
          </p:nvSpPr>
          <p:spPr>
            <a:xfrm>
              <a:off x="6865737" y="5554338"/>
              <a:ext cx="269645" cy="232452"/>
            </a:xfrm>
            <a:prstGeom prst="triangle">
              <a:avLst/>
            </a:prstGeom>
            <a:solidFill>
              <a:srgbClr val="FFB407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7186852" y="5474733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750135" y="5796717"/>
              <a:ext cx="4143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40"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0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304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61BB9E0-09A4-4163-B6CF-6E5810871205}"/>
              </a:ext>
            </a:extLst>
          </p:cNvPr>
          <p:cNvGrpSpPr/>
          <p:nvPr/>
        </p:nvGrpSpPr>
        <p:grpSpPr>
          <a:xfrm>
            <a:off x="4207970" y="2151842"/>
            <a:ext cx="4669100" cy="3627982"/>
            <a:chOff x="7753658" y="945371"/>
            <a:chExt cx="1408852" cy="1094705"/>
          </a:xfrm>
        </p:grpSpPr>
        <p:graphicFrame>
          <p:nvGraphicFramePr>
            <p:cNvPr id="3" name="图表 2">
              <a:extLst>
                <a:ext uri="{FF2B5EF4-FFF2-40B4-BE49-F238E27FC236}">
                  <a16:creationId xmlns="" xmlns:a16="http://schemas.microsoft.com/office/drawing/2014/main" id="{A4250B36-C067-4C0A-B4E8-86CE54145FB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81082564"/>
                </p:ext>
              </p:extLst>
            </p:nvPr>
          </p:nvGraphicFramePr>
          <p:xfrm>
            <a:off x="7753658" y="1205738"/>
            <a:ext cx="1251506" cy="8343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355">
              <a:extLst>
                <a:ext uri="{FF2B5EF4-FFF2-40B4-BE49-F238E27FC236}">
                  <a16:creationId xmlns="" xmlns:a16="http://schemas.microsoft.com/office/drawing/2014/main" id="{CAB6FC9A-5DED-48F4-AE6B-1888F8963665}"/>
                </a:ext>
              </a:extLst>
            </p:cNvPr>
            <p:cNvSpPr txBox="1"/>
            <p:nvPr/>
          </p:nvSpPr>
          <p:spPr>
            <a:xfrm>
              <a:off x="8595079" y="1082252"/>
              <a:ext cx="567431" cy="83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9645C"/>
                  </a:solidFill>
                  <a:cs typeface="+mn-ea"/>
                  <a:sym typeface="+mn-lt"/>
                </a:rPr>
                <a:t>60%</a:t>
              </a:r>
              <a:endParaRPr lang="zh-CN" altLang="en-US" sz="1200" dirty="0">
                <a:solidFill>
                  <a:srgbClr val="79645C"/>
                </a:solidFill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D5B4A0F-9899-4914-9FDE-4F02922E91D1}"/>
                </a:ext>
              </a:extLst>
            </p:cNvPr>
            <p:cNvCxnSpPr/>
            <p:nvPr/>
          </p:nvCxnSpPr>
          <p:spPr>
            <a:xfrm>
              <a:off x="8721449" y="1257054"/>
              <a:ext cx="0" cy="290126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357">
              <a:extLst>
                <a:ext uri="{FF2B5EF4-FFF2-40B4-BE49-F238E27FC236}">
                  <a16:creationId xmlns="" xmlns:a16="http://schemas.microsoft.com/office/drawing/2014/main" id="{F2478871-9479-4B5C-AF4A-7A3B4768C993}"/>
                </a:ext>
              </a:extLst>
            </p:cNvPr>
            <p:cNvSpPr txBox="1"/>
            <p:nvPr/>
          </p:nvSpPr>
          <p:spPr>
            <a:xfrm>
              <a:off x="8105819" y="945371"/>
              <a:ext cx="567431" cy="83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9645C"/>
                  </a:solidFill>
                  <a:cs typeface="+mn-ea"/>
                  <a:sym typeface="+mn-lt"/>
                </a:rPr>
                <a:t>20%</a:t>
              </a:r>
              <a:endParaRPr lang="zh-CN" altLang="en-US" sz="1200" dirty="0">
                <a:solidFill>
                  <a:srgbClr val="79645C"/>
                </a:solidFill>
                <a:cs typeface="+mn-ea"/>
                <a:sym typeface="+mn-lt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5D9E6C61-D3D1-468D-87A5-904FC393BBE6}"/>
                </a:ext>
              </a:extLst>
            </p:cNvPr>
            <p:cNvCxnSpPr/>
            <p:nvPr/>
          </p:nvCxnSpPr>
          <p:spPr>
            <a:xfrm>
              <a:off x="8286466" y="1142141"/>
              <a:ext cx="0" cy="290126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890F6582-4C3B-4BD1-A020-F5559C4C42BF}"/>
                </a:ext>
              </a:extLst>
            </p:cNvPr>
            <p:cNvCxnSpPr/>
            <p:nvPr/>
          </p:nvCxnSpPr>
          <p:spPr>
            <a:xfrm>
              <a:off x="8057866" y="1181100"/>
              <a:ext cx="0" cy="251167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67F295B-38E2-4337-BA21-FA05839B9CB5}"/>
                </a:ext>
              </a:extLst>
            </p:cNvPr>
            <p:cNvCxnSpPr/>
            <p:nvPr/>
          </p:nvCxnSpPr>
          <p:spPr>
            <a:xfrm>
              <a:off x="8149306" y="1338263"/>
              <a:ext cx="0" cy="223544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16B72B9-E066-4B12-8951-E32684FAC936}"/>
                </a:ext>
              </a:extLst>
            </p:cNvPr>
            <p:cNvCxnSpPr/>
            <p:nvPr/>
          </p:nvCxnSpPr>
          <p:spPr>
            <a:xfrm>
              <a:off x="8012146" y="1470660"/>
              <a:ext cx="0" cy="205447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362">
              <a:extLst>
                <a:ext uri="{FF2B5EF4-FFF2-40B4-BE49-F238E27FC236}">
                  <a16:creationId xmlns="" xmlns:a16="http://schemas.microsoft.com/office/drawing/2014/main" id="{6BCCD798-F26D-4601-BC2C-C90B06C43DAB}"/>
                </a:ext>
              </a:extLst>
            </p:cNvPr>
            <p:cNvSpPr txBox="1"/>
            <p:nvPr/>
          </p:nvSpPr>
          <p:spPr>
            <a:xfrm>
              <a:off x="7989045" y="1168407"/>
              <a:ext cx="567431" cy="83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9645C"/>
                  </a:solidFill>
                  <a:cs typeface="+mn-ea"/>
                  <a:sym typeface="+mn-lt"/>
                </a:rPr>
                <a:t>8%</a:t>
              </a:r>
              <a:endParaRPr lang="zh-CN" altLang="en-US" sz="1200" dirty="0">
                <a:solidFill>
                  <a:srgbClr val="79645C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363">
              <a:extLst>
                <a:ext uri="{FF2B5EF4-FFF2-40B4-BE49-F238E27FC236}">
                  <a16:creationId xmlns="" xmlns:a16="http://schemas.microsoft.com/office/drawing/2014/main" id="{753A8F51-3CDB-4498-8598-1DB93118A92D}"/>
                </a:ext>
              </a:extLst>
            </p:cNvPr>
            <p:cNvSpPr txBox="1"/>
            <p:nvPr/>
          </p:nvSpPr>
          <p:spPr>
            <a:xfrm>
              <a:off x="7894635" y="998956"/>
              <a:ext cx="567431" cy="83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9645C"/>
                  </a:solidFill>
                  <a:cs typeface="+mn-ea"/>
                  <a:sym typeface="+mn-lt"/>
                </a:rPr>
                <a:t>6%</a:t>
              </a:r>
              <a:endParaRPr lang="zh-CN" altLang="en-US" sz="1200" dirty="0">
                <a:solidFill>
                  <a:srgbClr val="79645C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64">
              <a:extLst>
                <a:ext uri="{FF2B5EF4-FFF2-40B4-BE49-F238E27FC236}">
                  <a16:creationId xmlns="" xmlns:a16="http://schemas.microsoft.com/office/drawing/2014/main" id="{A86679E1-026E-4452-81F7-36252B721D50}"/>
                </a:ext>
              </a:extLst>
            </p:cNvPr>
            <p:cNvSpPr txBox="1"/>
            <p:nvPr/>
          </p:nvSpPr>
          <p:spPr>
            <a:xfrm>
              <a:off x="7777244" y="1279645"/>
              <a:ext cx="567431" cy="83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9645C"/>
                  </a:solidFill>
                  <a:cs typeface="+mn-ea"/>
                  <a:sym typeface="+mn-lt"/>
                </a:rPr>
                <a:t>6%</a:t>
              </a:r>
              <a:endParaRPr lang="zh-CN" altLang="en-US" sz="1200" dirty="0">
                <a:solidFill>
                  <a:srgbClr val="79645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Text Placeholder 8">
            <a:extLst>
              <a:ext uri="{FF2B5EF4-FFF2-40B4-BE49-F238E27FC236}">
                <a16:creationId xmlns="" xmlns:a16="http://schemas.microsoft.com/office/drawing/2014/main" id="{12F0509A-375A-480C-AE8E-5F9141626EAB}"/>
              </a:ext>
            </a:extLst>
          </p:cNvPr>
          <p:cNvSpPr txBox="1">
            <a:spLocks/>
          </p:cNvSpPr>
          <p:nvPr/>
        </p:nvSpPr>
        <p:spPr>
          <a:xfrm>
            <a:off x="1353655" y="2395985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 Placeholder 9">
            <a:extLst>
              <a:ext uri="{FF2B5EF4-FFF2-40B4-BE49-F238E27FC236}">
                <a16:creationId xmlns="" xmlns:a16="http://schemas.microsoft.com/office/drawing/2014/main" id="{B6F9D4AA-E972-4A47-AF77-8390A6E4B0D1}"/>
              </a:ext>
            </a:extLst>
          </p:cNvPr>
          <p:cNvSpPr txBox="1">
            <a:spLocks/>
          </p:cNvSpPr>
          <p:nvPr/>
        </p:nvSpPr>
        <p:spPr>
          <a:xfrm>
            <a:off x="1353655" y="2707276"/>
            <a:ext cx="2645778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 Placeholder 8">
            <a:extLst>
              <a:ext uri="{FF2B5EF4-FFF2-40B4-BE49-F238E27FC236}">
                <a16:creationId xmlns="" xmlns:a16="http://schemas.microsoft.com/office/drawing/2014/main" id="{98ADF24E-EB6E-4546-B905-618856AAC8AA}"/>
              </a:ext>
            </a:extLst>
          </p:cNvPr>
          <p:cNvSpPr txBox="1">
            <a:spLocks/>
          </p:cNvSpPr>
          <p:nvPr/>
        </p:nvSpPr>
        <p:spPr>
          <a:xfrm>
            <a:off x="1353655" y="4141172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 Placeholder 9">
            <a:extLst>
              <a:ext uri="{FF2B5EF4-FFF2-40B4-BE49-F238E27FC236}">
                <a16:creationId xmlns="" xmlns:a16="http://schemas.microsoft.com/office/drawing/2014/main" id="{527600E6-93DF-4FED-83FF-6917FB3134CB}"/>
              </a:ext>
            </a:extLst>
          </p:cNvPr>
          <p:cNvSpPr txBox="1">
            <a:spLocks/>
          </p:cNvSpPr>
          <p:nvPr/>
        </p:nvSpPr>
        <p:spPr>
          <a:xfrm>
            <a:off x="1353655" y="4452463"/>
            <a:ext cx="2645778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 Placeholder 8">
            <a:extLst>
              <a:ext uri="{FF2B5EF4-FFF2-40B4-BE49-F238E27FC236}">
                <a16:creationId xmlns="" xmlns:a16="http://schemas.microsoft.com/office/drawing/2014/main" id="{217EEBF0-8A94-4E6E-BA4A-F04267D73B25}"/>
              </a:ext>
            </a:extLst>
          </p:cNvPr>
          <p:cNvSpPr txBox="1">
            <a:spLocks/>
          </p:cNvSpPr>
          <p:nvPr/>
        </p:nvSpPr>
        <p:spPr>
          <a:xfrm>
            <a:off x="8564144" y="2395985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 Placeholder 9">
            <a:extLst>
              <a:ext uri="{FF2B5EF4-FFF2-40B4-BE49-F238E27FC236}">
                <a16:creationId xmlns="" xmlns:a16="http://schemas.microsoft.com/office/drawing/2014/main" id="{A0456AA0-4F9B-4906-8AE9-C3CDAA662A3D}"/>
              </a:ext>
            </a:extLst>
          </p:cNvPr>
          <p:cNvSpPr txBox="1">
            <a:spLocks/>
          </p:cNvSpPr>
          <p:nvPr/>
        </p:nvSpPr>
        <p:spPr>
          <a:xfrm>
            <a:off x="8564144" y="2707276"/>
            <a:ext cx="2645778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 Placeholder 8">
            <a:extLst>
              <a:ext uri="{FF2B5EF4-FFF2-40B4-BE49-F238E27FC236}">
                <a16:creationId xmlns="" xmlns:a16="http://schemas.microsoft.com/office/drawing/2014/main" id="{05C90DEA-1234-4ED3-93DD-6AEF2341AD04}"/>
              </a:ext>
            </a:extLst>
          </p:cNvPr>
          <p:cNvSpPr txBox="1">
            <a:spLocks/>
          </p:cNvSpPr>
          <p:nvPr/>
        </p:nvSpPr>
        <p:spPr>
          <a:xfrm>
            <a:off x="8564144" y="4141172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标题文字添加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 Placeholder 9">
            <a:extLst>
              <a:ext uri="{FF2B5EF4-FFF2-40B4-BE49-F238E27FC236}">
                <a16:creationId xmlns="" xmlns:a16="http://schemas.microsoft.com/office/drawing/2014/main" id="{178329DB-6655-4A39-A696-3F02C82F4E1B}"/>
              </a:ext>
            </a:extLst>
          </p:cNvPr>
          <p:cNvSpPr txBox="1">
            <a:spLocks/>
          </p:cNvSpPr>
          <p:nvPr/>
        </p:nvSpPr>
        <p:spPr>
          <a:xfrm>
            <a:off x="8564144" y="4452463"/>
            <a:ext cx="2645778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669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/>
          <p:cNvSpPr/>
          <p:nvPr/>
        </p:nvSpPr>
        <p:spPr>
          <a:xfrm>
            <a:off x="2093280" y="1803066"/>
            <a:ext cx="863153" cy="863153"/>
          </a:xfrm>
          <a:prstGeom prst="teardrop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dirty="0" smtClean="0">
                <a:cs typeface="+mn-ea"/>
                <a:sym typeface="+mn-lt"/>
              </a:rPr>
              <a:t>输入</a:t>
            </a:r>
            <a:endParaRPr lang="en-US" altLang="zh-CN" sz="1600" dirty="0" smtClean="0"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600" dirty="0" smtClean="0">
                <a:cs typeface="+mn-ea"/>
                <a:sym typeface="+mn-lt"/>
              </a:rPr>
              <a:t>标题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" name="泪滴形 4"/>
          <p:cNvSpPr/>
          <p:nvPr/>
        </p:nvSpPr>
        <p:spPr>
          <a:xfrm>
            <a:off x="2093280" y="2926085"/>
            <a:ext cx="863153" cy="863153"/>
          </a:xfrm>
          <a:prstGeom prst="teardrop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输入</a:t>
            </a:r>
            <a:endParaRPr lang="en-US" altLang="zh-CN" sz="1600" dirty="0"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标题</a:t>
            </a:r>
          </a:p>
        </p:txBody>
      </p:sp>
      <p:sp>
        <p:nvSpPr>
          <p:cNvPr id="6" name="泪滴形 5"/>
          <p:cNvSpPr/>
          <p:nvPr/>
        </p:nvSpPr>
        <p:spPr>
          <a:xfrm>
            <a:off x="2093280" y="4049104"/>
            <a:ext cx="863153" cy="863153"/>
          </a:xfrm>
          <a:prstGeom prst="teardrop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输入</a:t>
            </a:r>
            <a:endParaRPr lang="en-US" altLang="zh-CN" sz="1600" dirty="0"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标题</a:t>
            </a:r>
          </a:p>
        </p:txBody>
      </p:sp>
      <p:sp>
        <p:nvSpPr>
          <p:cNvPr id="7" name="泪滴形 6"/>
          <p:cNvSpPr/>
          <p:nvPr/>
        </p:nvSpPr>
        <p:spPr>
          <a:xfrm>
            <a:off x="2093280" y="5172123"/>
            <a:ext cx="863153" cy="863153"/>
          </a:xfrm>
          <a:prstGeom prst="teardrop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输入</a:t>
            </a:r>
            <a:endParaRPr lang="en-US" altLang="zh-CN" sz="1600" dirty="0"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标题</a:t>
            </a:r>
          </a:p>
        </p:txBody>
      </p:sp>
      <p:sp>
        <p:nvSpPr>
          <p:cNvPr id="8" name="Rectangle 5">
            <a:hlinkClick r:id="rId3"/>
          </p:cNvPr>
          <p:cNvSpPr>
            <a:spLocks noChangeArrowheads="1"/>
          </p:cNvSpPr>
          <p:nvPr/>
        </p:nvSpPr>
        <p:spPr bwMode="gray">
          <a:xfrm>
            <a:off x="3259202" y="1680796"/>
            <a:ext cx="3154126" cy="105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2000" rIns="176000" bIns="88000"/>
          <a:lstStyle>
            <a:lvl1pPr marL="190500" indent="-1905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indent="0" defTabSz="1450940">
              <a:lnSpc>
                <a:spcPct val="150000"/>
              </a:lnSpc>
              <a:buNone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5">
            <a:hlinkClick r:id="rId3"/>
          </p:cNvPr>
          <p:cNvSpPr>
            <a:spLocks noChangeArrowheads="1"/>
          </p:cNvSpPr>
          <p:nvPr/>
        </p:nvSpPr>
        <p:spPr bwMode="gray">
          <a:xfrm>
            <a:off x="3259202" y="2832279"/>
            <a:ext cx="3154126" cy="105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2000" rIns="176000" bIns="88000"/>
          <a:lstStyle>
            <a:lvl1pPr marL="190500" indent="-1905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indent="0" defTabSz="1450940">
              <a:lnSpc>
                <a:spcPct val="150000"/>
              </a:lnSpc>
              <a:buNone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5">
            <a:hlinkClick r:id="rId3"/>
          </p:cNvPr>
          <p:cNvSpPr>
            <a:spLocks noChangeArrowheads="1"/>
          </p:cNvSpPr>
          <p:nvPr/>
        </p:nvSpPr>
        <p:spPr bwMode="gray">
          <a:xfrm>
            <a:off x="3259202" y="3904660"/>
            <a:ext cx="3154126" cy="105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2000" rIns="176000" bIns="88000"/>
          <a:lstStyle>
            <a:lvl1pPr marL="190500" indent="-1905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indent="0" defTabSz="1450940">
              <a:lnSpc>
                <a:spcPct val="150000"/>
              </a:lnSpc>
              <a:buNone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5">
            <a:hlinkClick r:id="rId3"/>
          </p:cNvPr>
          <p:cNvSpPr>
            <a:spLocks noChangeArrowheads="1"/>
          </p:cNvSpPr>
          <p:nvPr/>
        </p:nvSpPr>
        <p:spPr bwMode="gray">
          <a:xfrm>
            <a:off x="3259202" y="5078317"/>
            <a:ext cx="3154126" cy="105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2000" rIns="176000" bIns="88000"/>
          <a:lstStyle>
            <a:lvl1pPr marL="190500" indent="-1905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indent="0" defTabSz="1450940">
              <a:lnSpc>
                <a:spcPct val="150000"/>
              </a:lnSpc>
              <a:buNone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3257" y="2141216"/>
            <a:ext cx="2725148" cy="35116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5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785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4260967" y="2558492"/>
            <a:ext cx="2856176" cy="2857666"/>
          </a:xfrm>
          <a:prstGeom prst="ellipse">
            <a:avLst/>
          </a:prstGeom>
          <a:noFill/>
          <a:ln w="444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lIns="60960" rIns="60960" anchor="ctr"/>
          <a:lstStyle/>
          <a:p>
            <a:pPr>
              <a:defRPr/>
            </a:pPr>
            <a:endParaRPr lang="ko-KR" altLang="en-US" sz="16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5082484" y="5017497"/>
            <a:ext cx="1234297" cy="1222371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-200" dirty="0">
                <a:solidFill>
                  <a:srgbClr val="FFFFFF"/>
                </a:solidFill>
                <a:cs typeface="+mn-ea"/>
                <a:sym typeface="+mn-lt"/>
              </a:rPr>
              <a:t>标</a:t>
            </a:r>
            <a:r>
              <a:rPr lang="zh-CN" altLang="en-US" sz="1600" spc="-200" dirty="0" smtClean="0">
                <a:solidFill>
                  <a:srgbClr val="FFFFFF"/>
                </a:solidFill>
                <a:cs typeface="+mn-ea"/>
                <a:sym typeface="+mn-lt"/>
              </a:rPr>
              <a:t>题</a:t>
            </a:r>
            <a:r>
              <a:rPr lang="en-US" altLang="zh-CN" sz="1600" spc="-200" dirty="0" smtClean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ko-KR" altLang="ko-KR" sz="1600" spc="-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auto">
          <a:xfrm>
            <a:off x="3779310" y="4306991"/>
            <a:ext cx="1234297" cy="1219390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-200" dirty="0">
                <a:solidFill>
                  <a:srgbClr val="FFFFFF"/>
                </a:solidFill>
                <a:cs typeface="+mn-ea"/>
                <a:sym typeface="+mn-lt"/>
              </a:rPr>
              <a:t>标</a:t>
            </a:r>
            <a:r>
              <a:rPr lang="zh-CN" altLang="en-US" sz="1600" spc="-200" dirty="0" smtClean="0">
                <a:solidFill>
                  <a:srgbClr val="FFFFFF"/>
                </a:solidFill>
                <a:cs typeface="+mn-ea"/>
                <a:sym typeface="+mn-lt"/>
              </a:rPr>
              <a:t>题</a:t>
            </a:r>
            <a:r>
              <a:rPr lang="en-US" altLang="zh-CN" sz="1600" spc="-200" dirty="0" smtClean="0">
                <a:solidFill>
                  <a:srgbClr val="FFFFFF"/>
                </a:solidFill>
                <a:cs typeface="+mn-ea"/>
                <a:sym typeface="+mn-lt"/>
              </a:rPr>
              <a:t>5</a:t>
            </a:r>
            <a:endParaRPr lang="ko-KR" altLang="ko-KR" sz="1600" spc="-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Oval 14"/>
          <p:cNvSpPr>
            <a:spLocks noChangeArrowheads="1"/>
          </p:cNvSpPr>
          <p:nvPr/>
        </p:nvSpPr>
        <p:spPr bwMode="auto">
          <a:xfrm>
            <a:off x="6490418" y="4250388"/>
            <a:ext cx="1234297" cy="1220882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-200" dirty="0">
                <a:solidFill>
                  <a:srgbClr val="FFFFFF"/>
                </a:solidFill>
                <a:cs typeface="+mn-ea"/>
                <a:sym typeface="+mn-lt"/>
              </a:rPr>
              <a:t>标</a:t>
            </a:r>
            <a:r>
              <a:rPr lang="zh-CN" altLang="en-US" sz="1600" spc="-200" dirty="0" smtClean="0">
                <a:solidFill>
                  <a:srgbClr val="FFFFFF"/>
                </a:solidFill>
                <a:cs typeface="+mn-ea"/>
                <a:sym typeface="+mn-lt"/>
              </a:rPr>
              <a:t>题</a:t>
            </a:r>
            <a:r>
              <a:rPr lang="en-US" altLang="zh-CN" sz="1600" spc="-200" dirty="0" smtClean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ko-KR" altLang="ko-KR" sz="1600" spc="-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Oval 15"/>
          <p:cNvSpPr>
            <a:spLocks noChangeArrowheads="1"/>
          </p:cNvSpPr>
          <p:nvPr/>
        </p:nvSpPr>
        <p:spPr bwMode="auto">
          <a:xfrm>
            <a:off x="3584266" y="2708851"/>
            <a:ext cx="1234297" cy="1220880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-200" dirty="0">
                <a:solidFill>
                  <a:srgbClr val="FFFFFF"/>
                </a:solidFill>
                <a:cs typeface="+mn-ea"/>
                <a:sym typeface="+mn-lt"/>
              </a:rPr>
              <a:t>标</a:t>
            </a:r>
            <a:r>
              <a:rPr lang="zh-CN" altLang="en-US" sz="1600" spc="-200" dirty="0" smtClean="0">
                <a:solidFill>
                  <a:srgbClr val="FFFFFF"/>
                </a:solidFill>
                <a:cs typeface="+mn-ea"/>
                <a:sym typeface="+mn-lt"/>
              </a:rPr>
              <a:t>题</a:t>
            </a:r>
            <a:r>
              <a:rPr lang="en-US" altLang="zh-CN" sz="1600" spc="-200" dirty="0" smtClean="0">
                <a:solidFill>
                  <a:srgbClr val="FFFFFF"/>
                </a:solidFill>
                <a:cs typeface="+mn-ea"/>
                <a:sym typeface="+mn-lt"/>
              </a:rPr>
              <a:t>6</a:t>
            </a:r>
            <a:endParaRPr lang="ko-KR" altLang="ko-KR" sz="1600" spc="-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" name="Oval 16"/>
          <p:cNvSpPr>
            <a:spLocks noChangeArrowheads="1"/>
          </p:cNvSpPr>
          <p:nvPr/>
        </p:nvSpPr>
        <p:spPr bwMode="auto">
          <a:xfrm>
            <a:off x="6453495" y="2657522"/>
            <a:ext cx="1234297" cy="1220882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-200" dirty="0">
                <a:solidFill>
                  <a:srgbClr val="FFFFFF"/>
                </a:solidFill>
                <a:cs typeface="+mn-ea"/>
                <a:sym typeface="+mn-lt"/>
              </a:rPr>
              <a:t>标</a:t>
            </a:r>
            <a:r>
              <a:rPr lang="zh-CN" altLang="en-US" sz="1600" spc="-200" dirty="0" smtClean="0">
                <a:solidFill>
                  <a:srgbClr val="FFFFFF"/>
                </a:solidFill>
                <a:cs typeface="+mn-ea"/>
                <a:sym typeface="+mn-lt"/>
              </a:rPr>
              <a:t>题</a:t>
            </a:r>
            <a:r>
              <a:rPr lang="en-US" altLang="zh-CN" sz="1600" spc="-200" dirty="0" smtClean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ko-KR" altLang="ko-KR" sz="1600" spc="-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Oval 17"/>
          <p:cNvSpPr>
            <a:spLocks noChangeArrowheads="1"/>
          </p:cNvSpPr>
          <p:nvPr/>
        </p:nvSpPr>
        <p:spPr bwMode="auto">
          <a:xfrm>
            <a:off x="5013607" y="1761085"/>
            <a:ext cx="1234297" cy="1222371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-200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r>
              <a:rPr lang="en-US" altLang="zh-CN" sz="1600" spc="-200" dirty="0" smtClean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ko-KR" altLang="ko-KR" sz="1600" spc="-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6247904" y="1272986"/>
            <a:ext cx="33846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请在此处输入您的文本或者复制。请在此处输入您的文本或者复制您的文本粘贴到此处。</a:t>
            </a:r>
          </a:p>
        </p:txBody>
      </p:sp>
      <p:sp>
        <p:nvSpPr>
          <p:cNvPr id="50" name="KMA1D1FEAF"/>
          <p:cNvSpPr>
            <a:spLocks noChangeArrowheads="1"/>
          </p:cNvSpPr>
          <p:nvPr>
            <p:custDataLst>
              <p:tags r:id="rId1"/>
            </p:custDataLst>
          </p:nvPr>
        </p:nvSpPr>
        <p:spPr bwMode="ltGray">
          <a:xfrm>
            <a:off x="4976811" y="3525576"/>
            <a:ext cx="1497103" cy="93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9600" tIns="129600" rIns="130776" bIns="129600" anchor="ctr">
            <a:spAutoFit/>
          </a:bodyPr>
          <a:lstStyle/>
          <a:p>
            <a:pPr marL="177796" indent="-177796" algn="ctr">
              <a:buSzPct val="80000"/>
              <a:defRPr/>
            </a:pPr>
            <a:r>
              <a:rPr lang="en-US" altLang="ko-KR" sz="4400" b="1" spc="-400" dirty="0" smtClean="0">
                <a:solidFill>
                  <a:srgbClr val="596784"/>
                </a:solidFill>
                <a:effectLst>
                  <a:outerShdw blurRad="203200" dist="177800" dir="8100000" algn="tr" rotWithShape="0">
                    <a:prstClr val="black">
                      <a:alpha val="21000"/>
                    </a:prstClr>
                  </a:outerShdw>
                </a:effectLst>
                <a:cs typeface="+mn-ea"/>
                <a:sym typeface="+mn-lt"/>
              </a:rPr>
              <a:t>2021</a:t>
            </a:r>
            <a:endParaRPr lang="ko-KR" altLang="ko-KR" sz="4400" b="1" spc="-400" dirty="0">
              <a:solidFill>
                <a:srgbClr val="596784"/>
              </a:solidFill>
              <a:effectLst>
                <a:outerShdw blurRad="203200" dist="177800" dir="8100000" algn="tr" rotWithShape="0">
                  <a:prstClr val="black">
                    <a:alpha val="21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7893383" y="2802795"/>
            <a:ext cx="2730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8095654" y="4655769"/>
            <a:ext cx="2730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1102149" y="5753428"/>
            <a:ext cx="34864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658077" y="4279111"/>
            <a:ext cx="2730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563710" y="2480124"/>
            <a:ext cx="2730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142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 flipV="1"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26000">
                  <a:srgbClr val="596784"/>
                </a:gs>
                <a:gs pos="100000">
                  <a:srgbClr val="596784">
                    <a:alpha val="49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40">
              <a:extLst>
                <a:ext uri="{FF2B5EF4-FFF2-40B4-BE49-F238E27FC236}">
                  <a16:creationId xmlns="" xmlns:a16="http://schemas.microsoft.com/office/drawing/2014/main" id="{9BF3C9DB-E996-4E3A-98F8-F27A0D67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3772" y="2035331"/>
              <a:ext cx="11113110" cy="48226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矩形 25"/>
            <p:cNvSpPr/>
            <p:nvPr/>
          </p:nvSpPr>
          <p:spPr>
            <a:xfrm flipV="1">
              <a:off x="0" y="3657600"/>
              <a:ext cx="12192000" cy="3200400"/>
            </a:xfrm>
            <a:prstGeom prst="rect">
              <a:avLst/>
            </a:prstGeom>
            <a:gradFill flip="none" rotWithShape="1">
              <a:gsLst>
                <a:gs pos="0">
                  <a:srgbClr val="596784"/>
                </a:gs>
                <a:gs pos="100000">
                  <a:srgbClr val="596784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2871848" y="3543300"/>
            <a:ext cx="6485885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5002797" y="715052"/>
            <a:ext cx="2315057" cy="2215991"/>
          </a:xfrm>
          <a:prstGeom prst="rect">
            <a:avLst/>
          </a:prstGeom>
          <a:noFill/>
          <a:ln>
            <a:noFill/>
          </a:ln>
        </p:spPr>
        <p:txBody>
          <a:bodyPr vert="horz"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13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750879" y="2793000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3645725" y="3680228"/>
            <a:ext cx="502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2537999" y="2598211"/>
            <a:ext cx="7116000" cy="1754550"/>
            <a:chOff x="1182754" y="1282700"/>
            <a:chExt cx="10044046" cy="2476500"/>
          </a:xfrm>
        </p:grpSpPr>
        <p:sp>
          <p:nvSpPr>
            <p:cNvPr id="69" name="任意多边形 68"/>
            <p:cNvSpPr/>
            <p:nvPr/>
          </p:nvSpPr>
          <p:spPr>
            <a:xfrm>
              <a:off x="1182754" y="1282700"/>
              <a:ext cx="9955146" cy="2374900"/>
            </a:xfrm>
            <a:custGeom>
              <a:avLst/>
              <a:gdLst>
                <a:gd name="connsiteX0" fmla="*/ 0 w 9955146"/>
                <a:gd name="connsiteY0" fmla="*/ 0 h 2374900"/>
                <a:gd name="connsiteX1" fmla="*/ 9955146 w 9955146"/>
                <a:gd name="connsiteY1" fmla="*/ 0 h 2374900"/>
                <a:gd name="connsiteX2" fmla="*/ 9955146 w 9955146"/>
                <a:gd name="connsiteY2" fmla="*/ 101600 h 2374900"/>
                <a:gd name="connsiteX3" fmla="*/ 88900 w 9955146"/>
                <a:gd name="connsiteY3" fmla="*/ 101600 h 2374900"/>
                <a:gd name="connsiteX4" fmla="*/ 88900 w 9955146"/>
                <a:gd name="connsiteY4" fmla="*/ 2374900 h 2374900"/>
                <a:gd name="connsiteX5" fmla="*/ 0 w 9955146"/>
                <a:gd name="connsiteY5" fmla="*/ 2374900 h 2374900"/>
                <a:gd name="connsiteX6" fmla="*/ 0 w 9955146"/>
                <a:gd name="connsiteY6" fmla="*/ 0 h 237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5146" h="2374900">
                  <a:moveTo>
                    <a:pt x="0" y="0"/>
                  </a:moveTo>
                  <a:lnTo>
                    <a:pt x="9955146" y="0"/>
                  </a:lnTo>
                  <a:lnTo>
                    <a:pt x="9955146" y="101600"/>
                  </a:lnTo>
                  <a:lnTo>
                    <a:pt x="88900" y="101600"/>
                  </a:lnTo>
                  <a:lnTo>
                    <a:pt x="88900" y="2374900"/>
                  </a:lnTo>
                  <a:lnTo>
                    <a:pt x="0" y="23749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1271654" y="1384300"/>
              <a:ext cx="9955146" cy="2374900"/>
            </a:xfrm>
            <a:custGeom>
              <a:avLst/>
              <a:gdLst>
                <a:gd name="connsiteX0" fmla="*/ 9866246 w 9955146"/>
                <a:gd name="connsiteY0" fmla="*/ 0 h 2374900"/>
                <a:gd name="connsiteX1" fmla="*/ 9955146 w 9955146"/>
                <a:gd name="connsiteY1" fmla="*/ 0 h 2374900"/>
                <a:gd name="connsiteX2" fmla="*/ 9955146 w 9955146"/>
                <a:gd name="connsiteY2" fmla="*/ 2374900 h 2374900"/>
                <a:gd name="connsiteX3" fmla="*/ 0 w 9955146"/>
                <a:gd name="connsiteY3" fmla="*/ 2374900 h 2374900"/>
                <a:gd name="connsiteX4" fmla="*/ 0 w 9955146"/>
                <a:gd name="connsiteY4" fmla="*/ 2273300 h 2374900"/>
                <a:gd name="connsiteX5" fmla="*/ 9866246 w 9955146"/>
                <a:gd name="connsiteY5" fmla="*/ 2273300 h 2374900"/>
                <a:gd name="connsiteX6" fmla="*/ 9866246 w 9955146"/>
                <a:gd name="connsiteY6" fmla="*/ 0 h 237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5146" h="2374900">
                  <a:moveTo>
                    <a:pt x="9866246" y="0"/>
                  </a:moveTo>
                  <a:lnTo>
                    <a:pt x="9955146" y="0"/>
                  </a:lnTo>
                  <a:lnTo>
                    <a:pt x="9955146" y="2374900"/>
                  </a:lnTo>
                  <a:lnTo>
                    <a:pt x="0" y="2374900"/>
                  </a:lnTo>
                  <a:lnTo>
                    <a:pt x="0" y="2273300"/>
                  </a:lnTo>
                  <a:lnTo>
                    <a:pt x="9866246" y="2273300"/>
                  </a:lnTo>
                  <a:lnTo>
                    <a:pt x="9866246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/>
            <p:nvPr/>
          </p:nvCxnSpPr>
          <p:spPr>
            <a:xfrm flipH="1">
              <a:off x="1275306" y="1329465"/>
              <a:ext cx="469900" cy="53340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10666137" y="3105828"/>
              <a:ext cx="469900" cy="53340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822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 flipV="1"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26000">
                  <a:srgbClr val="596784"/>
                </a:gs>
                <a:gs pos="100000">
                  <a:srgbClr val="596784">
                    <a:alpha val="49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40">
              <a:extLst>
                <a:ext uri="{FF2B5EF4-FFF2-40B4-BE49-F238E27FC236}">
                  <a16:creationId xmlns="" xmlns:a16="http://schemas.microsoft.com/office/drawing/2014/main" id="{9BF3C9DB-E996-4E3A-98F8-F27A0D67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3772" y="2035331"/>
              <a:ext cx="11113110" cy="48226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矩形 25"/>
            <p:cNvSpPr/>
            <p:nvPr/>
          </p:nvSpPr>
          <p:spPr>
            <a:xfrm flipV="1">
              <a:off x="0" y="3657600"/>
              <a:ext cx="12192000" cy="3200400"/>
            </a:xfrm>
            <a:prstGeom prst="rect">
              <a:avLst/>
            </a:prstGeom>
            <a:gradFill flip="none" rotWithShape="1">
              <a:gsLst>
                <a:gs pos="0">
                  <a:srgbClr val="596784"/>
                </a:gs>
                <a:gs pos="100000">
                  <a:srgbClr val="596784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82754" y="1282700"/>
            <a:ext cx="9955146" cy="2374900"/>
          </a:xfrm>
          <a:custGeom>
            <a:avLst/>
            <a:gdLst>
              <a:gd name="connsiteX0" fmla="*/ 0 w 9955146"/>
              <a:gd name="connsiteY0" fmla="*/ 0 h 2374900"/>
              <a:gd name="connsiteX1" fmla="*/ 9955146 w 9955146"/>
              <a:gd name="connsiteY1" fmla="*/ 0 h 2374900"/>
              <a:gd name="connsiteX2" fmla="*/ 9955146 w 9955146"/>
              <a:gd name="connsiteY2" fmla="*/ 101600 h 2374900"/>
              <a:gd name="connsiteX3" fmla="*/ 88900 w 9955146"/>
              <a:gd name="connsiteY3" fmla="*/ 101600 h 2374900"/>
              <a:gd name="connsiteX4" fmla="*/ 88900 w 9955146"/>
              <a:gd name="connsiteY4" fmla="*/ 2374900 h 2374900"/>
              <a:gd name="connsiteX5" fmla="*/ 0 w 9955146"/>
              <a:gd name="connsiteY5" fmla="*/ 2374900 h 2374900"/>
              <a:gd name="connsiteX6" fmla="*/ 0 w 9955146"/>
              <a:gd name="connsiteY6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55146" h="2374900">
                <a:moveTo>
                  <a:pt x="0" y="0"/>
                </a:moveTo>
                <a:lnTo>
                  <a:pt x="9955146" y="0"/>
                </a:lnTo>
                <a:lnTo>
                  <a:pt x="9955146" y="101600"/>
                </a:lnTo>
                <a:lnTo>
                  <a:pt x="88900" y="101600"/>
                </a:lnTo>
                <a:lnTo>
                  <a:pt x="889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271654" y="1384300"/>
            <a:ext cx="9955146" cy="2374900"/>
          </a:xfrm>
          <a:custGeom>
            <a:avLst/>
            <a:gdLst>
              <a:gd name="connsiteX0" fmla="*/ 9866246 w 9955146"/>
              <a:gd name="connsiteY0" fmla="*/ 0 h 2374900"/>
              <a:gd name="connsiteX1" fmla="*/ 9955146 w 9955146"/>
              <a:gd name="connsiteY1" fmla="*/ 0 h 2374900"/>
              <a:gd name="connsiteX2" fmla="*/ 9955146 w 9955146"/>
              <a:gd name="connsiteY2" fmla="*/ 2374900 h 2374900"/>
              <a:gd name="connsiteX3" fmla="*/ 0 w 9955146"/>
              <a:gd name="connsiteY3" fmla="*/ 2374900 h 2374900"/>
              <a:gd name="connsiteX4" fmla="*/ 0 w 9955146"/>
              <a:gd name="connsiteY4" fmla="*/ 2273300 h 2374900"/>
              <a:gd name="connsiteX5" fmla="*/ 9866246 w 9955146"/>
              <a:gd name="connsiteY5" fmla="*/ 2273300 h 2374900"/>
              <a:gd name="connsiteX6" fmla="*/ 9866246 w 9955146"/>
              <a:gd name="connsiteY6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55146" h="2374900">
                <a:moveTo>
                  <a:pt x="9866246" y="0"/>
                </a:moveTo>
                <a:lnTo>
                  <a:pt x="9955146" y="0"/>
                </a:lnTo>
                <a:lnTo>
                  <a:pt x="9955146" y="2374900"/>
                </a:lnTo>
                <a:lnTo>
                  <a:pt x="0" y="2374900"/>
                </a:lnTo>
                <a:lnTo>
                  <a:pt x="0" y="2273300"/>
                </a:lnTo>
                <a:lnTo>
                  <a:pt x="9866246" y="2273300"/>
                </a:lnTo>
                <a:lnTo>
                  <a:pt x="9866246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20360" y="1766494"/>
            <a:ext cx="7479933" cy="1107996"/>
          </a:xfrm>
          <a:prstGeom prst="rect">
            <a:avLst/>
          </a:prstGeom>
          <a:noFill/>
          <a:ln>
            <a:noFill/>
          </a:ln>
        </p:spPr>
        <p:txBody>
          <a:bodyPr vert="horz"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谢谢观看  </a:t>
            </a:r>
            <a:r>
              <a:rPr lang="en-US" altLang="zh-CN" sz="66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67801" y="2940258"/>
            <a:ext cx="4985052" cy="37241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述职报告 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工作报告 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工作计划 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工作总结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494980" y="4028037"/>
            <a:ext cx="1933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人：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模板网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1275306" y="1329465"/>
            <a:ext cx="469900" cy="5334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10666137" y="3105828"/>
            <a:ext cx="469900" cy="5334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8302781" y="4028037"/>
            <a:ext cx="1960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2021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22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日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328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1720" y="2642616"/>
            <a:ext cx="7324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51PTP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439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987338" y="1372127"/>
            <a:ext cx="6293239" cy="1123959"/>
            <a:chOff x="6450809" y="2982821"/>
            <a:chExt cx="5701174" cy="842970"/>
          </a:xfrm>
        </p:grpSpPr>
        <p:sp>
          <p:nvSpPr>
            <p:cNvPr id="24" name="TextBox 27"/>
            <p:cNvSpPr>
              <a:spLocks noChangeArrowheads="1"/>
            </p:cNvSpPr>
            <p:nvPr/>
          </p:nvSpPr>
          <p:spPr bwMode="auto">
            <a:xfrm>
              <a:off x="6450809" y="3287147"/>
              <a:ext cx="5701174" cy="538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62605" tIns="81303" rIns="162605" bIns="81303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1"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kumimoji="1"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1"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71"/>
            <p:cNvSpPr txBox="1"/>
            <p:nvPr/>
          </p:nvSpPr>
          <p:spPr>
            <a:xfrm>
              <a:off x="6516216" y="2982821"/>
              <a:ext cx="2453549" cy="32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泪滴形 1"/>
          <p:cNvSpPr/>
          <p:nvPr/>
        </p:nvSpPr>
        <p:spPr>
          <a:xfrm rot="8027937">
            <a:off x="1003137" y="1952487"/>
            <a:ext cx="3226731" cy="3226731"/>
          </a:xfrm>
          <a:prstGeom prst="teardrop">
            <a:avLst/>
          </a:prstGeom>
          <a:solidFill>
            <a:srgbClr val="596784"/>
          </a:solidFill>
          <a:ln w="381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023659" y="1827307"/>
            <a:ext cx="779607" cy="672075"/>
          </a:xfrm>
          <a:prstGeom prst="hexagon">
            <a:avLst/>
          </a:prstGeom>
          <a:solidFill>
            <a:srgbClr val="596784"/>
          </a:solidFill>
          <a:ln w="50800">
            <a:solidFill>
              <a:schemeClr val="bg1"/>
            </a:solidFill>
          </a:ln>
          <a:effectLst>
            <a:outerShdw blurRad="190500" dist="88900" dir="6660000" algn="tr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9600" tIns="129600" rIns="130776" bIns="129600" anchor="ctr"/>
          <a:lstStyle/>
          <a:p>
            <a:pPr marL="177796" indent="-177796" algn="ctr"/>
            <a:r>
              <a:rPr lang="en-US" altLang="zh-CN" sz="3600" b="1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  <a:endParaRPr lang="zh-CN" altLang="en-US" sz="3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泪滴形 20"/>
          <p:cNvSpPr/>
          <p:nvPr/>
        </p:nvSpPr>
        <p:spPr>
          <a:xfrm rot="8027937">
            <a:off x="3823529" y="3290042"/>
            <a:ext cx="2194064" cy="2194064"/>
          </a:xfrm>
          <a:prstGeom prst="teardrop">
            <a:avLst/>
          </a:prstGeom>
          <a:solidFill>
            <a:srgbClr val="FFB407"/>
          </a:solidFill>
          <a:ln w="381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5197414" y="3204924"/>
            <a:ext cx="530105" cy="456988"/>
          </a:xfrm>
          <a:prstGeom prst="hexagon">
            <a:avLst/>
          </a:prstGeom>
          <a:solidFill>
            <a:srgbClr val="FFB407"/>
          </a:solidFill>
          <a:ln w="50800">
            <a:solidFill>
              <a:schemeClr val="bg1"/>
            </a:solidFill>
          </a:ln>
          <a:effectLst>
            <a:outerShdw blurRad="190500" dist="88900" dir="6660000" algn="tr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9600" tIns="129600" rIns="130776" bIns="129600" anchor="ctr"/>
          <a:lstStyle/>
          <a:p>
            <a:pPr marL="177796" indent="-177796" algn="ctr"/>
            <a:r>
              <a:rPr lang="en-US" altLang="zh-CN" sz="2000" b="1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  <a:endParaRPr lang="zh-CN" altLang="en-US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TextBox 27"/>
          <p:cNvSpPr>
            <a:spLocks noChangeArrowheads="1"/>
          </p:cNvSpPr>
          <p:nvPr/>
        </p:nvSpPr>
        <p:spPr bwMode="auto">
          <a:xfrm>
            <a:off x="1400064" y="3309443"/>
            <a:ext cx="2432877" cy="97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62605" tIns="81303" rIns="162605" bIns="81303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 smtClean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200" dirty="0" smtClean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TextBox 27"/>
          <p:cNvSpPr>
            <a:spLocks noChangeArrowheads="1"/>
          </p:cNvSpPr>
          <p:nvPr/>
        </p:nvSpPr>
        <p:spPr bwMode="auto">
          <a:xfrm>
            <a:off x="1400064" y="2968997"/>
            <a:ext cx="2432877" cy="41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62605" tIns="81303" rIns="162605" bIns="81303">
            <a:spAutoFit/>
          </a:bodyPr>
          <a:lstStyle/>
          <a:p>
            <a:r>
              <a:rPr kumimoji="1"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单击添加主题</a:t>
            </a:r>
          </a:p>
        </p:txBody>
      </p:sp>
      <p:sp>
        <p:nvSpPr>
          <p:cNvPr id="41" name="TextBox 27"/>
          <p:cNvSpPr>
            <a:spLocks noChangeArrowheads="1"/>
          </p:cNvSpPr>
          <p:nvPr/>
        </p:nvSpPr>
        <p:spPr bwMode="auto">
          <a:xfrm>
            <a:off x="4038781" y="4196261"/>
            <a:ext cx="1923568" cy="99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62605" tIns="81303" rIns="162605" bIns="81303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TextBox 27"/>
          <p:cNvSpPr>
            <a:spLocks noChangeArrowheads="1"/>
          </p:cNvSpPr>
          <p:nvPr/>
        </p:nvSpPr>
        <p:spPr bwMode="auto">
          <a:xfrm>
            <a:off x="4038781" y="3867922"/>
            <a:ext cx="1961208" cy="41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62605" tIns="81303" rIns="162605" bIns="81303">
            <a:spAutoFit/>
          </a:bodyPr>
          <a:lstStyle/>
          <a:p>
            <a:r>
              <a:rPr kumimoji="1"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单击添加主题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449797" y="3721933"/>
            <a:ext cx="4830779" cy="1136602"/>
            <a:chOff x="4693332" y="2606277"/>
            <a:chExt cx="3623084" cy="852452"/>
          </a:xfrm>
        </p:grpSpPr>
        <p:sp>
          <p:nvSpPr>
            <p:cNvPr id="43" name="TextBox 27"/>
            <p:cNvSpPr>
              <a:spLocks noChangeArrowheads="1"/>
            </p:cNvSpPr>
            <p:nvPr/>
          </p:nvSpPr>
          <p:spPr bwMode="auto">
            <a:xfrm>
              <a:off x="4693332" y="2920085"/>
              <a:ext cx="3623084" cy="538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62605" tIns="81303" rIns="162605" bIns="81303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1"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kumimoji="1"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1"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71"/>
            <p:cNvSpPr txBox="1"/>
            <p:nvPr/>
          </p:nvSpPr>
          <p:spPr>
            <a:xfrm>
              <a:off x="4750302" y="2606277"/>
              <a:ext cx="2031262" cy="32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1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018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2371462" y="1715127"/>
            <a:ext cx="8000090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278592" y="1296639"/>
            <a:ext cx="56097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004654" y="2891129"/>
            <a:ext cx="1344149" cy="1344149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557048" y="2891129"/>
            <a:ext cx="1344149" cy="1344149"/>
          </a:xfrm>
          <a:prstGeom prst="ellipse">
            <a:avLst/>
          </a:prstGeom>
          <a:solidFill>
            <a:srgbClr val="FFB407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109443" y="2891129"/>
            <a:ext cx="1344149" cy="1344149"/>
          </a:xfrm>
          <a:prstGeom prst="ellipse">
            <a:avLst/>
          </a:prstGeom>
          <a:solidFill>
            <a:srgbClr val="596784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293537" y="3261957"/>
            <a:ext cx="975960" cy="544755"/>
            <a:chOff x="7981950" y="8948738"/>
            <a:chExt cx="1928813" cy="1184275"/>
          </a:xfrm>
          <a:solidFill>
            <a:schemeClr val="bg1"/>
          </a:solidFill>
        </p:grpSpPr>
        <p:sp>
          <p:nvSpPr>
            <p:cNvPr id="27" name="Freeform 293"/>
            <p:cNvSpPr>
              <a:spLocks/>
            </p:cNvSpPr>
            <p:nvPr/>
          </p:nvSpPr>
          <p:spPr bwMode="auto">
            <a:xfrm>
              <a:off x="7981950" y="9294813"/>
              <a:ext cx="1928813" cy="838200"/>
            </a:xfrm>
            <a:custGeom>
              <a:avLst/>
              <a:gdLst>
                <a:gd name="T0" fmla="*/ 428 w 607"/>
                <a:gd name="T1" fmla="*/ 0 h 264"/>
                <a:gd name="T2" fmla="*/ 442 w 607"/>
                <a:gd name="T3" fmla="*/ 59 h 264"/>
                <a:gd name="T4" fmla="*/ 534 w 607"/>
                <a:gd name="T5" fmla="*/ 138 h 264"/>
                <a:gd name="T6" fmla="*/ 304 w 607"/>
                <a:gd name="T7" fmla="*/ 237 h 264"/>
                <a:gd name="T8" fmla="*/ 73 w 607"/>
                <a:gd name="T9" fmla="*/ 138 h 264"/>
                <a:gd name="T10" fmla="*/ 165 w 607"/>
                <a:gd name="T11" fmla="*/ 59 h 264"/>
                <a:gd name="T12" fmla="*/ 179 w 607"/>
                <a:gd name="T13" fmla="*/ 0 h 264"/>
                <a:gd name="T14" fmla="*/ 0 w 607"/>
                <a:gd name="T15" fmla="*/ 126 h 264"/>
                <a:gd name="T16" fmla="*/ 304 w 607"/>
                <a:gd name="T17" fmla="*/ 264 h 264"/>
                <a:gd name="T18" fmla="*/ 607 w 607"/>
                <a:gd name="T19" fmla="*/ 126 h 264"/>
                <a:gd name="T20" fmla="*/ 428 w 607"/>
                <a:gd name="T2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7" h="264">
                  <a:moveTo>
                    <a:pt x="428" y="0"/>
                  </a:moveTo>
                  <a:cubicBezTo>
                    <a:pt x="442" y="59"/>
                    <a:pt x="442" y="59"/>
                    <a:pt x="442" y="59"/>
                  </a:cubicBezTo>
                  <a:cubicBezTo>
                    <a:pt x="498" y="77"/>
                    <a:pt x="534" y="106"/>
                    <a:pt x="534" y="138"/>
                  </a:cubicBezTo>
                  <a:cubicBezTo>
                    <a:pt x="534" y="193"/>
                    <a:pt x="433" y="237"/>
                    <a:pt x="304" y="237"/>
                  </a:cubicBezTo>
                  <a:cubicBezTo>
                    <a:pt x="175" y="237"/>
                    <a:pt x="73" y="193"/>
                    <a:pt x="73" y="138"/>
                  </a:cubicBezTo>
                  <a:cubicBezTo>
                    <a:pt x="73" y="106"/>
                    <a:pt x="109" y="77"/>
                    <a:pt x="165" y="59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74" y="21"/>
                    <a:pt x="0" y="70"/>
                    <a:pt x="0" y="126"/>
                  </a:cubicBezTo>
                  <a:cubicBezTo>
                    <a:pt x="0" y="202"/>
                    <a:pt x="136" y="264"/>
                    <a:pt x="304" y="264"/>
                  </a:cubicBezTo>
                  <a:cubicBezTo>
                    <a:pt x="471" y="264"/>
                    <a:pt x="607" y="202"/>
                    <a:pt x="607" y="126"/>
                  </a:cubicBezTo>
                  <a:cubicBezTo>
                    <a:pt x="607" y="70"/>
                    <a:pt x="533" y="21"/>
                    <a:pt x="4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94"/>
            <p:cNvSpPr>
              <a:spLocks/>
            </p:cNvSpPr>
            <p:nvPr/>
          </p:nvSpPr>
          <p:spPr bwMode="auto">
            <a:xfrm>
              <a:off x="8255000" y="9526588"/>
              <a:ext cx="1385888" cy="479425"/>
            </a:xfrm>
            <a:custGeom>
              <a:avLst/>
              <a:gdLst>
                <a:gd name="T0" fmla="*/ 0 w 436"/>
                <a:gd name="T1" fmla="*/ 65 h 151"/>
                <a:gd name="T2" fmla="*/ 218 w 436"/>
                <a:gd name="T3" fmla="*/ 151 h 151"/>
                <a:gd name="T4" fmla="*/ 436 w 436"/>
                <a:gd name="T5" fmla="*/ 65 h 151"/>
                <a:gd name="T6" fmla="*/ 359 w 436"/>
                <a:gd name="T7" fmla="*/ 0 h 151"/>
                <a:gd name="T8" fmla="*/ 373 w 436"/>
                <a:gd name="T9" fmla="*/ 58 h 151"/>
                <a:gd name="T10" fmla="*/ 370 w 436"/>
                <a:gd name="T11" fmla="*/ 61 h 151"/>
                <a:gd name="T12" fmla="*/ 219 w 436"/>
                <a:gd name="T13" fmla="*/ 106 h 151"/>
                <a:gd name="T14" fmla="*/ 64 w 436"/>
                <a:gd name="T15" fmla="*/ 60 h 151"/>
                <a:gd name="T16" fmla="*/ 63 w 436"/>
                <a:gd name="T17" fmla="*/ 57 h 151"/>
                <a:gd name="T18" fmla="*/ 76 w 436"/>
                <a:gd name="T19" fmla="*/ 0 h 151"/>
                <a:gd name="T20" fmla="*/ 0 w 436"/>
                <a:gd name="T21" fmla="*/ 6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151">
                  <a:moveTo>
                    <a:pt x="0" y="65"/>
                  </a:moveTo>
                  <a:cubicBezTo>
                    <a:pt x="0" y="112"/>
                    <a:pt x="99" y="151"/>
                    <a:pt x="218" y="151"/>
                  </a:cubicBezTo>
                  <a:cubicBezTo>
                    <a:pt x="336" y="151"/>
                    <a:pt x="436" y="112"/>
                    <a:pt x="436" y="65"/>
                  </a:cubicBezTo>
                  <a:cubicBezTo>
                    <a:pt x="436" y="40"/>
                    <a:pt x="406" y="16"/>
                    <a:pt x="359" y="0"/>
                  </a:cubicBezTo>
                  <a:cubicBezTo>
                    <a:pt x="373" y="58"/>
                    <a:pt x="373" y="58"/>
                    <a:pt x="373" y="58"/>
                  </a:cubicBezTo>
                  <a:cubicBezTo>
                    <a:pt x="370" y="61"/>
                    <a:pt x="370" y="61"/>
                    <a:pt x="370" y="61"/>
                  </a:cubicBezTo>
                  <a:cubicBezTo>
                    <a:pt x="308" y="108"/>
                    <a:pt x="222" y="106"/>
                    <a:pt x="219" y="106"/>
                  </a:cubicBezTo>
                  <a:cubicBezTo>
                    <a:pt x="103" y="106"/>
                    <a:pt x="66" y="62"/>
                    <a:pt x="64" y="60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0" y="16"/>
                    <a:pt x="0" y="40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95"/>
            <p:cNvSpPr>
              <a:spLocks/>
            </p:cNvSpPr>
            <p:nvPr/>
          </p:nvSpPr>
          <p:spPr bwMode="auto">
            <a:xfrm>
              <a:off x="8496300" y="9123363"/>
              <a:ext cx="900113" cy="704850"/>
            </a:xfrm>
            <a:custGeom>
              <a:avLst/>
              <a:gdLst>
                <a:gd name="T0" fmla="*/ 0 w 283"/>
                <a:gd name="T1" fmla="*/ 181 h 222"/>
                <a:gd name="T2" fmla="*/ 143 w 283"/>
                <a:gd name="T3" fmla="*/ 221 h 222"/>
                <a:gd name="T4" fmla="*/ 283 w 283"/>
                <a:gd name="T5" fmla="*/ 180 h 222"/>
                <a:gd name="T6" fmla="*/ 241 w 283"/>
                <a:gd name="T7" fmla="*/ 0 h 222"/>
                <a:gd name="T8" fmla="*/ 198 w 283"/>
                <a:gd name="T9" fmla="*/ 19 h 222"/>
                <a:gd name="T10" fmla="*/ 199 w 283"/>
                <a:gd name="T11" fmla="*/ 23 h 222"/>
                <a:gd name="T12" fmla="*/ 200 w 283"/>
                <a:gd name="T13" fmla="*/ 27 h 222"/>
                <a:gd name="T14" fmla="*/ 198 w 283"/>
                <a:gd name="T15" fmla="*/ 63 h 222"/>
                <a:gd name="T16" fmla="*/ 183 w 283"/>
                <a:gd name="T17" fmla="*/ 72 h 222"/>
                <a:gd name="T18" fmla="*/ 169 w 283"/>
                <a:gd name="T19" fmla="*/ 68 h 222"/>
                <a:gd name="T20" fmla="*/ 160 w 283"/>
                <a:gd name="T21" fmla="*/ 33 h 222"/>
                <a:gd name="T22" fmla="*/ 160 w 283"/>
                <a:gd name="T23" fmla="*/ 28 h 222"/>
                <a:gd name="T24" fmla="*/ 160 w 283"/>
                <a:gd name="T25" fmla="*/ 24 h 222"/>
                <a:gd name="T26" fmla="*/ 152 w 283"/>
                <a:gd name="T27" fmla="*/ 25 h 222"/>
                <a:gd name="T28" fmla="*/ 151 w 283"/>
                <a:gd name="T29" fmla="*/ 30 h 222"/>
                <a:gd name="T30" fmla="*/ 152 w 283"/>
                <a:gd name="T31" fmla="*/ 67 h 222"/>
                <a:gd name="T32" fmla="*/ 153 w 283"/>
                <a:gd name="T33" fmla="*/ 79 h 222"/>
                <a:gd name="T34" fmla="*/ 145 w 283"/>
                <a:gd name="T35" fmla="*/ 113 h 222"/>
                <a:gd name="T36" fmla="*/ 126 w 283"/>
                <a:gd name="T37" fmla="*/ 121 h 222"/>
                <a:gd name="T38" fmla="*/ 106 w 283"/>
                <a:gd name="T39" fmla="*/ 113 h 222"/>
                <a:gd name="T40" fmla="*/ 98 w 283"/>
                <a:gd name="T41" fmla="*/ 79 h 222"/>
                <a:gd name="T42" fmla="*/ 100 w 283"/>
                <a:gd name="T43" fmla="*/ 61 h 222"/>
                <a:gd name="T44" fmla="*/ 101 w 283"/>
                <a:gd name="T45" fmla="*/ 22 h 222"/>
                <a:gd name="T46" fmla="*/ 42 w 283"/>
                <a:gd name="T47" fmla="*/ 0 h 222"/>
                <a:gd name="T48" fmla="*/ 0 w 283"/>
                <a:gd name="T49" fmla="*/ 1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3" h="222">
                  <a:moveTo>
                    <a:pt x="0" y="181"/>
                  </a:moveTo>
                  <a:cubicBezTo>
                    <a:pt x="8" y="189"/>
                    <a:pt x="48" y="221"/>
                    <a:pt x="143" y="221"/>
                  </a:cubicBezTo>
                  <a:cubicBezTo>
                    <a:pt x="144" y="221"/>
                    <a:pt x="225" y="222"/>
                    <a:pt x="283" y="180"/>
                  </a:cubicBezTo>
                  <a:cubicBezTo>
                    <a:pt x="282" y="174"/>
                    <a:pt x="254" y="56"/>
                    <a:pt x="241" y="0"/>
                  </a:cubicBezTo>
                  <a:cubicBezTo>
                    <a:pt x="231" y="8"/>
                    <a:pt x="216" y="14"/>
                    <a:pt x="198" y="19"/>
                  </a:cubicBezTo>
                  <a:cubicBezTo>
                    <a:pt x="199" y="20"/>
                    <a:pt x="199" y="22"/>
                    <a:pt x="199" y="23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202" y="38"/>
                    <a:pt x="205" y="53"/>
                    <a:pt x="198" y="63"/>
                  </a:cubicBezTo>
                  <a:cubicBezTo>
                    <a:pt x="195" y="68"/>
                    <a:pt x="190" y="71"/>
                    <a:pt x="183" y="72"/>
                  </a:cubicBezTo>
                  <a:cubicBezTo>
                    <a:pt x="178" y="73"/>
                    <a:pt x="173" y="71"/>
                    <a:pt x="169" y="68"/>
                  </a:cubicBezTo>
                  <a:cubicBezTo>
                    <a:pt x="161" y="60"/>
                    <a:pt x="160" y="47"/>
                    <a:pt x="160" y="33"/>
                  </a:cubicBezTo>
                  <a:cubicBezTo>
                    <a:pt x="160" y="32"/>
                    <a:pt x="160" y="28"/>
                    <a:pt x="160" y="28"/>
                  </a:cubicBezTo>
                  <a:cubicBezTo>
                    <a:pt x="160" y="27"/>
                    <a:pt x="160" y="26"/>
                    <a:pt x="160" y="24"/>
                  </a:cubicBezTo>
                  <a:cubicBezTo>
                    <a:pt x="157" y="24"/>
                    <a:pt x="154" y="25"/>
                    <a:pt x="152" y="25"/>
                  </a:cubicBezTo>
                  <a:cubicBezTo>
                    <a:pt x="151" y="26"/>
                    <a:pt x="151" y="28"/>
                    <a:pt x="151" y="30"/>
                  </a:cubicBezTo>
                  <a:cubicBezTo>
                    <a:pt x="150" y="42"/>
                    <a:pt x="151" y="55"/>
                    <a:pt x="152" y="67"/>
                  </a:cubicBezTo>
                  <a:cubicBezTo>
                    <a:pt x="153" y="79"/>
                    <a:pt x="153" y="79"/>
                    <a:pt x="153" y="79"/>
                  </a:cubicBezTo>
                  <a:cubicBezTo>
                    <a:pt x="154" y="91"/>
                    <a:pt x="153" y="105"/>
                    <a:pt x="145" y="113"/>
                  </a:cubicBezTo>
                  <a:cubicBezTo>
                    <a:pt x="142" y="117"/>
                    <a:pt x="136" y="121"/>
                    <a:pt x="126" y="121"/>
                  </a:cubicBezTo>
                  <a:cubicBezTo>
                    <a:pt x="115" y="121"/>
                    <a:pt x="109" y="117"/>
                    <a:pt x="106" y="113"/>
                  </a:cubicBezTo>
                  <a:cubicBezTo>
                    <a:pt x="98" y="105"/>
                    <a:pt x="97" y="91"/>
                    <a:pt x="98" y="79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1" y="48"/>
                    <a:pt x="102" y="35"/>
                    <a:pt x="101" y="22"/>
                  </a:cubicBezTo>
                  <a:cubicBezTo>
                    <a:pt x="77" y="18"/>
                    <a:pt x="55" y="10"/>
                    <a:pt x="42" y="0"/>
                  </a:cubicBezTo>
                  <a:cubicBezTo>
                    <a:pt x="29" y="57"/>
                    <a:pt x="1" y="176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96"/>
            <p:cNvSpPr>
              <a:spLocks/>
            </p:cNvSpPr>
            <p:nvPr/>
          </p:nvSpPr>
          <p:spPr bwMode="auto">
            <a:xfrm>
              <a:off x="8636000" y="8948738"/>
              <a:ext cx="620713" cy="523875"/>
            </a:xfrm>
            <a:custGeom>
              <a:avLst/>
              <a:gdLst>
                <a:gd name="T0" fmla="*/ 195 w 195"/>
                <a:gd name="T1" fmla="*/ 34 h 165"/>
                <a:gd name="T2" fmla="*/ 98 w 195"/>
                <a:gd name="T3" fmla="*/ 0 h 165"/>
                <a:gd name="T4" fmla="*/ 0 w 195"/>
                <a:gd name="T5" fmla="*/ 34 h 165"/>
                <a:gd name="T6" fmla="*/ 67 w 195"/>
                <a:gd name="T7" fmla="*/ 66 h 165"/>
                <a:gd name="T8" fmla="*/ 65 w 195"/>
                <a:gd name="T9" fmla="*/ 134 h 165"/>
                <a:gd name="T10" fmla="*/ 82 w 195"/>
                <a:gd name="T11" fmla="*/ 165 h 165"/>
                <a:gd name="T12" fmla="*/ 98 w 195"/>
                <a:gd name="T13" fmla="*/ 134 h 165"/>
                <a:gd name="T14" fmla="*/ 96 w 195"/>
                <a:gd name="T15" fmla="*/ 84 h 165"/>
                <a:gd name="T16" fmla="*/ 98 w 195"/>
                <a:gd name="T17" fmla="*/ 68 h 165"/>
                <a:gd name="T18" fmla="*/ 125 w 195"/>
                <a:gd name="T19" fmla="*/ 66 h 165"/>
                <a:gd name="T20" fmla="*/ 127 w 195"/>
                <a:gd name="T21" fmla="*/ 83 h 165"/>
                <a:gd name="T22" fmla="*/ 138 w 195"/>
                <a:gd name="T23" fmla="*/ 116 h 165"/>
                <a:gd name="T24" fmla="*/ 144 w 195"/>
                <a:gd name="T25" fmla="*/ 80 h 165"/>
                <a:gd name="T26" fmla="*/ 142 w 195"/>
                <a:gd name="T27" fmla="*/ 64 h 165"/>
                <a:gd name="T28" fmla="*/ 195 w 195"/>
                <a:gd name="T29" fmla="*/ 3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65">
                  <a:moveTo>
                    <a:pt x="195" y="34"/>
                  </a:moveTo>
                  <a:cubicBezTo>
                    <a:pt x="195" y="18"/>
                    <a:pt x="155" y="0"/>
                    <a:pt x="98" y="0"/>
                  </a:cubicBezTo>
                  <a:cubicBezTo>
                    <a:pt x="40" y="0"/>
                    <a:pt x="0" y="18"/>
                    <a:pt x="0" y="34"/>
                  </a:cubicBezTo>
                  <a:cubicBezTo>
                    <a:pt x="0" y="47"/>
                    <a:pt x="26" y="61"/>
                    <a:pt x="67" y="66"/>
                  </a:cubicBezTo>
                  <a:cubicBezTo>
                    <a:pt x="71" y="89"/>
                    <a:pt x="66" y="113"/>
                    <a:pt x="65" y="134"/>
                  </a:cubicBezTo>
                  <a:cubicBezTo>
                    <a:pt x="64" y="151"/>
                    <a:pt x="66" y="165"/>
                    <a:pt x="82" y="165"/>
                  </a:cubicBezTo>
                  <a:cubicBezTo>
                    <a:pt x="98" y="165"/>
                    <a:pt x="99" y="150"/>
                    <a:pt x="98" y="134"/>
                  </a:cubicBezTo>
                  <a:cubicBezTo>
                    <a:pt x="97" y="119"/>
                    <a:pt x="94" y="101"/>
                    <a:pt x="96" y="84"/>
                  </a:cubicBezTo>
                  <a:cubicBezTo>
                    <a:pt x="97" y="78"/>
                    <a:pt x="97" y="73"/>
                    <a:pt x="98" y="68"/>
                  </a:cubicBezTo>
                  <a:cubicBezTo>
                    <a:pt x="108" y="68"/>
                    <a:pt x="117" y="67"/>
                    <a:pt x="125" y="66"/>
                  </a:cubicBezTo>
                  <a:cubicBezTo>
                    <a:pt x="126" y="72"/>
                    <a:pt x="127" y="78"/>
                    <a:pt x="127" y="83"/>
                  </a:cubicBezTo>
                  <a:cubicBezTo>
                    <a:pt x="127" y="94"/>
                    <a:pt x="126" y="117"/>
                    <a:pt x="138" y="116"/>
                  </a:cubicBezTo>
                  <a:cubicBezTo>
                    <a:pt x="153" y="114"/>
                    <a:pt x="146" y="92"/>
                    <a:pt x="144" y="80"/>
                  </a:cubicBezTo>
                  <a:cubicBezTo>
                    <a:pt x="143" y="76"/>
                    <a:pt x="143" y="70"/>
                    <a:pt x="142" y="64"/>
                  </a:cubicBezTo>
                  <a:cubicBezTo>
                    <a:pt x="175" y="58"/>
                    <a:pt x="195" y="45"/>
                    <a:pt x="19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59496" y="3121247"/>
            <a:ext cx="739253" cy="885892"/>
            <a:chOff x="5878513" y="7346950"/>
            <a:chExt cx="2128838" cy="2551113"/>
          </a:xfrm>
          <a:solidFill>
            <a:schemeClr val="bg1"/>
          </a:solidFill>
        </p:grpSpPr>
        <p:sp>
          <p:nvSpPr>
            <p:cNvPr id="33" name="Freeform 298"/>
            <p:cNvSpPr>
              <a:spLocks/>
            </p:cNvSpPr>
            <p:nvPr/>
          </p:nvSpPr>
          <p:spPr bwMode="auto">
            <a:xfrm>
              <a:off x="5878513" y="7346950"/>
              <a:ext cx="2128838" cy="1931988"/>
            </a:xfrm>
            <a:custGeom>
              <a:avLst/>
              <a:gdLst>
                <a:gd name="T0" fmla="*/ 220 w 670"/>
                <a:gd name="T1" fmla="*/ 63 h 608"/>
                <a:gd name="T2" fmla="*/ 64 w 670"/>
                <a:gd name="T3" fmla="*/ 450 h 608"/>
                <a:gd name="T4" fmla="*/ 226 w 670"/>
                <a:gd name="T5" fmla="*/ 608 h 608"/>
                <a:gd name="T6" fmla="*/ 233 w 670"/>
                <a:gd name="T7" fmla="*/ 590 h 608"/>
                <a:gd name="T8" fmla="*/ 82 w 670"/>
                <a:gd name="T9" fmla="*/ 442 h 608"/>
                <a:gd name="T10" fmla="*/ 228 w 670"/>
                <a:gd name="T11" fmla="*/ 81 h 608"/>
                <a:gd name="T12" fmla="*/ 589 w 670"/>
                <a:gd name="T13" fmla="*/ 227 h 608"/>
                <a:gd name="T14" fmla="*/ 443 w 670"/>
                <a:gd name="T15" fmla="*/ 588 h 608"/>
                <a:gd name="T16" fmla="*/ 443 w 670"/>
                <a:gd name="T17" fmla="*/ 588 h 608"/>
                <a:gd name="T18" fmla="*/ 450 w 670"/>
                <a:gd name="T19" fmla="*/ 606 h 608"/>
                <a:gd name="T20" fmla="*/ 451 w 670"/>
                <a:gd name="T21" fmla="*/ 606 h 608"/>
                <a:gd name="T22" fmla="*/ 607 w 670"/>
                <a:gd name="T23" fmla="*/ 219 h 608"/>
                <a:gd name="T24" fmla="*/ 220 w 670"/>
                <a:gd name="T25" fmla="*/ 6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0" h="608">
                  <a:moveTo>
                    <a:pt x="220" y="63"/>
                  </a:moveTo>
                  <a:cubicBezTo>
                    <a:pt x="70" y="127"/>
                    <a:pt x="0" y="300"/>
                    <a:pt x="64" y="450"/>
                  </a:cubicBezTo>
                  <a:cubicBezTo>
                    <a:pt x="96" y="525"/>
                    <a:pt x="156" y="580"/>
                    <a:pt x="226" y="608"/>
                  </a:cubicBezTo>
                  <a:cubicBezTo>
                    <a:pt x="233" y="590"/>
                    <a:pt x="233" y="590"/>
                    <a:pt x="233" y="590"/>
                  </a:cubicBezTo>
                  <a:cubicBezTo>
                    <a:pt x="167" y="564"/>
                    <a:pt x="112" y="513"/>
                    <a:pt x="82" y="442"/>
                  </a:cubicBezTo>
                  <a:cubicBezTo>
                    <a:pt x="23" y="303"/>
                    <a:pt x="88" y="141"/>
                    <a:pt x="228" y="81"/>
                  </a:cubicBezTo>
                  <a:cubicBezTo>
                    <a:pt x="367" y="22"/>
                    <a:pt x="529" y="87"/>
                    <a:pt x="589" y="227"/>
                  </a:cubicBezTo>
                  <a:cubicBezTo>
                    <a:pt x="648" y="367"/>
                    <a:pt x="583" y="529"/>
                    <a:pt x="443" y="588"/>
                  </a:cubicBezTo>
                  <a:cubicBezTo>
                    <a:pt x="443" y="588"/>
                    <a:pt x="443" y="588"/>
                    <a:pt x="443" y="588"/>
                  </a:cubicBezTo>
                  <a:cubicBezTo>
                    <a:pt x="450" y="606"/>
                    <a:pt x="450" y="606"/>
                    <a:pt x="450" y="606"/>
                  </a:cubicBezTo>
                  <a:cubicBezTo>
                    <a:pt x="450" y="606"/>
                    <a:pt x="451" y="606"/>
                    <a:pt x="451" y="606"/>
                  </a:cubicBezTo>
                  <a:cubicBezTo>
                    <a:pt x="601" y="542"/>
                    <a:pt x="670" y="369"/>
                    <a:pt x="607" y="219"/>
                  </a:cubicBezTo>
                  <a:cubicBezTo>
                    <a:pt x="543" y="69"/>
                    <a:pt x="370" y="0"/>
                    <a:pt x="2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983288" y="7448550"/>
              <a:ext cx="1922463" cy="2449513"/>
              <a:chOff x="5983288" y="7448550"/>
              <a:chExt cx="1922463" cy="2449513"/>
            </a:xfrm>
            <a:grpFill/>
          </p:grpSpPr>
          <p:sp>
            <p:nvSpPr>
              <p:cNvPr id="35" name="Freeform 297"/>
              <p:cNvSpPr>
                <a:spLocks/>
              </p:cNvSpPr>
              <p:nvPr/>
            </p:nvSpPr>
            <p:spPr bwMode="auto">
              <a:xfrm>
                <a:off x="6589713" y="9739313"/>
                <a:ext cx="714375" cy="158750"/>
              </a:xfrm>
              <a:custGeom>
                <a:avLst/>
                <a:gdLst>
                  <a:gd name="T0" fmla="*/ 7 w 225"/>
                  <a:gd name="T1" fmla="*/ 2 h 50"/>
                  <a:gd name="T2" fmla="*/ 0 w 225"/>
                  <a:gd name="T3" fmla="*/ 20 h 50"/>
                  <a:gd name="T4" fmla="*/ 225 w 225"/>
                  <a:gd name="T5" fmla="*/ 18 h 50"/>
                  <a:gd name="T6" fmla="*/ 217 w 225"/>
                  <a:gd name="T7" fmla="*/ 0 h 50"/>
                  <a:gd name="T8" fmla="*/ 7 w 225"/>
                  <a:gd name="T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50">
                    <a:moveTo>
                      <a:pt x="7" y="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70" y="48"/>
                      <a:pt x="150" y="50"/>
                      <a:pt x="225" y="18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47" y="30"/>
                      <a:pt x="72" y="28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99"/>
              <p:cNvSpPr>
                <a:spLocks/>
              </p:cNvSpPr>
              <p:nvPr/>
            </p:nvSpPr>
            <p:spPr bwMode="auto">
              <a:xfrm>
                <a:off x="5983288" y="7448550"/>
                <a:ext cx="1922463" cy="1747838"/>
              </a:xfrm>
              <a:custGeom>
                <a:avLst/>
                <a:gdLst>
                  <a:gd name="T0" fmla="*/ 547 w 605"/>
                  <a:gd name="T1" fmla="*/ 198 h 550"/>
                  <a:gd name="T2" fmla="*/ 198 w 605"/>
                  <a:gd name="T3" fmla="*/ 58 h 550"/>
                  <a:gd name="T4" fmla="*/ 57 w 605"/>
                  <a:gd name="T5" fmla="*/ 407 h 550"/>
                  <a:gd name="T6" fmla="*/ 203 w 605"/>
                  <a:gd name="T7" fmla="*/ 550 h 550"/>
                  <a:gd name="T8" fmla="*/ 212 w 605"/>
                  <a:gd name="T9" fmla="*/ 529 h 550"/>
                  <a:gd name="T10" fmla="*/ 78 w 605"/>
                  <a:gd name="T11" fmla="*/ 398 h 550"/>
                  <a:gd name="T12" fmla="*/ 207 w 605"/>
                  <a:gd name="T13" fmla="*/ 79 h 550"/>
                  <a:gd name="T14" fmla="*/ 526 w 605"/>
                  <a:gd name="T15" fmla="*/ 207 h 550"/>
                  <a:gd name="T16" fmla="*/ 398 w 605"/>
                  <a:gd name="T17" fmla="*/ 527 h 550"/>
                  <a:gd name="T18" fmla="*/ 397 w 605"/>
                  <a:gd name="T19" fmla="*/ 527 h 550"/>
                  <a:gd name="T20" fmla="*/ 406 w 605"/>
                  <a:gd name="T21" fmla="*/ 548 h 550"/>
                  <a:gd name="T22" fmla="*/ 407 w 605"/>
                  <a:gd name="T23" fmla="*/ 548 h 550"/>
                  <a:gd name="T24" fmla="*/ 547 w 605"/>
                  <a:gd name="T25" fmla="*/ 19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5" h="550">
                    <a:moveTo>
                      <a:pt x="547" y="198"/>
                    </a:moveTo>
                    <a:cubicBezTo>
                      <a:pt x="490" y="63"/>
                      <a:pt x="333" y="0"/>
                      <a:pt x="198" y="58"/>
                    </a:cubicBezTo>
                    <a:cubicBezTo>
                      <a:pt x="63" y="115"/>
                      <a:pt x="0" y="272"/>
                      <a:pt x="57" y="407"/>
                    </a:cubicBezTo>
                    <a:cubicBezTo>
                      <a:pt x="86" y="475"/>
                      <a:pt x="140" y="524"/>
                      <a:pt x="203" y="550"/>
                    </a:cubicBezTo>
                    <a:cubicBezTo>
                      <a:pt x="212" y="529"/>
                      <a:pt x="212" y="529"/>
                      <a:pt x="212" y="529"/>
                    </a:cubicBezTo>
                    <a:cubicBezTo>
                      <a:pt x="154" y="505"/>
                      <a:pt x="105" y="460"/>
                      <a:pt x="78" y="398"/>
                    </a:cubicBezTo>
                    <a:cubicBezTo>
                      <a:pt x="26" y="274"/>
                      <a:pt x="84" y="131"/>
                      <a:pt x="207" y="79"/>
                    </a:cubicBezTo>
                    <a:cubicBezTo>
                      <a:pt x="331" y="26"/>
                      <a:pt x="474" y="84"/>
                      <a:pt x="526" y="207"/>
                    </a:cubicBezTo>
                    <a:cubicBezTo>
                      <a:pt x="579" y="331"/>
                      <a:pt x="521" y="474"/>
                      <a:pt x="398" y="527"/>
                    </a:cubicBezTo>
                    <a:cubicBezTo>
                      <a:pt x="397" y="527"/>
                      <a:pt x="397" y="527"/>
                      <a:pt x="397" y="527"/>
                    </a:cubicBezTo>
                    <a:cubicBezTo>
                      <a:pt x="406" y="548"/>
                      <a:pt x="406" y="548"/>
                      <a:pt x="406" y="548"/>
                    </a:cubicBezTo>
                    <a:cubicBezTo>
                      <a:pt x="406" y="548"/>
                      <a:pt x="406" y="548"/>
                      <a:pt x="407" y="548"/>
                    </a:cubicBezTo>
                    <a:cubicBezTo>
                      <a:pt x="542" y="490"/>
                      <a:pt x="605" y="334"/>
                      <a:pt x="54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300"/>
              <p:cNvSpPr>
                <a:spLocks/>
              </p:cNvSpPr>
              <p:nvPr/>
            </p:nvSpPr>
            <p:spPr bwMode="auto">
              <a:xfrm>
                <a:off x="6624638" y="9647238"/>
                <a:ext cx="641350" cy="155575"/>
              </a:xfrm>
              <a:custGeom>
                <a:avLst/>
                <a:gdLst>
                  <a:gd name="T0" fmla="*/ 8 w 202"/>
                  <a:gd name="T1" fmla="*/ 2 h 49"/>
                  <a:gd name="T2" fmla="*/ 0 w 202"/>
                  <a:gd name="T3" fmla="*/ 23 h 49"/>
                  <a:gd name="T4" fmla="*/ 202 w 202"/>
                  <a:gd name="T5" fmla="*/ 21 h 49"/>
                  <a:gd name="T6" fmla="*/ 193 w 202"/>
                  <a:gd name="T7" fmla="*/ 0 h 49"/>
                  <a:gd name="T8" fmla="*/ 8 w 202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49">
                    <a:moveTo>
                      <a:pt x="8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63" y="48"/>
                      <a:pt x="135" y="49"/>
                      <a:pt x="202" y="21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32" y="26"/>
                      <a:pt x="66" y="2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301"/>
              <p:cNvSpPr>
                <a:spLocks/>
              </p:cNvSpPr>
              <p:nvPr/>
            </p:nvSpPr>
            <p:spPr bwMode="auto">
              <a:xfrm>
                <a:off x="6097588" y="7562850"/>
                <a:ext cx="1693863" cy="1538288"/>
              </a:xfrm>
              <a:custGeom>
                <a:avLst/>
                <a:gdLst>
                  <a:gd name="T0" fmla="*/ 482 w 533"/>
                  <a:gd name="T1" fmla="*/ 175 h 484"/>
                  <a:gd name="T2" fmla="*/ 175 w 533"/>
                  <a:gd name="T3" fmla="*/ 51 h 484"/>
                  <a:gd name="T4" fmla="*/ 51 w 533"/>
                  <a:gd name="T5" fmla="*/ 358 h 484"/>
                  <a:gd name="T6" fmla="*/ 179 w 533"/>
                  <a:gd name="T7" fmla="*/ 484 h 484"/>
                  <a:gd name="T8" fmla="*/ 187 w 533"/>
                  <a:gd name="T9" fmla="*/ 464 h 484"/>
                  <a:gd name="T10" fmla="*/ 70 w 533"/>
                  <a:gd name="T11" fmla="*/ 350 h 484"/>
                  <a:gd name="T12" fmla="*/ 183 w 533"/>
                  <a:gd name="T13" fmla="*/ 71 h 484"/>
                  <a:gd name="T14" fmla="*/ 462 w 533"/>
                  <a:gd name="T15" fmla="*/ 183 h 484"/>
                  <a:gd name="T16" fmla="*/ 350 w 533"/>
                  <a:gd name="T17" fmla="*/ 463 h 484"/>
                  <a:gd name="T18" fmla="*/ 349 w 533"/>
                  <a:gd name="T19" fmla="*/ 463 h 484"/>
                  <a:gd name="T20" fmla="*/ 358 w 533"/>
                  <a:gd name="T21" fmla="*/ 483 h 484"/>
                  <a:gd name="T22" fmla="*/ 358 w 533"/>
                  <a:gd name="T23" fmla="*/ 482 h 484"/>
                  <a:gd name="T24" fmla="*/ 482 w 533"/>
                  <a:gd name="T25" fmla="*/ 175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3" h="484">
                    <a:moveTo>
                      <a:pt x="482" y="175"/>
                    </a:moveTo>
                    <a:cubicBezTo>
                      <a:pt x="431" y="56"/>
                      <a:pt x="294" y="0"/>
                      <a:pt x="175" y="51"/>
                    </a:cubicBezTo>
                    <a:cubicBezTo>
                      <a:pt x="56" y="102"/>
                      <a:pt x="0" y="240"/>
                      <a:pt x="51" y="358"/>
                    </a:cubicBezTo>
                    <a:cubicBezTo>
                      <a:pt x="76" y="418"/>
                      <a:pt x="123" y="462"/>
                      <a:pt x="179" y="484"/>
                    </a:cubicBezTo>
                    <a:cubicBezTo>
                      <a:pt x="187" y="464"/>
                      <a:pt x="187" y="464"/>
                      <a:pt x="187" y="464"/>
                    </a:cubicBezTo>
                    <a:cubicBezTo>
                      <a:pt x="137" y="444"/>
                      <a:pt x="94" y="404"/>
                      <a:pt x="70" y="350"/>
                    </a:cubicBezTo>
                    <a:cubicBezTo>
                      <a:pt x="25" y="242"/>
                      <a:pt x="75" y="117"/>
                      <a:pt x="183" y="71"/>
                    </a:cubicBezTo>
                    <a:cubicBezTo>
                      <a:pt x="291" y="25"/>
                      <a:pt x="416" y="75"/>
                      <a:pt x="462" y="183"/>
                    </a:cubicBezTo>
                    <a:cubicBezTo>
                      <a:pt x="508" y="291"/>
                      <a:pt x="458" y="417"/>
                      <a:pt x="350" y="463"/>
                    </a:cubicBezTo>
                    <a:cubicBezTo>
                      <a:pt x="350" y="463"/>
                      <a:pt x="349" y="463"/>
                      <a:pt x="349" y="463"/>
                    </a:cubicBezTo>
                    <a:cubicBezTo>
                      <a:pt x="358" y="483"/>
                      <a:pt x="358" y="483"/>
                      <a:pt x="358" y="483"/>
                    </a:cubicBezTo>
                    <a:cubicBezTo>
                      <a:pt x="358" y="483"/>
                      <a:pt x="358" y="482"/>
                      <a:pt x="358" y="482"/>
                    </a:cubicBezTo>
                    <a:cubicBezTo>
                      <a:pt x="477" y="432"/>
                      <a:pt x="533" y="294"/>
                      <a:pt x="482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302"/>
              <p:cNvSpPr>
                <a:spLocks/>
              </p:cNvSpPr>
              <p:nvPr/>
            </p:nvSpPr>
            <p:spPr bwMode="auto">
              <a:xfrm>
                <a:off x="6662738" y="9558338"/>
                <a:ext cx="565150" cy="142875"/>
              </a:xfrm>
              <a:custGeom>
                <a:avLst/>
                <a:gdLst>
                  <a:gd name="T0" fmla="*/ 8 w 178"/>
                  <a:gd name="T1" fmla="*/ 1 h 45"/>
                  <a:gd name="T2" fmla="*/ 0 w 178"/>
                  <a:gd name="T3" fmla="*/ 21 h 45"/>
                  <a:gd name="T4" fmla="*/ 178 w 178"/>
                  <a:gd name="T5" fmla="*/ 20 h 45"/>
                  <a:gd name="T6" fmla="*/ 169 w 178"/>
                  <a:gd name="T7" fmla="*/ 0 h 45"/>
                  <a:gd name="T8" fmla="*/ 8 w 178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45">
                    <a:moveTo>
                      <a:pt x="8" y="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55" y="43"/>
                      <a:pt x="119" y="45"/>
                      <a:pt x="178" y="2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16" y="22"/>
                      <a:pt x="58" y="2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303"/>
              <p:cNvSpPr>
                <a:spLocks/>
              </p:cNvSpPr>
              <p:nvPr/>
            </p:nvSpPr>
            <p:spPr bwMode="auto">
              <a:xfrm>
                <a:off x="6697663" y="9463088"/>
                <a:ext cx="492125" cy="136525"/>
              </a:xfrm>
              <a:custGeom>
                <a:avLst/>
                <a:gdLst>
                  <a:gd name="T0" fmla="*/ 9 w 155"/>
                  <a:gd name="T1" fmla="*/ 2 h 43"/>
                  <a:gd name="T2" fmla="*/ 0 w 155"/>
                  <a:gd name="T3" fmla="*/ 23 h 43"/>
                  <a:gd name="T4" fmla="*/ 155 w 155"/>
                  <a:gd name="T5" fmla="*/ 22 h 43"/>
                  <a:gd name="T6" fmla="*/ 146 w 155"/>
                  <a:gd name="T7" fmla="*/ 0 h 43"/>
                  <a:gd name="T8" fmla="*/ 9 w 155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3">
                    <a:moveTo>
                      <a:pt x="9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8" y="42"/>
                      <a:pt x="104" y="43"/>
                      <a:pt x="155" y="2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0" y="20"/>
                      <a:pt x="51" y="19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304"/>
              <p:cNvSpPr>
                <a:spLocks/>
              </p:cNvSpPr>
              <p:nvPr/>
            </p:nvSpPr>
            <p:spPr bwMode="auto">
              <a:xfrm>
                <a:off x="6208713" y="7673975"/>
                <a:ext cx="1471613" cy="1338263"/>
              </a:xfrm>
              <a:custGeom>
                <a:avLst/>
                <a:gdLst>
                  <a:gd name="T0" fmla="*/ 419 w 463"/>
                  <a:gd name="T1" fmla="*/ 152 h 421"/>
                  <a:gd name="T2" fmla="*/ 151 w 463"/>
                  <a:gd name="T3" fmla="*/ 44 h 421"/>
                  <a:gd name="T4" fmla="*/ 44 w 463"/>
                  <a:gd name="T5" fmla="*/ 312 h 421"/>
                  <a:gd name="T6" fmla="*/ 156 w 463"/>
                  <a:gd name="T7" fmla="*/ 421 h 421"/>
                  <a:gd name="T8" fmla="*/ 164 w 463"/>
                  <a:gd name="T9" fmla="*/ 400 h 421"/>
                  <a:gd name="T10" fmla="*/ 65 w 463"/>
                  <a:gd name="T11" fmla="*/ 303 h 421"/>
                  <a:gd name="T12" fmla="*/ 160 w 463"/>
                  <a:gd name="T13" fmla="*/ 65 h 421"/>
                  <a:gd name="T14" fmla="*/ 398 w 463"/>
                  <a:gd name="T15" fmla="*/ 161 h 421"/>
                  <a:gd name="T16" fmla="*/ 302 w 463"/>
                  <a:gd name="T17" fmla="*/ 398 h 421"/>
                  <a:gd name="T18" fmla="*/ 302 w 463"/>
                  <a:gd name="T19" fmla="*/ 398 h 421"/>
                  <a:gd name="T20" fmla="*/ 311 w 463"/>
                  <a:gd name="T21" fmla="*/ 420 h 421"/>
                  <a:gd name="T22" fmla="*/ 311 w 463"/>
                  <a:gd name="T23" fmla="*/ 419 h 421"/>
                  <a:gd name="T24" fmla="*/ 419 w 463"/>
                  <a:gd name="T25" fmla="*/ 152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3" h="421">
                    <a:moveTo>
                      <a:pt x="419" y="152"/>
                    </a:moveTo>
                    <a:cubicBezTo>
                      <a:pt x="375" y="48"/>
                      <a:pt x="255" y="0"/>
                      <a:pt x="151" y="44"/>
                    </a:cubicBezTo>
                    <a:cubicBezTo>
                      <a:pt x="48" y="88"/>
                      <a:pt x="0" y="208"/>
                      <a:pt x="44" y="312"/>
                    </a:cubicBezTo>
                    <a:cubicBezTo>
                      <a:pt x="66" y="364"/>
                      <a:pt x="107" y="402"/>
                      <a:pt x="156" y="421"/>
                    </a:cubicBezTo>
                    <a:cubicBezTo>
                      <a:pt x="164" y="400"/>
                      <a:pt x="164" y="400"/>
                      <a:pt x="164" y="400"/>
                    </a:cubicBezTo>
                    <a:cubicBezTo>
                      <a:pt x="121" y="382"/>
                      <a:pt x="84" y="349"/>
                      <a:pt x="65" y="303"/>
                    </a:cubicBezTo>
                    <a:cubicBezTo>
                      <a:pt x="26" y="211"/>
                      <a:pt x="69" y="104"/>
                      <a:pt x="160" y="65"/>
                    </a:cubicBezTo>
                    <a:cubicBezTo>
                      <a:pt x="252" y="26"/>
                      <a:pt x="359" y="69"/>
                      <a:pt x="398" y="161"/>
                    </a:cubicBezTo>
                    <a:cubicBezTo>
                      <a:pt x="437" y="253"/>
                      <a:pt x="394" y="359"/>
                      <a:pt x="302" y="398"/>
                    </a:cubicBezTo>
                    <a:cubicBezTo>
                      <a:pt x="302" y="398"/>
                      <a:pt x="302" y="398"/>
                      <a:pt x="302" y="398"/>
                    </a:cubicBezTo>
                    <a:cubicBezTo>
                      <a:pt x="311" y="420"/>
                      <a:pt x="311" y="420"/>
                      <a:pt x="311" y="420"/>
                    </a:cubicBezTo>
                    <a:cubicBezTo>
                      <a:pt x="311" y="419"/>
                      <a:pt x="311" y="419"/>
                      <a:pt x="311" y="419"/>
                    </a:cubicBezTo>
                    <a:cubicBezTo>
                      <a:pt x="415" y="375"/>
                      <a:pt x="463" y="255"/>
                      <a:pt x="419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305"/>
              <p:cNvSpPr>
                <a:spLocks/>
              </p:cNvSpPr>
              <p:nvPr/>
            </p:nvSpPr>
            <p:spPr bwMode="auto">
              <a:xfrm>
                <a:off x="6735763" y="9371013"/>
                <a:ext cx="415925" cy="127000"/>
              </a:xfrm>
              <a:custGeom>
                <a:avLst/>
                <a:gdLst>
                  <a:gd name="T0" fmla="*/ 8 w 131"/>
                  <a:gd name="T1" fmla="*/ 1 h 40"/>
                  <a:gd name="T2" fmla="*/ 0 w 131"/>
                  <a:gd name="T3" fmla="*/ 23 h 40"/>
                  <a:gd name="T4" fmla="*/ 131 w 131"/>
                  <a:gd name="T5" fmla="*/ 21 h 40"/>
                  <a:gd name="T6" fmla="*/ 122 w 131"/>
                  <a:gd name="T7" fmla="*/ 0 h 40"/>
                  <a:gd name="T8" fmla="*/ 8 w 131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40">
                    <a:moveTo>
                      <a:pt x="8" y="1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0" y="39"/>
                      <a:pt x="87" y="40"/>
                      <a:pt x="131" y="21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84" y="16"/>
                      <a:pt x="44" y="15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306"/>
              <p:cNvSpPr>
                <a:spLocks/>
              </p:cNvSpPr>
              <p:nvPr/>
            </p:nvSpPr>
            <p:spPr bwMode="auto">
              <a:xfrm>
                <a:off x="6323013" y="7788275"/>
                <a:ext cx="1243013" cy="1131888"/>
              </a:xfrm>
              <a:custGeom>
                <a:avLst/>
                <a:gdLst>
                  <a:gd name="T0" fmla="*/ 354 w 391"/>
                  <a:gd name="T1" fmla="*/ 128 h 356"/>
                  <a:gd name="T2" fmla="*/ 128 w 391"/>
                  <a:gd name="T3" fmla="*/ 37 h 356"/>
                  <a:gd name="T4" fmla="*/ 37 w 391"/>
                  <a:gd name="T5" fmla="*/ 263 h 356"/>
                  <a:gd name="T6" fmla="*/ 132 w 391"/>
                  <a:gd name="T7" fmla="*/ 356 h 356"/>
                  <a:gd name="T8" fmla="*/ 140 w 391"/>
                  <a:gd name="T9" fmla="*/ 334 h 356"/>
                  <a:gd name="T10" fmla="*/ 58 w 391"/>
                  <a:gd name="T11" fmla="*/ 254 h 356"/>
                  <a:gd name="T12" fmla="*/ 137 w 391"/>
                  <a:gd name="T13" fmla="*/ 58 h 356"/>
                  <a:gd name="T14" fmla="*/ 333 w 391"/>
                  <a:gd name="T15" fmla="*/ 137 h 356"/>
                  <a:gd name="T16" fmla="*/ 254 w 391"/>
                  <a:gd name="T17" fmla="*/ 333 h 356"/>
                  <a:gd name="T18" fmla="*/ 253 w 391"/>
                  <a:gd name="T19" fmla="*/ 333 h 356"/>
                  <a:gd name="T20" fmla="*/ 262 w 391"/>
                  <a:gd name="T21" fmla="*/ 354 h 356"/>
                  <a:gd name="T22" fmla="*/ 263 w 391"/>
                  <a:gd name="T23" fmla="*/ 354 h 356"/>
                  <a:gd name="T24" fmla="*/ 354 w 391"/>
                  <a:gd name="T25" fmla="*/ 12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1" h="356">
                    <a:moveTo>
                      <a:pt x="354" y="128"/>
                    </a:moveTo>
                    <a:cubicBezTo>
                      <a:pt x="317" y="41"/>
                      <a:pt x="215" y="0"/>
                      <a:pt x="128" y="37"/>
                    </a:cubicBezTo>
                    <a:cubicBezTo>
                      <a:pt x="41" y="74"/>
                      <a:pt x="0" y="176"/>
                      <a:pt x="37" y="263"/>
                    </a:cubicBezTo>
                    <a:cubicBezTo>
                      <a:pt x="56" y="307"/>
                      <a:pt x="90" y="339"/>
                      <a:pt x="132" y="356"/>
                    </a:cubicBezTo>
                    <a:cubicBezTo>
                      <a:pt x="140" y="334"/>
                      <a:pt x="140" y="334"/>
                      <a:pt x="140" y="334"/>
                    </a:cubicBezTo>
                    <a:cubicBezTo>
                      <a:pt x="105" y="320"/>
                      <a:pt x="74" y="292"/>
                      <a:pt x="58" y="254"/>
                    </a:cubicBezTo>
                    <a:cubicBezTo>
                      <a:pt x="26" y="178"/>
                      <a:pt x="61" y="91"/>
                      <a:pt x="137" y="58"/>
                    </a:cubicBezTo>
                    <a:cubicBezTo>
                      <a:pt x="213" y="26"/>
                      <a:pt x="300" y="62"/>
                      <a:pt x="333" y="137"/>
                    </a:cubicBezTo>
                    <a:cubicBezTo>
                      <a:pt x="365" y="213"/>
                      <a:pt x="329" y="301"/>
                      <a:pt x="254" y="333"/>
                    </a:cubicBezTo>
                    <a:cubicBezTo>
                      <a:pt x="254" y="333"/>
                      <a:pt x="253" y="333"/>
                      <a:pt x="253" y="333"/>
                    </a:cubicBezTo>
                    <a:cubicBezTo>
                      <a:pt x="262" y="354"/>
                      <a:pt x="262" y="354"/>
                      <a:pt x="262" y="354"/>
                    </a:cubicBezTo>
                    <a:cubicBezTo>
                      <a:pt x="262" y="354"/>
                      <a:pt x="263" y="354"/>
                      <a:pt x="263" y="354"/>
                    </a:cubicBezTo>
                    <a:cubicBezTo>
                      <a:pt x="350" y="317"/>
                      <a:pt x="391" y="216"/>
                      <a:pt x="35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307"/>
              <p:cNvSpPr>
                <a:spLocks/>
              </p:cNvSpPr>
              <p:nvPr/>
            </p:nvSpPr>
            <p:spPr bwMode="auto">
              <a:xfrm>
                <a:off x="6773863" y="9278938"/>
                <a:ext cx="336550" cy="114300"/>
              </a:xfrm>
              <a:custGeom>
                <a:avLst/>
                <a:gdLst>
                  <a:gd name="T0" fmla="*/ 8 w 106"/>
                  <a:gd name="T1" fmla="*/ 1 h 36"/>
                  <a:gd name="T2" fmla="*/ 0 w 106"/>
                  <a:gd name="T3" fmla="*/ 22 h 36"/>
                  <a:gd name="T4" fmla="*/ 106 w 106"/>
                  <a:gd name="T5" fmla="*/ 21 h 36"/>
                  <a:gd name="T6" fmla="*/ 97 w 106"/>
                  <a:gd name="T7" fmla="*/ 0 h 36"/>
                  <a:gd name="T8" fmla="*/ 8 w 106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6">
                    <a:moveTo>
                      <a:pt x="8" y="1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33" y="35"/>
                      <a:pt x="71" y="36"/>
                      <a:pt x="106" y="21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68" y="12"/>
                      <a:pt x="36" y="1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08"/>
              <p:cNvSpPr>
                <a:spLocks/>
              </p:cNvSpPr>
              <p:nvPr/>
            </p:nvSpPr>
            <p:spPr bwMode="auto">
              <a:xfrm>
                <a:off x="6437313" y="7902575"/>
                <a:ext cx="1014413" cy="920750"/>
              </a:xfrm>
              <a:custGeom>
                <a:avLst/>
                <a:gdLst>
                  <a:gd name="T0" fmla="*/ 288 w 319"/>
                  <a:gd name="T1" fmla="*/ 105 h 290"/>
                  <a:gd name="T2" fmla="*/ 104 w 319"/>
                  <a:gd name="T3" fmla="*/ 31 h 290"/>
                  <a:gd name="T4" fmla="*/ 30 w 319"/>
                  <a:gd name="T5" fmla="*/ 215 h 290"/>
                  <a:gd name="T6" fmla="*/ 108 w 319"/>
                  <a:gd name="T7" fmla="*/ 290 h 290"/>
                  <a:gd name="T8" fmla="*/ 116 w 319"/>
                  <a:gd name="T9" fmla="*/ 269 h 290"/>
                  <a:gd name="T10" fmla="*/ 51 w 319"/>
                  <a:gd name="T11" fmla="*/ 206 h 290"/>
                  <a:gd name="T12" fmla="*/ 113 w 319"/>
                  <a:gd name="T13" fmla="*/ 51 h 290"/>
                  <a:gd name="T14" fmla="*/ 268 w 319"/>
                  <a:gd name="T15" fmla="*/ 114 h 290"/>
                  <a:gd name="T16" fmla="*/ 205 w 319"/>
                  <a:gd name="T17" fmla="*/ 268 h 290"/>
                  <a:gd name="T18" fmla="*/ 205 w 319"/>
                  <a:gd name="T19" fmla="*/ 268 h 290"/>
                  <a:gd name="T20" fmla="*/ 214 w 319"/>
                  <a:gd name="T21" fmla="*/ 289 h 290"/>
                  <a:gd name="T22" fmla="*/ 214 w 319"/>
                  <a:gd name="T23" fmla="*/ 289 h 290"/>
                  <a:gd name="T24" fmla="*/ 288 w 319"/>
                  <a:gd name="T25" fmla="*/ 105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9" h="290">
                    <a:moveTo>
                      <a:pt x="288" y="105"/>
                    </a:moveTo>
                    <a:cubicBezTo>
                      <a:pt x="258" y="34"/>
                      <a:pt x="176" y="0"/>
                      <a:pt x="104" y="31"/>
                    </a:cubicBezTo>
                    <a:cubicBezTo>
                      <a:pt x="33" y="61"/>
                      <a:pt x="0" y="143"/>
                      <a:pt x="30" y="215"/>
                    </a:cubicBezTo>
                    <a:cubicBezTo>
                      <a:pt x="45" y="250"/>
                      <a:pt x="74" y="277"/>
                      <a:pt x="108" y="290"/>
                    </a:cubicBezTo>
                    <a:cubicBezTo>
                      <a:pt x="116" y="269"/>
                      <a:pt x="116" y="269"/>
                      <a:pt x="116" y="269"/>
                    </a:cubicBezTo>
                    <a:cubicBezTo>
                      <a:pt x="88" y="258"/>
                      <a:pt x="64" y="236"/>
                      <a:pt x="51" y="206"/>
                    </a:cubicBezTo>
                    <a:cubicBezTo>
                      <a:pt x="26" y="146"/>
                      <a:pt x="54" y="77"/>
                      <a:pt x="113" y="51"/>
                    </a:cubicBezTo>
                    <a:cubicBezTo>
                      <a:pt x="173" y="26"/>
                      <a:pt x="242" y="54"/>
                      <a:pt x="268" y="114"/>
                    </a:cubicBezTo>
                    <a:cubicBezTo>
                      <a:pt x="293" y="173"/>
                      <a:pt x="265" y="243"/>
                      <a:pt x="205" y="268"/>
                    </a:cubicBezTo>
                    <a:cubicBezTo>
                      <a:pt x="205" y="268"/>
                      <a:pt x="205" y="268"/>
                      <a:pt x="205" y="268"/>
                    </a:cubicBezTo>
                    <a:cubicBezTo>
                      <a:pt x="214" y="289"/>
                      <a:pt x="214" y="289"/>
                      <a:pt x="214" y="289"/>
                    </a:cubicBezTo>
                    <a:cubicBezTo>
                      <a:pt x="214" y="289"/>
                      <a:pt x="214" y="289"/>
                      <a:pt x="214" y="289"/>
                    </a:cubicBezTo>
                    <a:cubicBezTo>
                      <a:pt x="285" y="259"/>
                      <a:pt x="319" y="176"/>
                      <a:pt x="28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309"/>
              <p:cNvSpPr>
                <a:spLocks/>
              </p:cNvSpPr>
              <p:nvPr/>
            </p:nvSpPr>
            <p:spPr bwMode="auto">
              <a:xfrm>
                <a:off x="6811963" y="9183688"/>
                <a:ext cx="260350" cy="104775"/>
              </a:xfrm>
              <a:custGeom>
                <a:avLst/>
                <a:gdLst>
                  <a:gd name="T0" fmla="*/ 9 w 82"/>
                  <a:gd name="T1" fmla="*/ 0 h 33"/>
                  <a:gd name="T2" fmla="*/ 0 w 82"/>
                  <a:gd name="T3" fmla="*/ 23 h 33"/>
                  <a:gd name="T4" fmla="*/ 82 w 82"/>
                  <a:gd name="T5" fmla="*/ 22 h 33"/>
                  <a:gd name="T6" fmla="*/ 72 w 82"/>
                  <a:gd name="T7" fmla="*/ 0 h 33"/>
                  <a:gd name="T8" fmla="*/ 9 w 8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3">
                    <a:moveTo>
                      <a:pt x="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5" y="33"/>
                      <a:pt x="55" y="33"/>
                      <a:pt x="82" y="22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51" y="8"/>
                      <a:pt x="28" y="8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310"/>
              <p:cNvSpPr>
                <a:spLocks/>
              </p:cNvSpPr>
              <p:nvPr/>
            </p:nvSpPr>
            <p:spPr bwMode="auto">
              <a:xfrm>
                <a:off x="6551613" y="8016875"/>
                <a:ext cx="785813" cy="714375"/>
              </a:xfrm>
              <a:custGeom>
                <a:avLst/>
                <a:gdLst>
                  <a:gd name="T0" fmla="*/ 223 w 247"/>
                  <a:gd name="T1" fmla="*/ 81 h 225"/>
                  <a:gd name="T2" fmla="*/ 81 w 247"/>
                  <a:gd name="T3" fmla="*/ 24 h 225"/>
                  <a:gd name="T4" fmla="*/ 23 w 247"/>
                  <a:gd name="T5" fmla="*/ 166 h 225"/>
                  <a:gd name="T6" fmla="*/ 83 w 247"/>
                  <a:gd name="T7" fmla="*/ 225 h 225"/>
                  <a:gd name="T8" fmla="*/ 92 w 247"/>
                  <a:gd name="T9" fmla="*/ 202 h 225"/>
                  <a:gd name="T10" fmla="*/ 46 w 247"/>
                  <a:gd name="T11" fmla="*/ 157 h 225"/>
                  <a:gd name="T12" fmla="*/ 90 w 247"/>
                  <a:gd name="T13" fmla="*/ 46 h 225"/>
                  <a:gd name="T14" fmla="*/ 201 w 247"/>
                  <a:gd name="T15" fmla="*/ 91 h 225"/>
                  <a:gd name="T16" fmla="*/ 156 w 247"/>
                  <a:gd name="T17" fmla="*/ 201 h 225"/>
                  <a:gd name="T18" fmla="*/ 156 w 247"/>
                  <a:gd name="T19" fmla="*/ 202 h 225"/>
                  <a:gd name="T20" fmla="*/ 166 w 247"/>
                  <a:gd name="T21" fmla="*/ 224 h 225"/>
                  <a:gd name="T22" fmla="*/ 166 w 247"/>
                  <a:gd name="T23" fmla="*/ 224 h 225"/>
                  <a:gd name="T24" fmla="*/ 223 w 247"/>
                  <a:gd name="T25" fmla="*/ 81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7" h="225">
                    <a:moveTo>
                      <a:pt x="223" y="81"/>
                    </a:moveTo>
                    <a:cubicBezTo>
                      <a:pt x="200" y="26"/>
                      <a:pt x="136" y="0"/>
                      <a:pt x="81" y="24"/>
                    </a:cubicBezTo>
                    <a:cubicBezTo>
                      <a:pt x="26" y="47"/>
                      <a:pt x="0" y="111"/>
                      <a:pt x="23" y="166"/>
                    </a:cubicBezTo>
                    <a:cubicBezTo>
                      <a:pt x="35" y="194"/>
                      <a:pt x="57" y="214"/>
                      <a:pt x="83" y="225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72" y="194"/>
                      <a:pt x="55" y="178"/>
                      <a:pt x="46" y="157"/>
                    </a:cubicBezTo>
                    <a:cubicBezTo>
                      <a:pt x="27" y="114"/>
                      <a:pt x="47" y="64"/>
                      <a:pt x="90" y="46"/>
                    </a:cubicBezTo>
                    <a:cubicBezTo>
                      <a:pt x="133" y="28"/>
                      <a:pt x="183" y="48"/>
                      <a:pt x="201" y="91"/>
                    </a:cubicBezTo>
                    <a:cubicBezTo>
                      <a:pt x="219" y="133"/>
                      <a:pt x="199" y="183"/>
                      <a:pt x="156" y="201"/>
                    </a:cubicBezTo>
                    <a:cubicBezTo>
                      <a:pt x="156" y="202"/>
                      <a:pt x="156" y="202"/>
                      <a:pt x="156" y="202"/>
                    </a:cubicBezTo>
                    <a:cubicBezTo>
                      <a:pt x="166" y="224"/>
                      <a:pt x="166" y="224"/>
                      <a:pt x="166" y="224"/>
                    </a:cubicBezTo>
                    <a:cubicBezTo>
                      <a:pt x="166" y="224"/>
                      <a:pt x="166" y="224"/>
                      <a:pt x="166" y="224"/>
                    </a:cubicBezTo>
                    <a:cubicBezTo>
                      <a:pt x="221" y="200"/>
                      <a:pt x="247" y="136"/>
                      <a:pt x="22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526126" y="4834748"/>
            <a:ext cx="2301205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183215" y="3309764"/>
            <a:ext cx="987028" cy="506879"/>
            <a:chOff x="8362950" y="7553325"/>
            <a:chExt cx="1582738" cy="812800"/>
          </a:xfrm>
          <a:solidFill>
            <a:schemeClr val="bg1"/>
          </a:solidFill>
        </p:grpSpPr>
        <p:sp>
          <p:nvSpPr>
            <p:cNvPr id="50" name="Freeform 393"/>
            <p:cNvSpPr>
              <a:spLocks/>
            </p:cNvSpPr>
            <p:nvPr/>
          </p:nvSpPr>
          <p:spPr bwMode="auto">
            <a:xfrm>
              <a:off x="9536113" y="7553325"/>
              <a:ext cx="409575" cy="812800"/>
            </a:xfrm>
            <a:custGeom>
              <a:avLst/>
              <a:gdLst>
                <a:gd name="T0" fmla="*/ 126 w 129"/>
                <a:gd name="T1" fmla="*/ 128 h 256"/>
                <a:gd name="T2" fmla="*/ 109 w 129"/>
                <a:gd name="T3" fmla="*/ 58 h 256"/>
                <a:gd name="T4" fmla="*/ 106 w 129"/>
                <a:gd name="T5" fmla="*/ 0 h 256"/>
                <a:gd name="T6" fmla="*/ 0 w 129"/>
                <a:gd name="T7" fmla="*/ 72 h 256"/>
                <a:gd name="T8" fmla="*/ 9 w 129"/>
                <a:gd name="T9" fmla="*/ 99 h 256"/>
                <a:gd name="T10" fmla="*/ 72 w 129"/>
                <a:gd name="T11" fmla="*/ 90 h 256"/>
                <a:gd name="T12" fmla="*/ 12 w 129"/>
                <a:gd name="T13" fmla="*/ 118 h 256"/>
                <a:gd name="T14" fmla="*/ 12 w 129"/>
                <a:gd name="T15" fmla="*/ 128 h 256"/>
                <a:gd name="T16" fmla="*/ 12 w 129"/>
                <a:gd name="T17" fmla="*/ 138 h 256"/>
                <a:gd name="T18" fmla="*/ 72 w 129"/>
                <a:gd name="T19" fmla="*/ 166 h 256"/>
                <a:gd name="T20" fmla="*/ 9 w 129"/>
                <a:gd name="T21" fmla="*/ 158 h 256"/>
                <a:gd name="T22" fmla="*/ 0 w 129"/>
                <a:gd name="T23" fmla="*/ 184 h 256"/>
                <a:gd name="T24" fmla="*/ 106 w 129"/>
                <a:gd name="T25" fmla="*/ 256 h 256"/>
                <a:gd name="T26" fmla="*/ 109 w 129"/>
                <a:gd name="T27" fmla="*/ 198 h 256"/>
                <a:gd name="T28" fmla="*/ 126 w 129"/>
                <a:gd name="T2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256">
                  <a:moveTo>
                    <a:pt x="126" y="128"/>
                  </a:moveTo>
                  <a:cubicBezTo>
                    <a:pt x="126" y="92"/>
                    <a:pt x="83" y="101"/>
                    <a:pt x="109" y="58"/>
                  </a:cubicBezTo>
                  <a:cubicBezTo>
                    <a:pt x="129" y="24"/>
                    <a:pt x="106" y="0"/>
                    <a:pt x="106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81"/>
                    <a:pt x="7" y="89"/>
                    <a:pt x="9" y="99"/>
                  </a:cubicBezTo>
                  <a:cubicBezTo>
                    <a:pt x="38" y="83"/>
                    <a:pt x="67" y="73"/>
                    <a:pt x="72" y="90"/>
                  </a:cubicBezTo>
                  <a:cubicBezTo>
                    <a:pt x="77" y="108"/>
                    <a:pt x="39" y="115"/>
                    <a:pt x="12" y="118"/>
                  </a:cubicBezTo>
                  <a:cubicBezTo>
                    <a:pt x="12" y="122"/>
                    <a:pt x="12" y="125"/>
                    <a:pt x="12" y="128"/>
                  </a:cubicBezTo>
                  <a:cubicBezTo>
                    <a:pt x="12" y="131"/>
                    <a:pt x="12" y="135"/>
                    <a:pt x="12" y="138"/>
                  </a:cubicBezTo>
                  <a:cubicBezTo>
                    <a:pt x="39" y="141"/>
                    <a:pt x="77" y="148"/>
                    <a:pt x="72" y="166"/>
                  </a:cubicBezTo>
                  <a:cubicBezTo>
                    <a:pt x="67" y="183"/>
                    <a:pt x="38" y="173"/>
                    <a:pt x="9" y="158"/>
                  </a:cubicBezTo>
                  <a:cubicBezTo>
                    <a:pt x="7" y="167"/>
                    <a:pt x="4" y="176"/>
                    <a:pt x="0" y="184"/>
                  </a:cubicBezTo>
                  <a:cubicBezTo>
                    <a:pt x="106" y="256"/>
                    <a:pt x="106" y="256"/>
                    <a:pt x="106" y="256"/>
                  </a:cubicBezTo>
                  <a:cubicBezTo>
                    <a:pt x="106" y="256"/>
                    <a:pt x="129" y="232"/>
                    <a:pt x="109" y="198"/>
                  </a:cubicBezTo>
                  <a:cubicBezTo>
                    <a:pt x="83" y="155"/>
                    <a:pt x="126" y="164"/>
                    <a:pt x="126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94"/>
            <p:cNvSpPr>
              <a:spLocks/>
            </p:cNvSpPr>
            <p:nvPr/>
          </p:nvSpPr>
          <p:spPr bwMode="auto">
            <a:xfrm>
              <a:off x="8362950" y="7553325"/>
              <a:ext cx="409575" cy="812800"/>
            </a:xfrm>
            <a:custGeom>
              <a:avLst/>
              <a:gdLst>
                <a:gd name="T0" fmla="*/ 57 w 129"/>
                <a:gd name="T1" fmla="*/ 166 h 256"/>
                <a:gd name="T2" fmla="*/ 117 w 129"/>
                <a:gd name="T3" fmla="*/ 138 h 256"/>
                <a:gd name="T4" fmla="*/ 117 w 129"/>
                <a:gd name="T5" fmla="*/ 128 h 256"/>
                <a:gd name="T6" fmla="*/ 117 w 129"/>
                <a:gd name="T7" fmla="*/ 118 h 256"/>
                <a:gd name="T8" fmla="*/ 57 w 129"/>
                <a:gd name="T9" fmla="*/ 90 h 256"/>
                <a:gd name="T10" fmla="*/ 120 w 129"/>
                <a:gd name="T11" fmla="*/ 99 h 256"/>
                <a:gd name="T12" fmla="*/ 129 w 129"/>
                <a:gd name="T13" fmla="*/ 72 h 256"/>
                <a:gd name="T14" fmla="*/ 23 w 129"/>
                <a:gd name="T15" fmla="*/ 0 h 256"/>
                <a:gd name="T16" fmla="*/ 20 w 129"/>
                <a:gd name="T17" fmla="*/ 58 h 256"/>
                <a:gd name="T18" fmla="*/ 3 w 129"/>
                <a:gd name="T19" fmla="*/ 128 h 256"/>
                <a:gd name="T20" fmla="*/ 20 w 129"/>
                <a:gd name="T21" fmla="*/ 198 h 256"/>
                <a:gd name="T22" fmla="*/ 23 w 129"/>
                <a:gd name="T23" fmla="*/ 256 h 256"/>
                <a:gd name="T24" fmla="*/ 129 w 129"/>
                <a:gd name="T25" fmla="*/ 184 h 256"/>
                <a:gd name="T26" fmla="*/ 120 w 129"/>
                <a:gd name="T27" fmla="*/ 158 h 256"/>
                <a:gd name="T28" fmla="*/ 57 w 129"/>
                <a:gd name="T29" fmla="*/ 16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256">
                  <a:moveTo>
                    <a:pt x="57" y="166"/>
                  </a:moveTo>
                  <a:cubicBezTo>
                    <a:pt x="52" y="148"/>
                    <a:pt x="90" y="141"/>
                    <a:pt x="117" y="138"/>
                  </a:cubicBezTo>
                  <a:cubicBezTo>
                    <a:pt x="117" y="135"/>
                    <a:pt x="117" y="131"/>
                    <a:pt x="117" y="128"/>
                  </a:cubicBezTo>
                  <a:cubicBezTo>
                    <a:pt x="117" y="125"/>
                    <a:pt x="117" y="122"/>
                    <a:pt x="117" y="118"/>
                  </a:cubicBezTo>
                  <a:cubicBezTo>
                    <a:pt x="90" y="115"/>
                    <a:pt x="52" y="108"/>
                    <a:pt x="57" y="90"/>
                  </a:cubicBezTo>
                  <a:cubicBezTo>
                    <a:pt x="62" y="73"/>
                    <a:pt x="91" y="83"/>
                    <a:pt x="120" y="99"/>
                  </a:cubicBezTo>
                  <a:cubicBezTo>
                    <a:pt x="122" y="89"/>
                    <a:pt x="125" y="81"/>
                    <a:pt x="129" y="7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0" y="24"/>
                    <a:pt x="20" y="58"/>
                  </a:cubicBezTo>
                  <a:cubicBezTo>
                    <a:pt x="46" y="101"/>
                    <a:pt x="3" y="92"/>
                    <a:pt x="3" y="128"/>
                  </a:cubicBezTo>
                  <a:cubicBezTo>
                    <a:pt x="3" y="164"/>
                    <a:pt x="46" y="155"/>
                    <a:pt x="20" y="198"/>
                  </a:cubicBezTo>
                  <a:cubicBezTo>
                    <a:pt x="0" y="232"/>
                    <a:pt x="23" y="256"/>
                    <a:pt x="23" y="256"/>
                  </a:cubicBezTo>
                  <a:cubicBezTo>
                    <a:pt x="129" y="184"/>
                    <a:pt x="129" y="184"/>
                    <a:pt x="129" y="184"/>
                  </a:cubicBezTo>
                  <a:cubicBezTo>
                    <a:pt x="125" y="176"/>
                    <a:pt x="122" y="167"/>
                    <a:pt x="120" y="158"/>
                  </a:cubicBezTo>
                  <a:cubicBezTo>
                    <a:pt x="91" y="173"/>
                    <a:pt x="62" y="183"/>
                    <a:pt x="57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395"/>
            <p:cNvSpPr>
              <a:spLocks noChangeArrowheads="1"/>
            </p:cNvSpPr>
            <p:nvPr/>
          </p:nvSpPr>
          <p:spPr bwMode="auto">
            <a:xfrm>
              <a:off x="8775700" y="7581900"/>
              <a:ext cx="757238" cy="758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432675" y="4527429"/>
            <a:ext cx="24881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单击添加文字内容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5078520" y="4834748"/>
            <a:ext cx="2301205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4985070" y="4527429"/>
            <a:ext cx="24881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单击添加文字内容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8630915" y="4834748"/>
            <a:ext cx="2301205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8537465" y="4527429"/>
            <a:ext cx="24881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单击添加文字内容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753107" y="3613929"/>
            <a:ext cx="1382787" cy="0"/>
          </a:xfrm>
          <a:prstGeom prst="line">
            <a:avLst/>
          </a:prstGeom>
          <a:ln>
            <a:solidFill>
              <a:srgbClr val="5967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379725" y="3613929"/>
            <a:ext cx="1382787" cy="0"/>
          </a:xfrm>
          <a:prstGeom prst="line">
            <a:avLst/>
          </a:prstGeom>
          <a:ln>
            <a:solidFill>
              <a:srgbClr val="5967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1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214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41"/>
          <p:cNvGrpSpPr/>
          <p:nvPr/>
        </p:nvGrpSpPr>
        <p:grpSpPr>
          <a:xfrm>
            <a:off x="4492008" y="2569520"/>
            <a:ext cx="3061187" cy="3822165"/>
            <a:chOff x="4731074" y="3558159"/>
            <a:chExt cx="2569838" cy="3208672"/>
          </a:xfrm>
        </p:grpSpPr>
        <p:grpSp>
          <p:nvGrpSpPr>
            <p:cNvPr id="39" name="组合 72"/>
            <p:cNvGrpSpPr/>
            <p:nvPr/>
          </p:nvGrpSpPr>
          <p:grpSpPr>
            <a:xfrm>
              <a:off x="6096000" y="4175841"/>
              <a:ext cx="1204912" cy="2428808"/>
              <a:chOff x="4281488" y="2009843"/>
              <a:chExt cx="1204912" cy="2428808"/>
            </a:xfrm>
          </p:grpSpPr>
          <p:sp>
            <p:nvSpPr>
              <p:cNvPr id="64" name="Freeform 59"/>
              <p:cNvSpPr>
                <a:spLocks/>
              </p:cNvSpPr>
              <p:nvPr/>
            </p:nvSpPr>
            <p:spPr bwMode="auto">
              <a:xfrm>
                <a:off x="4728043" y="2583169"/>
                <a:ext cx="378730" cy="448633"/>
              </a:xfrm>
              <a:custGeom>
                <a:avLst/>
                <a:gdLst>
                  <a:gd name="T0" fmla="*/ 102 w 154"/>
                  <a:gd name="T1" fmla="*/ 109 h 182"/>
                  <a:gd name="T2" fmla="*/ 154 w 154"/>
                  <a:gd name="T3" fmla="*/ 46 h 182"/>
                  <a:gd name="T4" fmla="*/ 69 w 154"/>
                  <a:gd name="T5" fmla="*/ 0 h 182"/>
                  <a:gd name="T6" fmla="*/ 18 w 154"/>
                  <a:gd name="T7" fmla="*/ 63 h 182"/>
                  <a:gd name="T8" fmla="*/ 17 w 154"/>
                  <a:gd name="T9" fmla="*/ 131 h 182"/>
                  <a:gd name="T10" fmla="*/ 25 w 154"/>
                  <a:gd name="T11" fmla="*/ 136 h 182"/>
                  <a:gd name="T12" fmla="*/ 110 w 154"/>
                  <a:gd name="T13" fmla="*/ 182 h 182"/>
                  <a:gd name="T14" fmla="*/ 102 w 154"/>
                  <a:gd name="T15" fmla="*/ 177 h 182"/>
                  <a:gd name="T16" fmla="*/ 102 w 154"/>
                  <a:gd name="T17" fmla="*/ 10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82">
                    <a:moveTo>
                      <a:pt x="102" y="109"/>
                    </a:moveTo>
                    <a:cubicBezTo>
                      <a:pt x="154" y="46"/>
                      <a:pt x="154" y="46"/>
                      <a:pt x="154" y="4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84"/>
                      <a:pt x="0" y="114"/>
                      <a:pt x="17" y="131"/>
                    </a:cubicBezTo>
                    <a:cubicBezTo>
                      <a:pt x="20" y="133"/>
                      <a:pt x="22" y="135"/>
                      <a:pt x="25" y="136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7" y="181"/>
                      <a:pt x="105" y="179"/>
                      <a:pt x="102" y="177"/>
                    </a:cubicBezTo>
                    <a:cubicBezTo>
                      <a:pt x="85" y="160"/>
                      <a:pt x="85" y="130"/>
                      <a:pt x="102" y="10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4755829" y="2009843"/>
                <a:ext cx="387076" cy="450720"/>
              </a:xfrm>
              <a:custGeom>
                <a:avLst/>
                <a:gdLst>
                  <a:gd name="T0" fmla="*/ 102 w 157"/>
                  <a:gd name="T1" fmla="*/ 65 h 183"/>
                  <a:gd name="T2" fmla="*/ 133 w 157"/>
                  <a:gd name="T3" fmla="*/ 47 h 183"/>
                  <a:gd name="T4" fmla="*/ 157 w 157"/>
                  <a:gd name="T5" fmla="*/ 51 h 183"/>
                  <a:gd name="T6" fmla="*/ 72 w 157"/>
                  <a:gd name="T7" fmla="*/ 5 h 183"/>
                  <a:gd name="T8" fmla="*/ 49 w 157"/>
                  <a:gd name="T9" fmla="*/ 1 h 183"/>
                  <a:gd name="T10" fmla="*/ 17 w 157"/>
                  <a:gd name="T11" fmla="*/ 19 h 183"/>
                  <a:gd name="T12" fmla="*/ 17 w 157"/>
                  <a:gd name="T13" fmla="*/ 87 h 183"/>
                  <a:gd name="T14" fmla="*/ 70 w 157"/>
                  <a:gd name="T15" fmla="*/ 137 h 183"/>
                  <a:gd name="T16" fmla="*/ 155 w 157"/>
                  <a:gd name="T17" fmla="*/ 183 h 183"/>
                  <a:gd name="T18" fmla="*/ 102 w 157"/>
                  <a:gd name="T19" fmla="*/ 133 h 183"/>
                  <a:gd name="T20" fmla="*/ 102 w 157"/>
                  <a:gd name="T21" fmla="*/ 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183">
                    <a:moveTo>
                      <a:pt x="102" y="65"/>
                    </a:moveTo>
                    <a:cubicBezTo>
                      <a:pt x="111" y="55"/>
                      <a:pt x="122" y="48"/>
                      <a:pt x="133" y="47"/>
                    </a:cubicBezTo>
                    <a:cubicBezTo>
                      <a:pt x="142" y="46"/>
                      <a:pt x="150" y="47"/>
                      <a:pt x="157" y="51"/>
                    </a:cubicBezTo>
                    <a:cubicBezTo>
                      <a:pt x="129" y="36"/>
                      <a:pt x="101" y="20"/>
                      <a:pt x="72" y="5"/>
                    </a:cubicBezTo>
                    <a:cubicBezTo>
                      <a:pt x="65" y="1"/>
                      <a:pt x="57" y="0"/>
                      <a:pt x="49" y="1"/>
                    </a:cubicBezTo>
                    <a:cubicBezTo>
                      <a:pt x="37" y="2"/>
                      <a:pt x="26" y="9"/>
                      <a:pt x="17" y="19"/>
                    </a:cubicBezTo>
                    <a:cubicBezTo>
                      <a:pt x="0" y="40"/>
                      <a:pt x="0" y="71"/>
                      <a:pt x="17" y="8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155" y="183"/>
                      <a:pt x="155" y="183"/>
                      <a:pt x="155" y="18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85" y="117"/>
                      <a:pt x="85" y="86"/>
                      <a:pt x="102" y="6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71"/>
              <p:cNvSpPr>
                <a:spLocks/>
              </p:cNvSpPr>
              <p:nvPr/>
            </p:nvSpPr>
            <p:spPr bwMode="auto">
              <a:xfrm>
                <a:off x="4475163" y="2103438"/>
                <a:ext cx="1011237" cy="2335213"/>
              </a:xfrm>
              <a:custGeom>
                <a:avLst/>
                <a:gdLst>
                  <a:gd name="T0" fmla="*/ 232 w 410"/>
                  <a:gd name="T1" fmla="*/ 1 h 948"/>
                  <a:gd name="T2" fmla="*/ 264 w 410"/>
                  <a:gd name="T3" fmla="*/ 11 h 948"/>
                  <a:gd name="T4" fmla="*/ 394 w 410"/>
                  <a:gd name="T5" fmla="*/ 134 h 948"/>
                  <a:gd name="T6" fmla="*/ 399 w 410"/>
                  <a:gd name="T7" fmla="*/ 139 h 948"/>
                  <a:gd name="T8" fmla="*/ 402 w 410"/>
                  <a:gd name="T9" fmla="*/ 188 h 948"/>
                  <a:gd name="T10" fmla="*/ 394 w 410"/>
                  <a:gd name="T11" fmla="*/ 201 h 948"/>
                  <a:gd name="T12" fmla="*/ 263 w 410"/>
                  <a:gd name="T13" fmla="*/ 361 h 948"/>
                  <a:gd name="T14" fmla="*/ 232 w 410"/>
                  <a:gd name="T15" fmla="*/ 380 h 948"/>
                  <a:gd name="T16" fmla="*/ 200 w 410"/>
                  <a:gd name="T17" fmla="*/ 370 h 948"/>
                  <a:gd name="T18" fmla="*/ 200 w 410"/>
                  <a:gd name="T19" fmla="*/ 302 h 948"/>
                  <a:gd name="T20" fmla="*/ 252 w 410"/>
                  <a:gd name="T21" fmla="*/ 240 h 948"/>
                  <a:gd name="T22" fmla="*/ 223 w 410"/>
                  <a:gd name="T23" fmla="*/ 244 h 948"/>
                  <a:gd name="T24" fmla="*/ 96 w 410"/>
                  <a:gd name="T25" fmla="*/ 398 h 948"/>
                  <a:gd name="T26" fmla="*/ 95 w 410"/>
                  <a:gd name="T27" fmla="*/ 887 h 948"/>
                  <a:gd name="T28" fmla="*/ 48 w 410"/>
                  <a:gd name="T29" fmla="*/ 945 h 948"/>
                  <a:gd name="T30" fmla="*/ 0 w 410"/>
                  <a:gd name="T31" fmla="*/ 900 h 948"/>
                  <a:gd name="T32" fmla="*/ 1 w 410"/>
                  <a:gd name="T33" fmla="*/ 411 h 948"/>
                  <a:gd name="T34" fmla="*/ 223 w 410"/>
                  <a:gd name="T35" fmla="*/ 141 h 948"/>
                  <a:gd name="T36" fmla="*/ 254 w 410"/>
                  <a:gd name="T37" fmla="*/ 137 h 948"/>
                  <a:gd name="T38" fmla="*/ 201 w 410"/>
                  <a:gd name="T39" fmla="*/ 87 h 948"/>
                  <a:gd name="T40" fmla="*/ 201 w 410"/>
                  <a:gd name="T41" fmla="*/ 20 h 948"/>
                  <a:gd name="T42" fmla="*/ 232 w 410"/>
                  <a:gd name="T43" fmla="*/ 1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0" h="948">
                    <a:moveTo>
                      <a:pt x="232" y="1"/>
                    </a:moveTo>
                    <a:cubicBezTo>
                      <a:pt x="244" y="0"/>
                      <a:pt x="255" y="3"/>
                      <a:pt x="264" y="11"/>
                    </a:cubicBezTo>
                    <a:cubicBezTo>
                      <a:pt x="394" y="134"/>
                      <a:pt x="394" y="134"/>
                      <a:pt x="394" y="134"/>
                    </a:cubicBezTo>
                    <a:cubicBezTo>
                      <a:pt x="396" y="135"/>
                      <a:pt x="398" y="137"/>
                      <a:pt x="399" y="139"/>
                    </a:cubicBezTo>
                    <a:cubicBezTo>
                      <a:pt x="409" y="154"/>
                      <a:pt x="410" y="172"/>
                      <a:pt x="402" y="188"/>
                    </a:cubicBezTo>
                    <a:cubicBezTo>
                      <a:pt x="400" y="193"/>
                      <a:pt x="398" y="198"/>
                      <a:pt x="394" y="201"/>
                    </a:cubicBezTo>
                    <a:cubicBezTo>
                      <a:pt x="263" y="361"/>
                      <a:pt x="263" y="361"/>
                      <a:pt x="263" y="361"/>
                    </a:cubicBezTo>
                    <a:cubicBezTo>
                      <a:pt x="254" y="372"/>
                      <a:pt x="243" y="378"/>
                      <a:pt x="232" y="380"/>
                    </a:cubicBezTo>
                    <a:cubicBezTo>
                      <a:pt x="220" y="381"/>
                      <a:pt x="209" y="378"/>
                      <a:pt x="200" y="370"/>
                    </a:cubicBezTo>
                    <a:cubicBezTo>
                      <a:pt x="183" y="354"/>
                      <a:pt x="183" y="323"/>
                      <a:pt x="200" y="302"/>
                    </a:cubicBezTo>
                    <a:cubicBezTo>
                      <a:pt x="252" y="240"/>
                      <a:pt x="252" y="240"/>
                      <a:pt x="252" y="240"/>
                    </a:cubicBezTo>
                    <a:cubicBezTo>
                      <a:pt x="223" y="244"/>
                      <a:pt x="223" y="244"/>
                      <a:pt x="223" y="244"/>
                    </a:cubicBezTo>
                    <a:cubicBezTo>
                      <a:pt x="153" y="254"/>
                      <a:pt x="96" y="323"/>
                      <a:pt x="96" y="398"/>
                    </a:cubicBezTo>
                    <a:cubicBezTo>
                      <a:pt x="95" y="887"/>
                      <a:pt x="95" y="887"/>
                      <a:pt x="95" y="887"/>
                    </a:cubicBezTo>
                    <a:cubicBezTo>
                      <a:pt x="95" y="915"/>
                      <a:pt x="74" y="941"/>
                      <a:pt x="48" y="945"/>
                    </a:cubicBezTo>
                    <a:cubicBezTo>
                      <a:pt x="22" y="948"/>
                      <a:pt x="0" y="929"/>
                      <a:pt x="0" y="900"/>
                    </a:cubicBezTo>
                    <a:cubicBezTo>
                      <a:pt x="1" y="411"/>
                      <a:pt x="1" y="411"/>
                      <a:pt x="1" y="411"/>
                    </a:cubicBezTo>
                    <a:cubicBezTo>
                      <a:pt x="2" y="279"/>
                      <a:pt x="101" y="159"/>
                      <a:pt x="223" y="141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184" y="71"/>
                      <a:pt x="184" y="41"/>
                      <a:pt x="201" y="20"/>
                    </a:cubicBezTo>
                    <a:cubicBezTo>
                      <a:pt x="210" y="9"/>
                      <a:pt x="221" y="3"/>
                      <a:pt x="232" y="1"/>
                    </a:cubicBezTo>
                    <a:close/>
                  </a:path>
                </a:pathLst>
              </a:custGeom>
              <a:solidFill>
                <a:srgbClr val="646464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4281488" y="2332038"/>
                <a:ext cx="831850" cy="2093912"/>
              </a:xfrm>
              <a:custGeom>
                <a:avLst/>
                <a:gdLst>
                  <a:gd name="T0" fmla="*/ 253 w 338"/>
                  <a:gd name="T1" fmla="*/ 0 h 849"/>
                  <a:gd name="T2" fmla="*/ 222 w 338"/>
                  <a:gd name="T3" fmla="*/ 4 h 849"/>
                  <a:gd name="T4" fmla="*/ 0 w 338"/>
                  <a:gd name="T5" fmla="*/ 273 h 849"/>
                  <a:gd name="T6" fmla="*/ 0 w 338"/>
                  <a:gd name="T7" fmla="*/ 763 h 849"/>
                  <a:gd name="T8" fmla="*/ 22 w 338"/>
                  <a:gd name="T9" fmla="*/ 803 h 849"/>
                  <a:gd name="T10" fmla="*/ 106 w 338"/>
                  <a:gd name="T11" fmla="*/ 849 h 849"/>
                  <a:gd name="T12" fmla="*/ 84 w 338"/>
                  <a:gd name="T13" fmla="*/ 809 h 849"/>
                  <a:gd name="T14" fmla="*/ 85 w 338"/>
                  <a:gd name="T15" fmla="*/ 320 h 849"/>
                  <a:gd name="T16" fmla="*/ 307 w 338"/>
                  <a:gd name="T17" fmla="*/ 50 h 849"/>
                  <a:gd name="T18" fmla="*/ 338 w 338"/>
                  <a:gd name="T19" fmla="*/ 46 h 849"/>
                  <a:gd name="T20" fmla="*/ 253 w 338"/>
                  <a:gd name="T21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849">
                    <a:moveTo>
                      <a:pt x="253" y="0"/>
                    </a:moveTo>
                    <a:cubicBezTo>
                      <a:pt x="222" y="4"/>
                      <a:pt x="222" y="4"/>
                      <a:pt x="222" y="4"/>
                    </a:cubicBezTo>
                    <a:cubicBezTo>
                      <a:pt x="100" y="21"/>
                      <a:pt x="1" y="142"/>
                      <a:pt x="0" y="273"/>
                    </a:cubicBezTo>
                    <a:cubicBezTo>
                      <a:pt x="0" y="763"/>
                      <a:pt x="0" y="763"/>
                      <a:pt x="0" y="763"/>
                    </a:cubicBezTo>
                    <a:cubicBezTo>
                      <a:pt x="0" y="781"/>
                      <a:pt x="8" y="796"/>
                      <a:pt x="22" y="803"/>
                    </a:cubicBezTo>
                    <a:cubicBezTo>
                      <a:pt x="106" y="849"/>
                      <a:pt x="106" y="849"/>
                      <a:pt x="106" y="849"/>
                    </a:cubicBezTo>
                    <a:cubicBezTo>
                      <a:pt x="93" y="842"/>
                      <a:pt x="84" y="827"/>
                      <a:pt x="84" y="809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6" y="188"/>
                      <a:pt x="185" y="67"/>
                      <a:pt x="307" y="50"/>
                    </a:cubicBezTo>
                    <a:cubicBezTo>
                      <a:pt x="338" y="46"/>
                      <a:pt x="338" y="46"/>
                      <a:pt x="338" y="46"/>
                    </a:cubicBez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207"/>
            <p:cNvGrpSpPr/>
            <p:nvPr/>
          </p:nvGrpSpPr>
          <p:grpSpPr>
            <a:xfrm>
              <a:off x="5472339" y="3558159"/>
              <a:ext cx="1084733" cy="3208672"/>
              <a:chOff x="4089129" y="1275606"/>
              <a:chExt cx="1084733" cy="3208672"/>
            </a:xfrm>
          </p:grpSpPr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4402839" y="1717360"/>
                <a:ext cx="263963" cy="2752310"/>
              </a:xfrm>
              <a:custGeom>
                <a:avLst/>
                <a:gdLst>
                  <a:gd name="T0" fmla="*/ 85 w 107"/>
                  <a:gd name="T1" fmla="*/ 1077 h 1117"/>
                  <a:gd name="T2" fmla="*/ 87 w 107"/>
                  <a:gd name="T3" fmla="*/ 46 h 1117"/>
                  <a:gd name="T4" fmla="*/ 2 w 107"/>
                  <a:gd name="T5" fmla="*/ 0 h 1117"/>
                  <a:gd name="T6" fmla="*/ 0 w 107"/>
                  <a:gd name="T7" fmla="*/ 1031 h 1117"/>
                  <a:gd name="T8" fmla="*/ 22 w 107"/>
                  <a:gd name="T9" fmla="*/ 1071 h 1117"/>
                  <a:gd name="T10" fmla="*/ 107 w 107"/>
                  <a:gd name="T11" fmla="*/ 1117 h 1117"/>
                  <a:gd name="T12" fmla="*/ 85 w 107"/>
                  <a:gd name="T13" fmla="*/ 107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117">
                    <a:moveTo>
                      <a:pt x="85" y="107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49"/>
                      <a:pt x="9" y="1064"/>
                      <a:pt x="22" y="1071"/>
                    </a:cubicBezTo>
                    <a:cubicBezTo>
                      <a:pt x="107" y="1117"/>
                      <a:pt x="107" y="1117"/>
                      <a:pt x="107" y="1117"/>
                    </a:cubicBezTo>
                    <a:cubicBezTo>
                      <a:pt x="94" y="1110"/>
                      <a:pt x="85" y="1095"/>
                      <a:pt x="85" y="1077"/>
                    </a:cubicBezTo>
                    <a:close/>
                  </a:path>
                </a:pathLst>
              </a:custGeom>
              <a:solidFill>
                <a:srgbClr val="7087AC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23"/>
              <p:cNvSpPr>
                <a:spLocks/>
              </p:cNvSpPr>
              <p:nvPr/>
            </p:nvSpPr>
            <p:spPr bwMode="auto">
              <a:xfrm>
                <a:off x="4290160" y="1381408"/>
                <a:ext cx="883702" cy="3102870"/>
              </a:xfrm>
              <a:custGeom>
                <a:avLst/>
                <a:gdLst>
                  <a:gd name="T0" fmla="*/ 180 w 359"/>
                  <a:gd name="T1" fmla="*/ 1 h 1259"/>
                  <a:gd name="T2" fmla="*/ 205 w 359"/>
                  <a:gd name="T3" fmla="*/ 5 h 1259"/>
                  <a:gd name="T4" fmla="*/ 212 w 359"/>
                  <a:gd name="T5" fmla="*/ 11 h 1259"/>
                  <a:gd name="T6" fmla="*/ 342 w 359"/>
                  <a:gd name="T7" fmla="*/ 134 h 1259"/>
                  <a:gd name="T8" fmla="*/ 342 w 359"/>
                  <a:gd name="T9" fmla="*/ 201 h 1259"/>
                  <a:gd name="T10" fmla="*/ 311 w 359"/>
                  <a:gd name="T11" fmla="*/ 220 h 1259"/>
                  <a:gd name="T12" fmla="*/ 279 w 359"/>
                  <a:gd name="T13" fmla="*/ 210 h 1259"/>
                  <a:gd name="T14" fmla="*/ 223 w 359"/>
                  <a:gd name="T15" fmla="*/ 157 h 1259"/>
                  <a:gd name="T16" fmla="*/ 221 w 359"/>
                  <a:gd name="T17" fmla="*/ 1198 h 1259"/>
                  <a:gd name="T18" fmla="*/ 173 w 359"/>
                  <a:gd name="T19" fmla="*/ 1256 h 1259"/>
                  <a:gd name="T20" fmla="*/ 126 w 359"/>
                  <a:gd name="T21" fmla="*/ 1211 h 1259"/>
                  <a:gd name="T22" fmla="*/ 128 w 359"/>
                  <a:gd name="T23" fmla="*/ 180 h 1259"/>
                  <a:gd name="T24" fmla="*/ 80 w 359"/>
                  <a:gd name="T25" fmla="*/ 238 h 1259"/>
                  <a:gd name="T26" fmla="*/ 49 w 359"/>
                  <a:gd name="T27" fmla="*/ 257 h 1259"/>
                  <a:gd name="T28" fmla="*/ 17 w 359"/>
                  <a:gd name="T29" fmla="*/ 247 h 1259"/>
                  <a:gd name="T30" fmla="*/ 18 w 359"/>
                  <a:gd name="T31" fmla="*/ 179 h 1259"/>
                  <a:gd name="T32" fmla="*/ 149 w 359"/>
                  <a:gd name="T33" fmla="*/ 19 h 1259"/>
                  <a:gd name="T34" fmla="*/ 160 w 359"/>
                  <a:gd name="T35" fmla="*/ 9 h 1259"/>
                  <a:gd name="T36" fmla="*/ 180 w 359"/>
                  <a:gd name="T37" fmla="*/ 1 h 1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9" h="1259">
                    <a:moveTo>
                      <a:pt x="180" y="1"/>
                    </a:moveTo>
                    <a:cubicBezTo>
                      <a:pt x="189" y="0"/>
                      <a:pt x="197" y="1"/>
                      <a:pt x="205" y="5"/>
                    </a:cubicBezTo>
                    <a:cubicBezTo>
                      <a:pt x="208" y="8"/>
                      <a:pt x="210" y="9"/>
                      <a:pt x="212" y="11"/>
                    </a:cubicBezTo>
                    <a:cubicBezTo>
                      <a:pt x="342" y="134"/>
                      <a:pt x="342" y="134"/>
                      <a:pt x="342" y="134"/>
                    </a:cubicBezTo>
                    <a:cubicBezTo>
                      <a:pt x="359" y="150"/>
                      <a:pt x="359" y="180"/>
                      <a:pt x="342" y="201"/>
                    </a:cubicBezTo>
                    <a:cubicBezTo>
                      <a:pt x="333" y="212"/>
                      <a:pt x="322" y="218"/>
                      <a:pt x="311" y="220"/>
                    </a:cubicBezTo>
                    <a:cubicBezTo>
                      <a:pt x="299" y="221"/>
                      <a:pt x="288" y="218"/>
                      <a:pt x="279" y="210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1" y="1198"/>
                      <a:pt x="221" y="1198"/>
                      <a:pt x="221" y="1198"/>
                    </a:cubicBezTo>
                    <a:cubicBezTo>
                      <a:pt x="221" y="1226"/>
                      <a:pt x="200" y="1252"/>
                      <a:pt x="173" y="1256"/>
                    </a:cubicBezTo>
                    <a:cubicBezTo>
                      <a:pt x="147" y="1259"/>
                      <a:pt x="126" y="1239"/>
                      <a:pt x="126" y="1211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72" y="249"/>
                      <a:pt x="60" y="255"/>
                      <a:pt x="49" y="257"/>
                    </a:cubicBezTo>
                    <a:cubicBezTo>
                      <a:pt x="37" y="258"/>
                      <a:pt x="26" y="255"/>
                      <a:pt x="17" y="247"/>
                    </a:cubicBezTo>
                    <a:cubicBezTo>
                      <a:pt x="0" y="231"/>
                      <a:pt x="0" y="200"/>
                      <a:pt x="18" y="17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52" y="15"/>
                      <a:pt x="156" y="12"/>
                      <a:pt x="160" y="9"/>
                    </a:cubicBezTo>
                    <a:cubicBezTo>
                      <a:pt x="166" y="5"/>
                      <a:pt x="173" y="2"/>
                      <a:pt x="180" y="1"/>
                    </a:cubicBezTo>
                    <a:close/>
                  </a:path>
                </a:pathLst>
              </a:custGeom>
              <a:solidFill>
                <a:srgbClr val="596784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4089129" y="1275606"/>
                <a:ext cx="712595" cy="734506"/>
              </a:xfrm>
              <a:custGeom>
                <a:avLst/>
                <a:gdLst>
                  <a:gd name="T0" fmla="*/ 204 w 289"/>
                  <a:gd name="T1" fmla="*/ 5 h 298"/>
                  <a:gd name="T2" fmla="*/ 180 w 289"/>
                  <a:gd name="T3" fmla="*/ 1 h 298"/>
                  <a:gd name="T4" fmla="*/ 160 w 289"/>
                  <a:gd name="T5" fmla="*/ 9 h 298"/>
                  <a:gd name="T6" fmla="*/ 149 w 289"/>
                  <a:gd name="T7" fmla="*/ 19 h 298"/>
                  <a:gd name="T8" fmla="*/ 18 w 289"/>
                  <a:gd name="T9" fmla="*/ 179 h 298"/>
                  <a:gd name="T10" fmla="*/ 18 w 289"/>
                  <a:gd name="T11" fmla="*/ 247 h 298"/>
                  <a:gd name="T12" fmla="*/ 25 w 289"/>
                  <a:gd name="T13" fmla="*/ 252 h 298"/>
                  <a:gd name="T14" fmla="*/ 106 w 289"/>
                  <a:gd name="T15" fmla="*/ 296 h 298"/>
                  <a:gd name="T16" fmla="*/ 110 w 289"/>
                  <a:gd name="T17" fmla="*/ 298 h 298"/>
                  <a:gd name="T18" fmla="*/ 102 w 289"/>
                  <a:gd name="T19" fmla="*/ 293 h 298"/>
                  <a:gd name="T20" fmla="*/ 103 w 289"/>
                  <a:gd name="T21" fmla="*/ 225 h 298"/>
                  <a:gd name="T22" fmla="*/ 234 w 289"/>
                  <a:gd name="T23" fmla="*/ 65 h 298"/>
                  <a:gd name="T24" fmla="*/ 245 w 289"/>
                  <a:gd name="T25" fmla="*/ 55 h 298"/>
                  <a:gd name="T26" fmla="*/ 265 w 289"/>
                  <a:gd name="T27" fmla="*/ 47 h 298"/>
                  <a:gd name="T28" fmla="*/ 289 w 289"/>
                  <a:gd name="T29" fmla="*/ 51 h 298"/>
                  <a:gd name="T30" fmla="*/ 204 w 289"/>
                  <a:gd name="T31" fmla="*/ 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9" h="298">
                    <a:moveTo>
                      <a:pt x="204" y="5"/>
                    </a:moveTo>
                    <a:cubicBezTo>
                      <a:pt x="197" y="1"/>
                      <a:pt x="189" y="0"/>
                      <a:pt x="180" y="1"/>
                    </a:cubicBezTo>
                    <a:cubicBezTo>
                      <a:pt x="173" y="2"/>
                      <a:pt x="166" y="5"/>
                      <a:pt x="160" y="9"/>
                    </a:cubicBezTo>
                    <a:cubicBezTo>
                      <a:pt x="156" y="12"/>
                      <a:pt x="152" y="15"/>
                      <a:pt x="149" y="19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0" y="200"/>
                      <a:pt x="0" y="230"/>
                      <a:pt x="18" y="247"/>
                    </a:cubicBezTo>
                    <a:cubicBezTo>
                      <a:pt x="20" y="249"/>
                      <a:pt x="23" y="251"/>
                      <a:pt x="25" y="252"/>
                    </a:cubicBezTo>
                    <a:cubicBezTo>
                      <a:pt x="52" y="267"/>
                      <a:pt x="79" y="282"/>
                      <a:pt x="106" y="296"/>
                    </a:cubicBezTo>
                    <a:cubicBezTo>
                      <a:pt x="107" y="297"/>
                      <a:pt x="109" y="298"/>
                      <a:pt x="110" y="298"/>
                    </a:cubicBezTo>
                    <a:cubicBezTo>
                      <a:pt x="107" y="297"/>
                      <a:pt x="105" y="295"/>
                      <a:pt x="102" y="293"/>
                    </a:cubicBezTo>
                    <a:cubicBezTo>
                      <a:pt x="85" y="277"/>
                      <a:pt x="85" y="246"/>
                      <a:pt x="103" y="225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37" y="61"/>
                      <a:pt x="241" y="58"/>
                      <a:pt x="245" y="55"/>
                    </a:cubicBezTo>
                    <a:cubicBezTo>
                      <a:pt x="251" y="51"/>
                      <a:pt x="258" y="48"/>
                      <a:pt x="265" y="47"/>
                    </a:cubicBezTo>
                    <a:cubicBezTo>
                      <a:pt x="273" y="46"/>
                      <a:pt x="282" y="47"/>
                      <a:pt x="289" y="51"/>
                    </a:cubicBezTo>
                    <a:lnTo>
                      <a:pt x="204" y="5"/>
                    </a:lnTo>
                    <a:close/>
                  </a:path>
                </a:pathLst>
              </a:custGeom>
              <a:solidFill>
                <a:srgbClr val="7087AC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208"/>
            <p:cNvGrpSpPr/>
            <p:nvPr/>
          </p:nvGrpSpPr>
          <p:grpSpPr>
            <a:xfrm>
              <a:off x="4731074" y="4973788"/>
              <a:ext cx="1185392" cy="1769046"/>
              <a:chOff x="3347864" y="2691235"/>
              <a:chExt cx="1185392" cy="1769046"/>
            </a:xfrm>
          </p:grpSpPr>
          <p:sp>
            <p:nvSpPr>
              <p:cNvPr id="42" name="Freeform 67"/>
              <p:cNvSpPr>
                <a:spLocks/>
              </p:cNvSpPr>
              <p:nvPr/>
            </p:nvSpPr>
            <p:spPr bwMode="auto">
              <a:xfrm>
                <a:off x="3732038" y="3029373"/>
                <a:ext cx="552450" cy="166687"/>
              </a:xfrm>
              <a:custGeom>
                <a:avLst/>
                <a:gdLst>
                  <a:gd name="T0" fmla="*/ 22 w 224"/>
                  <a:gd name="T1" fmla="*/ 0 h 67"/>
                  <a:gd name="T2" fmla="*/ 0 w 224"/>
                  <a:gd name="T3" fmla="*/ 3 h 67"/>
                  <a:gd name="T4" fmla="*/ 85 w 224"/>
                  <a:gd name="T5" fmla="*/ 49 h 67"/>
                  <a:gd name="T6" fmla="*/ 107 w 224"/>
                  <a:gd name="T7" fmla="*/ 46 h 67"/>
                  <a:gd name="T8" fmla="*/ 224 w 22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67">
                    <a:moveTo>
                      <a:pt x="2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50" y="40"/>
                      <a:pt x="190" y="48"/>
                      <a:pt x="224" y="67"/>
                    </a:cubicBezTo>
                  </a:path>
                </a:pathLst>
              </a:custGeom>
              <a:gradFill flip="none" rotWithShape="1">
                <a:gsLst>
                  <a:gs pos="37000">
                    <a:srgbClr val="FECE02"/>
                  </a:gs>
                  <a:gs pos="98000">
                    <a:srgbClr val="C73E01"/>
                  </a:gs>
                </a:gsLst>
                <a:lin ang="19800000" scaled="0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3947947" y="3309811"/>
                <a:ext cx="404813" cy="1130972"/>
              </a:xfrm>
              <a:custGeom>
                <a:avLst/>
                <a:gdLst>
                  <a:gd name="T0" fmla="*/ 142 w 164"/>
                  <a:gd name="T1" fmla="*/ 419 h 459"/>
                  <a:gd name="T2" fmla="*/ 143 w 164"/>
                  <a:gd name="T3" fmla="*/ 153 h 459"/>
                  <a:gd name="T4" fmla="*/ 84 w 164"/>
                  <a:gd name="T5" fmla="*/ 46 h 459"/>
                  <a:gd name="T6" fmla="*/ 0 w 164"/>
                  <a:gd name="T7" fmla="*/ 0 h 459"/>
                  <a:gd name="T8" fmla="*/ 58 w 164"/>
                  <a:gd name="T9" fmla="*/ 107 h 459"/>
                  <a:gd name="T10" fmla="*/ 58 w 164"/>
                  <a:gd name="T11" fmla="*/ 373 h 459"/>
                  <a:gd name="T12" fmla="*/ 80 w 164"/>
                  <a:gd name="T13" fmla="*/ 413 h 459"/>
                  <a:gd name="T14" fmla="*/ 122 w 164"/>
                  <a:gd name="T15" fmla="*/ 436 h 459"/>
                  <a:gd name="T16" fmla="*/ 164 w 164"/>
                  <a:gd name="T17" fmla="*/ 459 h 459"/>
                  <a:gd name="T18" fmla="*/ 142 w 164"/>
                  <a:gd name="T19" fmla="*/ 4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459">
                    <a:moveTo>
                      <a:pt x="142" y="419"/>
                    </a:moveTo>
                    <a:cubicBezTo>
                      <a:pt x="143" y="153"/>
                      <a:pt x="143" y="153"/>
                      <a:pt x="143" y="153"/>
                    </a:cubicBezTo>
                    <a:cubicBezTo>
                      <a:pt x="143" y="104"/>
                      <a:pt x="120" y="65"/>
                      <a:pt x="84" y="46"/>
                    </a:cubicBezTo>
                    <a:cubicBezTo>
                      <a:pt x="56" y="31"/>
                      <a:pt x="28" y="15"/>
                      <a:pt x="0" y="0"/>
                    </a:cubicBezTo>
                    <a:cubicBezTo>
                      <a:pt x="35" y="19"/>
                      <a:pt x="58" y="58"/>
                      <a:pt x="58" y="107"/>
                    </a:cubicBezTo>
                    <a:cubicBezTo>
                      <a:pt x="58" y="373"/>
                      <a:pt x="58" y="373"/>
                      <a:pt x="58" y="373"/>
                    </a:cubicBezTo>
                    <a:cubicBezTo>
                      <a:pt x="58" y="391"/>
                      <a:pt x="66" y="406"/>
                      <a:pt x="80" y="413"/>
                    </a:cubicBezTo>
                    <a:cubicBezTo>
                      <a:pt x="94" y="421"/>
                      <a:pt x="108" y="428"/>
                      <a:pt x="122" y="436"/>
                    </a:cubicBezTo>
                    <a:cubicBezTo>
                      <a:pt x="136" y="444"/>
                      <a:pt x="150" y="452"/>
                      <a:pt x="164" y="459"/>
                    </a:cubicBezTo>
                    <a:cubicBezTo>
                      <a:pt x="151" y="452"/>
                      <a:pt x="142" y="437"/>
                      <a:pt x="142" y="419"/>
                    </a:cubicBezTo>
                    <a:close/>
                  </a:path>
                </a:pathLst>
              </a:custGeom>
              <a:gradFill flip="none" rotWithShape="1">
                <a:gsLst>
                  <a:gs pos="8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/>
                  </a:gs>
                </a:gsLst>
                <a:lin ang="21000000" scaled="0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3548351" y="2795123"/>
                <a:ext cx="984905" cy="1665158"/>
              </a:xfrm>
              <a:custGeom>
                <a:avLst/>
                <a:gdLst>
                  <a:gd name="T0" fmla="*/ 178 w 399"/>
                  <a:gd name="T1" fmla="*/ 2 h 676"/>
                  <a:gd name="T2" fmla="*/ 210 w 399"/>
                  <a:gd name="T3" fmla="*/ 12 h 676"/>
                  <a:gd name="T4" fmla="*/ 210 w 399"/>
                  <a:gd name="T5" fmla="*/ 79 h 676"/>
                  <a:gd name="T6" fmla="*/ 157 w 399"/>
                  <a:gd name="T7" fmla="*/ 144 h 676"/>
                  <a:gd name="T8" fmla="*/ 178 w 399"/>
                  <a:gd name="T9" fmla="*/ 141 h 676"/>
                  <a:gd name="T10" fmla="*/ 399 w 399"/>
                  <a:gd name="T11" fmla="*/ 348 h 676"/>
                  <a:gd name="T12" fmla="*/ 398 w 399"/>
                  <a:gd name="T13" fmla="*/ 615 h 676"/>
                  <a:gd name="T14" fmla="*/ 351 w 399"/>
                  <a:gd name="T15" fmla="*/ 673 h 676"/>
                  <a:gd name="T16" fmla="*/ 303 w 399"/>
                  <a:gd name="T17" fmla="*/ 628 h 676"/>
                  <a:gd name="T18" fmla="*/ 304 w 399"/>
                  <a:gd name="T19" fmla="*/ 362 h 676"/>
                  <a:gd name="T20" fmla="*/ 178 w 399"/>
                  <a:gd name="T21" fmla="*/ 243 h 676"/>
                  <a:gd name="T22" fmla="*/ 158 w 399"/>
                  <a:gd name="T23" fmla="*/ 246 h 676"/>
                  <a:gd name="T24" fmla="*/ 209 w 399"/>
                  <a:gd name="T25" fmla="*/ 294 h 676"/>
                  <a:gd name="T26" fmla="*/ 209 w 399"/>
                  <a:gd name="T27" fmla="*/ 362 h 676"/>
                  <a:gd name="T28" fmla="*/ 178 w 399"/>
                  <a:gd name="T29" fmla="*/ 381 h 676"/>
                  <a:gd name="T30" fmla="*/ 146 w 399"/>
                  <a:gd name="T31" fmla="*/ 371 h 676"/>
                  <a:gd name="T32" fmla="*/ 16 w 399"/>
                  <a:gd name="T33" fmla="*/ 248 h 676"/>
                  <a:gd name="T34" fmla="*/ 8 w 399"/>
                  <a:gd name="T35" fmla="*/ 238 h 676"/>
                  <a:gd name="T36" fmla="*/ 10 w 399"/>
                  <a:gd name="T37" fmla="*/ 189 h 676"/>
                  <a:gd name="T38" fmla="*/ 11 w 399"/>
                  <a:gd name="T39" fmla="*/ 187 h 676"/>
                  <a:gd name="T40" fmla="*/ 16 w 399"/>
                  <a:gd name="T41" fmla="*/ 180 h 676"/>
                  <a:gd name="T42" fmla="*/ 147 w 399"/>
                  <a:gd name="T43" fmla="*/ 21 h 676"/>
                  <a:gd name="T44" fmla="*/ 178 w 399"/>
                  <a:gd name="T45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9" h="676">
                    <a:moveTo>
                      <a:pt x="178" y="2"/>
                    </a:moveTo>
                    <a:cubicBezTo>
                      <a:pt x="190" y="0"/>
                      <a:pt x="201" y="4"/>
                      <a:pt x="210" y="12"/>
                    </a:cubicBezTo>
                    <a:cubicBezTo>
                      <a:pt x="227" y="28"/>
                      <a:pt x="227" y="58"/>
                      <a:pt x="210" y="79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300" y="124"/>
                      <a:pt x="399" y="217"/>
                      <a:pt x="399" y="348"/>
                    </a:cubicBezTo>
                    <a:cubicBezTo>
                      <a:pt x="398" y="615"/>
                      <a:pt x="398" y="615"/>
                      <a:pt x="398" y="615"/>
                    </a:cubicBezTo>
                    <a:cubicBezTo>
                      <a:pt x="398" y="643"/>
                      <a:pt x="377" y="669"/>
                      <a:pt x="351" y="673"/>
                    </a:cubicBezTo>
                    <a:cubicBezTo>
                      <a:pt x="325" y="676"/>
                      <a:pt x="303" y="656"/>
                      <a:pt x="303" y="628"/>
                    </a:cubicBezTo>
                    <a:cubicBezTo>
                      <a:pt x="304" y="362"/>
                      <a:pt x="304" y="362"/>
                      <a:pt x="304" y="362"/>
                    </a:cubicBezTo>
                    <a:cubicBezTo>
                      <a:pt x="304" y="287"/>
                      <a:pt x="248" y="234"/>
                      <a:pt x="178" y="243"/>
                    </a:cubicBezTo>
                    <a:cubicBezTo>
                      <a:pt x="158" y="246"/>
                      <a:pt x="158" y="246"/>
                      <a:pt x="158" y="246"/>
                    </a:cubicBezTo>
                    <a:cubicBezTo>
                      <a:pt x="209" y="294"/>
                      <a:pt x="209" y="294"/>
                      <a:pt x="209" y="294"/>
                    </a:cubicBezTo>
                    <a:cubicBezTo>
                      <a:pt x="227" y="311"/>
                      <a:pt x="226" y="341"/>
                      <a:pt x="209" y="362"/>
                    </a:cubicBezTo>
                    <a:cubicBezTo>
                      <a:pt x="200" y="373"/>
                      <a:pt x="189" y="379"/>
                      <a:pt x="178" y="381"/>
                    </a:cubicBezTo>
                    <a:cubicBezTo>
                      <a:pt x="166" y="382"/>
                      <a:pt x="155" y="379"/>
                      <a:pt x="146" y="371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2" y="245"/>
                      <a:pt x="10" y="241"/>
                      <a:pt x="8" y="238"/>
                    </a:cubicBezTo>
                    <a:cubicBezTo>
                      <a:pt x="0" y="223"/>
                      <a:pt x="1" y="204"/>
                      <a:pt x="10" y="189"/>
                    </a:cubicBezTo>
                    <a:cubicBezTo>
                      <a:pt x="10" y="188"/>
                      <a:pt x="11" y="187"/>
                      <a:pt x="11" y="187"/>
                    </a:cubicBezTo>
                    <a:cubicBezTo>
                      <a:pt x="13" y="184"/>
                      <a:pt x="14" y="182"/>
                      <a:pt x="16" y="180"/>
                    </a:cubicBezTo>
                    <a:cubicBezTo>
                      <a:pt x="147" y="21"/>
                      <a:pt x="147" y="21"/>
                      <a:pt x="147" y="21"/>
                    </a:cubicBezTo>
                    <a:cubicBezTo>
                      <a:pt x="156" y="10"/>
                      <a:pt x="167" y="4"/>
                      <a:pt x="178" y="2"/>
                    </a:cubicBezTo>
                    <a:close/>
                  </a:path>
                </a:pathLst>
              </a:custGeom>
              <a:solidFill>
                <a:srgbClr val="FFB407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63"/>
              <p:cNvSpPr>
                <a:spLocks/>
              </p:cNvSpPr>
              <p:nvPr/>
            </p:nvSpPr>
            <p:spPr bwMode="auto">
              <a:xfrm>
                <a:off x="3347864" y="2691235"/>
                <a:ext cx="706438" cy="1038225"/>
              </a:xfrm>
              <a:custGeom>
                <a:avLst/>
                <a:gdLst>
                  <a:gd name="T0" fmla="*/ 202 w 287"/>
                  <a:gd name="T1" fmla="*/ 5 h 421"/>
                  <a:gd name="T2" fmla="*/ 179 w 287"/>
                  <a:gd name="T3" fmla="*/ 1 h 421"/>
                  <a:gd name="T4" fmla="*/ 147 w 287"/>
                  <a:gd name="T5" fmla="*/ 19 h 421"/>
                  <a:gd name="T6" fmla="*/ 16 w 287"/>
                  <a:gd name="T7" fmla="*/ 179 h 421"/>
                  <a:gd name="T8" fmla="*/ 11 w 287"/>
                  <a:gd name="T9" fmla="*/ 185 h 421"/>
                  <a:gd name="T10" fmla="*/ 10 w 287"/>
                  <a:gd name="T11" fmla="*/ 187 h 421"/>
                  <a:gd name="T12" fmla="*/ 8 w 287"/>
                  <a:gd name="T13" fmla="*/ 236 h 421"/>
                  <a:gd name="T14" fmla="*/ 16 w 287"/>
                  <a:gd name="T15" fmla="*/ 247 h 421"/>
                  <a:gd name="T16" fmla="*/ 146 w 287"/>
                  <a:gd name="T17" fmla="*/ 370 h 421"/>
                  <a:gd name="T18" fmla="*/ 154 w 287"/>
                  <a:gd name="T19" fmla="*/ 375 h 421"/>
                  <a:gd name="T20" fmla="*/ 235 w 287"/>
                  <a:gd name="T21" fmla="*/ 419 h 421"/>
                  <a:gd name="T22" fmla="*/ 239 w 287"/>
                  <a:gd name="T23" fmla="*/ 421 h 421"/>
                  <a:gd name="T24" fmla="*/ 231 w 287"/>
                  <a:gd name="T25" fmla="*/ 416 h 421"/>
                  <a:gd name="T26" fmla="*/ 101 w 287"/>
                  <a:gd name="T27" fmla="*/ 293 h 421"/>
                  <a:gd name="T28" fmla="*/ 93 w 287"/>
                  <a:gd name="T29" fmla="*/ 283 h 421"/>
                  <a:gd name="T30" fmla="*/ 95 w 287"/>
                  <a:gd name="T31" fmla="*/ 234 h 421"/>
                  <a:gd name="T32" fmla="*/ 96 w 287"/>
                  <a:gd name="T33" fmla="*/ 232 h 421"/>
                  <a:gd name="T34" fmla="*/ 101 w 287"/>
                  <a:gd name="T35" fmla="*/ 225 h 421"/>
                  <a:gd name="T36" fmla="*/ 232 w 287"/>
                  <a:gd name="T37" fmla="*/ 66 h 421"/>
                  <a:gd name="T38" fmla="*/ 263 w 287"/>
                  <a:gd name="T39" fmla="*/ 47 h 421"/>
                  <a:gd name="T40" fmla="*/ 287 w 287"/>
                  <a:gd name="T41" fmla="*/ 51 h 421"/>
                  <a:gd name="T42" fmla="*/ 202 w 287"/>
                  <a:gd name="T43" fmla="*/ 5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7" h="421">
                    <a:moveTo>
                      <a:pt x="202" y="5"/>
                    </a:moveTo>
                    <a:cubicBezTo>
                      <a:pt x="195" y="1"/>
                      <a:pt x="187" y="0"/>
                      <a:pt x="179" y="1"/>
                    </a:cubicBezTo>
                    <a:cubicBezTo>
                      <a:pt x="167" y="3"/>
                      <a:pt x="156" y="9"/>
                      <a:pt x="147" y="1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81"/>
                      <a:pt x="13" y="183"/>
                      <a:pt x="11" y="185"/>
                    </a:cubicBezTo>
                    <a:cubicBezTo>
                      <a:pt x="11" y="186"/>
                      <a:pt x="11" y="187"/>
                      <a:pt x="10" y="187"/>
                    </a:cubicBezTo>
                    <a:cubicBezTo>
                      <a:pt x="1" y="203"/>
                      <a:pt x="0" y="222"/>
                      <a:pt x="8" y="236"/>
                    </a:cubicBezTo>
                    <a:cubicBezTo>
                      <a:pt x="10" y="240"/>
                      <a:pt x="13" y="244"/>
                      <a:pt x="16" y="247"/>
                    </a:cubicBezTo>
                    <a:cubicBezTo>
                      <a:pt x="146" y="370"/>
                      <a:pt x="146" y="370"/>
                      <a:pt x="146" y="370"/>
                    </a:cubicBezTo>
                    <a:cubicBezTo>
                      <a:pt x="149" y="372"/>
                      <a:pt x="151" y="374"/>
                      <a:pt x="154" y="375"/>
                    </a:cubicBezTo>
                    <a:cubicBezTo>
                      <a:pt x="181" y="390"/>
                      <a:pt x="208" y="405"/>
                      <a:pt x="235" y="419"/>
                    </a:cubicBezTo>
                    <a:cubicBezTo>
                      <a:pt x="236" y="420"/>
                      <a:pt x="238" y="421"/>
                      <a:pt x="239" y="421"/>
                    </a:cubicBezTo>
                    <a:cubicBezTo>
                      <a:pt x="236" y="420"/>
                      <a:pt x="234" y="418"/>
                      <a:pt x="231" y="416"/>
                    </a:cubicBezTo>
                    <a:cubicBezTo>
                      <a:pt x="101" y="293"/>
                      <a:pt x="101" y="293"/>
                      <a:pt x="101" y="293"/>
                    </a:cubicBezTo>
                    <a:cubicBezTo>
                      <a:pt x="97" y="290"/>
                      <a:pt x="95" y="286"/>
                      <a:pt x="93" y="283"/>
                    </a:cubicBezTo>
                    <a:cubicBezTo>
                      <a:pt x="85" y="268"/>
                      <a:pt x="86" y="249"/>
                      <a:pt x="95" y="234"/>
                    </a:cubicBezTo>
                    <a:cubicBezTo>
                      <a:pt x="95" y="233"/>
                      <a:pt x="96" y="232"/>
                      <a:pt x="96" y="232"/>
                    </a:cubicBezTo>
                    <a:cubicBezTo>
                      <a:pt x="98" y="229"/>
                      <a:pt x="99" y="227"/>
                      <a:pt x="101" y="225"/>
                    </a:cubicBezTo>
                    <a:cubicBezTo>
                      <a:pt x="232" y="66"/>
                      <a:pt x="232" y="66"/>
                      <a:pt x="232" y="66"/>
                    </a:cubicBezTo>
                    <a:cubicBezTo>
                      <a:pt x="241" y="55"/>
                      <a:pt x="252" y="49"/>
                      <a:pt x="263" y="47"/>
                    </a:cubicBezTo>
                    <a:cubicBezTo>
                      <a:pt x="272" y="46"/>
                      <a:pt x="280" y="47"/>
                      <a:pt x="287" y="51"/>
                    </a:cubicBezTo>
                    <a:lnTo>
                      <a:pt x="202" y="5"/>
                    </a:lnTo>
                    <a:close/>
                  </a:path>
                </a:pathLst>
              </a:custGeom>
              <a:solidFill>
                <a:srgbClr val="FEE08C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Group 3"/>
          <p:cNvGrpSpPr/>
          <p:nvPr/>
        </p:nvGrpSpPr>
        <p:grpSpPr>
          <a:xfrm>
            <a:off x="8270071" y="2934323"/>
            <a:ext cx="3617131" cy="967853"/>
            <a:chOff x="8130600" y="2810798"/>
            <a:chExt cx="3856715" cy="967853"/>
          </a:xfrm>
        </p:grpSpPr>
        <p:sp>
          <p:nvSpPr>
            <p:cNvPr id="69" name="TextBox 46"/>
            <p:cNvSpPr txBox="1"/>
            <p:nvPr/>
          </p:nvSpPr>
          <p:spPr>
            <a:xfrm>
              <a:off x="8130600" y="2810798"/>
              <a:ext cx="21658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解决问题需深思熟虑</a:t>
              </a:r>
            </a:p>
          </p:txBody>
        </p:sp>
        <p:sp>
          <p:nvSpPr>
            <p:cNvPr id="70" name="Rectangle 47"/>
            <p:cNvSpPr/>
            <p:nvPr/>
          </p:nvSpPr>
          <p:spPr>
            <a:xfrm>
              <a:off x="8130600" y="3156749"/>
              <a:ext cx="3856715" cy="621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4"/>
          <p:cNvGrpSpPr/>
          <p:nvPr/>
        </p:nvGrpSpPr>
        <p:grpSpPr>
          <a:xfrm>
            <a:off x="326950" y="4011269"/>
            <a:ext cx="3856715" cy="967853"/>
            <a:chOff x="187479" y="3887744"/>
            <a:chExt cx="3856715" cy="967853"/>
          </a:xfrm>
        </p:grpSpPr>
        <p:sp>
          <p:nvSpPr>
            <p:cNvPr id="72" name="TextBox 48"/>
            <p:cNvSpPr txBox="1"/>
            <p:nvPr/>
          </p:nvSpPr>
          <p:spPr>
            <a:xfrm>
              <a:off x="1601237" y="3887744"/>
              <a:ext cx="2441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技能水平尚待进一步加强</a:t>
              </a:r>
            </a:p>
          </p:txBody>
        </p:sp>
        <p:sp>
          <p:nvSpPr>
            <p:cNvPr id="73" name="Rectangle 49"/>
            <p:cNvSpPr/>
            <p:nvPr/>
          </p:nvSpPr>
          <p:spPr>
            <a:xfrm>
              <a:off x="187479" y="4233695"/>
              <a:ext cx="3856715" cy="621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53"/>
          <p:cNvGrpSpPr/>
          <p:nvPr/>
        </p:nvGrpSpPr>
        <p:grpSpPr>
          <a:xfrm>
            <a:off x="1494047" y="1731695"/>
            <a:ext cx="3856715" cy="967853"/>
            <a:chOff x="1251208" y="1633722"/>
            <a:chExt cx="3856715" cy="967853"/>
          </a:xfrm>
        </p:grpSpPr>
        <p:sp>
          <p:nvSpPr>
            <p:cNvPr id="75" name="TextBox 51"/>
            <p:cNvSpPr txBox="1"/>
            <p:nvPr/>
          </p:nvSpPr>
          <p:spPr>
            <a:xfrm>
              <a:off x="2664966" y="1633722"/>
              <a:ext cx="2441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思想认识还需进一步提升</a:t>
              </a:r>
            </a:p>
          </p:txBody>
        </p:sp>
        <p:sp>
          <p:nvSpPr>
            <p:cNvPr id="76" name="Rectangle 52"/>
            <p:cNvSpPr/>
            <p:nvPr/>
          </p:nvSpPr>
          <p:spPr>
            <a:xfrm>
              <a:off x="1251208" y="1979673"/>
              <a:ext cx="3856715" cy="621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752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02483" y="1494401"/>
            <a:ext cx="2869551" cy="4525324"/>
            <a:chOff x="1514159" y="1637520"/>
            <a:chExt cx="3157875" cy="4980016"/>
          </a:xfrm>
        </p:grpSpPr>
        <p:grpSp>
          <p:nvGrpSpPr>
            <p:cNvPr id="8" name="组合 7"/>
            <p:cNvGrpSpPr/>
            <p:nvPr/>
          </p:nvGrpSpPr>
          <p:grpSpPr>
            <a:xfrm>
              <a:off x="1514159" y="1637520"/>
              <a:ext cx="2552700" cy="4980016"/>
              <a:chOff x="4967967" y="2177727"/>
              <a:chExt cx="2552700" cy="4161189"/>
            </a:xfrm>
          </p:grpSpPr>
          <p:sp>
            <p:nvSpPr>
              <p:cNvPr id="9" name="Rectangle 193"/>
              <p:cNvSpPr>
                <a:spLocks noChangeArrowheads="1"/>
              </p:cNvSpPr>
              <p:nvPr/>
            </p:nvSpPr>
            <p:spPr bwMode="auto">
              <a:xfrm>
                <a:off x="6095126" y="3345849"/>
                <a:ext cx="297131" cy="1224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967967" y="5900766"/>
                <a:ext cx="2552700" cy="4381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Rectangle 192"/>
              <p:cNvSpPr>
                <a:spLocks noChangeArrowheads="1"/>
              </p:cNvSpPr>
              <p:nvPr/>
            </p:nvSpPr>
            <p:spPr bwMode="auto">
              <a:xfrm>
                <a:off x="6095127" y="2177727"/>
                <a:ext cx="297131" cy="1224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Rectangle 194"/>
              <p:cNvSpPr>
                <a:spLocks noChangeArrowheads="1"/>
              </p:cNvSpPr>
              <p:nvPr/>
            </p:nvSpPr>
            <p:spPr bwMode="auto">
              <a:xfrm>
                <a:off x="6095127" y="4437178"/>
                <a:ext cx="297131" cy="168231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04440" y="3464266"/>
              <a:ext cx="2867594" cy="594870"/>
              <a:chOff x="4811094" y="3345849"/>
              <a:chExt cx="3162327" cy="706733"/>
            </a:xfrm>
            <a:solidFill>
              <a:srgbClr val="596784"/>
            </a:solidFill>
          </p:grpSpPr>
          <p:sp>
            <p:nvSpPr>
              <p:cNvPr id="14" name="Freeform 190"/>
              <p:cNvSpPr/>
              <p:nvPr/>
            </p:nvSpPr>
            <p:spPr bwMode="auto">
              <a:xfrm>
                <a:off x="4811094" y="3345849"/>
                <a:ext cx="3162327" cy="706733"/>
              </a:xfrm>
              <a:custGeom>
                <a:avLst/>
                <a:gdLst>
                  <a:gd name="T0" fmla="*/ 298 w 298"/>
                  <a:gd name="T1" fmla="*/ 36 h 71"/>
                  <a:gd name="T2" fmla="*/ 256 w 298"/>
                  <a:gd name="T3" fmla="*/ 71 h 71"/>
                  <a:gd name="T4" fmla="*/ 0 w 298"/>
                  <a:gd name="T5" fmla="*/ 71 h 71"/>
                  <a:gd name="T6" fmla="*/ 0 w 298"/>
                  <a:gd name="T7" fmla="*/ 0 h 71"/>
                  <a:gd name="T8" fmla="*/ 256 w 298"/>
                  <a:gd name="T9" fmla="*/ 0 h 71"/>
                  <a:gd name="T10" fmla="*/ 298 w 298"/>
                  <a:gd name="T11" fmla="*/ 3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71">
                    <a:moveTo>
                      <a:pt x="298" y="36"/>
                    </a:moveTo>
                    <a:lnTo>
                      <a:pt x="256" y="71"/>
                    </a:lnTo>
                    <a:lnTo>
                      <a:pt x="0" y="71"/>
                    </a:lnTo>
                    <a:lnTo>
                      <a:pt x="0" y="0"/>
                    </a:lnTo>
                    <a:lnTo>
                      <a:pt x="256" y="0"/>
                    </a:lnTo>
                    <a:lnTo>
                      <a:pt x="298" y="36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 b="1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>
                <a:spLocks noChangeArrowheads="1"/>
              </p:cNvSpPr>
              <p:nvPr/>
            </p:nvSpPr>
            <p:spPr bwMode="auto">
              <a:xfrm flipH="1">
                <a:off x="5007483" y="3586383"/>
                <a:ext cx="2408107" cy="218056"/>
              </a:xfrm>
              <a:prstGeom prst="rect">
                <a:avLst/>
              </a:prstGeom>
              <a:grpFill/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000" b="1" dirty="0">
                    <a:cs typeface="+mn-ea"/>
                    <a:sym typeface="+mn-lt"/>
                  </a:rPr>
                  <a:t>建议二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flipH="1">
              <a:off x="1804440" y="4836321"/>
              <a:ext cx="2867594" cy="594870"/>
              <a:chOff x="4513963" y="4407490"/>
              <a:chExt cx="3162327" cy="706733"/>
            </a:xfrm>
            <a:solidFill>
              <a:srgbClr val="646464"/>
            </a:solidFill>
          </p:grpSpPr>
          <p:sp>
            <p:nvSpPr>
              <p:cNvPr id="17" name="Freeform 191"/>
              <p:cNvSpPr/>
              <p:nvPr/>
            </p:nvSpPr>
            <p:spPr bwMode="auto">
              <a:xfrm>
                <a:off x="4513963" y="4407490"/>
                <a:ext cx="3162327" cy="706733"/>
              </a:xfrm>
              <a:custGeom>
                <a:avLst/>
                <a:gdLst>
                  <a:gd name="T0" fmla="*/ 0 w 298"/>
                  <a:gd name="T1" fmla="*/ 35 h 71"/>
                  <a:gd name="T2" fmla="*/ 43 w 298"/>
                  <a:gd name="T3" fmla="*/ 0 h 71"/>
                  <a:gd name="T4" fmla="*/ 298 w 298"/>
                  <a:gd name="T5" fmla="*/ 0 h 71"/>
                  <a:gd name="T6" fmla="*/ 298 w 298"/>
                  <a:gd name="T7" fmla="*/ 71 h 71"/>
                  <a:gd name="T8" fmla="*/ 43 w 298"/>
                  <a:gd name="T9" fmla="*/ 71 h 71"/>
                  <a:gd name="T10" fmla="*/ 0 w 298"/>
                  <a:gd name="T11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71">
                    <a:moveTo>
                      <a:pt x="0" y="35"/>
                    </a:moveTo>
                    <a:lnTo>
                      <a:pt x="43" y="0"/>
                    </a:lnTo>
                    <a:lnTo>
                      <a:pt x="298" y="0"/>
                    </a:lnTo>
                    <a:lnTo>
                      <a:pt x="298" y="71"/>
                    </a:lnTo>
                    <a:lnTo>
                      <a:pt x="43" y="71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 b="1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>
                <a:spLocks noChangeArrowheads="1"/>
              </p:cNvSpPr>
              <p:nvPr/>
            </p:nvSpPr>
            <p:spPr bwMode="auto">
              <a:xfrm flipH="1">
                <a:off x="5019834" y="4528636"/>
                <a:ext cx="2432370" cy="475641"/>
              </a:xfrm>
              <a:prstGeom prst="rect">
                <a:avLst/>
              </a:prstGeom>
              <a:grpFill/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000" b="1" dirty="0">
                    <a:cs typeface="+mn-ea"/>
                    <a:sym typeface="+mn-lt"/>
                  </a:rPr>
                  <a:t>建议三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flipH="1">
              <a:off x="1804440" y="2092212"/>
              <a:ext cx="2867594" cy="594870"/>
              <a:chOff x="4513963" y="2355144"/>
              <a:chExt cx="3162327" cy="706733"/>
            </a:xfrm>
            <a:solidFill>
              <a:srgbClr val="FFB407"/>
            </a:solidFill>
          </p:grpSpPr>
          <p:sp>
            <p:nvSpPr>
              <p:cNvPr id="20" name="Freeform 191"/>
              <p:cNvSpPr/>
              <p:nvPr/>
            </p:nvSpPr>
            <p:spPr bwMode="auto">
              <a:xfrm>
                <a:off x="4513963" y="2355144"/>
                <a:ext cx="3162327" cy="706733"/>
              </a:xfrm>
              <a:custGeom>
                <a:avLst/>
                <a:gdLst>
                  <a:gd name="T0" fmla="*/ 0 w 298"/>
                  <a:gd name="T1" fmla="*/ 35 h 71"/>
                  <a:gd name="T2" fmla="*/ 43 w 298"/>
                  <a:gd name="T3" fmla="*/ 0 h 71"/>
                  <a:gd name="T4" fmla="*/ 298 w 298"/>
                  <a:gd name="T5" fmla="*/ 0 h 71"/>
                  <a:gd name="T6" fmla="*/ 298 w 298"/>
                  <a:gd name="T7" fmla="*/ 71 h 71"/>
                  <a:gd name="T8" fmla="*/ 43 w 298"/>
                  <a:gd name="T9" fmla="*/ 71 h 71"/>
                  <a:gd name="T10" fmla="*/ 0 w 298"/>
                  <a:gd name="T11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71">
                    <a:moveTo>
                      <a:pt x="0" y="35"/>
                    </a:moveTo>
                    <a:lnTo>
                      <a:pt x="43" y="0"/>
                    </a:lnTo>
                    <a:lnTo>
                      <a:pt x="298" y="0"/>
                    </a:lnTo>
                    <a:lnTo>
                      <a:pt x="298" y="71"/>
                    </a:lnTo>
                    <a:lnTo>
                      <a:pt x="43" y="71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000" b="1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>
                <a:spLocks noChangeArrowheads="1"/>
              </p:cNvSpPr>
              <p:nvPr/>
            </p:nvSpPr>
            <p:spPr bwMode="auto">
              <a:xfrm flipH="1">
                <a:off x="5115077" y="2355144"/>
                <a:ext cx="2419534" cy="636066"/>
              </a:xfrm>
              <a:prstGeom prst="rect">
                <a:avLst/>
              </a:prstGeom>
              <a:grpFill/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lt1"/>
                    </a:solidFill>
                    <a:cs typeface="+mn-ea"/>
                    <a:sym typeface="+mn-lt"/>
                  </a:rPr>
                  <a:t>建议一</a:t>
                </a:r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5121505" y="1797373"/>
            <a:ext cx="5448028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23939" y="4273795"/>
            <a:ext cx="5448028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23938" y="3035584"/>
            <a:ext cx="5443161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0940"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5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289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平行四边形 77"/>
          <p:cNvSpPr/>
          <p:nvPr/>
        </p:nvSpPr>
        <p:spPr>
          <a:xfrm>
            <a:off x="1399902" y="3366273"/>
            <a:ext cx="2450958" cy="2451008"/>
          </a:xfrm>
          <a:prstGeom prst="parallelogram">
            <a:avLst/>
          </a:prstGeom>
          <a:solidFill>
            <a:srgbClr val="FFB407"/>
          </a:solidFill>
          <a:ln w="28575">
            <a:solidFill>
              <a:schemeClr val="bg1"/>
            </a:solidFill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79" name="TextBox 2"/>
          <p:cNvSpPr txBox="1"/>
          <p:nvPr/>
        </p:nvSpPr>
        <p:spPr>
          <a:xfrm>
            <a:off x="1528719" y="4282420"/>
            <a:ext cx="2001441" cy="1059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400" b="1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400" b="1" spc="3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spc="3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4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1399901" y="1409931"/>
            <a:ext cx="2450960" cy="2451600"/>
          </a:xfrm>
          <a:prstGeom prst="parallelogram">
            <a:avLst/>
          </a:prstGeom>
          <a:solidFill>
            <a:srgbClr val="596784"/>
          </a:solidFill>
          <a:ln w="28575">
            <a:solidFill>
              <a:schemeClr val="bg1"/>
            </a:solidFill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815720" y="1909313"/>
            <a:ext cx="576472" cy="576785"/>
          </a:xfrm>
          <a:prstGeom prst="ellipse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5392710" y="2214144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标题 11"/>
          <p:cNvSpPr txBox="1">
            <a:spLocks/>
          </p:cNvSpPr>
          <p:nvPr/>
        </p:nvSpPr>
        <p:spPr>
          <a:xfrm>
            <a:off x="6421981" y="1993557"/>
            <a:ext cx="4337678" cy="796652"/>
          </a:xfrm>
          <a:prstGeom prst="rect">
            <a:avLst/>
          </a:prstGeom>
        </p:spPr>
        <p:txBody>
          <a:bodyPr lIns="91416" tIns="45708" rIns="91416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4815721" y="2629393"/>
            <a:ext cx="576472" cy="576785"/>
          </a:xfrm>
          <a:prstGeom prst="ellipse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5392710" y="2934224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标题 11"/>
          <p:cNvSpPr txBox="1">
            <a:spLocks/>
          </p:cNvSpPr>
          <p:nvPr/>
        </p:nvSpPr>
        <p:spPr>
          <a:xfrm>
            <a:off x="6421982" y="2713637"/>
            <a:ext cx="4337678" cy="796652"/>
          </a:xfrm>
          <a:prstGeom prst="rect">
            <a:avLst/>
          </a:prstGeom>
        </p:spPr>
        <p:txBody>
          <a:bodyPr lIns="91416" tIns="45708" rIns="91416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815721" y="3366273"/>
            <a:ext cx="576472" cy="576785"/>
          </a:xfrm>
          <a:prstGeom prst="ellipse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392710" y="3671104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标题 11"/>
          <p:cNvSpPr txBox="1">
            <a:spLocks/>
          </p:cNvSpPr>
          <p:nvPr/>
        </p:nvSpPr>
        <p:spPr>
          <a:xfrm>
            <a:off x="6421982" y="3450517"/>
            <a:ext cx="4337678" cy="796652"/>
          </a:xfrm>
          <a:prstGeom prst="rect">
            <a:avLst/>
          </a:prstGeom>
        </p:spPr>
        <p:txBody>
          <a:bodyPr lIns="91416" tIns="45708" rIns="91416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815723" y="4086353"/>
            <a:ext cx="576472" cy="576785"/>
          </a:xfrm>
          <a:prstGeom prst="ellipse">
            <a:avLst/>
          </a:prstGeom>
          <a:solidFill>
            <a:srgbClr val="FFB407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4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5392712" y="4391184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标题 11"/>
          <p:cNvSpPr txBox="1">
            <a:spLocks/>
          </p:cNvSpPr>
          <p:nvPr/>
        </p:nvSpPr>
        <p:spPr>
          <a:xfrm>
            <a:off x="6421982" y="4170597"/>
            <a:ext cx="4337678" cy="796652"/>
          </a:xfrm>
          <a:prstGeom prst="rect">
            <a:avLst/>
          </a:prstGeom>
        </p:spPr>
        <p:txBody>
          <a:bodyPr lIns="91416" tIns="45708" rIns="91416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4815721" y="4806433"/>
            <a:ext cx="576472" cy="576785"/>
          </a:xfrm>
          <a:prstGeom prst="ellipse">
            <a:avLst/>
          </a:prstGeom>
          <a:solidFill>
            <a:srgbClr val="596784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5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5392710" y="5111264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标题 11"/>
          <p:cNvSpPr txBox="1">
            <a:spLocks/>
          </p:cNvSpPr>
          <p:nvPr/>
        </p:nvSpPr>
        <p:spPr>
          <a:xfrm>
            <a:off x="6421982" y="4890677"/>
            <a:ext cx="4337678" cy="796652"/>
          </a:xfrm>
          <a:prstGeom prst="rect">
            <a:avLst/>
          </a:prstGeom>
        </p:spPr>
        <p:txBody>
          <a:bodyPr lIns="91416" tIns="45708" rIns="91416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Freeform 323"/>
          <p:cNvSpPr>
            <a:spLocks/>
          </p:cNvSpPr>
          <p:nvPr/>
        </p:nvSpPr>
        <p:spPr bwMode="auto">
          <a:xfrm>
            <a:off x="2025568" y="1977591"/>
            <a:ext cx="1194525" cy="1194525"/>
          </a:xfrm>
          <a:custGeom>
            <a:avLst/>
            <a:gdLst>
              <a:gd name="T0" fmla="*/ 250 w 288"/>
              <a:gd name="T1" fmla="*/ 220 h 287"/>
              <a:gd name="T2" fmla="*/ 169 w 288"/>
              <a:gd name="T3" fmla="*/ 191 h 287"/>
              <a:gd name="T4" fmla="*/ 197 w 288"/>
              <a:gd name="T5" fmla="*/ 136 h 287"/>
              <a:gd name="T6" fmla="*/ 197 w 288"/>
              <a:gd name="T7" fmla="*/ 135 h 287"/>
              <a:gd name="T8" fmla="*/ 204 w 288"/>
              <a:gd name="T9" fmla="*/ 134 h 287"/>
              <a:gd name="T10" fmla="*/ 211 w 288"/>
              <a:gd name="T11" fmla="*/ 107 h 287"/>
              <a:gd name="T12" fmla="*/ 206 w 288"/>
              <a:gd name="T13" fmla="*/ 96 h 287"/>
              <a:gd name="T14" fmla="*/ 205 w 288"/>
              <a:gd name="T15" fmla="*/ 96 h 287"/>
              <a:gd name="T16" fmla="*/ 205 w 288"/>
              <a:gd name="T17" fmla="*/ 93 h 287"/>
              <a:gd name="T18" fmla="*/ 205 w 288"/>
              <a:gd name="T19" fmla="*/ 54 h 287"/>
              <a:gd name="T20" fmla="*/ 193 w 288"/>
              <a:gd name="T21" fmla="*/ 25 h 287"/>
              <a:gd name="T22" fmla="*/ 160 w 288"/>
              <a:gd name="T23" fmla="*/ 8 h 287"/>
              <a:gd name="T24" fmla="*/ 120 w 288"/>
              <a:gd name="T25" fmla="*/ 4 h 287"/>
              <a:gd name="T26" fmla="*/ 103 w 288"/>
              <a:gd name="T27" fmla="*/ 22 h 287"/>
              <a:gd name="T28" fmla="*/ 83 w 288"/>
              <a:gd name="T29" fmla="*/ 54 h 287"/>
              <a:gd name="T30" fmla="*/ 82 w 288"/>
              <a:gd name="T31" fmla="*/ 93 h 287"/>
              <a:gd name="T32" fmla="*/ 82 w 288"/>
              <a:gd name="T33" fmla="*/ 96 h 287"/>
              <a:gd name="T34" fmla="*/ 82 w 288"/>
              <a:gd name="T35" fmla="*/ 96 h 287"/>
              <a:gd name="T36" fmla="*/ 76 w 288"/>
              <a:gd name="T37" fmla="*/ 107 h 287"/>
              <a:gd name="T38" fmla="*/ 83 w 288"/>
              <a:gd name="T39" fmla="*/ 134 h 287"/>
              <a:gd name="T40" fmla="*/ 90 w 288"/>
              <a:gd name="T41" fmla="*/ 135 h 287"/>
              <a:gd name="T42" fmla="*/ 90 w 288"/>
              <a:gd name="T43" fmla="*/ 136 h 287"/>
              <a:gd name="T44" fmla="*/ 118 w 288"/>
              <a:gd name="T45" fmla="*/ 191 h 287"/>
              <a:gd name="T46" fmla="*/ 38 w 288"/>
              <a:gd name="T47" fmla="*/ 220 h 287"/>
              <a:gd name="T48" fmla="*/ 0 w 288"/>
              <a:gd name="T49" fmla="*/ 256 h 287"/>
              <a:gd name="T50" fmla="*/ 0 w 288"/>
              <a:gd name="T51" fmla="*/ 287 h 287"/>
              <a:gd name="T52" fmla="*/ 288 w 288"/>
              <a:gd name="T53" fmla="*/ 287 h 287"/>
              <a:gd name="T54" fmla="*/ 288 w 288"/>
              <a:gd name="T55" fmla="*/ 256 h 287"/>
              <a:gd name="T56" fmla="*/ 250 w 288"/>
              <a:gd name="T57" fmla="*/ 22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5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761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>
            <a:grpSpLocks noChangeAspect="1"/>
          </p:cNvGrpSpPr>
          <p:nvPr/>
        </p:nvGrpSpPr>
        <p:grpSpPr>
          <a:xfrm rot="16200000">
            <a:off x="5393827" y="1396895"/>
            <a:ext cx="1071325" cy="1067882"/>
            <a:chOff x="3395261" y="1209491"/>
            <a:chExt cx="1073298" cy="1069851"/>
          </a:xfrm>
          <a:solidFill>
            <a:srgbClr val="596784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 rot="5400000">
              <a:off x="3688502" y="1544353"/>
              <a:ext cx="635619" cy="4625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391612" y="2546511"/>
            <a:ext cx="1074776" cy="1071325"/>
            <a:chOff x="4254365" y="1910376"/>
            <a:chExt cx="1300156" cy="1295980"/>
          </a:xfrm>
          <a:solidFill>
            <a:srgbClr val="FFB407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9"/>
            <p:cNvSpPr txBox="1">
              <a:spLocks noChangeArrowheads="1"/>
            </p:cNvSpPr>
            <p:nvPr/>
          </p:nvSpPr>
          <p:spPr bwMode="auto">
            <a:xfrm>
              <a:off x="4579440" y="2217005"/>
              <a:ext cx="650004" cy="558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文本框 34"/>
          <p:cNvSpPr>
            <a:spLocks noChangeArrowheads="1"/>
          </p:cNvSpPr>
          <p:nvPr/>
        </p:nvSpPr>
        <p:spPr bwMode="auto">
          <a:xfrm>
            <a:off x="1538655" y="2640606"/>
            <a:ext cx="3213229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4"/>
          <p:cNvSpPr>
            <a:spLocks noChangeArrowheads="1"/>
          </p:cNvSpPr>
          <p:nvPr/>
        </p:nvSpPr>
        <p:spPr bwMode="auto">
          <a:xfrm>
            <a:off x="7106116" y="1584599"/>
            <a:ext cx="3456435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34"/>
          <p:cNvSpPr>
            <a:spLocks noChangeArrowheads="1"/>
          </p:cNvSpPr>
          <p:nvPr/>
        </p:nvSpPr>
        <p:spPr bwMode="auto">
          <a:xfrm>
            <a:off x="1384301" y="4917117"/>
            <a:ext cx="33675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>
            <a:grpSpLocks noChangeAspect="1"/>
          </p:cNvGrpSpPr>
          <p:nvPr/>
        </p:nvGrpSpPr>
        <p:grpSpPr>
          <a:xfrm flipH="1">
            <a:off x="5391612" y="3697849"/>
            <a:ext cx="1074776" cy="1071325"/>
            <a:chOff x="4254365" y="1910376"/>
            <a:chExt cx="1300156" cy="1295980"/>
          </a:xfrm>
          <a:solidFill>
            <a:srgbClr val="596784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9"/>
            <p:cNvSpPr txBox="1">
              <a:spLocks noChangeArrowheads="1"/>
            </p:cNvSpPr>
            <p:nvPr/>
          </p:nvSpPr>
          <p:spPr bwMode="auto">
            <a:xfrm>
              <a:off x="4541778" y="2217005"/>
              <a:ext cx="650004" cy="558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文本框 34"/>
          <p:cNvSpPr>
            <a:spLocks noChangeArrowheads="1"/>
          </p:cNvSpPr>
          <p:nvPr/>
        </p:nvSpPr>
        <p:spPr bwMode="auto">
          <a:xfrm>
            <a:off x="7106116" y="3871206"/>
            <a:ext cx="332460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5394250" y="4850942"/>
            <a:ext cx="1070596" cy="1067083"/>
            <a:chOff x="3111668" y="2944827"/>
            <a:chExt cx="1640481" cy="1635098"/>
          </a:xfrm>
          <a:solidFill>
            <a:srgbClr val="FFB407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7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9"/>
            <p:cNvSpPr txBox="1">
              <a:spLocks noChangeArrowheads="1"/>
            </p:cNvSpPr>
            <p:nvPr/>
          </p:nvSpPr>
          <p:spPr bwMode="auto">
            <a:xfrm rot="5400000">
              <a:off x="3600914" y="3408671"/>
              <a:ext cx="823350" cy="7074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26915" y="720231"/>
            <a:ext cx="11011994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4446" y="-8220"/>
            <a:ext cx="666734" cy="855043"/>
          </a:xfrm>
          <a:prstGeom prst="rect">
            <a:avLst/>
          </a:prstGeom>
          <a:solidFill>
            <a:srgbClr val="596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9FE3F12-EF2B-4C2B-8DA1-3D9B6D947A7C}"/>
              </a:ext>
            </a:extLst>
          </p:cNvPr>
          <p:cNvSpPr txBox="1"/>
          <p:nvPr/>
        </p:nvSpPr>
        <p:spPr>
          <a:xfrm>
            <a:off x="1220641" y="49630"/>
            <a:ext cx="3711272" cy="617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554B4F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TextBox 48"/>
          <p:cNvSpPr txBox="1"/>
          <p:nvPr/>
        </p:nvSpPr>
        <p:spPr>
          <a:xfrm>
            <a:off x="394446" y="16321"/>
            <a:ext cx="666734" cy="749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282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03546B-9EEC-4495-8086-6640805AE27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转正述职PPT模板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DCu6ZKDmokTmIEAAAFEQAAHQAAAHVuaXZlcnNhbC9jb21tb25fbWVzc2FnZXMubG5nrVhtb9s2EP5eoP+BEFBgA7a0HdCiGBIHtMTYRGTJleg42TAIjMTYRCgx1Yvb7NN+zX7YfsmOlJ3EfYGkJIBtmJTvuePdPXdHHx5/yRXaiLKSujhy3h68cZAoUp3JYnXkLNjJrx8cVNW8yLjShThyCu2g49HLF4eKF6uGrwR8f/kCocNcVBUsq5FZ3a+RzI6c+Thxw9kcBxeJH07CZEwnzsjV+Q0vbpGvV/qn395/+PL23fufD19v5frAxDPs+/tAyCK9e9MDKGBR6CeARvwkIOfMGZnPYXLhgvk0IM5o+2WY9DwiZ87IfHbKLaKIBCyJfeqRhMZJEDLrC58w4jmjC92gNd8IVGu0keIzqtcC4ljLUqBKycw+SDVsFI3oUuaFM0yDJCIxi6jLaBg4o1iX5e0vFpY39VqXoK5Cmaz4pRKZ1QkZY5/flKIC1byGjELwqtcSfqlzLouDTtURXtJgkrAw9OOEBN5uxxmRIkNeyY2agSgRjkkEACWvRPkI2cRmmRVHWKlhCFM6mfrwZsaEqVytFbzroXbMCcRgLoouKcgREkF2xfEyjDzjNFCFOLrhVfVZl9lefjwMVBcwDdwQUtBlD8CZwdgBQ4wl1I2yFGndBTYjcYwnJBmH55DIwLtwiER4CnQ7HSJxQWKgCIm7ZAJ8RifYJLyh2C7/d/xKuUlndYt4moKccd9G6qaCHeNSYIFlWnUwTE1MPi4gbBT7P6BxiwretauV3Aiwo8xE2akIKotLPJNFHxf0j+QEU594CaSVFy4TZkue0ZjzW1ToGvFsw4tUoEuR8gZy/RaeZTKzz0ycrf5Pjfwb8XpbVV5tC1LgkfNXQ+3Zq2HfMaupwKa6FvlN3aXaOGxr/mOsMDn9QxP6HP1x+mOXBDii4fNEppJ5o9qq++T43Fk2NEadRjzRU/2j9dyWxG1tHVMoWGOp+0sQ6Kamf0ADVP2laHACiuZtiYYaTourATqDcAsQaPRYjDNw1Z4JZ+DCAfJLMo4pg9loKS4rWXeOHZaNbYC+H9oU5jwlanFPxktxpWHCUYJv2ukDupCNdGdAHww3e62CUeaDyQEArtrkAUglc7A/64G5mJGdB9oCv3eSpW5UZsmr5LUt8uDbJhffjk1Xpc7truLVLnnbJnP8FCvaw0Wt0vmA9n/Hv97xeUC/x0cpJjhyp4mLA5eYQd9wVfUUAgoYV/gsTnw8NuLAhZzX6Rqa6ZVuiqwnUDure+QEA9j2zLHgZbr+759/e2J8ZUm7i7a7vw8CAWKbKkjuwP4MdC2qv7pAGB7vy9lFH6nt3WYn1/Oqwyhk4bPcIXjbWnKdw9ZBt15I8m3QMGPYnc6AB7FNe92UMLoNQZjh6BRqmZ3CndGMl9dQCJnWahCKdbVJwHqY9vvrZVMrWYghsk9rJebAjM4T7Hn2rg3kUzK9bntmBjeKdHvpVnDp7gvmTnEAdfYrPJHJeiCgbU27KgREb9f3NN9826nuVpX9w+Lw9YP/L/4HUEsDBBQAAgAIAMK7pkoIfgsjKQMAAIYMAAAnAAAAdW5pdmVyc2FsL2ZsYXNoX3B1Ymxpc2hpbmdfc2V0dGluZ3MueG1s1VfdbtowFL7nKSxPvSxpO7p2KKGqCmjVWkCFbe1VZWJDrDp2FttQerWn2YPtSXYcAwW169IfpE0IEZ+f7/yfmPDoNhVownLNlYzwbnUHIyZjRbkcR/jLoL19iJE2RFIilGQRlgqjo0YlzOxQcJ30mTEgqhHASF3PTIQTY7J6EEyn0yrXWe64SlgD+LoaqzTIcqaZNCwPMkFm8GNmGdN4jlACAL6pknO1RqWCUOiRzhW1giFOwXPJXVBEtAXRCQ682JDEN+NcWUlPlFA5ysfDCL87PHafhYyHavKUSZcT3QCiI5s6oZQ7L4jo8zuGEsbHCbh7UMNoyqlJIrxXcyggHTxEKbB96MShnCjIgTRz+JQZQokh/ujtGXZr9ILgSXQmScrjAXCQiz/CzcH1p6te6+LstPP5etDtng1Oe96JQidYxwmDdUMhOKRsHrOlnZAYQ+IE/AadERGahcEqaSE2UnLNOXdGQyUg94UWtFE6ZLRDUrZSjf4Nl22Q3MVoBIGIWYSPc04ERtwQweOlsrZDbbgpqt5elUSABe3J0Hkf35v32YkTkmu26taCo13O48Y3ZQVFM2WR4DcMGYUgfpvCU8LQanHQKFdpQYX2MUgLDhYnnE0ZPSpyOgf8k6ErMJFa0IRezQQz3sJ3y+/QkI1UDriMTKCzgc61x68+CzgjWt+DkoWPW/2z02br+rTTbF1uuQAJnRAZPxMcCs7SzGwEn8yQVGahB+mIidWsKArltOCVia368jJonlrhy/zWxViB3mBJNmPlOYX5qwelzSZkUgyiG64CGkaQQ0k8JjBiWBdcWlYWMCYSKSlmiMSw1rQb6wlXVgPFD7CH1i/30OsjLovTGFYbWMwpy0tB7uzuva/tfzg4/FivBr9+/Nx+Umm+8HuCOHN+4588ufKXa//hNgwDt6UfX9omt//mzu5dtL6WyWundTkoVdJWvxRct4xU93MZqQv/kumtvGBKuQBLaeyHDNaS4Ck3jL5li72gTV71bvc9tpk22WDMrxmN/yZkf1peE9fuhWHw6MXVcVIueQqJcCtxedtt7Nd24Kb5KKtSAbT1/w6Nym9QSwMEFAACAAgAwrumSmvhO+C8AgAAWgoAACEAAAB1bml2ZXJzYWwvZmxhc2hfc2tpbl9zZXR0aW5ncy54bWyVVm1P2zAQ/r5fUXXfCXstk0wlKJ2ExAYaiO9Ock2sOnZkO2X99/MrsdukzXJCwnfP4zvfGyC5JWz5YTZDBadcPINShFXSaIJuRsrred4pxdlFwZkCpi4YFw2m8+XHn/ZDmUWeY/EdiKmcDS6gd7Ow3xSK9/FtYWSMUPCmxWz/wCt+keNiWwnesfJsaPW+BUEJ22rk5Y/Faj3qgBKp7hU0SUzrKyPTKK0AKcGE9H1t5CyL4hxo8HRpv4mc3tXp1x/QdkQSZWk3n4yM0VpcQZrkqxsj43imb0+rsjBymqDgr9LQL5+NjEIp3oNIL7/7amSUwduu/Z8eaQWvTEJTzukivnMox6UePxPVpZGzBPMg4+hsFXx67FvvIpD/NZ57ZMZVcPpk8nqwEEzRcwpLJTpAWTg5m6z522On9HzAcoOp1IBY1YOedNBPuJPhmlTX4/7AG2FlBPKKHvHKadfAysUbAVN9j1+tbu2qiON710UBCth5ZRRhr+yRv3Vaj5CRskc+U1LCI6P7I/ihxXFCiW+xL+bp7GsrMKyPIV/hFKzG04MZXBm59oqAaXgJS7MO9LLGinD2QhowxUOZNbnIsqPQEMM7UlnGL4PL9/ZNEmUHBt9ww+2FFFEUhrrOhqp3dRy5OaY96WuaNqX709A/0Z1nSm/y6zlWChd1o18r5zPP06OincyzYYZPDoh7tuERx/oeIzVYbEG8cE6numFcgZx6PXcDNgZHWZQDlA0nGflLhrLPuiYHsdZFIxCaJ9U5XE2qmuof9UrgDcpg9GUZsTqqqvV9DJP35owUvgUAi6IODeAOztJ0VBEKOwgLIFLYF489DUndo2PtdqMeYKPiPeE1Bx0ZAaKW9Puib5UYlxoGCK86rmGGs0xoe4VzaZ+WzH9Yxf0YJcs57DTTfLF7p/DNlNys7cc51ErzP+U/UEsDBBQAAgAIAMK7pko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MK7pko7+1NPnQEAACQGAAAfAAAAdW5pdmVyc2FsL2h0bWxfc2tpbl9zZXR0aW5ncy5qc42UTW+DMAyG7/0VKLtOVffZbbdq7aRJPUxab9MOgboUNcRRCKys6n8fTr8IhLXxhbw8eh0b4k0vqBaLWPASbOyz3X+4e6sBaUbncO3qokNPSWdKQwbScJOgnCUpiEQCa5DFweEob0+Ez59J6x2WnyKZQ1bzY0hvFlxkdVx5LLRHyzxa4dF+PNral/jXqWxf1a6iWrfD3BiU/QilqVrVl6hTbhl29WZXvcAGjAXoM+iCR+CYDu3qIk+OD0OKOhdhqrgspxhjP+TRKtaYy3lX/mWpQFcffLUDBs/D14ljJ5LMvBtIm4knTxTdJP1UGezzPk4ovLDgIYia78Cuf1DHuF1Qgy6SLDEHenRDUacVj6HVpacRhYvJyqvVzSFFmzOwNjvi7pbCIQQvQbesxvcUDogqVxd8QKUxpo600HbPj6hAPk9kvE89oPBydFiy7ereqVB7/DFzrhA2rtDSd/vSrslxwbU33pubNdJOfWmFT5Q+ET2JlQ8sjqJzHNMcJLT/Chg3hkfLtJoP1Wys+sD1CvQMUVTn/z4zWpupets/UEsDBBQAAgAIAMK7pko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MK7pkoOFDO8fAAAAH0AAAAcAAAAdW5pdmVyc2FsL2xvY2FsX3NldHRpbmdzLnhtbLOxr8jNUShLLSrOzM+zVTLUM1BSSM1Lzk/JzEu3VQoNcdO1UFIoLknMS0nMyc9LtVXKy1dSsLfjssnJT07MCU4tKQEqLFYoyEmsTC0KSc0FMkpS/RJzgSqf7ZnyfMmuZ9Pan6/Yr6CRnF9Qqamgq+ALNDotMzVFSd+OCw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wrumSq0N974ZCQAACyUAACkAAAB1bml2ZXJzYWwvc2tpbl9jdXN0b21pemF0aW9uX3NldHRpbmdzLnhtbLVa627juBX+36cgHCywBYr4Il8Ljwpd6EQYR/ZammSmRWEoNhMLkUVXoj2ThX/0X1+g6BMUi/5pH2BRoO9SoLt9jB5Ski0psiPNTM1JMDrkd87huZJyhuGT62vbkNG1+73DXOpbhDHXfwzlXyA0XFCPBtOAhIQJQpaEfGdN3tT+8/cf/vuPHxvNGgqZ4y+dYPmm9uB4IalFkASEXJi43zJG/csF9Rnx2aVPg7Xj1dDO8bbAaiQ+tfrrQLojQQXYg7MgeWE9nY9XURlJA42PQsyCrjeO/zymj/Ty3lk8PQZ06y8PSKnNRyFy9bwhgef6T2U25LkhMxhZFygn9fgogdqA+0Jy1K2L+TgP9Jx74pU2ew6WF1geuXNDl6WQapuPQuTGeSRFlj8jDBwGMoq8hfk4g2HkEzusxiofxas955kEVdWim+2mYhBtAvrIrVwEaw34OA/zqLOEvD9g+hof5zF8c1xcmT1lDKa3+EjWDeupoiLqTj1feCJGd66/pB8N/4HGwKTgaHw2lBsoUgD1e0pf78MTxEoL9dq4hftIxx0N5gaSPpA0mNNbTW1Yz7GI+AZkAUWmmOuwnpl9CTD8kATM8JfkkyxlV6ensju4CsD8sC6Uu20+9onUvd7mA7WbnV4H71uKJEldpHX0pt7Y93qDntJEuNHuNKS92m9JLQk1O53moLtv9lodCZ5Ggy5waeNBF7V77XZL37dwC9BIUVS9pe170qDZVEAa7g+0/Wik9hoN1Gw2pba+73SlkdpAsFoCHorU5waUdEmVuntFVZp9CY20kTpq77GOu1oH9Vu422js26oqNRpH4x53lzbXkVp6O4k5X2FY6ILC2WO0ZYNruNgGASy2yRqinBF074TEFP3up3/++ee//vjTX/7089/+hb5d0M3zL6NIBgxvpAnk0DEz1ENq8OYpF/Aa1sVMJoPSTblkS5UvoviJd1cGKYp7BVy6qcoXPfEpC4tlQUzDOAc60VbLqHnsq/JFY9DT8FlBBY1VvsB9PsrDkkYnX0Q9tRQy1VpBUfGpgDuKfN0iJ5qrfKE0+TgHzXdX+aKv8HEek2uvoGOPj9dBol3IFxIvAa2zy180WPkiKplnUfkOW8Z6RS22jKNf9FjQsMFHKdChyZbxUmw2sX89tzB+zNeS4RqkgHPTxSUmCZZTda5NbqaK+WE+nlxN5qpxVZO1KCsRT8tvW93+p2anC5UrxpXkZN0o43GWFxLMOo1yvEx7NhnPgSEez0383q7J/Hdl6OSdPTZMXJPj/1RmMJ3h25rMf5eBvpvNsGnPrbGh47lhzc2JLewyxjbWa/IHukUrZ0cQo2jnko+IrQiC8uwGBIWeuxQTvGS7/paUkKdPbhTDnM+wZc8MzTYmZk22aBA8/0pwdrZsBcGzckK0dEPn3iNLIRZCRMzz8gLSxd0QwT+2cmElXTuuf1lG+ky5M8yruT2ZjK05NvWEUpOxv0R64HBJ1RnNFAvPgEcAbTn4PPhcRJ/ggBTPq8zk2ri6HsOPzRW5dh9XHvywz9BmisElU+KXAELg4BlEnWXdTWY6tyEIRA7aOGH4kQbLTNCkXVeCt2FqEwhNzU7xtzmbhDc43vUXEDpkwUrwu8GWpVzhuTp5DzEOuTmpCJq8hZR8WxH0AVuQQ9gqATOVW+NK4RnB0zBJkCQHFw6Pd+8ZOYsF4Lg1dy7dhkDhFoY0EdkYXlaWZOHv3oEjDWV8ItsjxmBs8fTo7gioEiyhzZWQBWVIwzqPru/eGb+djxRjjPU5hJs+uZvbokpyoWvnGfmUIWe5c/wFnG/JwtlCJjzD3NJdijnueaHCH7bu98hhcf35Ji5dpo7ff/MZKmUKXoFmcF4GYXBM2bDXpHOzxTv4TEV4rJ/UoowBPlsFS8OmMjMmX8dFobveelGV/hqOOihX1Vmv6vHl9irvtv+DMlZUglUDKprq0kogDJ2Ytxxonl4loGGOQNw0qudQ8PkttRIDcxLzMCn6Aja3YLmMIrdg0Wos7rBqGTYctu7IPb99lACLXI28Vuxvfkf0CFzSD6l6Tx4onJc84uyigwz0LuH+Ml5OHZUyrcU27DEobgLPxyiogKvnrvkdqhzbdzc4MUXUDTL7uaNbbymy23OfREcAO2/X5OU57CGga0H1nDCJ66gp/eYLFYm2OIvkTqsdIA4JWtpXqfz8Io9ZWJlp13NNMTXMbxQ8n73yOMgObpOxbc3Hiso5QJqsHbZYQRd+4Pe88ryiG4GORwrwizdvESdYrP79xx/Ks8npE1FRTP11VT6Q/Lxq4gO/35mUkfD3JfjYipqFioeSwPhClUDL369sAwL0q1xZnKgtremav+IqJRpSIHajYtuKdn0DWWKJpKDbAM6CFZncKLO3UPjEWb8m3zjBExROm1KvKiNheR6brLIOxyvulnmuTyrCv7gT8c3bxnSu6Lq4+0OOeu7iKWq/S7jAxK/5kEcfq/DTrhUTqnOOJVm6rDpP0dySqgUlIXo+FoRdYa87EI4vVDwHajjLvJ/xWUC9KX+z9fJVLizgL+IgjGUW8Ct98pReEa7ox9h3svhydVhPk/JLp6DDlB8WY5ZZWn71jOfOMs03puQX3lIP+oIWbSfFOkvPozRNFW9+0wIOtBeawzUrnkqpfiTm15vkE3uxPkXMr7d4T5nAve6lTvmpNDR5Hac6QZpexnewhviiSsVrkqfsGq7BmL+WDVMbiQnZlWu6JLLojba7JnE6c1pa4foJjYf+4fhywzH3z2LbIf/aITNxDN/6+fgdMpd55HRwi31ACqZNLZ6LMiBeU5QC0dcHeWNEVMSeN+RNDS4izmLFK31YQzGPNzVuzuN3kkW4TVLPeDlLIaM/YzgLXYt6Lsp5JZE+r+LVRNEo2c+DhvUXdhrWz3loGLM97UB/u74nAYYYcKHKxR7KEtPLV8mrsFtxIs3hTsymGbAV8PbhjpRkQoqQCSxxrEqyJXpIz8PZkrke2ZGkVKUIKeOc3/8whOw4H9wKG5MHlg7vmFI5C+Jad4zFbA1M0U+ixI0sLSQ3UzHpmHMfit0XVKuk+Rx1LGhHSZnm4Z6u0JTlvF4vEAVrT1l/WE+3WahRL75lzdMACvxO/r3T/wBQSwMEFAACAAgAwrumSojFTlH+DgAA2BkAABcAAAB1bml2ZXJzYWwvdW5pdmVyc2FsLnBuZ+1ZaVdTV9uOWrW1VdpaQIGQKlocQVFEQIgDQ7UCRkJRhqQ4VImECBiGYIi2j0VESBUrBcQoeYEMGAZDAoEQCw+mFoHG5CRADKkoCAkhIBkIyYHn4PP+gPfb+8UP+zprn3XWfV1r73tf933WzjsWHrpyhdMKGAy28vC3QcdhsMUANL7/eBn0prg4Gw49FqUdDz0I4/S4jEGTj84dCDsAg9VTP7UlLIXmn1z89mQaDOawcWEsOnx8wyQMthZ/OOgAOhOjUxHyTw+D4hREJOKK3ZOWpQTj3YMENOrzmIfXHFZUDH5uf+fF0n6HA8oXx+1tuQ+u31h/47jDjRrKr5xtDoKDm/EKZLfe3D3RiElrvX34nW9/eQkZnrlzl7u7r2/JmzflW895+Wz7RiqaM9Z2Nqe9dUBQbFNDHXbIuHu+aZB8Tjbi8uQfDbeQoEHaee1TRw/FdOXYETQFNCq6loY4Qtpd0FfjV8ZLf2NwJGOSdhjsyQnvS2FdDM4rreQgNCPRKHOWSgbn9aGQT6Gvc1teDXXmd6yGwa50vzxGM+30WwSD9d1kLINd+fUDfIAP8AE+wAf4AB/gA3yA/0/4eyU2xzI81H4NalyfFCbPjJQRHOYtvRSod4Xn4WCwj/8PoHMBCG2WkSHDmDR/OeLyxRSzKgPhK5oFah0iAi1vhmopoHZydgksSZvv2XbCBkXHpD9lIAsFWNuQY5cWwxoOUe49rgRt071YX/1oA/VnwUQjnI4/qvsKsGfTt5LQ+LTqRbA1ljdFEQ7mwWx9nXchGyeQ8ExbGFTN1xoOLhvXEqJsYT+iCyaO0bdm3AHYDRLe/0y0Tve8sjGpyLnMqcc0cNx/mjJdpt6WLDTKKwU1McmCz6Y1hGlH7OWpv2yieVC/PMcRzCKNWbKJtDVgj9ama5h7VyyKKxHhVJFl9yg0M99X3clyr3WKyhz+LZo3YIFf0x7T3waKABc3P/wZZoi4h4ZExiHqsADSeMIlIITa0jEI1N5SSSyFLc0dJC0jkOMzfi/3Knp/1J3L+my18/1AYzUSTGTSootTpGE+29+Kpp46dz1hjY4VJ2CIserL093RydOzbTl2xBjQY6JF3zZsC3XNOpM4MR0R9TL8LXBWRmZ7VLc3b3+crCq7N49TqU0WD3mVv4h+Eb5FE/qWdiiAqSiynhc+yZHl9xc5yYbrOtaNrHHZy8KJAgdG4q9r4Oh76N14J8DeVwpj/cN8koiMHpWlgl7P2TnnQDxGza+rUSeWYbfEaC8UjPD2Dw7b2LKPU5dOXsoJvoj8KW4qtosTm0HGmmmzOYCl9imow7XmR9E76USf0Fd+d8hIi3yT7T19SxBdPHQ45QS6d4qjRu1RJLRXkJZvj9lToJFcf4PupDIGa/f8pMxJduPZl0vVqHxpICvDl4KsjT6wz+9fr586E/ZNpuWPRWk5eisDQ5zLwfSLIbJxZxz3DHdiZFNc7oDiZo8PXyK4aoGLOzB84gk07c0tzfEl69JcYtxZS8qCiJ3h+Q1RW0hbftnSE1K9i7pClfg7L4u+aaIY3q002YRj77oNgVHm8gacCmw4C1isWVaBKE/zXQgqXn/ENqsQuZZ6tDAhgizgFcZdZ7c6lGNmeOTqlD7r3ocPKOHkFzvVfyWLFrN2wJdqLvVLWvG9atnD/eyQPDMcsLb+Nxr44jvP7SFSxNxkrn7bfwPC+RH+yt8YbWeKOqzy5h9RQhy36pd/rBa7AMPfV6d1mphg46bLpSsm/EzpqoTFz6uT9ekuqUz9BUzwhKEubzaL5HKZNFe1yjrqWR1tzg3M3Np2wRKlTUb6sHuwasU7iBnOIzDE6Z3DC4l+9pjcTB+WN5eiVPpiUlow8UvZWW7yD4F6oXlwsj7jyzwNYSPl45zuCpJfo8UYJI9AkA2S9zKgNfzOf4LIaq/uwT6Uhqy2fhE8Ek1vsW+xL6mca6pb+qNwhqmO2h6Jja2T65nCHQPDNjfiLKvukXX/NUJ8+LU0MnZa8ahFDhSWQXvITqHE8gkMR7GjR1yTjdG2O4wuuHvSvqH7JSr+IWXkecmrRO+Ckd4vgLRxRYh22UjKC6TuNPRjvtWy+3MUfO+2I1uStlwJqQZsgcmlkobn1UOPFzcZKE8Uq54xLMbGAq/oJpOoGN+LbPBo+q58UC6h+tXGLORqo2l61Bb9eo6HUx+LOEojm/qHQw2npnr89dvc0pz+rhWaBt4Zbuij6E1pIUTELGhLF1ZNl/lWCKoE8Kou/GlorVwPB8lfk1kUhdBEABMbezeT/63oBb2EA2K+XvlOOt0I9lWZvgDw/lYdTiGMF43hJWwpLWukZNgM6qLVilY/vEp3p9X5BM3kJYCvcmNdPVkz4CM73VTlN35a9WfvpQ0tOZzyHyn3N7CU32Yyy/H+n1VW5TSb0qx+vwURH/G5TExSTUuYfO0j5z8ryx/jcAl9pjwp05RlX954VHnuZtVALuCf5A2a+KKAuok9VySho9+813MhdqBVnokfZCkrqvyE95fgWDpcsYRXv9TC2qwTxwtQ6CWP1+icZ6/U6KurfYxBXqW43XzTJ/jmDSw7ZRbfyKUpFcx4ukA9N5f3g4L88rxq/4+GGZXckKJqv+h0W2cgJahMnzQmdV9Amq0iTOelMNAfg0cOLB+tMq0FvBv/xNoDoKVqwIuo5CpTL/UNflPcWDArTLKqHYK9d+RL2h6mz3gDjEkDF6NE8RKBjycC6SQAoqwgcbcTlTJdg+768V0xPr+WvJYG4kp53yEJX1G2345NcnUAKk0IsK1RFxr7O+E0DRWvqL8254GKt/5ZOmC6KwkkFnUNyHm0ZetZir3ZpvF3v8sGkXNT1FcNF4XOOueB8Ik6cUo5xl/FuzwfJPHnoIRHstkZjnTikpL4oRRWld8dens995B31bqT2LKBt4AMc4bPuB/emBQb4cw9n3uF27E+vb92fBdLyUOP197QjMnCCbPK08CnBekn6dJ0Yt9czhG0XatRHptPm7e9zUeAo6H5LRMC7RUlQURO0cg2p6xcfRhNLXS75xEZHoM2495U3t8Q6rbDbUGCtDrCDkFQrglrnE+k6nJEfacE7S3UVzzPGvJBstqQe6sRwzo78BCRq7sQ3X8OrTAb19N5RL/16rtj/PqjHc3CHcxE4NvLorbmJOvy/ArS0JQYgX1q6LBDttqGIwJMfae7/uE0BWZMvJz0+oe0e8CHe+tOlFtvJF580v8fyZj1poZXREDyayOt1zWkBjz9qPQQ9nt4fiC0EVnT3T65VD5exuXEz86wb405yIE1+JIBBMDFoXmJ9QOrwBNm/lbtuD/rghLH0sZGKtWmrpoXgroeJS9jt5Po2Vn8hbJF/etZ/sTx53aUmY6ze83rAt51YedS1ypCal7dXkiKSbzf+LOHcJ/oyM6Z8yUbWFoBF/WrQx1eU3zhf2W9wFyRydoFqhz6cKh2WarRt5MuflmFi1F4SGcuqCLr+zDHCE6Ajv6tUib6Wv20jS6Yb66CHIdXfS1TW1uKQ/jGm+qgFPFAsN1Znuy9HMnbUMj49u+rjcz9WYbsm1Gq557uPGauLMbmZFlu3NezlOcMfX0yFvmQcp1cEeVvK1XnTrBOLy5i3Ne48WjqdJPU0t1WITAomKpk74K7cOisAhSZc8DIniipIH1tJzZ7nL/omgNAZ9rp0vtCw3StLU1OKJXdvaN00m5gTJc+Cvkd6SZplyA+gwiZczL4DBGMxn6fS7YZoL4hfC/SOv443xGTmTBmhnz9qlQTbgL1FErWZyarXtS7c9IgjfCcaHq9ahku14eUlIQD2h66bsWzbv0+24wUuk7rdL2lUJYhhT7n0MWknSjpKDdq2rwWqLTT7im46/zI+fdQYVoA6SW+4hRBlbBGF/94zFaqGFHk1IP7vOGXGOCJbgLlTVM+Och43l/Zamp/AO47Xs3XW/FQkT5bGsXXeqSD0cOKbSzlSi9hwqwzW1YgoxGic4OJ8L92wis5DyZ+Htfx1ZinGaLneL6KN6PS52T84FvIEcwX/nQbDCYyxSmIHnYV8UD8SKGmQZPHUHsaTXCAGBtWLUmFzsV0/8YNVDbEn0Lsw9f3eOdr2Lo6Bocy9lKcWnCEWjEORGMD6uIKkhUI78K7w6NMq37Tpn4CulhgG6t/jmdZym42jLux+I29DNelxDD6WShzRtLmbJZyKiowedWnz7QbWdrMWYmJcASNhVqVBcPo2JQNGhV229xZVEeUcADKI6ZRFkvp/man6p6BMUEoHjzfv1DTu6cSvxZfZbQZ+AHGgzguWPYlUAwgNptos6jcrFbrRIs6r8GPJ6BqEPMz4i534ViqS1gFqZFtD+QVuQLKNdDyq11o8WRZnkY3nz10ndFWUzjcNj9ntfsoDb74RS6RnBpEIVn+sMupy9Qwq1f9yzm0mIHZXqCBWmTCTF+ZNAGRcukrziGwc2b0ctoRdcVHe6KpY0U5a/40ugLG9kSuSrmgaOud2eutibuRU/9e3XXowF8G7nLXzB9SurbzP3tdQD+Mrr0bQjyMVBPLw9Sl/isUD9uzL801y/JzJaSrICPi573PEsgBocSAc+PvprLcYkOJs5YCxcGAz0OUXlE0mBf8EaZylT3zUIjGzlG7i+PrGggapMPn4t7FG8U/0cWde3Dzx2h6X5LLN5qdceI9hXJfIqRY98Bs3MDtQm6ApbpbZjQdgQc9LNf/oNeYtLl46x5eoSb1JabexbSixhfyca87WtHGwoMCJnWQfUsYWR2+0nM5J8PY8/e99LXBa+LDTxVrj/lrJWd1W0A3p6/TvnydWtTxLFzj/vA5yFGHo4S1tx6QGY4w5b619/0zkn1PgUU02xkL05V8VDFqCDC/fGyLHumFnpM22JNnUW5y9407tjJ8yPUYz/GIv9IV6TLTTd6u+ki0Txq1/TlegSr3O/qgonlIEIirZaLGV+icJK7ldrC9Flxdsgwu7j6vlPtuVgq7/Kll1yucYLDPAWisXoAvF0CQMDUvpcxb1a/yFi4WoEKB9Aw2RmPJ3nEwGOxE7TJGMQqEznrveW8YLInpJIghQVUVsHP0xLh4fLZwU6GLe39TkRwJX3FKBhE8Zf3GLhGVO+TPLwlcDBztDf7lHBQJdjg4PIhz8Ief/gNQSwMEFAACAAgAwrumSubEmDVcAAAAagAAABsAAAB1bml2ZXJzYWwvdW5pdmVyc2FsLnBuZy54bWwtjEsKgCAUAPdBd5B3APODaaB5mSSFflio3T6RZjezGG3LvqHk4h3OwwDFBOzcd/qKLgWXUamNYkkagN6mo/g1h+XxBiShmHEplajNu7D6x4BgAk9Mca4UDHX5AVBLAQIAABQAAgAIAEOUV0cNwDEewAEAANoDAAAPAAAAAAAAAAEAAAAAAAAAAABub25lL3BsYXllci54bWxQSwECAAAUAAIACADCu6ZKDmokTmIEAAAFEQAAHQAAAAAAAAABAAAAAADtAQAAdW5pdmVyc2FsL2NvbW1vbl9tZXNzYWdlcy5sbmdQSwECAAAUAAIACADCu6ZKCH4LIykDAACGDAAAJwAAAAAAAAABAAAAAACKBgAAdW5pdmVyc2FsL2ZsYXNoX3B1Ymxpc2hpbmdfc2V0dGluZ3MueG1sUEsBAgAAFAACAAgAwrumSmvhO+C8AgAAWgoAACEAAAAAAAAAAQAAAAAA+AkAAHVuaXZlcnNhbC9mbGFzaF9za2luX3NldHRpbmdzLnhtbFBLAQIAABQAAgAIAMK7pkoqlg9n/gIAAJcLAAAmAAAAAAAAAAEAAAAAAPMMAAB1bml2ZXJzYWwvaHRtbF9wdWJsaXNoaW5nX3NldHRpbmdzLnhtbFBLAQIAABQAAgAIAMK7pko7+1NPnQEAACQGAAAfAAAAAAAAAAEAAAAAADUQAAB1bml2ZXJzYWwvaHRtbF9za2luX3NldHRpbmdzLmpzUEsBAgAAFAACAAgAwrumSj08L9HBAAAA5QEAABoAAAAAAAAAAQAAAAAADxIAAHVuaXZlcnNhbC9pMThuX3ByZXNldHMueG1sUEsBAgAAFAACAAgAwrumSg4UM7x8AAAAfQAAABwAAAAAAAAAAQAAAAAACBMAAHVuaXZlcnNhbC9sb2NhbF9zZXR0aW5ncy54bWxQSwECAAAUAAIACABElFdHI7RO+/sCAACwCAAAFAAAAAAAAAABAAAAAAC+EwAAdW5pdmVyc2FsL3BsYXllci54bWxQSwECAAAUAAIACADCu6ZKrQ33vhkJAAALJQAAKQAAAAAAAAABAAAAAADrFgAAdW5pdmVyc2FsL3NraW5fY3VzdG9taXphdGlvbl9zZXR0aW5ncy54bWxQSwECAAAUAAIACADCu6ZKiMVOUf4OAADYGQAAFwAAAAAAAAAAAAAAAABLIAAAdW5pdmVyc2FsL3VuaXZlcnNhbC5wbmdQSwECAAAUAAIACADCu6ZK5sSYNVwAAABqAAAAGwAAAAAAAAABAAAAAAB+LwAAdW5pdmVyc2FsL3VuaXZlcnNhbC5wbmcueG1sUEsFBgAAAAAMAAwAhgMAABMw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525sh2i">
      <a:majorFont>
        <a:latin typeface="阿里巴巴普惠体 2.0 45 Light" panose="020F0302020204030204"/>
        <a:ea typeface="阿里巴巴普惠体 2.0 55 Regular"/>
        <a:cs typeface=""/>
      </a:majorFont>
      <a:minorFont>
        <a:latin typeface="阿里巴巴普惠体 2.0 45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4441</Words>
  <Application>Microsoft Office PowerPoint</Application>
  <PresentationFormat>宽屏</PresentationFormat>
  <Paragraphs>350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阿里巴巴普惠体 2.0 115 Black</vt:lpstr>
      <vt:lpstr>阿里巴巴普惠体 2.0 45 Light</vt:lpstr>
      <vt:lpstr>阿里巴巴普惠体 2.0 55 Regular</vt:lpstr>
      <vt:lpstr>等线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dc:description>www.51pptmoban.com</dc:description>
  <cp:lastModifiedBy>YANGs</cp:lastModifiedBy>
  <cp:revision>3</cp:revision>
  <dcterms:created xsi:type="dcterms:W3CDTF">2018-11-07T09:04:04Z</dcterms:created>
  <dcterms:modified xsi:type="dcterms:W3CDTF">2021-06-17T13:28:27Z</dcterms:modified>
</cp:coreProperties>
</file>