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57" r:id="rId3"/>
    <p:sldId id="259" r:id="rId4"/>
    <p:sldId id="260" r:id="rId5"/>
    <p:sldId id="346" r:id="rId6"/>
    <p:sldId id="345" r:id="rId7"/>
    <p:sldId id="343" r:id="rId8"/>
    <p:sldId id="3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FFFFFF"/>
    <a:srgbClr val="1EB4FC"/>
    <a:srgbClr val="37F7CA"/>
    <a:srgbClr val="191A43"/>
    <a:srgbClr val="2A8981"/>
    <a:srgbClr val="121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04" d="100"/>
          <a:sy n="104" d="100"/>
        </p:scale>
        <p:origin x="7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D8BCD-3856-4593-9B07-89A76C25BF7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2280A-B06C-4B69-BB18-F877B07D84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22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2280A-B06C-4B69-BB18-F877B07D84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29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2280A-B06C-4B69-BB18-F877B07D84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04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2280A-B06C-4B69-BB18-F877B07D84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70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C2280A-B06C-4B69-BB18-F877B07D84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74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7A0D93-E924-44C5-AB66-3D48A08810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ADCB4E3-F720-48D8-8A30-284D18E9CF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10FC45-AF99-473D-8B1A-949DF945DD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D4ECDF-E30B-4600-A1D7-944CB57EC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63B491-4049-438A-9424-8400C7D42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99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EB7DF00-3C17-4751-A18E-4FB861C0DC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0F5AC9-1637-4CC8-9B67-26938228C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7E6214-22B4-4A1F-8046-178EC3AA6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7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D5BF10-0FB4-462F-BA5C-6899A634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8D4C85-0B21-4F39-92C0-74B79CFCB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6A6B4CC-3185-422D-B0D4-C6852B602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9A38EFD-1D48-4249-BB56-DC0E81BFA3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EBA91A-D720-4843-B809-6E7B668DB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457BC3B-251C-4605-876F-2EBF7B657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32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10408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B4A4D6-FE5A-4D5F-AA4B-0A3BA3A26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B68521F-04F7-4329-9559-E8851B6821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6BA4BFB-6238-4162-BB41-C2F782548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984217-4AB5-4C30-98B0-509D8AF168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F0D0C12-16B7-4446-B1C9-0159B18D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3EC0AA2-FCC6-44D6-9CBE-A19EB8145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134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128501-09D6-48DA-9164-4EF930770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8C628B3-C938-4AAC-873B-304DF7667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5328E7C-8E58-4751-9F8D-7B0978E12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9C3AB9-5844-451F-A4C7-D90F5418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4C5783-EBA2-42F1-B051-F3D56FAFD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4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97871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67090EB-5EC6-419E-8090-468A010B75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A6D2DC3-68DF-4D80-9311-E632EF8513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F47C93-2371-4346-99AE-1CE6E62F2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6E92B7-AA9A-48DE-8151-9600404D2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57C423-AA28-40F2-A7C4-491CA388A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39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659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08E254-91BB-46EA-8970-B37A62572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68AA8D4-E877-4D66-9493-430278D7F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8996E6-8209-4374-B244-4D7B1D18ED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410A2A8-3CD0-41DD-9065-F5F35E9EC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932C3B-55C1-45A8-8C08-CA0E26510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00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04DA6EA4-7847-453E-90A8-B89175F5DF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6144A39-38BA-479A-B2E3-DAF088400CDE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779289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7288D0-627B-410B-B5A4-A311F8C0F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CF35DD2-EF96-477A-9E93-79E39E867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4CFB45-9553-4BD0-892B-38C12BC18C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04D704-8A4C-49AC-A12F-D32C83147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B82BEF-6312-4650-AE8B-67F5F1625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071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42102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EE41E6-FFD2-4B9C-9322-3F9EEA844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CCB411A-46AE-4E61-93C6-91BD1744EA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9909BA7-AED0-4E21-AA10-B9390A507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BABF83F-0091-4D6F-8B26-B4B3E2A9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ED8482A-DE2D-436C-BDBE-48CA13481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4A510E-89B9-4AA7-A3C2-6EA691FA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1171C7-AE07-4A8B-9D20-6E12DDAE1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1D2A25-EEFB-4B62-964E-A51F1460E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FF73FD1-EB10-429D-B221-C6414052B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8D8B5C0-6A2F-4690-9A01-636E4256F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38DD1B-6DD5-4CCC-87FC-D0D3E25EFB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4AC001-813F-4A98-B637-469152955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2EC0132-71B2-4F1F-B38A-CC7ECA89B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D4597F3-42B1-4778-BD61-1602360BC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39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92428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822CB3-2C6B-4AED-B26B-1FF5B0BAB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B983D9D-D67C-48A7-A30A-C3CC07326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94BD7B-C0D6-4A0A-A362-68E0C82B40B3}" type="datetimeFigureOut">
              <a:rPr lang="zh-CN" altLang="en-US" smtClean="0"/>
              <a:t>2021/6/17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101BC2-B2D8-41C4-8D15-C85CEF032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A09FCD0-2F17-4AF5-A0F6-94577BB2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D04598-8D80-4F56-8D1B-3CDA95CBA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51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3DFBDEE-6A1A-460F-8CA7-36B5691193D8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2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78DEC6-4B38-4CF0-B907-0EE3910158B6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E6B0D32-46F5-4ED1-B0FE-9E69D7B6998E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144145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1" r:id="rId4"/>
    <p:sldLayoutId id="2147483660" r:id="rId5"/>
    <p:sldLayoutId id="2147483652" r:id="rId6"/>
    <p:sldLayoutId id="2147483653" r:id="rId7"/>
    <p:sldLayoutId id="2147483661" r:id="rId8"/>
    <p:sldLayoutId id="2147483654" r:id="rId9"/>
    <p:sldLayoutId id="2147483655" r:id="rId10"/>
    <p:sldLayoutId id="2147483656" r:id="rId11"/>
    <p:sldLayoutId id="2147483662" r:id="rId12"/>
    <p:sldLayoutId id="2147483657" r:id="rId13"/>
    <p:sldLayoutId id="2147483658" r:id="rId14"/>
    <p:sldLayoutId id="2147483663" r:id="rId15"/>
    <p:sldLayoutId id="2147483659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瀑布的图片&#10;&#10;中度可信度描述已自动生成">
            <a:extLst>
              <a:ext uri="{FF2B5EF4-FFF2-40B4-BE49-F238E27FC236}">
                <a16:creationId xmlns:a16="http://schemas.microsoft.com/office/drawing/2014/main" xmlns="" id="{45E668ED-0C27-4ECB-BEFC-41DDFFBEB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9" r="-11169"/>
          <a:stretch/>
        </p:blipFill>
        <p:spPr>
          <a:xfrm>
            <a:off x="-1" y="0"/>
            <a:ext cx="11430001" cy="6858000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47536FF0-C369-4535-8B6F-E98CADE94884}"/>
              </a:ext>
            </a:extLst>
          </p:cNvPr>
          <p:cNvSpPr/>
          <p:nvPr/>
        </p:nvSpPr>
        <p:spPr>
          <a:xfrm>
            <a:off x="5893724" y="0"/>
            <a:ext cx="8495607" cy="6858000"/>
          </a:xfrm>
          <a:prstGeom prst="parallelogram">
            <a:avLst>
              <a:gd name="adj" fmla="val 26576"/>
            </a:avLst>
          </a:prstGeom>
          <a:pattFill prst="dotGrid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8A33F6A-761E-4547-B155-E0AD0BCC13D8}"/>
              </a:ext>
            </a:extLst>
          </p:cNvPr>
          <p:cNvSpPr/>
          <p:nvPr/>
        </p:nvSpPr>
        <p:spPr>
          <a:xfrm>
            <a:off x="687185" y="681645"/>
            <a:ext cx="10817630" cy="54947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xmlns="" id="{0412A373-F9BD-4C49-8A3A-E7B67256CB60}"/>
              </a:ext>
            </a:extLst>
          </p:cNvPr>
          <p:cNvSpPr/>
          <p:nvPr/>
        </p:nvSpPr>
        <p:spPr>
          <a:xfrm>
            <a:off x="6204856" y="1083128"/>
            <a:ext cx="4691743" cy="4691743"/>
          </a:xfrm>
          <a:prstGeom prst="donut">
            <a:avLst>
              <a:gd name="adj" fmla="val 12949"/>
            </a:avLst>
          </a:pr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1" name="图片 20" descr="穿着西装笔挺的男子手里拿着手机的女人&#10;&#10;中度可信度描述已自动生成">
            <a:extLst>
              <a:ext uri="{FF2B5EF4-FFF2-40B4-BE49-F238E27FC236}">
                <a16:creationId xmlns:a16="http://schemas.microsoft.com/office/drawing/2014/main" xmlns="" id="{1CA1C240-D676-4C95-A486-C1E18311DA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76301" y="1344254"/>
            <a:ext cx="3414795" cy="5522454"/>
          </a:xfrm>
          <a:custGeom>
            <a:avLst/>
            <a:gdLst>
              <a:gd name="connsiteX0" fmla="*/ 2231472 w 3316755"/>
              <a:gd name="connsiteY0" fmla="*/ 108484 h 5363902"/>
              <a:gd name="connsiteX1" fmla="*/ 2142912 w 3316755"/>
              <a:gd name="connsiteY1" fmla="*/ 118802 h 5363902"/>
              <a:gd name="connsiteX2" fmla="*/ 1992326 w 3316755"/>
              <a:gd name="connsiteY2" fmla="*/ 127873 h 5363902"/>
              <a:gd name="connsiteX3" fmla="*/ 1948784 w 3316755"/>
              <a:gd name="connsiteY3" fmla="*/ 175045 h 5363902"/>
              <a:gd name="connsiteX4" fmla="*/ 1974184 w 3316755"/>
              <a:gd name="connsiteY4" fmla="*/ 265759 h 5363902"/>
              <a:gd name="connsiteX5" fmla="*/ 2088484 w 3316755"/>
              <a:gd name="connsiteY5" fmla="*/ 483473 h 5363902"/>
              <a:gd name="connsiteX6" fmla="*/ 2137469 w 3316755"/>
              <a:gd name="connsiteY6" fmla="*/ 639502 h 5363902"/>
              <a:gd name="connsiteX7" fmla="*/ 2195526 w 3316755"/>
              <a:gd name="connsiteY7" fmla="*/ 955188 h 5363902"/>
              <a:gd name="connsiteX8" fmla="*/ 2208226 w 3316755"/>
              <a:gd name="connsiteY8" fmla="*/ 1174716 h 5363902"/>
              <a:gd name="connsiteX9" fmla="*/ 2240884 w 3316755"/>
              <a:gd name="connsiteY9" fmla="*/ 1499473 h 5363902"/>
              <a:gd name="connsiteX10" fmla="*/ 2259026 w 3316755"/>
              <a:gd name="connsiteY10" fmla="*/ 1679088 h 5363902"/>
              <a:gd name="connsiteX11" fmla="*/ 2278984 w 3316755"/>
              <a:gd name="connsiteY11" fmla="*/ 1728073 h 5363902"/>
              <a:gd name="connsiteX12" fmla="*/ 2407798 w 3316755"/>
              <a:gd name="connsiteY12" fmla="*/ 1753473 h 5363902"/>
              <a:gd name="connsiteX13" fmla="*/ 2591041 w 3316755"/>
              <a:gd name="connsiteY13" fmla="*/ 1252731 h 5363902"/>
              <a:gd name="connsiteX14" fmla="*/ 2574712 w 3316755"/>
              <a:gd name="connsiteY14" fmla="*/ 650388 h 5363902"/>
              <a:gd name="connsiteX15" fmla="*/ 2331598 w 3316755"/>
              <a:gd name="connsiteY15" fmla="*/ 160531 h 5363902"/>
              <a:gd name="connsiteX16" fmla="*/ 2231472 w 3316755"/>
              <a:gd name="connsiteY16" fmla="*/ 108484 h 5363902"/>
              <a:gd name="connsiteX17" fmla="*/ 0 w 3316755"/>
              <a:gd name="connsiteY17" fmla="*/ 0 h 5363902"/>
              <a:gd name="connsiteX18" fmla="*/ 3316755 w 3316755"/>
              <a:gd name="connsiteY18" fmla="*/ 0 h 5363902"/>
              <a:gd name="connsiteX19" fmla="*/ 3316755 w 3316755"/>
              <a:gd name="connsiteY19" fmla="*/ 5363902 h 5363902"/>
              <a:gd name="connsiteX20" fmla="*/ 0 w 3316755"/>
              <a:gd name="connsiteY20" fmla="*/ 5363902 h 536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16755" h="5363902">
                <a:moveTo>
                  <a:pt x="2231472" y="108484"/>
                </a:moveTo>
                <a:cubicBezTo>
                  <a:pt x="2200364" y="109806"/>
                  <a:pt x="2171185" y="121524"/>
                  <a:pt x="2142912" y="118802"/>
                </a:cubicBezTo>
                <a:cubicBezTo>
                  <a:pt x="2086367" y="113359"/>
                  <a:pt x="2024681" y="118499"/>
                  <a:pt x="1992326" y="127873"/>
                </a:cubicBezTo>
                <a:cubicBezTo>
                  <a:pt x="1959971" y="137247"/>
                  <a:pt x="1954227" y="153576"/>
                  <a:pt x="1948784" y="175045"/>
                </a:cubicBezTo>
                <a:cubicBezTo>
                  <a:pt x="1943341" y="196514"/>
                  <a:pt x="1950901" y="214354"/>
                  <a:pt x="1974184" y="265759"/>
                </a:cubicBezTo>
                <a:cubicBezTo>
                  <a:pt x="1997467" y="317164"/>
                  <a:pt x="2061270" y="421183"/>
                  <a:pt x="2088484" y="483473"/>
                </a:cubicBezTo>
                <a:cubicBezTo>
                  <a:pt x="2115698" y="545763"/>
                  <a:pt x="2119629" y="560883"/>
                  <a:pt x="2137469" y="639502"/>
                </a:cubicBezTo>
                <a:cubicBezTo>
                  <a:pt x="2155309" y="718121"/>
                  <a:pt x="2183733" y="865986"/>
                  <a:pt x="2195526" y="955188"/>
                </a:cubicBezTo>
                <a:cubicBezTo>
                  <a:pt x="2207319" y="1044390"/>
                  <a:pt x="2200666" y="1084002"/>
                  <a:pt x="2208226" y="1174716"/>
                </a:cubicBezTo>
                <a:cubicBezTo>
                  <a:pt x="2215786" y="1265430"/>
                  <a:pt x="2232417" y="1415411"/>
                  <a:pt x="2240884" y="1499473"/>
                </a:cubicBezTo>
                <a:cubicBezTo>
                  <a:pt x="2249351" y="1583535"/>
                  <a:pt x="2252676" y="1640988"/>
                  <a:pt x="2259026" y="1679088"/>
                </a:cubicBezTo>
                <a:cubicBezTo>
                  <a:pt x="2265376" y="1717188"/>
                  <a:pt x="2254189" y="1715675"/>
                  <a:pt x="2278984" y="1728073"/>
                </a:cubicBezTo>
                <a:cubicBezTo>
                  <a:pt x="2303779" y="1740471"/>
                  <a:pt x="2355789" y="1832697"/>
                  <a:pt x="2407798" y="1753473"/>
                </a:cubicBezTo>
                <a:cubicBezTo>
                  <a:pt x="2459807" y="1674249"/>
                  <a:pt x="2563222" y="1436578"/>
                  <a:pt x="2591041" y="1252731"/>
                </a:cubicBezTo>
                <a:cubicBezTo>
                  <a:pt x="2618860" y="1068884"/>
                  <a:pt x="2617953" y="832421"/>
                  <a:pt x="2574712" y="650388"/>
                </a:cubicBezTo>
                <a:cubicBezTo>
                  <a:pt x="2531472" y="468355"/>
                  <a:pt x="2403565" y="249129"/>
                  <a:pt x="2331598" y="160531"/>
                </a:cubicBezTo>
                <a:cubicBezTo>
                  <a:pt x="2295614" y="116232"/>
                  <a:pt x="2262579" y="107161"/>
                  <a:pt x="2231472" y="108484"/>
                </a:cubicBezTo>
                <a:close/>
                <a:moveTo>
                  <a:pt x="0" y="0"/>
                </a:moveTo>
                <a:lnTo>
                  <a:pt x="3316755" y="0"/>
                </a:lnTo>
                <a:lnTo>
                  <a:pt x="3316755" y="5363902"/>
                </a:lnTo>
                <a:lnTo>
                  <a:pt x="0" y="5363902"/>
                </a:lnTo>
                <a:close/>
              </a:path>
            </a:pathLst>
          </a:custGeom>
          <a:effectLst>
            <a:outerShdw blurRad="101600" dist="1397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7BD27A0-F248-43CD-BA95-ED0D9B560D66}"/>
              </a:ext>
            </a:extLst>
          </p:cNvPr>
          <p:cNvSpPr txBox="1"/>
          <p:nvPr/>
        </p:nvSpPr>
        <p:spPr>
          <a:xfrm>
            <a:off x="1295401" y="1657215"/>
            <a:ext cx="27974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胡晓波男神体" panose="00000500000000000000" pitchFamily="2" charset="-122"/>
                <a:ea typeface="胡晓波男神体" panose="00000500000000000000" pitchFamily="2" charset="-122"/>
              </a:rPr>
              <a:t>陈西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1F2B4FA-72D2-410B-AA3A-494FF01A230A}"/>
              </a:ext>
            </a:extLst>
          </p:cNvPr>
          <p:cNvSpPr/>
          <p:nvPr/>
        </p:nvSpPr>
        <p:spPr>
          <a:xfrm>
            <a:off x="1473337" y="1427622"/>
            <a:ext cx="887477" cy="101946"/>
          </a:xfrm>
          <a:prstGeom prst="rect">
            <a:avLst/>
          </a:prstGeom>
          <a:gradFill flip="none" rotWithShape="1">
            <a:gsLst>
              <a:gs pos="0">
                <a:srgbClr val="37F7CA"/>
              </a:gs>
              <a:gs pos="100000">
                <a:srgbClr val="1EB4F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72598FC-AEA6-41C1-840C-567D3B572E7E}"/>
              </a:ext>
            </a:extLst>
          </p:cNvPr>
          <p:cNvSpPr txBox="1"/>
          <p:nvPr/>
        </p:nvSpPr>
        <p:spPr>
          <a:xfrm>
            <a:off x="1326207" y="2797869"/>
            <a:ext cx="2735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公司职位：设计主管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E119895-10E5-496F-B3B1-FF757864D31F}"/>
              </a:ext>
            </a:extLst>
          </p:cNvPr>
          <p:cNvSpPr txBox="1"/>
          <p:nvPr/>
        </p:nvSpPr>
        <p:spPr>
          <a:xfrm>
            <a:off x="1326208" y="3311245"/>
            <a:ext cx="4567516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0">
              <a:lnSpc>
                <a:spcPct val="130000"/>
              </a:lnSpc>
            </a:pPr>
            <a:r>
              <a:rPr lang="zh-CN" altLang="en-US" sz="1200" dirty="0"/>
              <a:t>负责为客户提供技术支持和设计服务，解决设计视觉效果和技术问题；负责审核客户提供的设计材料，参与和跟踪产品设计打样工作和生产工艺流程；主持召开产品设计评审会议，提出设计修改意见，负责协调客户及公司内部的技术标准文件；安排好设计员的工作，配合主管做好新产品的开发、评定和技术支持工作；</a:t>
            </a:r>
            <a:endParaRPr lang="en-US" altLang="zh-CN" sz="1200" dirty="0"/>
          </a:p>
          <a:p>
            <a:pPr algn="l" latinLnBrk="0">
              <a:lnSpc>
                <a:spcPct val="130000"/>
              </a:lnSpc>
            </a:pPr>
            <a:endParaRPr lang="en-US" altLang="zh-CN" sz="1200" dirty="0"/>
          </a:p>
          <a:p>
            <a:pPr algn="l" latinLnBrk="0">
              <a:lnSpc>
                <a:spcPct val="130000"/>
              </a:lnSpc>
            </a:pPr>
            <a:r>
              <a:rPr lang="zh-CN" altLang="en-US" sz="1200" dirty="0"/>
              <a:t>负责收集行业标准、各种相关产品的详细资料、顾客要求、图纸文件和资料并整理归档设计功底深厚；开展和完成本部门的各项工作。</a:t>
            </a:r>
          </a:p>
          <a:p>
            <a:pPr>
              <a:lnSpc>
                <a:spcPct val="130000"/>
              </a:lnSpc>
            </a:pPr>
            <a:endParaRPr lang="zh-CN" altLang="en-US" sz="1200" dirty="0"/>
          </a:p>
        </p:txBody>
      </p:sp>
      <p:sp>
        <p:nvSpPr>
          <p:cNvPr id="24" name="圆: 空心 23">
            <a:extLst>
              <a:ext uri="{FF2B5EF4-FFF2-40B4-BE49-F238E27FC236}">
                <a16:creationId xmlns:a16="http://schemas.microsoft.com/office/drawing/2014/main" xmlns="" id="{0DF86A79-F67B-43F6-8DE2-B0DE2D0773B4}"/>
              </a:ext>
            </a:extLst>
          </p:cNvPr>
          <p:cNvSpPr/>
          <p:nvPr/>
        </p:nvSpPr>
        <p:spPr>
          <a:xfrm>
            <a:off x="6043650" y="1886829"/>
            <a:ext cx="225631" cy="225631"/>
          </a:xfrm>
          <a:prstGeom prst="donut">
            <a:avLst>
              <a:gd name="adj" fmla="val 18012"/>
            </a:avLst>
          </a:pr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6155FA6-DBDE-4B15-B92E-8400D98AE41B}"/>
              </a:ext>
            </a:extLst>
          </p:cNvPr>
          <p:cNvSpPr txBox="1"/>
          <p:nvPr/>
        </p:nvSpPr>
        <p:spPr>
          <a:xfrm>
            <a:off x="11676302" y="6372479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191A4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xmlns="" id="{1E443995-945C-41A1-B032-E4BFAB2879C5}"/>
              </a:ext>
            </a:extLst>
          </p:cNvPr>
          <p:cNvSpPr/>
          <p:nvPr/>
        </p:nvSpPr>
        <p:spPr>
          <a:xfrm>
            <a:off x="11640398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191A4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图文框 29">
            <a:extLst>
              <a:ext uri="{FF2B5EF4-FFF2-40B4-BE49-F238E27FC236}">
                <a16:creationId xmlns:a16="http://schemas.microsoft.com/office/drawing/2014/main" xmlns="" id="{B64D5557-354F-4FF0-87E4-B0757F93A4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78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穿着西装笔挺的男子手里拿着手机的女人&#10;&#10;中度可信度描述已自动生成">
            <a:extLst>
              <a:ext uri="{FF2B5EF4-FFF2-40B4-BE49-F238E27FC236}">
                <a16:creationId xmlns:a16="http://schemas.microsoft.com/office/drawing/2014/main" xmlns="" id="{152BCC7B-F881-4C86-9E4E-1611DD4CC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21228" y="1339900"/>
            <a:ext cx="3414795" cy="5522454"/>
          </a:xfrm>
          <a:custGeom>
            <a:avLst/>
            <a:gdLst>
              <a:gd name="connsiteX0" fmla="*/ 2231472 w 3316755"/>
              <a:gd name="connsiteY0" fmla="*/ 108484 h 5363902"/>
              <a:gd name="connsiteX1" fmla="*/ 2142912 w 3316755"/>
              <a:gd name="connsiteY1" fmla="*/ 118802 h 5363902"/>
              <a:gd name="connsiteX2" fmla="*/ 1992326 w 3316755"/>
              <a:gd name="connsiteY2" fmla="*/ 127873 h 5363902"/>
              <a:gd name="connsiteX3" fmla="*/ 1948784 w 3316755"/>
              <a:gd name="connsiteY3" fmla="*/ 175045 h 5363902"/>
              <a:gd name="connsiteX4" fmla="*/ 1974184 w 3316755"/>
              <a:gd name="connsiteY4" fmla="*/ 265759 h 5363902"/>
              <a:gd name="connsiteX5" fmla="*/ 2088484 w 3316755"/>
              <a:gd name="connsiteY5" fmla="*/ 483473 h 5363902"/>
              <a:gd name="connsiteX6" fmla="*/ 2137469 w 3316755"/>
              <a:gd name="connsiteY6" fmla="*/ 639502 h 5363902"/>
              <a:gd name="connsiteX7" fmla="*/ 2195526 w 3316755"/>
              <a:gd name="connsiteY7" fmla="*/ 955188 h 5363902"/>
              <a:gd name="connsiteX8" fmla="*/ 2208226 w 3316755"/>
              <a:gd name="connsiteY8" fmla="*/ 1174716 h 5363902"/>
              <a:gd name="connsiteX9" fmla="*/ 2240884 w 3316755"/>
              <a:gd name="connsiteY9" fmla="*/ 1499473 h 5363902"/>
              <a:gd name="connsiteX10" fmla="*/ 2259026 w 3316755"/>
              <a:gd name="connsiteY10" fmla="*/ 1679088 h 5363902"/>
              <a:gd name="connsiteX11" fmla="*/ 2278984 w 3316755"/>
              <a:gd name="connsiteY11" fmla="*/ 1728073 h 5363902"/>
              <a:gd name="connsiteX12" fmla="*/ 2407798 w 3316755"/>
              <a:gd name="connsiteY12" fmla="*/ 1753473 h 5363902"/>
              <a:gd name="connsiteX13" fmla="*/ 2591041 w 3316755"/>
              <a:gd name="connsiteY13" fmla="*/ 1252731 h 5363902"/>
              <a:gd name="connsiteX14" fmla="*/ 2574712 w 3316755"/>
              <a:gd name="connsiteY14" fmla="*/ 650388 h 5363902"/>
              <a:gd name="connsiteX15" fmla="*/ 2331598 w 3316755"/>
              <a:gd name="connsiteY15" fmla="*/ 160531 h 5363902"/>
              <a:gd name="connsiteX16" fmla="*/ 2231472 w 3316755"/>
              <a:gd name="connsiteY16" fmla="*/ 108484 h 5363902"/>
              <a:gd name="connsiteX17" fmla="*/ 0 w 3316755"/>
              <a:gd name="connsiteY17" fmla="*/ 0 h 5363902"/>
              <a:gd name="connsiteX18" fmla="*/ 3316755 w 3316755"/>
              <a:gd name="connsiteY18" fmla="*/ 0 h 5363902"/>
              <a:gd name="connsiteX19" fmla="*/ 3316755 w 3316755"/>
              <a:gd name="connsiteY19" fmla="*/ 5363902 h 5363902"/>
              <a:gd name="connsiteX20" fmla="*/ 0 w 3316755"/>
              <a:gd name="connsiteY20" fmla="*/ 5363902 h 536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16755" h="5363902">
                <a:moveTo>
                  <a:pt x="2231472" y="108484"/>
                </a:moveTo>
                <a:cubicBezTo>
                  <a:pt x="2200364" y="109806"/>
                  <a:pt x="2171185" y="121524"/>
                  <a:pt x="2142912" y="118802"/>
                </a:cubicBezTo>
                <a:cubicBezTo>
                  <a:pt x="2086367" y="113359"/>
                  <a:pt x="2024681" y="118499"/>
                  <a:pt x="1992326" y="127873"/>
                </a:cubicBezTo>
                <a:cubicBezTo>
                  <a:pt x="1959971" y="137247"/>
                  <a:pt x="1954227" y="153576"/>
                  <a:pt x="1948784" y="175045"/>
                </a:cubicBezTo>
                <a:cubicBezTo>
                  <a:pt x="1943341" y="196514"/>
                  <a:pt x="1950901" y="214354"/>
                  <a:pt x="1974184" y="265759"/>
                </a:cubicBezTo>
                <a:cubicBezTo>
                  <a:pt x="1997467" y="317164"/>
                  <a:pt x="2061270" y="421183"/>
                  <a:pt x="2088484" y="483473"/>
                </a:cubicBezTo>
                <a:cubicBezTo>
                  <a:pt x="2115698" y="545763"/>
                  <a:pt x="2119629" y="560883"/>
                  <a:pt x="2137469" y="639502"/>
                </a:cubicBezTo>
                <a:cubicBezTo>
                  <a:pt x="2155309" y="718121"/>
                  <a:pt x="2183733" y="865986"/>
                  <a:pt x="2195526" y="955188"/>
                </a:cubicBezTo>
                <a:cubicBezTo>
                  <a:pt x="2207319" y="1044390"/>
                  <a:pt x="2200666" y="1084002"/>
                  <a:pt x="2208226" y="1174716"/>
                </a:cubicBezTo>
                <a:cubicBezTo>
                  <a:pt x="2215786" y="1265430"/>
                  <a:pt x="2232417" y="1415411"/>
                  <a:pt x="2240884" y="1499473"/>
                </a:cubicBezTo>
                <a:cubicBezTo>
                  <a:pt x="2249351" y="1583535"/>
                  <a:pt x="2252676" y="1640988"/>
                  <a:pt x="2259026" y="1679088"/>
                </a:cubicBezTo>
                <a:cubicBezTo>
                  <a:pt x="2265376" y="1717188"/>
                  <a:pt x="2254189" y="1715675"/>
                  <a:pt x="2278984" y="1728073"/>
                </a:cubicBezTo>
                <a:cubicBezTo>
                  <a:pt x="2303779" y="1740471"/>
                  <a:pt x="2355789" y="1832697"/>
                  <a:pt x="2407798" y="1753473"/>
                </a:cubicBezTo>
                <a:cubicBezTo>
                  <a:pt x="2459807" y="1674249"/>
                  <a:pt x="2563222" y="1436578"/>
                  <a:pt x="2591041" y="1252731"/>
                </a:cubicBezTo>
                <a:cubicBezTo>
                  <a:pt x="2618860" y="1068884"/>
                  <a:pt x="2617953" y="832421"/>
                  <a:pt x="2574712" y="650388"/>
                </a:cubicBezTo>
                <a:cubicBezTo>
                  <a:pt x="2531472" y="468355"/>
                  <a:pt x="2403565" y="249129"/>
                  <a:pt x="2331598" y="160531"/>
                </a:cubicBezTo>
                <a:cubicBezTo>
                  <a:pt x="2295614" y="116232"/>
                  <a:pt x="2262579" y="107161"/>
                  <a:pt x="2231472" y="108484"/>
                </a:cubicBezTo>
                <a:close/>
                <a:moveTo>
                  <a:pt x="0" y="0"/>
                </a:moveTo>
                <a:lnTo>
                  <a:pt x="3316755" y="0"/>
                </a:lnTo>
                <a:lnTo>
                  <a:pt x="3316755" y="5363902"/>
                </a:lnTo>
                <a:lnTo>
                  <a:pt x="0" y="5363902"/>
                </a:lnTo>
                <a:close/>
              </a:path>
            </a:pathLst>
          </a:custGeom>
          <a:effectLst>
            <a:outerShdw blurRad="101600" dist="139700" dir="2700000" algn="tl" rotWithShape="0">
              <a:prstClr val="black">
                <a:alpha val="50000"/>
              </a:prstClr>
            </a:outerShdw>
          </a:effectLst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4DA9662B-759E-4A25-B652-AA9D3BF1F370}"/>
              </a:ext>
            </a:extLst>
          </p:cNvPr>
          <p:cNvSpPr/>
          <p:nvPr/>
        </p:nvSpPr>
        <p:spPr>
          <a:xfrm>
            <a:off x="-2634344" y="-1"/>
            <a:ext cx="10014857" cy="6858001"/>
          </a:xfrm>
          <a:prstGeom prst="parallelogram">
            <a:avLst>
              <a:gd name="adj" fmla="val 22778"/>
            </a:avLst>
          </a:prstGeom>
          <a:solidFill>
            <a:srgbClr val="191A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xmlns="" id="{F900857C-CFBF-4E87-9BDF-6A2937E32A1B}"/>
              </a:ext>
            </a:extLst>
          </p:cNvPr>
          <p:cNvSpPr/>
          <p:nvPr/>
        </p:nvSpPr>
        <p:spPr>
          <a:xfrm>
            <a:off x="9229319" y="-1"/>
            <a:ext cx="10014857" cy="6858001"/>
          </a:xfrm>
          <a:prstGeom prst="parallelogram">
            <a:avLst>
              <a:gd name="adj" fmla="val 22778"/>
            </a:avLst>
          </a:prstGeom>
          <a:gradFill flip="none" rotWithShape="1">
            <a:gsLst>
              <a:gs pos="0">
                <a:srgbClr val="37F7CA">
                  <a:alpha val="60000"/>
                </a:srgbClr>
              </a:gs>
              <a:gs pos="100000">
                <a:srgbClr val="1EB4FC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6CDDBA2-E11D-4DEA-8BF2-B0D2D9F210B1}"/>
              </a:ext>
            </a:extLst>
          </p:cNvPr>
          <p:cNvSpPr txBox="1"/>
          <p:nvPr/>
        </p:nvSpPr>
        <p:spPr>
          <a:xfrm>
            <a:off x="276775" y="6372479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:a16="http://schemas.microsoft.com/office/drawing/2014/main" xmlns="" id="{C6DE2B8A-351E-432B-82D7-9988A4A65C0A}"/>
              </a:ext>
            </a:extLst>
          </p:cNvPr>
          <p:cNvSpPr/>
          <p:nvPr/>
        </p:nvSpPr>
        <p:spPr>
          <a:xfrm>
            <a:off x="2408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63A78D5-126B-43B3-8A35-4CB514D6BF82}"/>
              </a:ext>
            </a:extLst>
          </p:cNvPr>
          <p:cNvSpPr txBox="1"/>
          <p:nvPr/>
        </p:nvSpPr>
        <p:spPr>
          <a:xfrm>
            <a:off x="1037840" y="1553107"/>
            <a:ext cx="27974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陈西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98EBD348-FB72-4C56-B099-49469D355E48}"/>
              </a:ext>
            </a:extLst>
          </p:cNvPr>
          <p:cNvSpPr/>
          <p:nvPr/>
        </p:nvSpPr>
        <p:spPr>
          <a:xfrm>
            <a:off x="1215776" y="1323514"/>
            <a:ext cx="887477" cy="101946"/>
          </a:xfrm>
          <a:prstGeom prst="rect">
            <a:avLst/>
          </a:prstGeom>
          <a:gradFill flip="none" rotWithShape="1">
            <a:gsLst>
              <a:gs pos="0">
                <a:srgbClr val="37F7CA"/>
              </a:gs>
              <a:gs pos="100000">
                <a:srgbClr val="1EB4F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1E8E831-AC9B-406C-9853-9B05CE62D170}"/>
              </a:ext>
            </a:extLst>
          </p:cNvPr>
          <p:cNvSpPr txBox="1"/>
          <p:nvPr/>
        </p:nvSpPr>
        <p:spPr>
          <a:xfrm>
            <a:off x="1068646" y="2693761"/>
            <a:ext cx="2735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公司职位：设计主管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E8A55AD-B148-4215-9CDF-BD012C42362B}"/>
              </a:ext>
            </a:extLst>
          </p:cNvPr>
          <p:cNvSpPr txBox="1"/>
          <p:nvPr/>
        </p:nvSpPr>
        <p:spPr>
          <a:xfrm>
            <a:off x="1068647" y="3213096"/>
            <a:ext cx="4567516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负责为客户提供技术支持和设计服务，解决设计视觉效果和技术问题；负责审核客户提供的设计材料，参与和跟踪产品设计打样工作和生产工艺流程；主持召开产品设计评审会议，提出设计修改意见，负责协调客户及公司内部的技术标准文件；安排好设计员的工作，配合主管做好新产品的开发、评定和技术支持工作；</a:t>
            </a:r>
            <a:endParaRPr lang="en-US" altLang="zh-CN" sz="1200" dirty="0">
              <a:solidFill>
                <a:schemeClr val="bg1"/>
              </a:solidFill>
            </a:endParaRPr>
          </a:p>
          <a:p>
            <a:pPr algn="l" latinLnBrk="0"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负责收集行业标准、各种相关产品的详细资料、顾客要求、图纸文件和资料并整理归档设计功底深厚；开展和完成本部门的各项工作。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8D9A82D-8981-4B7E-97CA-18A0A63AF601}"/>
              </a:ext>
            </a:extLst>
          </p:cNvPr>
          <p:cNvGrpSpPr/>
          <p:nvPr/>
        </p:nvGrpSpPr>
        <p:grpSpPr>
          <a:xfrm>
            <a:off x="-1630433" y="-1530516"/>
            <a:ext cx="3791742" cy="3791742"/>
            <a:chOff x="-913383" y="-5571634"/>
            <a:chExt cx="5425512" cy="542551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FFB013A-C188-437E-B0CD-819FEF6E33FB}"/>
                </a:ext>
              </a:extLst>
            </p:cNvPr>
            <p:cNvSpPr/>
            <p:nvPr/>
          </p:nvSpPr>
          <p:spPr>
            <a:xfrm>
              <a:off x="152400" y="-4354286"/>
              <a:ext cx="3117004" cy="3117004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2063D21A-7621-4AD2-9FBC-8E5BED650DB3}"/>
                </a:ext>
              </a:extLst>
            </p:cNvPr>
            <p:cNvSpPr/>
            <p:nvPr/>
          </p:nvSpPr>
          <p:spPr>
            <a:xfrm>
              <a:off x="33980" y="-4489547"/>
              <a:ext cx="3373505" cy="33735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3232E07-1773-4912-88C1-B2C9233946A2}"/>
                </a:ext>
              </a:extLst>
            </p:cNvPr>
            <p:cNvSpPr/>
            <p:nvPr/>
          </p:nvSpPr>
          <p:spPr>
            <a:xfrm>
              <a:off x="-84441" y="-4624808"/>
              <a:ext cx="3630006" cy="363000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6F8CB54-5BFF-49C4-8808-2EA5758A714A}"/>
                </a:ext>
              </a:extLst>
            </p:cNvPr>
            <p:cNvSpPr/>
            <p:nvPr/>
          </p:nvSpPr>
          <p:spPr>
            <a:xfrm>
              <a:off x="-202861" y="-4760069"/>
              <a:ext cx="3886507" cy="388650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8BA6BFE-BAB1-4C7F-9C3A-208BC54CC089}"/>
                </a:ext>
              </a:extLst>
            </p:cNvPr>
            <p:cNvSpPr/>
            <p:nvPr/>
          </p:nvSpPr>
          <p:spPr>
            <a:xfrm>
              <a:off x="-321281" y="-4895329"/>
              <a:ext cx="4143008" cy="41430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FFD37BF-1A02-4405-93CA-62487F9CF52E}"/>
                </a:ext>
              </a:extLst>
            </p:cNvPr>
            <p:cNvSpPr/>
            <p:nvPr/>
          </p:nvSpPr>
          <p:spPr>
            <a:xfrm>
              <a:off x="-439702" y="-5030591"/>
              <a:ext cx="4399508" cy="43995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659929DB-0633-464A-B353-43A54CF25836}"/>
                </a:ext>
              </a:extLst>
            </p:cNvPr>
            <p:cNvSpPr/>
            <p:nvPr/>
          </p:nvSpPr>
          <p:spPr>
            <a:xfrm>
              <a:off x="-558122" y="-5165851"/>
              <a:ext cx="4656009" cy="465600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04B574DA-2EAC-4785-8FA1-12EFA859B80F}"/>
                </a:ext>
              </a:extLst>
            </p:cNvPr>
            <p:cNvSpPr/>
            <p:nvPr/>
          </p:nvSpPr>
          <p:spPr>
            <a:xfrm>
              <a:off x="-676542" y="-5301112"/>
              <a:ext cx="4912510" cy="49125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405A182-E0F6-4B8C-BCA3-9505885D4030}"/>
                </a:ext>
              </a:extLst>
            </p:cNvPr>
            <p:cNvSpPr/>
            <p:nvPr/>
          </p:nvSpPr>
          <p:spPr>
            <a:xfrm>
              <a:off x="-794963" y="-5436373"/>
              <a:ext cx="5169011" cy="516901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99BAA5C-7CA2-4377-80A0-3E1852E26380}"/>
                </a:ext>
              </a:extLst>
            </p:cNvPr>
            <p:cNvSpPr/>
            <p:nvPr/>
          </p:nvSpPr>
          <p:spPr>
            <a:xfrm>
              <a:off x="-913383" y="-5571634"/>
              <a:ext cx="5425512" cy="542551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3EB828E-CEE2-4BFB-AD52-229DD7F9AAAC}"/>
              </a:ext>
            </a:extLst>
          </p:cNvPr>
          <p:cNvGrpSpPr/>
          <p:nvPr/>
        </p:nvGrpSpPr>
        <p:grpSpPr>
          <a:xfrm>
            <a:off x="1249367" y="5636372"/>
            <a:ext cx="834570" cy="3802743"/>
            <a:chOff x="4339771" y="137886"/>
            <a:chExt cx="834570" cy="3802743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BEC9CA8-0076-47F6-9299-94E43BD231D7}"/>
                </a:ext>
              </a:extLst>
            </p:cNvPr>
            <p:cNvCxnSpPr/>
            <p:nvPr/>
          </p:nvCxnSpPr>
          <p:spPr>
            <a:xfrm>
              <a:off x="433977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601C539F-A517-46D7-963A-80C5954CAE36}"/>
                </a:ext>
              </a:extLst>
            </p:cNvPr>
            <p:cNvCxnSpPr>
              <a:cxnSpLocks/>
            </p:cNvCxnSpPr>
            <p:nvPr/>
          </p:nvCxnSpPr>
          <p:spPr>
            <a:xfrm>
              <a:off x="443250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FCAECF89-006F-4AF2-A905-D0746DE09C4B}"/>
                </a:ext>
              </a:extLst>
            </p:cNvPr>
            <p:cNvCxnSpPr>
              <a:cxnSpLocks/>
            </p:cNvCxnSpPr>
            <p:nvPr/>
          </p:nvCxnSpPr>
          <p:spPr>
            <a:xfrm>
              <a:off x="452523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E2E5E01-692B-4A89-8319-29FF5AB02E53}"/>
                </a:ext>
              </a:extLst>
            </p:cNvPr>
            <p:cNvCxnSpPr>
              <a:cxnSpLocks/>
            </p:cNvCxnSpPr>
            <p:nvPr/>
          </p:nvCxnSpPr>
          <p:spPr>
            <a:xfrm>
              <a:off x="461796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DAF685B7-93C2-4E56-A9C1-907966A6AC7A}"/>
                </a:ext>
              </a:extLst>
            </p:cNvPr>
            <p:cNvCxnSpPr>
              <a:cxnSpLocks/>
            </p:cNvCxnSpPr>
            <p:nvPr/>
          </p:nvCxnSpPr>
          <p:spPr>
            <a:xfrm>
              <a:off x="471069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B0945A44-D78C-44C1-9C7D-48A22E312DEA}"/>
                </a:ext>
              </a:extLst>
            </p:cNvPr>
            <p:cNvCxnSpPr>
              <a:cxnSpLocks/>
            </p:cNvCxnSpPr>
            <p:nvPr/>
          </p:nvCxnSpPr>
          <p:spPr>
            <a:xfrm>
              <a:off x="480342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625E3D71-8A24-492A-9F35-95E1851D4668}"/>
                </a:ext>
              </a:extLst>
            </p:cNvPr>
            <p:cNvCxnSpPr>
              <a:cxnSpLocks/>
            </p:cNvCxnSpPr>
            <p:nvPr/>
          </p:nvCxnSpPr>
          <p:spPr>
            <a:xfrm>
              <a:off x="489615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5C0A3224-1654-480C-A95B-CC8D8C0A69F8}"/>
                </a:ext>
              </a:extLst>
            </p:cNvPr>
            <p:cNvCxnSpPr>
              <a:cxnSpLocks/>
            </p:cNvCxnSpPr>
            <p:nvPr/>
          </p:nvCxnSpPr>
          <p:spPr>
            <a:xfrm>
              <a:off x="498888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524E3D1-E420-4950-A693-1C00DE57031D}"/>
                </a:ext>
              </a:extLst>
            </p:cNvPr>
            <p:cNvCxnSpPr>
              <a:cxnSpLocks/>
            </p:cNvCxnSpPr>
            <p:nvPr/>
          </p:nvCxnSpPr>
          <p:spPr>
            <a:xfrm>
              <a:off x="508161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19E3CC20-DBC1-4737-A393-E65AD3E527E0}"/>
                </a:ext>
              </a:extLst>
            </p:cNvPr>
            <p:cNvCxnSpPr/>
            <p:nvPr/>
          </p:nvCxnSpPr>
          <p:spPr>
            <a:xfrm>
              <a:off x="517434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9D9CA01-9BCC-49F8-9CF8-9DDB68739C2E}"/>
              </a:ext>
            </a:extLst>
          </p:cNvPr>
          <p:cNvSpPr/>
          <p:nvPr/>
        </p:nvSpPr>
        <p:spPr>
          <a:xfrm rot="922091">
            <a:off x="5694219" y="-1607542"/>
            <a:ext cx="657766" cy="3291958"/>
          </a:xfrm>
          <a:prstGeom prst="rect">
            <a:avLst/>
          </a:prstGeom>
          <a:gradFill flip="none" rotWithShape="1">
            <a:gsLst>
              <a:gs pos="0">
                <a:srgbClr val="1EB4FC">
                  <a:alpha val="0"/>
                </a:srgbClr>
              </a:gs>
              <a:gs pos="100000">
                <a:srgbClr val="1EB4FC">
                  <a:alpha val="3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6A3CB915-E9F9-4010-A724-7DC2B4E22037}"/>
              </a:ext>
            </a:extLst>
          </p:cNvPr>
          <p:cNvSpPr/>
          <p:nvPr/>
        </p:nvSpPr>
        <p:spPr>
          <a:xfrm rot="19489245">
            <a:off x="4389763" y="-1504410"/>
            <a:ext cx="657766" cy="3291958"/>
          </a:xfrm>
          <a:prstGeom prst="rect">
            <a:avLst/>
          </a:prstGeom>
          <a:gradFill flip="none" rotWithShape="1">
            <a:gsLst>
              <a:gs pos="0">
                <a:srgbClr val="1EB4FC">
                  <a:alpha val="0"/>
                </a:srgbClr>
              </a:gs>
              <a:gs pos="100000">
                <a:srgbClr val="1EB4FC">
                  <a:alpha val="3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525A93D4-FCD3-48BF-B610-B7C9B19D23B8}"/>
              </a:ext>
            </a:extLst>
          </p:cNvPr>
          <p:cNvGrpSpPr/>
          <p:nvPr/>
        </p:nvGrpSpPr>
        <p:grpSpPr>
          <a:xfrm>
            <a:off x="9466721" y="-2123635"/>
            <a:ext cx="3791742" cy="3791742"/>
            <a:chOff x="-913383" y="-5571634"/>
            <a:chExt cx="5425512" cy="542551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93258B3A-A308-4269-BBA7-3BDEB277E6D7}"/>
                </a:ext>
              </a:extLst>
            </p:cNvPr>
            <p:cNvSpPr/>
            <p:nvPr/>
          </p:nvSpPr>
          <p:spPr>
            <a:xfrm>
              <a:off x="152400" y="-4354286"/>
              <a:ext cx="3117004" cy="3117004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EB6DF395-5247-40AC-96A6-D52524454A30}"/>
                </a:ext>
              </a:extLst>
            </p:cNvPr>
            <p:cNvSpPr/>
            <p:nvPr/>
          </p:nvSpPr>
          <p:spPr>
            <a:xfrm>
              <a:off x="33980" y="-4489547"/>
              <a:ext cx="3373505" cy="33735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A7E732F1-AED4-4CA8-9C9B-1AFA0A69A44A}"/>
                </a:ext>
              </a:extLst>
            </p:cNvPr>
            <p:cNvSpPr/>
            <p:nvPr/>
          </p:nvSpPr>
          <p:spPr>
            <a:xfrm>
              <a:off x="-84441" y="-4624808"/>
              <a:ext cx="3630006" cy="363000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A4001D5-CAF9-4763-B7D3-D19E68D21F48}"/>
                </a:ext>
              </a:extLst>
            </p:cNvPr>
            <p:cNvSpPr/>
            <p:nvPr/>
          </p:nvSpPr>
          <p:spPr>
            <a:xfrm>
              <a:off x="-202861" y="-4760069"/>
              <a:ext cx="3886507" cy="388650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65FEF1BE-33FC-4C60-A199-BE7BA07AD6EE}"/>
                </a:ext>
              </a:extLst>
            </p:cNvPr>
            <p:cNvSpPr/>
            <p:nvPr/>
          </p:nvSpPr>
          <p:spPr>
            <a:xfrm>
              <a:off x="-321281" y="-4895329"/>
              <a:ext cx="4143008" cy="41430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065A6937-91E3-4246-ADBF-6CC339E8F2A9}"/>
                </a:ext>
              </a:extLst>
            </p:cNvPr>
            <p:cNvSpPr/>
            <p:nvPr/>
          </p:nvSpPr>
          <p:spPr>
            <a:xfrm>
              <a:off x="-439702" y="-5030591"/>
              <a:ext cx="4399508" cy="43995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E5FB80A-56D7-4A31-B5A4-290043049F16}"/>
                </a:ext>
              </a:extLst>
            </p:cNvPr>
            <p:cNvSpPr/>
            <p:nvPr/>
          </p:nvSpPr>
          <p:spPr>
            <a:xfrm>
              <a:off x="-558122" y="-5165851"/>
              <a:ext cx="4656009" cy="465600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1D7A9E2B-C792-4975-A6AB-BB608B48D2BB}"/>
                </a:ext>
              </a:extLst>
            </p:cNvPr>
            <p:cNvSpPr/>
            <p:nvPr/>
          </p:nvSpPr>
          <p:spPr>
            <a:xfrm>
              <a:off x="-676542" y="-5301112"/>
              <a:ext cx="4912510" cy="49125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7B89E73E-0E85-4780-87D8-AE923DCDA468}"/>
                </a:ext>
              </a:extLst>
            </p:cNvPr>
            <p:cNvSpPr/>
            <p:nvPr/>
          </p:nvSpPr>
          <p:spPr>
            <a:xfrm>
              <a:off x="-794963" y="-5436373"/>
              <a:ext cx="5169011" cy="516901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043E200E-6209-4AA0-85A9-D581DBACB67F}"/>
                </a:ext>
              </a:extLst>
            </p:cNvPr>
            <p:cNvSpPr/>
            <p:nvPr/>
          </p:nvSpPr>
          <p:spPr>
            <a:xfrm>
              <a:off x="-913383" y="-5571634"/>
              <a:ext cx="5425512" cy="542551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图文框 61">
            <a:extLst>
              <a:ext uri="{FF2B5EF4-FFF2-40B4-BE49-F238E27FC236}">
                <a16:creationId xmlns:a16="http://schemas.microsoft.com/office/drawing/2014/main" xmlns="" id="{112C340E-450C-4567-A82C-C3366A2A6C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69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71B54F29-3B69-407F-B86A-31769276DAE3}"/>
              </a:ext>
            </a:extLst>
          </p:cNvPr>
          <p:cNvSpPr/>
          <p:nvPr/>
        </p:nvSpPr>
        <p:spPr>
          <a:xfrm>
            <a:off x="1582057" y="1554554"/>
            <a:ext cx="3509137" cy="4537819"/>
          </a:xfrm>
          <a:custGeom>
            <a:avLst/>
            <a:gdLst>
              <a:gd name="connsiteX0" fmla="*/ 0 w 3509137"/>
              <a:gd name="connsiteY0" fmla="*/ 0 h 4537819"/>
              <a:gd name="connsiteX1" fmla="*/ 3509137 w 3509137"/>
              <a:gd name="connsiteY1" fmla="*/ 702790 h 4537819"/>
              <a:gd name="connsiteX2" fmla="*/ 3509137 w 3509137"/>
              <a:gd name="connsiteY2" fmla="*/ 4537819 h 4537819"/>
              <a:gd name="connsiteX3" fmla="*/ 0 w 3509137"/>
              <a:gd name="connsiteY3" fmla="*/ 4537819 h 453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9137" h="4537819">
                <a:moveTo>
                  <a:pt x="0" y="0"/>
                </a:moveTo>
                <a:lnTo>
                  <a:pt x="3509137" y="702790"/>
                </a:lnTo>
                <a:lnTo>
                  <a:pt x="3509137" y="4537819"/>
                </a:lnTo>
                <a:lnTo>
                  <a:pt x="0" y="45378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gradFill>
              <a:gsLst>
                <a:gs pos="0">
                  <a:srgbClr val="37F7CA"/>
                </a:gs>
                <a:gs pos="100000">
                  <a:srgbClr val="1EB4F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2" name="图片 61" descr="穿着西装笔挺的男子手里拿着手机的女人&#10;&#10;中度可信度描述已自动生成">
            <a:extLst>
              <a:ext uri="{FF2B5EF4-FFF2-40B4-BE49-F238E27FC236}">
                <a16:creationId xmlns:a16="http://schemas.microsoft.com/office/drawing/2014/main" xmlns="" id="{4788F1BA-2533-433C-BF29-D46CD6CE26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8"/>
          <a:stretch/>
        </p:blipFill>
        <p:spPr>
          <a:xfrm>
            <a:off x="1766235" y="537260"/>
            <a:ext cx="3414795" cy="5517010"/>
          </a:xfrm>
          <a:custGeom>
            <a:avLst/>
            <a:gdLst>
              <a:gd name="connsiteX0" fmla="*/ 2231472 w 3316755"/>
              <a:gd name="connsiteY0" fmla="*/ 108484 h 5363902"/>
              <a:gd name="connsiteX1" fmla="*/ 2142912 w 3316755"/>
              <a:gd name="connsiteY1" fmla="*/ 118802 h 5363902"/>
              <a:gd name="connsiteX2" fmla="*/ 1992326 w 3316755"/>
              <a:gd name="connsiteY2" fmla="*/ 127873 h 5363902"/>
              <a:gd name="connsiteX3" fmla="*/ 1948784 w 3316755"/>
              <a:gd name="connsiteY3" fmla="*/ 175045 h 5363902"/>
              <a:gd name="connsiteX4" fmla="*/ 1974184 w 3316755"/>
              <a:gd name="connsiteY4" fmla="*/ 265759 h 5363902"/>
              <a:gd name="connsiteX5" fmla="*/ 2088484 w 3316755"/>
              <a:gd name="connsiteY5" fmla="*/ 483473 h 5363902"/>
              <a:gd name="connsiteX6" fmla="*/ 2137469 w 3316755"/>
              <a:gd name="connsiteY6" fmla="*/ 639502 h 5363902"/>
              <a:gd name="connsiteX7" fmla="*/ 2195526 w 3316755"/>
              <a:gd name="connsiteY7" fmla="*/ 955188 h 5363902"/>
              <a:gd name="connsiteX8" fmla="*/ 2208226 w 3316755"/>
              <a:gd name="connsiteY8" fmla="*/ 1174716 h 5363902"/>
              <a:gd name="connsiteX9" fmla="*/ 2240884 w 3316755"/>
              <a:gd name="connsiteY9" fmla="*/ 1499473 h 5363902"/>
              <a:gd name="connsiteX10" fmla="*/ 2259026 w 3316755"/>
              <a:gd name="connsiteY10" fmla="*/ 1679088 h 5363902"/>
              <a:gd name="connsiteX11" fmla="*/ 2278984 w 3316755"/>
              <a:gd name="connsiteY11" fmla="*/ 1728073 h 5363902"/>
              <a:gd name="connsiteX12" fmla="*/ 2407798 w 3316755"/>
              <a:gd name="connsiteY12" fmla="*/ 1753473 h 5363902"/>
              <a:gd name="connsiteX13" fmla="*/ 2591041 w 3316755"/>
              <a:gd name="connsiteY13" fmla="*/ 1252731 h 5363902"/>
              <a:gd name="connsiteX14" fmla="*/ 2574712 w 3316755"/>
              <a:gd name="connsiteY14" fmla="*/ 650388 h 5363902"/>
              <a:gd name="connsiteX15" fmla="*/ 2331598 w 3316755"/>
              <a:gd name="connsiteY15" fmla="*/ 160531 h 5363902"/>
              <a:gd name="connsiteX16" fmla="*/ 2231472 w 3316755"/>
              <a:gd name="connsiteY16" fmla="*/ 108484 h 5363902"/>
              <a:gd name="connsiteX17" fmla="*/ 0 w 3316755"/>
              <a:gd name="connsiteY17" fmla="*/ 0 h 5363902"/>
              <a:gd name="connsiteX18" fmla="*/ 3316755 w 3316755"/>
              <a:gd name="connsiteY18" fmla="*/ 0 h 5363902"/>
              <a:gd name="connsiteX19" fmla="*/ 3316755 w 3316755"/>
              <a:gd name="connsiteY19" fmla="*/ 5363902 h 5363902"/>
              <a:gd name="connsiteX20" fmla="*/ 0 w 3316755"/>
              <a:gd name="connsiteY20" fmla="*/ 5363902 h 536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16755" h="5363902">
                <a:moveTo>
                  <a:pt x="2231472" y="108484"/>
                </a:moveTo>
                <a:cubicBezTo>
                  <a:pt x="2200364" y="109806"/>
                  <a:pt x="2171185" y="121524"/>
                  <a:pt x="2142912" y="118802"/>
                </a:cubicBezTo>
                <a:cubicBezTo>
                  <a:pt x="2086367" y="113359"/>
                  <a:pt x="2024681" y="118499"/>
                  <a:pt x="1992326" y="127873"/>
                </a:cubicBezTo>
                <a:cubicBezTo>
                  <a:pt x="1959971" y="137247"/>
                  <a:pt x="1954227" y="153576"/>
                  <a:pt x="1948784" y="175045"/>
                </a:cubicBezTo>
                <a:cubicBezTo>
                  <a:pt x="1943341" y="196514"/>
                  <a:pt x="1950901" y="214354"/>
                  <a:pt x="1974184" y="265759"/>
                </a:cubicBezTo>
                <a:cubicBezTo>
                  <a:pt x="1997467" y="317164"/>
                  <a:pt x="2061270" y="421183"/>
                  <a:pt x="2088484" y="483473"/>
                </a:cubicBezTo>
                <a:cubicBezTo>
                  <a:pt x="2115698" y="545763"/>
                  <a:pt x="2119629" y="560883"/>
                  <a:pt x="2137469" y="639502"/>
                </a:cubicBezTo>
                <a:cubicBezTo>
                  <a:pt x="2155309" y="718121"/>
                  <a:pt x="2183733" y="865986"/>
                  <a:pt x="2195526" y="955188"/>
                </a:cubicBezTo>
                <a:cubicBezTo>
                  <a:pt x="2207319" y="1044390"/>
                  <a:pt x="2200666" y="1084002"/>
                  <a:pt x="2208226" y="1174716"/>
                </a:cubicBezTo>
                <a:cubicBezTo>
                  <a:pt x="2215786" y="1265430"/>
                  <a:pt x="2232417" y="1415411"/>
                  <a:pt x="2240884" y="1499473"/>
                </a:cubicBezTo>
                <a:cubicBezTo>
                  <a:pt x="2249351" y="1583535"/>
                  <a:pt x="2252676" y="1640988"/>
                  <a:pt x="2259026" y="1679088"/>
                </a:cubicBezTo>
                <a:cubicBezTo>
                  <a:pt x="2265376" y="1717188"/>
                  <a:pt x="2254189" y="1715675"/>
                  <a:pt x="2278984" y="1728073"/>
                </a:cubicBezTo>
                <a:cubicBezTo>
                  <a:pt x="2303779" y="1740471"/>
                  <a:pt x="2355789" y="1832697"/>
                  <a:pt x="2407798" y="1753473"/>
                </a:cubicBezTo>
                <a:cubicBezTo>
                  <a:pt x="2459807" y="1674249"/>
                  <a:pt x="2563222" y="1436578"/>
                  <a:pt x="2591041" y="1252731"/>
                </a:cubicBezTo>
                <a:cubicBezTo>
                  <a:pt x="2618860" y="1068884"/>
                  <a:pt x="2617953" y="832421"/>
                  <a:pt x="2574712" y="650388"/>
                </a:cubicBezTo>
                <a:cubicBezTo>
                  <a:pt x="2531472" y="468355"/>
                  <a:pt x="2403565" y="249129"/>
                  <a:pt x="2331598" y="160531"/>
                </a:cubicBezTo>
                <a:cubicBezTo>
                  <a:pt x="2295614" y="116232"/>
                  <a:pt x="2262579" y="107161"/>
                  <a:pt x="2231472" y="108484"/>
                </a:cubicBezTo>
                <a:close/>
                <a:moveTo>
                  <a:pt x="0" y="0"/>
                </a:moveTo>
                <a:lnTo>
                  <a:pt x="3316755" y="0"/>
                </a:lnTo>
                <a:lnTo>
                  <a:pt x="3316755" y="5363902"/>
                </a:lnTo>
                <a:lnTo>
                  <a:pt x="0" y="5363902"/>
                </a:lnTo>
                <a:close/>
              </a:path>
            </a:pathLst>
          </a:cu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D876EF8-F543-40BD-A673-858A733C9A57}"/>
              </a:ext>
            </a:extLst>
          </p:cNvPr>
          <p:cNvSpPr txBox="1"/>
          <p:nvPr/>
        </p:nvSpPr>
        <p:spPr>
          <a:xfrm>
            <a:off x="5998356" y="1652465"/>
            <a:ext cx="27974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胡晓波男神体" panose="00000500000000000000" pitchFamily="2" charset="-122"/>
                <a:ea typeface="胡晓波男神体" panose="00000500000000000000" pitchFamily="2" charset="-122"/>
              </a:rPr>
              <a:t>陈西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CF7E52A-327F-4C5F-BC31-E096050C6E61}"/>
              </a:ext>
            </a:extLst>
          </p:cNvPr>
          <p:cNvSpPr/>
          <p:nvPr/>
        </p:nvSpPr>
        <p:spPr>
          <a:xfrm>
            <a:off x="6176292" y="1422872"/>
            <a:ext cx="887477" cy="101946"/>
          </a:xfrm>
          <a:prstGeom prst="rect">
            <a:avLst/>
          </a:prstGeom>
          <a:gradFill flip="none" rotWithShape="1">
            <a:gsLst>
              <a:gs pos="0">
                <a:srgbClr val="37F7CA"/>
              </a:gs>
              <a:gs pos="100000">
                <a:srgbClr val="1EB4F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3034E38-DE65-4EC5-A884-8D58AFB3C215}"/>
              </a:ext>
            </a:extLst>
          </p:cNvPr>
          <p:cNvSpPr txBox="1"/>
          <p:nvPr/>
        </p:nvSpPr>
        <p:spPr>
          <a:xfrm>
            <a:off x="6029162" y="2793119"/>
            <a:ext cx="2735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公司职位：设计主管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F98B1A-0DBE-4308-808F-EACDFEB76649}"/>
              </a:ext>
            </a:extLst>
          </p:cNvPr>
          <p:cNvSpPr txBox="1"/>
          <p:nvPr/>
        </p:nvSpPr>
        <p:spPr>
          <a:xfrm>
            <a:off x="6029163" y="3306495"/>
            <a:ext cx="4567516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0">
              <a:lnSpc>
                <a:spcPct val="130000"/>
              </a:lnSpc>
            </a:pPr>
            <a:r>
              <a:rPr lang="zh-CN" altLang="en-US" sz="1200" dirty="0"/>
              <a:t>负责为客户提供技术支持和设计服务，解决设计视觉效果和技术问题；负责审核客户提供的设计材料，参与和跟踪产品设计打样工作和生产工艺流程；主持召开产品设计评审会议，提出设计修改意见，负责协调客户及公司内部的技术标准文件；安排好设计员的工作，配合主管做好新产品的开发、评定和技术支持工作；</a:t>
            </a:r>
            <a:endParaRPr lang="en-US" altLang="zh-CN" sz="1200" dirty="0"/>
          </a:p>
          <a:p>
            <a:pPr algn="l" latinLnBrk="0">
              <a:lnSpc>
                <a:spcPct val="130000"/>
              </a:lnSpc>
            </a:pPr>
            <a:endParaRPr lang="en-US" altLang="zh-CN" sz="1200" dirty="0"/>
          </a:p>
          <a:p>
            <a:pPr algn="l" latinLnBrk="0">
              <a:lnSpc>
                <a:spcPct val="130000"/>
              </a:lnSpc>
            </a:pPr>
            <a:r>
              <a:rPr lang="zh-CN" altLang="en-US" sz="1200" dirty="0"/>
              <a:t>负责收集行业标准、各种相关产品的详细资料、顾客要求、图纸文件和资料并整理归档设计功底深厚；开展和完成本部门的各项工作。</a:t>
            </a:r>
          </a:p>
          <a:p>
            <a:pPr>
              <a:lnSpc>
                <a:spcPct val="130000"/>
              </a:lnSpc>
            </a:pPr>
            <a:endParaRPr lang="zh-CN" altLang="en-US" sz="1200" dirty="0"/>
          </a:p>
        </p:txBody>
      </p:sp>
      <p:sp>
        <p:nvSpPr>
          <p:cNvPr id="2" name="十字形 1">
            <a:extLst>
              <a:ext uri="{FF2B5EF4-FFF2-40B4-BE49-F238E27FC236}">
                <a16:creationId xmlns:a16="http://schemas.microsoft.com/office/drawing/2014/main" xmlns="" id="{11FB1E94-208D-409C-B283-0063F6DC3519}"/>
              </a:ext>
            </a:extLst>
          </p:cNvPr>
          <p:cNvSpPr/>
          <p:nvPr/>
        </p:nvSpPr>
        <p:spPr>
          <a:xfrm rot="20327152">
            <a:off x="9859016" y="1977668"/>
            <a:ext cx="199465" cy="199465"/>
          </a:xfrm>
          <a:prstGeom prst="plus">
            <a:avLst>
              <a:gd name="adj" fmla="val 37943"/>
            </a:avLst>
          </a:pr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6EBBC44E-019C-426A-BDBB-B1B4F074E457}"/>
              </a:ext>
            </a:extLst>
          </p:cNvPr>
          <p:cNvSpPr/>
          <p:nvPr/>
        </p:nvSpPr>
        <p:spPr>
          <a:xfrm>
            <a:off x="10658237" y="-1"/>
            <a:ext cx="10014857" cy="6858001"/>
          </a:xfrm>
          <a:prstGeom prst="parallelogram">
            <a:avLst>
              <a:gd name="adj" fmla="val 18863"/>
            </a:avLst>
          </a:prstGeom>
          <a:gradFill flip="none" rotWithShape="1">
            <a:gsLst>
              <a:gs pos="0">
                <a:srgbClr val="37F7CA">
                  <a:alpha val="60000"/>
                </a:srgbClr>
              </a:gs>
              <a:gs pos="100000">
                <a:srgbClr val="1EB4FC">
                  <a:alpha val="3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5A2052A-6A5A-44CC-BA4A-024CA370FDE8}"/>
              </a:ext>
            </a:extLst>
          </p:cNvPr>
          <p:cNvGrpSpPr/>
          <p:nvPr/>
        </p:nvGrpSpPr>
        <p:grpSpPr>
          <a:xfrm>
            <a:off x="10658237" y="-2123635"/>
            <a:ext cx="3791742" cy="3791742"/>
            <a:chOff x="-913383" y="-5571634"/>
            <a:chExt cx="5425512" cy="542551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B0740FC-7BFD-412C-B058-AA46E6F0BA04}"/>
                </a:ext>
              </a:extLst>
            </p:cNvPr>
            <p:cNvSpPr/>
            <p:nvPr/>
          </p:nvSpPr>
          <p:spPr>
            <a:xfrm>
              <a:off x="152400" y="-4354286"/>
              <a:ext cx="3117004" cy="3117004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EBECE64E-E7E8-456C-9CEE-AC706368D3E0}"/>
                </a:ext>
              </a:extLst>
            </p:cNvPr>
            <p:cNvSpPr/>
            <p:nvPr/>
          </p:nvSpPr>
          <p:spPr>
            <a:xfrm>
              <a:off x="33980" y="-4489547"/>
              <a:ext cx="3373505" cy="33735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0B441EAD-7BAD-4915-B414-D50AB949C7DA}"/>
                </a:ext>
              </a:extLst>
            </p:cNvPr>
            <p:cNvSpPr/>
            <p:nvPr/>
          </p:nvSpPr>
          <p:spPr>
            <a:xfrm>
              <a:off x="-84441" y="-4624808"/>
              <a:ext cx="3630006" cy="363000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5264D01E-5F7F-49A1-B27D-B53688088B76}"/>
                </a:ext>
              </a:extLst>
            </p:cNvPr>
            <p:cNvSpPr/>
            <p:nvPr/>
          </p:nvSpPr>
          <p:spPr>
            <a:xfrm>
              <a:off x="-202861" y="-4760069"/>
              <a:ext cx="3886507" cy="388650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A9DDAE5-BA8A-410F-97CB-BFC15EFA0BE4}"/>
                </a:ext>
              </a:extLst>
            </p:cNvPr>
            <p:cNvSpPr/>
            <p:nvPr/>
          </p:nvSpPr>
          <p:spPr>
            <a:xfrm>
              <a:off x="-321281" y="-4895329"/>
              <a:ext cx="4143008" cy="41430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4840CDD2-6089-488F-91A3-51AB63B7B90B}"/>
                </a:ext>
              </a:extLst>
            </p:cNvPr>
            <p:cNvSpPr/>
            <p:nvPr/>
          </p:nvSpPr>
          <p:spPr>
            <a:xfrm>
              <a:off x="-439702" y="-5030591"/>
              <a:ext cx="4399508" cy="43995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E72389C-A62D-4313-A926-D50EBB71EE56}"/>
                </a:ext>
              </a:extLst>
            </p:cNvPr>
            <p:cNvSpPr/>
            <p:nvPr/>
          </p:nvSpPr>
          <p:spPr>
            <a:xfrm>
              <a:off x="-558122" y="-5165851"/>
              <a:ext cx="4656009" cy="465600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6D264F53-35FA-4714-BAFE-D9CB8A085F0E}"/>
                </a:ext>
              </a:extLst>
            </p:cNvPr>
            <p:cNvSpPr/>
            <p:nvPr/>
          </p:nvSpPr>
          <p:spPr>
            <a:xfrm>
              <a:off x="-676542" y="-5301112"/>
              <a:ext cx="4912510" cy="49125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1936F509-87F4-4B1D-B8EA-FC4C12DBB1B1}"/>
                </a:ext>
              </a:extLst>
            </p:cNvPr>
            <p:cNvSpPr/>
            <p:nvPr/>
          </p:nvSpPr>
          <p:spPr>
            <a:xfrm>
              <a:off x="-794963" y="-5436373"/>
              <a:ext cx="5169011" cy="516901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0E1196E9-D374-4766-AAA4-CA4DD36290A3}"/>
                </a:ext>
              </a:extLst>
            </p:cNvPr>
            <p:cNvSpPr/>
            <p:nvPr/>
          </p:nvSpPr>
          <p:spPr>
            <a:xfrm>
              <a:off x="-913383" y="-5571634"/>
              <a:ext cx="5425512" cy="542551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8A33C1F-029A-4982-B891-42C8E0A1C8AB}"/>
              </a:ext>
            </a:extLst>
          </p:cNvPr>
          <p:cNvSpPr txBox="1"/>
          <p:nvPr/>
        </p:nvSpPr>
        <p:spPr>
          <a:xfrm>
            <a:off x="276775" y="6372479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43492A94-C4EF-4BCE-81CF-AADC5B7911F7}"/>
              </a:ext>
            </a:extLst>
          </p:cNvPr>
          <p:cNvSpPr/>
          <p:nvPr/>
        </p:nvSpPr>
        <p:spPr>
          <a:xfrm>
            <a:off x="2408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02A4FA5-9C99-461D-AA10-A39E52DE7A65}"/>
              </a:ext>
            </a:extLst>
          </p:cNvPr>
          <p:cNvGrpSpPr/>
          <p:nvPr/>
        </p:nvGrpSpPr>
        <p:grpSpPr>
          <a:xfrm>
            <a:off x="6096000" y="5843202"/>
            <a:ext cx="834570" cy="3802743"/>
            <a:chOff x="4339771" y="137886"/>
            <a:chExt cx="834570" cy="3802743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5245D65-C441-42BB-9C77-3B748232693D}"/>
                </a:ext>
              </a:extLst>
            </p:cNvPr>
            <p:cNvCxnSpPr/>
            <p:nvPr/>
          </p:nvCxnSpPr>
          <p:spPr>
            <a:xfrm>
              <a:off x="433977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49EF75F0-D1DA-476D-9914-688A6A2495BE}"/>
                </a:ext>
              </a:extLst>
            </p:cNvPr>
            <p:cNvCxnSpPr>
              <a:cxnSpLocks/>
            </p:cNvCxnSpPr>
            <p:nvPr/>
          </p:nvCxnSpPr>
          <p:spPr>
            <a:xfrm>
              <a:off x="443250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D66D5141-4A4B-4F79-92BF-14C3A55963F7}"/>
                </a:ext>
              </a:extLst>
            </p:cNvPr>
            <p:cNvCxnSpPr>
              <a:cxnSpLocks/>
            </p:cNvCxnSpPr>
            <p:nvPr/>
          </p:nvCxnSpPr>
          <p:spPr>
            <a:xfrm>
              <a:off x="452523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E21EE4F3-0B4D-45FE-BAD6-4C65B3204D81}"/>
                </a:ext>
              </a:extLst>
            </p:cNvPr>
            <p:cNvCxnSpPr>
              <a:cxnSpLocks/>
            </p:cNvCxnSpPr>
            <p:nvPr/>
          </p:nvCxnSpPr>
          <p:spPr>
            <a:xfrm>
              <a:off x="461796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6BD6D632-39F8-4F50-88F4-674BD751EE5B}"/>
                </a:ext>
              </a:extLst>
            </p:cNvPr>
            <p:cNvCxnSpPr>
              <a:cxnSpLocks/>
            </p:cNvCxnSpPr>
            <p:nvPr/>
          </p:nvCxnSpPr>
          <p:spPr>
            <a:xfrm>
              <a:off x="471069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22080A8-A91D-4D27-BE6B-A85E71F1895C}"/>
                </a:ext>
              </a:extLst>
            </p:cNvPr>
            <p:cNvCxnSpPr>
              <a:cxnSpLocks/>
            </p:cNvCxnSpPr>
            <p:nvPr/>
          </p:nvCxnSpPr>
          <p:spPr>
            <a:xfrm>
              <a:off x="480342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C5DBFFC-1E64-487A-9528-6F390EC98F98}"/>
                </a:ext>
              </a:extLst>
            </p:cNvPr>
            <p:cNvCxnSpPr>
              <a:cxnSpLocks/>
            </p:cNvCxnSpPr>
            <p:nvPr/>
          </p:nvCxnSpPr>
          <p:spPr>
            <a:xfrm>
              <a:off x="489615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30921935-27CD-42D8-AA85-ECC7466D7AF4}"/>
                </a:ext>
              </a:extLst>
            </p:cNvPr>
            <p:cNvCxnSpPr>
              <a:cxnSpLocks/>
            </p:cNvCxnSpPr>
            <p:nvPr/>
          </p:nvCxnSpPr>
          <p:spPr>
            <a:xfrm>
              <a:off x="498888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F6FAEA87-C342-4922-A41E-22A8E7222039}"/>
                </a:ext>
              </a:extLst>
            </p:cNvPr>
            <p:cNvCxnSpPr>
              <a:cxnSpLocks/>
            </p:cNvCxnSpPr>
            <p:nvPr/>
          </p:nvCxnSpPr>
          <p:spPr>
            <a:xfrm>
              <a:off x="508161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59F03D05-2E07-4B3C-8885-6763C7D18A53}"/>
                </a:ext>
              </a:extLst>
            </p:cNvPr>
            <p:cNvCxnSpPr/>
            <p:nvPr/>
          </p:nvCxnSpPr>
          <p:spPr>
            <a:xfrm>
              <a:off x="517434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图文框 39">
            <a:extLst>
              <a:ext uri="{FF2B5EF4-FFF2-40B4-BE49-F238E27FC236}">
                <a16:creationId xmlns:a16="http://schemas.microsoft.com/office/drawing/2014/main" xmlns="" id="{AFF04256-F5FC-463E-896C-12C0F3A2E2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19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F2F96CA1-0BAD-4E0F-B1EC-DEACB5583FED}"/>
              </a:ext>
            </a:extLst>
          </p:cNvPr>
          <p:cNvGrpSpPr/>
          <p:nvPr/>
        </p:nvGrpSpPr>
        <p:grpSpPr>
          <a:xfrm>
            <a:off x="-742432" y="3794760"/>
            <a:ext cx="2500457" cy="2500457"/>
            <a:chOff x="-913383" y="-5571634"/>
            <a:chExt cx="5425512" cy="5425512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C181412C-2BB1-40A8-A512-7DD7423098A1}"/>
                </a:ext>
              </a:extLst>
            </p:cNvPr>
            <p:cNvSpPr/>
            <p:nvPr/>
          </p:nvSpPr>
          <p:spPr>
            <a:xfrm>
              <a:off x="152400" y="-4354286"/>
              <a:ext cx="3117004" cy="3117004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24C4CAE7-5A7C-4C25-9B39-9E09A7D33E78}"/>
                </a:ext>
              </a:extLst>
            </p:cNvPr>
            <p:cNvSpPr/>
            <p:nvPr/>
          </p:nvSpPr>
          <p:spPr>
            <a:xfrm>
              <a:off x="33980" y="-4489547"/>
              <a:ext cx="3373505" cy="33735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9E80F88B-CBFE-43A7-943A-7D26CED135D5}"/>
                </a:ext>
              </a:extLst>
            </p:cNvPr>
            <p:cNvSpPr/>
            <p:nvPr/>
          </p:nvSpPr>
          <p:spPr>
            <a:xfrm>
              <a:off x="-84441" y="-4624808"/>
              <a:ext cx="3630006" cy="363000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26658303-5EF1-4144-912A-367A1E3F062F}"/>
                </a:ext>
              </a:extLst>
            </p:cNvPr>
            <p:cNvSpPr/>
            <p:nvPr/>
          </p:nvSpPr>
          <p:spPr>
            <a:xfrm>
              <a:off x="-202861" y="-4760069"/>
              <a:ext cx="3886507" cy="388650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F51F1456-2B95-4514-ACD0-DE477469C458}"/>
                </a:ext>
              </a:extLst>
            </p:cNvPr>
            <p:cNvSpPr/>
            <p:nvPr/>
          </p:nvSpPr>
          <p:spPr>
            <a:xfrm>
              <a:off x="-321281" y="-4895329"/>
              <a:ext cx="4143008" cy="41430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C6C1935D-6543-4DFC-95BB-CF870A5126B6}"/>
                </a:ext>
              </a:extLst>
            </p:cNvPr>
            <p:cNvSpPr/>
            <p:nvPr/>
          </p:nvSpPr>
          <p:spPr>
            <a:xfrm>
              <a:off x="-439702" y="-5030591"/>
              <a:ext cx="4399508" cy="43995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0039E186-CE12-44C4-896A-7EFA3ED76CB6}"/>
                </a:ext>
              </a:extLst>
            </p:cNvPr>
            <p:cNvSpPr/>
            <p:nvPr/>
          </p:nvSpPr>
          <p:spPr>
            <a:xfrm>
              <a:off x="-558122" y="-5165851"/>
              <a:ext cx="4656009" cy="465600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3150B45-E028-4129-9A44-E5820E640BCB}"/>
                </a:ext>
              </a:extLst>
            </p:cNvPr>
            <p:cNvSpPr/>
            <p:nvPr/>
          </p:nvSpPr>
          <p:spPr>
            <a:xfrm>
              <a:off x="-676542" y="-5301112"/>
              <a:ext cx="4912510" cy="49125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008792E1-9184-4EE3-AC0A-7790322303BE}"/>
                </a:ext>
              </a:extLst>
            </p:cNvPr>
            <p:cNvSpPr/>
            <p:nvPr/>
          </p:nvSpPr>
          <p:spPr>
            <a:xfrm>
              <a:off x="-794963" y="-5436373"/>
              <a:ext cx="5169011" cy="516901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3A427FC2-78B0-47C7-BE87-AB1A8443CBDA}"/>
                </a:ext>
              </a:extLst>
            </p:cNvPr>
            <p:cNvSpPr/>
            <p:nvPr/>
          </p:nvSpPr>
          <p:spPr>
            <a:xfrm>
              <a:off x="-913383" y="-5571634"/>
              <a:ext cx="5425512" cy="542551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0000"/>
                    </a:srgbClr>
                  </a:gs>
                  <a:gs pos="9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10A026B-7B83-4F9A-ABD6-DC51F9A67AED}"/>
              </a:ext>
            </a:extLst>
          </p:cNvPr>
          <p:cNvSpPr/>
          <p:nvPr/>
        </p:nvSpPr>
        <p:spPr>
          <a:xfrm>
            <a:off x="5966980" y="1747608"/>
            <a:ext cx="5437509" cy="4096239"/>
          </a:xfrm>
          <a:custGeom>
            <a:avLst/>
            <a:gdLst>
              <a:gd name="connsiteX0" fmla="*/ 1492448 w 3212988"/>
              <a:gd name="connsiteY0" fmla="*/ 4609 h 2421584"/>
              <a:gd name="connsiteX1" fmla="*/ 980820 w 3212988"/>
              <a:gd name="connsiteY1" fmla="*/ 369281 h 2421584"/>
              <a:gd name="connsiteX2" fmla="*/ 648806 w 3212988"/>
              <a:gd name="connsiteY2" fmla="*/ 935338 h 2421584"/>
              <a:gd name="connsiteX3" fmla="*/ 28320 w 3212988"/>
              <a:gd name="connsiteY3" fmla="*/ 1729995 h 2421584"/>
              <a:gd name="connsiteX4" fmla="*/ 175277 w 3212988"/>
              <a:gd name="connsiteY4" fmla="*/ 2219852 h 2421584"/>
              <a:gd name="connsiteX5" fmla="*/ 795763 w 3212988"/>
              <a:gd name="connsiteY5" fmla="*/ 2421238 h 2421584"/>
              <a:gd name="connsiteX6" fmla="*/ 1438020 w 3212988"/>
              <a:gd name="connsiteY6" fmla="*/ 2268838 h 2421584"/>
              <a:gd name="connsiteX7" fmla="*/ 1965977 w 3212988"/>
              <a:gd name="connsiteY7" fmla="*/ 2290609 h 2421584"/>
              <a:gd name="connsiteX8" fmla="*/ 2591906 w 3212988"/>
              <a:gd name="connsiteY8" fmla="*/ 2383138 h 2421584"/>
              <a:gd name="connsiteX9" fmla="*/ 3081763 w 3212988"/>
              <a:gd name="connsiteY9" fmla="*/ 2165423 h 2421584"/>
              <a:gd name="connsiteX10" fmla="*/ 3206948 w 3212988"/>
              <a:gd name="connsiteY10" fmla="*/ 1566709 h 2421584"/>
              <a:gd name="connsiteX11" fmla="*/ 2940248 w 3212988"/>
              <a:gd name="connsiteY11" fmla="*/ 1120395 h 2421584"/>
              <a:gd name="connsiteX12" fmla="*/ 2945691 w 3212988"/>
              <a:gd name="connsiteY12" fmla="*/ 532566 h 2421584"/>
              <a:gd name="connsiteX13" fmla="*/ 2673548 w 3212988"/>
              <a:gd name="connsiteY13" fmla="*/ 86252 h 2421584"/>
              <a:gd name="connsiteX14" fmla="*/ 2096606 w 3212988"/>
              <a:gd name="connsiteY14" fmla="*/ 157009 h 2421584"/>
              <a:gd name="connsiteX15" fmla="*/ 1492448 w 3212988"/>
              <a:gd name="connsiteY15" fmla="*/ 4609 h 2421584"/>
              <a:gd name="connsiteX0" fmla="*/ 1492448 w 3212988"/>
              <a:gd name="connsiteY0" fmla="*/ 5009 h 2421984"/>
              <a:gd name="connsiteX1" fmla="*/ 980820 w 3212988"/>
              <a:gd name="connsiteY1" fmla="*/ 369681 h 2421984"/>
              <a:gd name="connsiteX2" fmla="*/ 648806 w 3212988"/>
              <a:gd name="connsiteY2" fmla="*/ 935738 h 2421984"/>
              <a:gd name="connsiteX3" fmla="*/ 28320 w 3212988"/>
              <a:gd name="connsiteY3" fmla="*/ 1730395 h 2421984"/>
              <a:gd name="connsiteX4" fmla="*/ 175277 w 3212988"/>
              <a:gd name="connsiteY4" fmla="*/ 2220252 h 2421984"/>
              <a:gd name="connsiteX5" fmla="*/ 795763 w 3212988"/>
              <a:gd name="connsiteY5" fmla="*/ 2421638 h 2421984"/>
              <a:gd name="connsiteX6" fmla="*/ 1438020 w 3212988"/>
              <a:gd name="connsiteY6" fmla="*/ 2269238 h 2421984"/>
              <a:gd name="connsiteX7" fmla="*/ 1965977 w 3212988"/>
              <a:gd name="connsiteY7" fmla="*/ 2291009 h 2421984"/>
              <a:gd name="connsiteX8" fmla="*/ 2591906 w 3212988"/>
              <a:gd name="connsiteY8" fmla="*/ 2383538 h 2421984"/>
              <a:gd name="connsiteX9" fmla="*/ 3081763 w 3212988"/>
              <a:gd name="connsiteY9" fmla="*/ 2165823 h 2421984"/>
              <a:gd name="connsiteX10" fmla="*/ 3206948 w 3212988"/>
              <a:gd name="connsiteY10" fmla="*/ 1567109 h 2421984"/>
              <a:gd name="connsiteX11" fmla="*/ 2940248 w 3212988"/>
              <a:gd name="connsiteY11" fmla="*/ 1120795 h 2421984"/>
              <a:gd name="connsiteX12" fmla="*/ 2945691 w 3212988"/>
              <a:gd name="connsiteY12" fmla="*/ 532966 h 2421984"/>
              <a:gd name="connsiteX13" fmla="*/ 2746448 w 3212988"/>
              <a:gd name="connsiteY13" fmla="*/ 155263 h 2421984"/>
              <a:gd name="connsiteX14" fmla="*/ 2096606 w 3212988"/>
              <a:gd name="connsiteY14" fmla="*/ 157409 h 2421984"/>
              <a:gd name="connsiteX15" fmla="*/ 1492448 w 3212988"/>
              <a:gd name="connsiteY15" fmla="*/ 5009 h 2421984"/>
              <a:gd name="connsiteX0" fmla="*/ 1492448 w 3212988"/>
              <a:gd name="connsiteY0" fmla="*/ 4920 h 2421895"/>
              <a:gd name="connsiteX1" fmla="*/ 980820 w 3212988"/>
              <a:gd name="connsiteY1" fmla="*/ 369592 h 2421895"/>
              <a:gd name="connsiteX2" fmla="*/ 648806 w 3212988"/>
              <a:gd name="connsiteY2" fmla="*/ 935649 h 2421895"/>
              <a:gd name="connsiteX3" fmla="*/ 28320 w 3212988"/>
              <a:gd name="connsiteY3" fmla="*/ 1730306 h 2421895"/>
              <a:gd name="connsiteX4" fmla="*/ 175277 w 3212988"/>
              <a:gd name="connsiteY4" fmla="*/ 2220163 h 2421895"/>
              <a:gd name="connsiteX5" fmla="*/ 795763 w 3212988"/>
              <a:gd name="connsiteY5" fmla="*/ 2421549 h 2421895"/>
              <a:gd name="connsiteX6" fmla="*/ 1438020 w 3212988"/>
              <a:gd name="connsiteY6" fmla="*/ 2269149 h 2421895"/>
              <a:gd name="connsiteX7" fmla="*/ 1965977 w 3212988"/>
              <a:gd name="connsiteY7" fmla="*/ 2290920 h 2421895"/>
              <a:gd name="connsiteX8" fmla="*/ 2591906 w 3212988"/>
              <a:gd name="connsiteY8" fmla="*/ 2383449 h 2421895"/>
              <a:gd name="connsiteX9" fmla="*/ 3081763 w 3212988"/>
              <a:gd name="connsiteY9" fmla="*/ 2165734 h 2421895"/>
              <a:gd name="connsiteX10" fmla="*/ 3206948 w 3212988"/>
              <a:gd name="connsiteY10" fmla="*/ 1567020 h 2421895"/>
              <a:gd name="connsiteX11" fmla="*/ 2940248 w 3212988"/>
              <a:gd name="connsiteY11" fmla="*/ 1120706 h 2421895"/>
              <a:gd name="connsiteX12" fmla="*/ 2945691 w 3212988"/>
              <a:gd name="connsiteY12" fmla="*/ 532877 h 2421895"/>
              <a:gd name="connsiteX13" fmla="*/ 2763601 w 3212988"/>
              <a:gd name="connsiteY13" fmla="*/ 133734 h 2421895"/>
              <a:gd name="connsiteX14" fmla="*/ 2096606 w 3212988"/>
              <a:gd name="connsiteY14" fmla="*/ 157320 h 2421895"/>
              <a:gd name="connsiteX15" fmla="*/ 1492448 w 3212988"/>
              <a:gd name="connsiteY15" fmla="*/ 4920 h 2421895"/>
              <a:gd name="connsiteX0" fmla="*/ 1492448 w 3212988"/>
              <a:gd name="connsiteY0" fmla="*/ 3466 h 2420441"/>
              <a:gd name="connsiteX1" fmla="*/ 980820 w 3212988"/>
              <a:gd name="connsiteY1" fmla="*/ 368138 h 2420441"/>
              <a:gd name="connsiteX2" fmla="*/ 648806 w 3212988"/>
              <a:gd name="connsiteY2" fmla="*/ 934195 h 2420441"/>
              <a:gd name="connsiteX3" fmla="*/ 28320 w 3212988"/>
              <a:gd name="connsiteY3" fmla="*/ 1728852 h 2420441"/>
              <a:gd name="connsiteX4" fmla="*/ 175277 w 3212988"/>
              <a:gd name="connsiteY4" fmla="*/ 2218709 h 2420441"/>
              <a:gd name="connsiteX5" fmla="*/ 795763 w 3212988"/>
              <a:gd name="connsiteY5" fmla="*/ 2420095 h 2420441"/>
              <a:gd name="connsiteX6" fmla="*/ 1438020 w 3212988"/>
              <a:gd name="connsiteY6" fmla="*/ 2267695 h 2420441"/>
              <a:gd name="connsiteX7" fmla="*/ 1965977 w 3212988"/>
              <a:gd name="connsiteY7" fmla="*/ 2289466 h 2420441"/>
              <a:gd name="connsiteX8" fmla="*/ 2591906 w 3212988"/>
              <a:gd name="connsiteY8" fmla="*/ 2381995 h 2420441"/>
              <a:gd name="connsiteX9" fmla="*/ 3081763 w 3212988"/>
              <a:gd name="connsiteY9" fmla="*/ 2164280 h 2420441"/>
              <a:gd name="connsiteX10" fmla="*/ 3206948 w 3212988"/>
              <a:gd name="connsiteY10" fmla="*/ 1565566 h 2420441"/>
              <a:gd name="connsiteX11" fmla="*/ 2940248 w 3212988"/>
              <a:gd name="connsiteY11" fmla="*/ 1119252 h 2420441"/>
              <a:gd name="connsiteX12" fmla="*/ 2945691 w 3212988"/>
              <a:gd name="connsiteY12" fmla="*/ 531423 h 2420441"/>
              <a:gd name="connsiteX13" fmla="*/ 2763601 w 3212988"/>
              <a:gd name="connsiteY13" fmla="*/ 132280 h 2420441"/>
              <a:gd name="connsiteX14" fmla="*/ 2100894 w 3212988"/>
              <a:gd name="connsiteY14" fmla="*/ 181595 h 2420441"/>
              <a:gd name="connsiteX15" fmla="*/ 1492448 w 3212988"/>
              <a:gd name="connsiteY15" fmla="*/ 3466 h 2420441"/>
              <a:gd name="connsiteX0" fmla="*/ 1492448 w 3212988"/>
              <a:gd name="connsiteY0" fmla="*/ 3466 h 2420441"/>
              <a:gd name="connsiteX1" fmla="*/ 980820 w 3212988"/>
              <a:gd name="connsiteY1" fmla="*/ 368138 h 2420441"/>
              <a:gd name="connsiteX2" fmla="*/ 648806 w 3212988"/>
              <a:gd name="connsiteY2" fmla="*/ 934195 h 2420441"/>
              <a:gd name="connsiteX3" fmla="*/ 28320 w 3212988"/>
              <a:gd name="connsiteY3" fmla="*/ 1728852 h 2420441"/>
              <a:gd name="connsiteX4" fmla="*/ 175277 w 3212988"/>
              <a:gd name="connsiteY4" fmla="*/ 2218709 h 2420441"/>
              <a:gd name="connsiteX5" fmla="*/ 795763 w 3212988"/>
              <a:gd name="connsiteY5" fmla="*/ 2420095 h 2420441"/>
              <a:gd name="connsiteX6" fmla="*/ 1438020 w 3212988"/>
              <a:gd name="connsiteY6" fmla="*/ 2267695 h 2420441"/>
              <a:gd name="connsiteX7" fmla="*/ 1965977 w 3212988"/>
              <a:gd name="connsiteY7" fmla="*/ 2289466 h 2420441"/>
              <a:gd name="connsiteX8" fmla="*/ 2591906 w 3212988"/>
              <a:gd name="connsiteY8" fmla="*/ 2381995 h 2420441"/>
              <a:gd name="connsiteX9" fmla="*/ 3081763 w 3212988"/>
              <a:gd name="connsiteY9" fmla="*/ 2164280 h 2420441"/>
              <a:gd name="connsiteX10" fmla="*/ 3206948 w 3212988"/>
              <a:gd name="connsiteY10" fmla="*/ 1565566 h 2420441"/>
              <a:gd name="connsiteX11" fmla="*/ 2940248 w 3212988"/>
              <a:gd name="connsiteY11" fmla="*/ 1119252 h 2420441"/>
              <a:gd name="connsiteX12" fmla="*/ 2979996 w 3212988"/>
              <a:gd name="connsiteY12" fmla="*/ 561440 h 2420441"/>
              <a:gd name="connsiteX13" fmla="*/ 2763601 w 3212988"/>
              <a:gd name="connsiteY13" fmla="*/ 132280 h 2420441"/>
              <a:gd name="connsiteX14" fmla="*/ 2100894 w 3212988"/>
              <a:gd name="connsiteY14" fmla="*/ 181595 h 2420441"/>
              <a:gd name="connsiteX15" fmla="*/ 1492448 w 3212988"/>
              <a:gd name="connsiteY15" fmla="*/ 3466 h 2420441"/>
              <a:gd name="connsiteX0" fmla="*/ 1492448 w 3212988"/>
              <a:gd name="connsiteY0" fmla="*/ 3466 h 2420441"/>
              <a:gd name="connsiteX1" fmla="*/ 980820 w 3212988"/>
              <a:gd name="connsiteY1" fmla="*/ 368138 h 2420441"/>
              <a:gd name="connsiteX2" fmla="*/ 648806 w 3212988"/>
              <a:gd name="connsiteY2" fmla="*/ 934195 h 2420441"/>
              <a:gd name="connsiteX3" fmla="*/ 28320 w 3212988"/>
              <a:gd name="connsiteY3" fmla="*/ 1728852 h 2420441"/>
              <a:gd name="connsiteX4" fmla="*/ 175277 w 3212988"/>
              <a:gd name="connsiteY4" fmla="*/ 2218709 h 2420441"/>
              <a:gd name="connsiteX5" fmla="*/ 795763 w 3212988"/>
              <a:gd name="connsiteY5" fmla="*/ 2420095 h 2420441"/>
              <a:gd name="connsiteX6" fmla="*/ 1438020 w 3212988"/>
              <a:gd name="connsiteY6" fmla="*/ 2267695 h 2420441"/>
              <a:gd name="connsiteX7" fmla="*/ 1965977 w 3212988"/>
              <a:gd name="connsiteY7" fmla="*/ 2289466 h 2420441"/>
              <a:gd name="connsiteX8" fmla="*/ 2591906 w 3212988"/>
              <a:gd name="connsiteY8" fmla="*/ 2381995 h 2420441"/>
              <a:gd name="connsiteX9" fmla="*/ 3081763 w 3212988"/>
              <a:gd name="connsiteY9" fmla="*/ 2164280 h 2420441"/>
              <a:gd name="connsiteX10" fmla="*/ 3206948 w 3212988"/>
              <a:gd name="connsiteY10" fmla="*/ 1565566 h 2420441"/>
              <a:gd name="connsiteX11" fmla="*/ 2940248 w 3212988"/>
              <a:gd name="connsiteY11" fmla="*/ 1119252 h 2420441"/>
              <a:gd name="connsiteX12" fmla="*/ 2979996 w 3212988"/>
              <a:gd name="connsiteY12" fmla="*/ 561440 h 2420441"/>
              <a:gd name="connsiteX13" fmla="*/ 2763601 w 3212988"/>
              <a:gd name="connsiteY13" fmla="*/ 132280 h 2420441"/>
              <a:gd name="connsiteX14" fmla="*/ 2100894 w 3212988"/>
              <a:gd name="connsiteY14" fmla="*/ 181595 h 2420441"/>
              <a:gd name="connsiteX15" fmla="*/ 1492448 w 3212988"/>
              <a:gd name="connsiteY15" fmla="*/ 3466 h 242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12988" h="2420441">
                <a:moveTo>
                  <a:pt x="1492448" y="3466"/>
                </a:moveTo>
                <a:cubicBezTo>
                  <a:pt x="1305769" y="34556"/>
                  <a:pt x="1121427" y="213017"/>
                  <a:pt x="980820" y="368138"/>
                </a:cubicBezTo>
                <a:cubicBezTo>
                  <a:pt x="840213" y="523259"/>
                  <a:pt x="807556" y="707409"/>
                  <a:pt x="648806" y="934195"/>
                </a:cubicBezTo>
                <a:cubicBezTo>
                  <a:pt x="490056" y="1160981"/>
                  <a:pt x="107241" y="1514766"/>
                  <a:pt x="28320" y="1728852"/>
                </a:cubicBezTo>
                <a:cubicBezTo>
                  <a:pt x="-50601" y="1942938"/>
                  <a:pt x="47370" y="2103502"/>
                  <a:pt x="175277" y="2218709"/>
                </a:cubicBezTo>
                <a:cubicBezTo>
                  <a:pt x="303184" y="2333916"/>
                  <a:pt x="585306" y="2411931"/>
                  <a:pt x="795763" y="2420095"/>
                </a:cubicBezTo>
                <a:cubicBezTo>
                  <a:pt x="1006220" y="2428259"/>
                  <a:pt x="1242984" y="2289467"/>
                  <a:pt x="1438020" y="2267695"/>
                </a:cubicBezTo>
                <a:cubicBezTo>
                  <a:pt x="1633056" y="2245924"/>
                  <a:pt x="1773663" y="2270416"/>
                  <a:pt x="1965977" y="2289466"/>
                </a:cubicBezTo>
                <a:cubicBezTo>
                  <a:pt x="2158291" y="2308516"/>
                  <a:pt x="2405942" y="2402859"/>
                  <a:pt x="2591906" y="2381995"/>
                </a:cubicBezTo>
                <a:cubicBezTo>
                  <a:pt x="2777870" y="2361131"/>
                  <a:pt x="2979256" y="2300351"/>
                  <a:pt x="3081763" y="2164280"/>
                </a:cubicBezTo>
                <a:cubicBezTo>
                  <a:pt x="3184270" y="2028209"/>
                  <a:pt x="3230534" y="1739737"/>
                  <a:pt x="3206948" y="1565566"/>
                </a:cubicBezTo>
                <a:cubicBezTo>
                  <a:pt x="3183362" y="1391395"/>
                  <a:pt x="2978073" y="1286606"/>
                  <a:pt x="2940248" y="1119252"/>
                </a:cubicBezTo>
                <a:cubicBezTo>
                  <a:pt x="2902423" y="951898"/>
                  <a:pt x="3009437" y="725935"/>
                  <a:pt x="2979996" y="561440"/>
                </a:cubicBezTo>
                <a:cubicBezTo>
                  <a:pt x="2950555" y="396945"/>
                  <a:pt x="2905115" y="194873"/>
                  <a:pt x="2763601" y="132280"/>
                </a:cubicBezTo>
                <a:cubicBezTo>
                  <a:pt x="2622087" y="69687"/>
                  <a:pt x="2312753" y="203064"/>
                  <a:pt x="2100894" y="181595"/>
                </a:cubicBezTo>
                <a:cubicBezTo>
                  <a:pt x="1889035" y="160126"/>
                  <a:pt x="1679127" y="-27624"/>
                  <a:pt x="1492448" y="3466"/>
                </a:cubicBezTo>
                <a:close/>
              </a:path>
            </a:pathLst>
          </a:cu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穿着西装笔挺的男子手里拿着手机的女人&#10;&#10;中度可信度描述已自动生成">
            <a:extLst>
              <a:ext uri="{FF2B5EF4-FFF2-40B4-BE49-F238E27FC236}">
                <a16:creationId xmlns:a16="http://schemas.microsoft.com/office/drawing/2014/main" xmlns="" id="{CCE08805-155C-491D-8B9C-2E1F4A79A4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2"/>
          <a:stretch/>
        </p:blipFill>
        <p:spPr>
          <a:xfrm>
            <a:off x="7572895" y="828277"/>
            <a:ext cx="3052972" cy="4266237"/>
          </a:xfrm>
          <a:custGeom>
            <a:avLst/>
            <a:gdLst>
              <a:gd name="connsiteX0" fmla="*/ 2231472 w 3316755"/>
              <a:gd name="connsiteY0" fmla="*/ 108484 h 5363902"/>
              <a:gd name="connsiteX1" fmla="*/ 2142912 w 3316755"/>
              <a:gd name="connsiteY1" fmla="*/ 118802 h 5363902"/>
              <a:gd name="connsiteX2" fmla="*/ 1992326 w 3316755"/>
              <a:gd name="connsiteY2" fmla="*/ 127873 h 5363902"/>
              <a:gd name="connsiteX3" fmla="*/ 1948784 w 3316755"/>
              <a:gd name="connsiteY3" fmla="*/ 175045 h 5363902"/>
              <a:gd name="connsiteX4" fmla="*/ 1974184 w 3316755"/>
              <a:gd name="connsiteY4" fmla="*/ 265759 h 5363902"/>
              <a:gd name="connsiteX5" fmla="*/ 2088484 w 3316755"/>
              <a:gd name="connsiteY5" fmla="*/ 483473 h 5363902"/>
              <a:gd name="connsiteX6" fmla="*/ 2137469 w 3316755"/>
              <a:gd name="connsiteY6" fmla="*/ 639502 h 5363902"/>
              <a:gd name="connsiteX7" fmla="*/ 2195526 w 3316755"/>
              <a:gd name="connsiteY7" fmla="*/ 955188 h 5363902"/>
              <a:gd name="connsiteX8" fmla="*/ 2208226 w 3316755"/>
              <a:gd name="connsiteY8" fmla="*/ 1174716 h 5363902"/>
              <a:gd name="connsiteX9" fmla="*/ 2240884 w 3316755"/>
              <a:gd name="connsiteY9" fmla="*/ 1499473 h 5363902"/>
              <a:gd name="connsiteX10" fmla="*/ 2259026 w 3316755"/>
              <a:gd name="connsiteY10" fmla="*/ 1679088 h 5363902"/>
              <a:gd name="connsiteX11" fmla="*/ 2278984 w 3316755"/>
              <a:gd name="connsiteY11" fmla="*/ 1728073 h 5363902"/>
              <a:gd name="connsiteX12" fmla="*/ 2407798 w 3316755"/>
              <a:gd name="connsiteY12" fmla="*/ 1753473 h 5363902"/>
              <a:gd name="connsiteX13" fmla="*/ 2591041 w 3316755"/>
              <a:gd name="connsiteY13" fmla="*/ 1252731 h 5363902"/>
              <a:gd name="connsiteX14" fmla="*/ 2574712 w 3316755"/>
              <a:gd name="connsiteY14" fmla="*/ 650388 h 5363902"/>
              <a:gd name="connsiteX15" fmla="*/ 2331598 w 3316755"/>
              <a:gd name="connsiteY15" fmla="*/ 160531 h 5363902"/>
              <a:gd name="connsiteX16" fmla="*/ 2231472 w 3316755"/>
              <a:gd name="connsiteY16" fmla="*/ 108484 h 5363902"/>
              <a:gd name="connsiteX17" fmla="*/ 0 w 3316755"/>
              <a:gd name="connsiteY17" fmla="*/ 0 h 5363902"/>
              <a:gd name="connsiteX18" fmla="*/ 3316755 w 3316755"/>
              <a:gd name="connsiteY18" fmla="*/ 0 h 5363902"/>
              <a:gd name="connsiteX19" fmla="*/ 3316755 w 3316755"/>
              <a:gd name="connsiteY19" fmla="*/ 5363902 h 5363902"/>
              <a:gd name="connsiteX20" fmla="*/ 0 w 3316755"/>
              <a:gd name="connsiteY20" fmla="*/ 5363902 h 5363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16755" h="5363902">
                <a:moveTo>
                  <a:pt x="2231472" y="108484"/>
                </a:moveTo>
                <a:cubicBezTo>
                  <a:pt x="2200364" y="109806"/>
                  <a:pt x="2171185" y="121524"/>
                  <a:pt x="2142912" y="118802"/>
                </a:cubicBezTo>
                <a:cubicBezTo>
                  <a:pt x="2086367" y="113359"/>
                  <a:pt x="2024681" y="118499"/>
                  <a:pt x="1992326" y="127873"/>
                </a:cubicBezTo>
                <a:cubicBezTo>
                  <a:pt x="1959971" y="137247"/>
                  <a:pt x="1954227" y="153576"/>
                  <a:pt x="1948784" y="175045"/>
                </a:cubicBezTo>
                <a:cubicBezTo>
                  <a:pt x="1943341" y="196514"/>
                  <a:pt x="1950901" y="214354"/>
                  <a:pt x="1974184" y="265759"/>
                </a:cubicBezTo>
                <a:cubicBezTo>
                  <a:pt x="1997467" y="317164"/>
                  <a:pt x="2061270" y="421183"/>
                  <a:pt x="2088484" y="483473"/>
                </a:cubicBezTo>
                <a:cubicBezTo>
                  <a:pt x="2115698" y="545763"/>
                  <a:pt x="2119629" y="560883"/>
                  <a:pt x="2137469" y="639502"/>
                </a:cubicBezTo>
                <a:cubicBezTo>
                  <a:pt x="2155309" y="718121"/>
                  <a:pt x="2183733" y="865986"/>
                  <a:pt x="2195526" y="955188"/>
                </a:cubicBezTo>
                <a:cubicBezTo>
                  <a:pt x="2207319" y="1044390"/>
                  <a:pt x="2200666" y="1084002"/>
                  <a:pt x="2208226" y="1174716"/>
                </a:cubicBezTo>
                <a:cubicBezTo>
                  <a:pt x="2215786" y="1265430"/>
                  <a:pt x="2232417" y="1415411"/>
                  <a:pt x="2240884" y="1499473"/>
                </a:cubicBezTo>
                <a:cubicBezTo>
                  <a:pt x="2249351" y="1583535"/>
                  <a:pt x="2252676" y="1640988"/>
                  <a:pt x="2259026" y="1679088"/>
                </a:cubicBezTo>
                <a:cubicBezTo>
                  <a:pt x="2265376" y="1717188"/>
                  <a:pt x="2254189" y="1715675"/>
                  <a:pt x="2278984" y="1728073"/>
                </a:cubicBezTo>
                <a:cubicBezTo>
                  <a:pt x="2303779" y="1740471"/>
                  <a:pt x="2355789" y="1832697"/>
                  <a:pt x="2407798" y="1753473"/>
                </a:cubicBezTo>
                <a:cubicBezTo>
                  <a:pt x="2459807" y="1674249"/>
                  <a:pt x="2563222" y="1436578"/>
                  <a:pt x="2591041" y="1252731"/>
                </a:cubicBezTo>
                <a:cubicBezTo>
                  <a:pt x="2618860" y="1068884"/>
                  <a:pt x="2617953" y="832421"/>
                  <a:pt x="2574712" y="650388"/>
                </a:cubicBezTo>
                <a:cubicBezTo>
                  <a:pt x="2531472" y="468355"/>
                  <a:pt x="2403565" y="249129"/>
                  <a:pt x="2331598" y="160531"/>
                </a:cubicBezTo>
                <a:cubicBezTo>
                  <a:pt x="2295614" y="116232"/>
                  <a:pt x="2262579" y="107161"/>
                  <a:pt x="2231472" y="108484"/>
                </a:cubicBezTo>
                <a:close/>
                <a:moveTo>
                  <a:pt x="0" y="0"/>
                </a:moveTo>
                <a:lnTo>
                  <a:pt x="3316755" y="0"/>
                </a:lnTo>
                <a:lnTo>
                  <a:pt x="3316755" y="5363902"/>
                </a:lnTo>
                <a:lnTo>
                  <a:pt x="0" y="5363902"/>
                </a:lnTo>
                <a:close/>
              </a:path>
            </a:pathLst>
          </a:custGeom>
          <a:effectLst/>
        </p:spPr>
      </p:pic>
      <p:pic>
        <p:nvPicPr>
          <p:cNvPr id="43" name="图片 42" descr="穿着西装笔挺的男子手里拿着手机的女人&#10;&#10;中度可信度描述已自动生成">
            <a:extLst>
              <a:ext uri="{FF2B5EF4-FFF2-40B4-BE49-F238E27FC236}">
                <a16:creationId xmlns:a16="http://schemas.microsoft.com/office/drawing/2014/main" xmlns="" id="{470BB7FA-E260-4ECB-A659-954E22B4A3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82" b="98"/>
          <a:stretch/>
        </p:blipFill>
        <p:spPr>
          <a:xfrm>
            <a:off x="7572895" y="1745673"/>
            <a:ext cx="3052972" cy="4015048"/>
          </a:xfrm>
          <a:custGeom>
            <a:avLst/>
            <a:gdLst>
              <a:gd name="connsiteX0" fmla="*/ 979486 w 3052972"/>
              <a:gd name="connsiteY0" fmla="*/ 680 h 4015048"/>
              <a:gd name="connsiteX1" fmla="*/ 1942282 w 3052972"/>
              <a:gd name="connsiteY1" fmla="*/ 265717 h 4015048"/>
              <a:gd name="connsiteX2" fmla="*/ 2041944 w 3052972"/>
              <a:gd name="connsiteY2" fmla="*/ 261438 h 4015048"/>
              <a:gd name="connsiteX3" fmla="*/ 2047322 w 3052972"/>
              <a:gd name="connsiteY3" fmla="*/ 314442 h 4015048"/>
              <a:gd name="connsiteX4" fmla="*/ 2062665 w 3052972"/>
              <a:gd name="connsiteY4" fmla="*/ 461465 h 4015048"/>
              <a:gd name="connsiteX5" fmla="*/ 2079365 w 3052972"/>
              <a:gd name="connsiteY5" fmla="*/ 626632 h 4015048"/>
              <a:gd name="connsiteX6" fmla="*/ 2097735 w 3052972"/>
              <a:gd name="connsiteY6" fmla="*/ 671677 h 4015048"/>
              <a:gd name="connsiteX7" fmla="*/ 2216305 w 3052972"/>
              <a:gd name="connsiteY7" fmla="*/ 695034 h 4015048"/>
              <a:gd name="connsiteX8" fmla="*/ 2384974 w 3052972"/>
              <a:gd name="connsiteY8" fmla="*/ 234570 h 4015048"/>
              <a:gd name="connsiteX9" fmla="*/ 2389451 w 3052972"/>
              <a:gd name="connsiteY9" fmla="*/ 191768 h 4015048"/>
              <a:gd name="connsiteX10" fmla="*/ 2466745 w 3052972"/>
              <a:gd name="connsiteY10" fmla="*/ 171301 h 4015048"/>
              <a:gd name="connsiteX11" fmla="*/ 2918671 w 3052972"/>
              <a:gd name="connsiteY11" fmla="*/ 145971 h 4015048"/>
              <a:gd name="connsiteX12" fmla="*/ 3004136 w 3052972"/>
              <a:gd name="connsiteY12" fmla="*/ 196876 h 4015048"/>
              <a:gd name="connsiteX13" fmla="*/ 3052972 w 3052972"/>
              <a:gd name="connsiteY13" fmla="*/ 241796 h 4015048"/>
              <a:gd name="connsiteX14" fmla="*/ 3052972 w 3052972"/>
              <a:gd name="connsiteY14" fmla="*/ 3983782 h 4015048"/>
              <a:gd name="connsiteX15" fmla="*/ 3018413 w 3052972"/>
              <a:gd name="connsiteY15" fmla="*/ 3993029 h 4015048"/>
              <a:gd name="connsiteX16" fmla="*/ 2907148 w 3052972"/>
              <a:gd name="connsiteY16" fmla="*/ 4015048 h 4015048"/>
              <a:gd name="connsiteX17" fmla="*/ 2442082 w 3052972"/>
              <a:gd name="connsiteY17" fmla="*/ 4015048 h 4015048"/>
              <a:gd name="connsiteX18" fmla="*/ 2392849 w 3052972"/>
              <a:gd name="connsiteY18" fmla="*/ 4007583 h 4015048"/>
              <a:gd name="connsiteX19" fmla="*/ 1721211 w 3052972"/>
              <a:gd name="connsiteY19" fmla="*/ 3876520 h 4015048"/>
              <a:gd name="connsiteX20" fmla="*/ 827722 w 3052972"/>
              <a:gd name="connsiteY20" fmla="*/ 3839676 h 4015048"/>
              <a:gd name="connsiteX21" fmla="*/ 294046 w 3052972"/>
              <a:gd name="connsiteY21" fmla="*/ 3987632 h 4015048"/>
              <a:gd name="connsiteX22" fmla="*/ 207182 w 3052972"/>
              <a:gd name="connsiteY22" fmla="*/ 4015048 h 4015048"/>
              <a:gd name="connsiteX23" fmla="*/ 0 w 3052972"/>
              <a:gd name="connsiteY23" fmla="*/ 4015048 h 4015048"/>
              <a:gd name="connsiteX24" fmla="*/ 0 w 3052972"/>
              <a:gd name="connsiteY24" fmla="*/ 691758 h 4015048"/>
              <a:gd name="connsiteX25" fmla="*/ 53978 w 3052972"/>
              <a:gd name="connsiteY25" fmla="*/ 624956 h 4015048"/>
              <a:gd name="connsiteX26" fmla="*/ 919833 w 3052972"/>
              <a:gd name="connsiteY26" fmla="*/ 7802 h 4015048"/>
              <a:gd name="connsiteX27" fmla="*/ 979486 w 3052972"/>
              <a:gd name="connsiteY27" fmla="*/ 680 h 4015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52972" h="4015048">
                <a:moveTo>
                  <a:pt x="979486" y="680"/>
                </a:moveTo>
                <a:cubicBezTo>
                  <a:pt x="1280852" y="-15209"/>
                  <a:pt x="1627085" y="252764"/>
                  <a:pt x="1942282" y="265717"/>
                </a:cubicBezTo>
                <a:lnTo>
                  <a:pt x="2041944" y="261438"/>
                </a:lnTo>
                <a:lnTo>
                  <a:pt x="2047322" y="314442"/>
                </a:lnTo>
                <a:cubicBezTo>
                  <a:pt x="2052993" y="369011"/>
                  <a:pt x="2058768" y="422815"/>
                  <a:pt x="2062665" y="461465"/>
                </a:cubicBezTo>
                <a:cubicBezTo>
                  <a:pt x="2070459" y="538765"/>
                  <a:pt x="2073520" y="591597"/>
                  <a:pt x="2079365" y="626632"/>
                </a:cubicBezTo>
                <a:cubicBezTo>
                  <a:pt x="2085210" y="661667"/>
                  <a:pt x="2074912" y="660276"/>
                  <a:pt x="2097735" y="671677"/>
                </a:cubicBezTo>
                <a:cubicBezTo>
                  <a:pt x="2120559" y="683078"/>
                  <a:pt x="2168432" y="767885"/>
                  <a:pt x="2216305" y="695034"/>
                </a:cubicBezTo>
                <a:cubicBezTo>
                  <a:pt x="2264177" y="622182"/>
                  <a:pt x="2359368" y="403629"/>
                  <a:pt x="2384974" y="234570"/>
                </a:cubicBezTo>
                <a:lnTo>
                  <a:pt x="2389451" y="191768"/>
                </a:lnTo>
                <a:lnTo>
                  <a:pt x="2466745" y="171301"/>
                </a:lnTo>
                <a:cubicBezTo>
                  <a:pt x="2638880" y="126397"/>
                  <a:pt x="2798925" y="93006"/>
                  <a:pt x="2918671" y="145971"/>
                </a:cubicBezTo>
                <a:cubicBezTo>
                  <a:pt x="2948608" y="159212"/>
                  <a:pt x="2977081" y="176387"/>
                  <a:pt x="3004136" y="196876"/>
                </a:cubicBezTo>
                <a:lnTo>
                  <a:pt x="3052972" y="241796"/>
                </a:lnTo>
                <a:lnTo>
                  <a:pt x="3052972" y="3983782"/>
                </a:lnTo>
                <a:lnTo>
                  <a:pt x="3018413" y="3993029"/>
                </a:lnTo>
                <a:lnTo>
                  <a:pt x="2907148" y="4015048"/>
                </a:lnTo>
                <a:lnTo>
                  <a:pt x="2442082" y="4015048"/>
                </a:lnTo>
                <a:lnTo>
                  <a:pt x="2392849" y="4007583"/>
                </a:lnTo>
                <a:cubicBezTo>
                  <a:pt x="2164622" y="3966594"/>
                  <a:pt x="1924626" y="3896670"/>
                  <a:pt x="1721211" y="3876520"/>
                </a:cubicBezTo>
                <a:cubicBezTo>
                  <a:pt x="1395749" y="3844281"/>
                  <a:pt x="1157792" y="3802832"/>
                  <a:pt x="827722" y="3839676"/>
                </a:cubicBezTo>
                <a:cubicBezTo>
                  <a:pt x="662687" y="3858099"/>
                  <a:pt x="479998" y="3926032"/>
                  <a:pt x="294046" y="3987632"/>
                </a:cubicBezTo>
                <a:lnTo>
                  <a:pt x="207182" y="4015048"/>
                </a:lnTo>
                <a:lnTo>
                  <a:pt x="0" y="4015048"/>
                </a:lnTo>
                <a:lnTo>
                  <a:pt x="0" y="691758"/>
                </a:lnTo>
                <a:lnTo>
                  <a:pt x="53978" y="624956"/>
                </a:lnTo>
                <a:cubicBezTo>
                  <a:pt x="291935" y="362436"/>
                  <a:pt x="605117" y="67676"/>
                  <a:pt x="919833" y="7802"/>
                </a:cubicBezTo>
                <a:cubicBezTo>
                  <a:pt x="939503" y="4060"/>
                  <a:pt x="959395" y="1739"/>
                  <a:pt x="979486" y="680"/>
                </a:cubicBezTo>
                <a:close/>
              </a:path>
            </a:pathLst>
          </a:custGeom>
          <a:effectLst/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D79F232D-3405-4C80-B029-C82483CCF970}"/>
              </a:ext>
            </a:extLst>
          </p:cNvPr>
          <p:cNvSpPr/>
          <p:nvPr/>
        </p:nvSpPr>
        <p:spPr>
          <a:xfrm>
            <a:off x="6024222" y="2258849"/>
            <a:ext cx="837010" cy="751565"/>
          </a:xfrm>
          <a:custGeom>
            <a:avLst/>
            <a:gdLst>
              <a:gd name="connsiteX0" fmla="*/ 304767 w 800954"/>
              <a:gd name="connsiteY0" fmla="*/ 504024 h 719190"/>
              <a:gd name="connsiteX1" fmla="*/ 30447 w 800954"/>
              <a:gd name="connsiteY1" fmla="*/ 312831 h 719190"/>
              <a:gd name="connsiteX2" fmla="*/ 55385 w 800954"/>
              <a:gd name="connsiteY2" fmla="*/ 55136 h 719190"/>
              <a:gd name="connsiteX3" fmla="*/ 462709 w 800954"/>
              <a:gd name="connsiteY3" fmla="*/ 5260 h 719190"/>
              <a:gd name="connsiteX4" fmla="*/ 786905 w 800954"/>
              <a:gd name="connsiteY4" fmla="*/ 138264 h 719190"/>
              <a:gd name="connsiteX5" fmla="*/ 728716 w 800954"/>
              <a:gd name="connsiteY5" fmla="*/ 620402 h 719190"/>
              <a:gd name="connsiteX6" fmla="*/ 604025 w 800954"/>
              <a:gd name="connsiteY6" fmla="*/ 711842 h 719190"/>
              <a:gd name="connsiteX7" fmla="*/ 304767 w 800954"/>
              <a:gd name="connsiteY7" fmla="*/ 504024 h 71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0954" h="719190">
                <a:moveTo>
                  <a:pt x="304767" y="504024"/>
                </a:moveTo>
                <a:cubicBezTo>
                  <a:pt x="209171" y="437522"/>
                  <a:pt x="72011" y="387646"/>
                  <a:pt x="30447" y="312831"/>
                </a:cubicBezTo>
                <a:cubicBezTo>
                  <a:pt x="-11117" y="238016"/>
                  <a:pt x="-16659" y="106398"/>
                  <a:pt x="55385" y="55136"/>
                </a:cubicBezTo>
                <a:cubicBezTo>
                  <a:pt x="127429" y="3874"/>
                  <a:pt x="340789" y="-8595"/>
                  <a:pt x="462709" y="5260"/>
                </a:cubicBezTo>
                <a:cubicBezTo>
                  <a:pt x="584629" y="19115"/>
                  <a:pt x="742571" y="35740"/>
                  <a:pt x="786905" y="138264"/>
                </a:cubicBezTo>
                <a:cubicBezTo>
                  <a:pt x="831239" y="240788"/>
                  <a:pt x="759196" y="524806"/>
                  <a:pt x="728716" y="620402"/>
                </a:cubicBezTo>
                <a:cubicBezTo>
                  <a:pt x="698236" y="715998"/>
                  <a:pt x="676069" y="731238"/>
                  <a:pt x="604025" y="711842"/>
                </a:cubicBezTo>
                <a:cubicBezTo>
                  <a:pt x="531981" y="692446"/>
                  <a:pt x="400363" y="570526"/>
                  <a:pt x="304767" y="504024"/>
                </a:cubicBezTo>
                <a:close/>
              </a:path>
            </a:pathLst>
          </a:custGeom>
          <a:gradFill>
            <a:gsLst>
              <a:gs pos="0">
                <a:srgbClr val="37F7CA">
                  <a:alpha val="70000"/>
                </a:srgbClr>
              </a:gs>
              <a:gs pos="100000">
                <a:srgbClr val="1EB4FC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36C030B-B3C2-40D5-94F2-163049EC7168}"/>
              </a:ext>
            </a:extLst>
          </p:cNvPr>
          <p:cNvSpPr/>
          <p:nvPr/>
        </p:nvSpPr>
        <p:spPr>
          <a:xfrm>
            <a:off x="6773330" y="1401744"/>
            <a:ext cx="459608" cy="343929"/>
          </a:xfrm>
          <a:custGeom>
            <a:avLst/>
            <a:gdLst>
              <a:gd name="connsiteX0" fmla="*/ 26 w 433399"/>
              <a:gd name="connsiteY0" fmla="*/ 91999 h 369015"/>
              <a:gd name="connsiteX1" fmla="*/ 124717 w 433399"/>
              <a:gd name="connsiteY1" fmla="*/ 366319 h 369015"/>
              <a:gd name="connsiteX2" fmla="*/ 432288 w 433399"/>
              <a:gd name="connsiteY2" fmla="*/ 225002 h 369015"/>
              <a:gd name="connsiteX3" fmla="*/ 224470 w 433399"/>
              <a:gd name="connsiteY3" fmla="*/ 108624 h 369015"/>
              <a:gd name="connsiteX4" fmla="*/ 133030 w 433399"/>
              <a:gd name="connsiteY4" fmla="*/ 559 h 369015"/>
              <a:gd name="connsiteX5" fmla="*/ 26 w 433399"/>
              <a:gd name="connsiteY5" fmla="*/ 91999 h 369015"/>
              <a:gd name="connsiteX0" fmla="*/ 18 w 459516"/>
              <a:gd name="connsiteY0" fmla="*/ 45446 h 381270"/>
              <a:gd name="connsiteX1" fmla="*/ 150834 w 459516"/>
              <a:gd name="connsiteY1" fmla="*/ 376371 h 381270"/>
              <a:gd name="connsiteX2" fmla="*/ 458405 w 459516"/>
              <a:gd name="connsiteY2" fmla="*/ 235054 h 381270"/>
              <a:gd name="connsiteX3" fmla="*/ 250587 w 459516"/>
              <a:gd name="connsiteY3" fmla="*/ 118676 h 381270"/>
              <a:gd name="connsiteX4" fmla="*/ 159147 w 459516"/>
              <a:gd name="connsiteY4" fmla="*/ 10611 h 381270"/>
              <a:gd name="connsiteX5" fmla="*/ 18 w 459516"/>
              <a:gd name="connsiteY5" fmla="*/ 45446 h 381270"/>
              <a:gd name="connsiteX0" fmla="*/ 167 w 459665"/>
              <a:gd name="connsiteY0" fmla="*/ 54936 h 390760"/>
              <a:gd name="connsiteX1" fmla="*/ 150983 w 459665"/>
              <a:gd name="connsiteY1" fmla="*/ 385861 h 390760"/>
              <a:gd name="connsiteX2" fmla="*/ 458554 w 459665"/>
              <a:gd name="connsiteY2" fmla="*/ 244544 h 390760"/>
              <a:gd name="connsiteX3" fmla="*/ 250736 w 459665"/>
              <a:gd name="connsiteY3" fmla="*/ 128166 h 390760"/>
              <a:gd name="connsiteX4" fmla="*/ 176713 w 459665"/>
              <a:gd name="connsiteY4" fmla="*/ 7038 h 390760"/>
              <a:gd name="connsiteX5" fmla="*/ 167 w 459665"/>
              <a:gd name="connsiteY5" fmla="*/ 54936 h 390760"/>
              <a:gd name="connsiteX0" fmla="*/ 167 w 459665"/>
              <a:gd name="connsiteY0" fmla="*/ 83676 h 383259"/>
              <a:gd name="connsiteX1" fmla="*/ 150983 w 459665"/>
              <a:gd name="connsiteY1" fmla="*/ 379767 h 383259"/>
              <a:gd name="connsiteX2" fmla="*/ 458554 w 459665"/>
              <a:gd name="connsiteY2" fmla="*/ 238450 h 383259"/>
              <a:gd name="connsiteX3" fmla="*/ 250736 w 459665"/>
              <a:gd name="connsiteY3" fmla="*/ 122072 h 383259"/>
              <a:gd name="connsiteX4" fmla="*/ 176713 w 459665"/>
              <a:gd name="connsiteY4" fmla="*/ 944 h 383259"/>
              <a:gd name="connsiteX5" fmla="*/ 167 w 459665"/>
              <a:gd name="connsiteY5" fmla="*/ 83676 h 383259"/>
              <a:gd name="connsiteX0" fmla="*/ 110 w 459608"/>
              <a:gd name="connsiteY0" fmla="*/ 44346 h 343929"/>
              <a:gd name="connsiteX1" fmla="*/ 150926 w 459608"/>
              <a:gd name="connsiteY1" fmla="*/ 340437 h 343929"/>
              <a:gd name="connsiteX2" fmla="*/ 458497 w 459608"/>
              <a:gd name="connsiteY2" fmla="*/ 199120 h 343929"/>
              <a:gd name="connsiteX3" fmla="*/ 250679 w 459608"/>
              <a:gd name="connsiteY3" fmla="*/ 82742 h 343929"/>
              <a:gd name="connsiteX4" fmla="*/ 128759 w 459608"/>
              <a:gd name="connsiteY4" fmla="*/ 5157 h 343929"/>
              <a:gd name="connsiteX5" fmla="*/ 110 w 459608"/>
              <a:gd name="connsiteY5" fmla="*/ 44346 h 34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608" h="343929">
                <a:moveTo>
                  <a:pt x="110" y="44346"/>
                </a:moveTo>
                <a:cubicBezTo>
                  <a:pt x="3804" y="100226"/>
                  <a:pt x="74528" y="314641"/>
                  <a:pt x="150926" y="340437"/>
                </a:cubicBezTo>
                <a:cubicBezTo>
                  <a:pt x="227324" y="366233"/>
                  <a:pt x="441872" y="242069"/>
                  <a:pt x="458497" y="199120"/>
                </a:cubicBezTo>
                <a:cubicBezTo>
                  <a:pt x="475122" y="156171"/>
                  <a:pt x="300555" y="120149"/>
                  <a:pt x="250679" y="82742"/>
                </a:cubicBezTo>
                <a:cubicBezTo>
                  <a:pt x="200803" y="45335"/>
                  <a:pt x="170521" y="11556"/>
                  <a:pt x="128759" y="5157"/>
                </a:cubicBezTo>
                <a:cubicBezTo>
                  <a:pt x="86998" y="-1242"/>
                  <a:pt x="-3584" y="-11534"/>
                  <a:pt x="110" y="44346"/>
                </a:cubicBezTo>
                <a:close/>
              </a:path>
            </a:pathLst>
          </a:custGeom>
          <a:gradFill>
            <a:gsLst>
              <a:gs pos="0">
                <a:srgbClr val="37F7CA">
                  <a:alpha val="70000"/>
                </a:srgbClr>
              </a:gs>
              <a:gs pos="100000">
                <a:srgbClr val="1EB4FC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十字形 45">
            <a:extLst>
              <a:ext uri="{FF2B5EF4-FFF2-40B4-BE49-F238E27FC236}">
                <a16:creationId xmlns:a16="http://schemas.microsoft.com/office/drawing/2014/main" xmlns="" id="{D6F294CA-6335-4703-B03E-02E12885E596}"/>
              </a:ext>
            </a:extLst>
          </p:cNvPr>
          <p:cNvSpPr/>
          <p:nvPr/>
        </p:nvSpPr>
        <p:spPr>
          <a:xfrm rot="20327152">
            <a:off x="11106517" y="3443409"/>
            <a:ext cx="199465" cy="199465"/>
          </a:xfrm>
          <a:prstGeom prst="plus">
            <a:avLst>
              <a:gd name="adj" fmla="val 37943"/>
            </a:avLst>
          </a:pr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CF7118E-13BF-4196-A3A3-C4C197D707EB}"/>
              </a:ext>
            </a:extLst>
          </p:cNvPr>
          <p:cNvGrpSpPr/>
          <p:nvPr/>
        </p:nvGrpSpPr>
        <p:grpSpPr>
          <a:xfrm>
            <a:off x="9129692" y="-1979648"/>
            <a:ext cx="4487666" cy="4487666"/>
            <a:chOff x="-913383" y="-5571634"/>
            <a:chExt cx="5425512" cy="542551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8AFEF1E-1681-49A9-9FC5-DE78B605B6D2}"/>
                </a:ext>
              </a:extLst>
            </p:cNvPr>
            <p:cNvSpPr/>
            <p:nvPr/>
          </p:nvSpPr>
          <p:spPr>
            <a:xfrm>
              <a:off x="152400" y="-4354286"/>
              <a:ext cx="3117004" cy="3117004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9032136E-30A2-4D72-9400-1D552DDBFFAD}"/>
                </a:ext>
              </a:extLst>
            </p:cNvPr>
            <p:cNvSpPr/>
            <p:nvPr/>
          </p:nvSpPr>
          <p:spPr>
            <a:xfrm>
              <a:off x="33980" y="-4489547"/>
              <a:ext cx="3373505" cy="3373505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69B4893D-C3D9-48F9-B58B-F08D3F25A533}"/>
                </a:ext>
              </a:extLst>
            </p:cNvPr>
            <p:cNvSpPr/>
            <p:nvPr/>
          </p:nvSpPr>
          <p:spPr>
            <a:xfrm>
              <a:off x="-84441" y="-4624808"/>
              <a:ext cx="3630006" cy="3630006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4735AEF4-E58D-45AE-8869-276DBC04E0B8}"/>
                </a:ext>
              </a:extLst>
            </p:cNvPr>
            <p:cNvSpPr/>
            <p:nvPr/>
          </p:nvSpPr>
          <p:spPr>
            <a:xfrm>
              <a:off x="-202861" y="-4760069"/>
              <a:ext cx="3886507" cy="3886507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F6D9F3-B421-4BB4-9427-FFD3089A37D9}"/>
                </a:ext>
              </a:extLst>
            </p:cNvPr>
            <p:cNvSpPr/>
            <p:nvPr/>
          </p:nvSpPr>
          <p:spPr>
            <a:xfrm>
              <a:off x="-321281" y="-4895329"/>
              <a:ext cx="4143008" cy="41430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1194F9EB-9B53-4632-8D44-EBE2BD55BE67}"/>
                </a:ext>
              </a:extLst>
            </p:cNvPr>
            <p:cNvSpPr/>
            <p:nvPr/>
          </p:nvSpPr>
          <p:spPr>
            <a:xfrm>
              <a:off x="-439702" y="-5030591"/>
              <a:ext cx="4399508" cy="4399508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9A0CBB9-7C9F-4CE8-9DD4-EA3DC280F720}"/>
                </a:ext>
              </a:extLst>
            </p:cNvPr>
            <p:cNvSpPr/>
            <p:nvPr/>
          </p:nvSpPr>
          <p:spPr>
            <a:xfrm>
              <a:off x="-558122" y="-5165851"/>
              <a:ext cx="4656009" cy="4656009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6BF79CB-777F-4FDF-804B-47755385E1EB}"/>
                </a:ext>
              </a:extLst>
            </p:cNvPr>
            <p:cNvSpPr/>
            <p:nvPr/>
          </p:nvSpPr>
          <p:spPr>
            <a:xfrm>
              <a:off x="-676542" y="-5301112"/>
              <a:ext cx="4912510" cy="4912510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815CD804-1DAF-4DB1-A1AD-F33E001F9927}"/>
                </a:ext>
              </a:extLst>
            </p:cNvPr>
            <p:cNvSpPr/>
            <p:nvPr/>
          </p:nvSpPr>
          <p:spPr>
            <a:xfrm>
              <a:off x="-794963" y="-5436373"/>
              <a:ext cx="5169011" cy="5169011"/>
            </a:xfrm>
            <a:prstGeom prst="ellipse">
              <a:avLst/>
            </a:prstGeom>
            <a:noFill/>
            <a:ln w="6350" cap="flat" cmpd="sng" algn="ctr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F9E749E7-8E65-473A-AF04-58BB5C748D95}"/>
                </a:ext>
              </a:extLst>
            </p:cNvPr>
            <p:cNvSpPr/>
            <p:nvPr/>
          </p:nvSpPr>
          <p:spPr>
            <a:xfrm>
              <a:off x="-913383" y="-5571634"/>
              <a:ext cx="5425512" cy="5425512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0">
                    <a:srgbClr val="37F7CA">
                      <a:alpha val="75000"/>
                    </a:srgbClr>
                  </a:gs>
                  <a:gs pos="100000">
                    <a:srgbClr val="1EB4F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691405B-5D59-4EAD-BD7B-DF2E50FAAB2F}"/>
              </a:ext>
            </a:extLst>
          </p:cNvPr>
          <p:cNvGrpSpPr/>
          <p:nvPr/>
        </p:nvGrpSpPr>
        <p:grpSpPr>
          <a:xfrm>
            <a:off x="6165172" y="5604563"/>
            <a:ext cx="834570" cy="3802743"/>
            <a:chOff x="4339771" y="137886"/>
            <a:chExt cx="834570" cy="3802743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B18E1882-F74F-4572-B284-1093A24E75CC}"/>
                </a:ext>
              </a:extLst>
            </p:cNvPr>
            <p:cNvCxnSpPr/>
            <p:nvPr/>
          </p:nvCxnSpPr>
          <p:spPr>
            <a:xfrm>
              <a:off x="433977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07BBE22A-74DE-46B8-8EA6-7DA7F09B3A22}"/>
                </a:ext>
              </a:extLst>
            </p:cNvPr>
            <p:cNvCxnSpPr>
              <a:cxnSpLocks/>
            </p:cNvCxnSpPr>
            <p:nvPr/>
          </p:nvCxnSpPr>
          <p:spPr>
            <a:xfrm>
              <a:off x="443250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9BFAA11C-AC4A-4754-9B8A-85D71D4A10EC}"/>
                </a:ext>
              </a:extLst>
            </p:cNvPr>
            <p:cNvCxnSpPr>
              <a:cxnSpLocks/>
            </p:cNvCxnSpPr>
            <p:nvPr/>
          </p:nvCxnSpPr>
          <p:spPr>
            <a:xfrm>
              <a:off x="452523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BD8A6DF0-5834-42B4-A1B5-47C168604F36}"/>
                </a:ext>
              </a:extLst>
            </p:cNvPr>
            <p:cNvCxnSpPr>
              <a:cxnSpLocks/>
            </p:cNvCxnSpPr>
            <p:nvPr/>
          </p:nvCxnSpPr>
          <p:spPr>
            <a:xfrm>
              <a:off x="461796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2FA094C6-3E3C-4B10-A634-4AF139936705}"/>
                </a:ext>
              </a:extLst>
            </p:cNvPr>
            <p:cNvCxnSpPr>
              <a:cxnSpLocks/>
            </p:cNvCxnSpPr>
            <p:nvPr/>
          </p:nvCxnSpPr>
          <p:spPr>
            <a:xfrm>
              <a:off x="471069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67C3110-EAD5-4802-9819-B11E540CC405}"/>
                </a:ext>
              </a:extLst>
            </p:cNvPr>
            <p:cNvCxnSpPr>
              <a:cxnSpLocks/>
            </p:cNvCxnSpPr>
            <p:nvPr/>
          </p:nvCxnSpPr>
          <p:spPr>
            <a:xfrm>
              <a:off x="480342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27D0E9D4-5B95-47B6-B6E2-A2D0145845E1}"/>
                </a:ext>
              </a:extLst>
            </p:cNvPr>
            <p:cNvCxnSpPr>
              <a:cxnSpLocks/>
            </p:cNvCxnSpPr>
            <p:nvPr/>
          </p:nvCxnSpPr>
          <p:spPr>
            <a:xfrm>
              <a:off x="489615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7E525C49-A381-4A7F-9815-023831C9935D}"/>
                </a:ext>
              </a:extLst>
            </p:cNvPr>
            <p:cNvCxnSpPr>
              <a:cxnSpLocks/>
            </p:cNvCxnSpPr>
            <p:nvPr/>
          </p:nvCxnSpPr>
          <p:spPr>
            <a:xfrm>
              <a:off x="498888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0EB2B798-5559-4A54-A75D-BE450330F37B}"/>
                </a:ext>
              </a:extLst>
            </p:cNvPr>
            <p:cNvCxnSpPr>
              <a:cxnSpLocks/>
            </p:cNvCxnSpPr>
            <p:nvPr/>
          </p:nvCxnSpPr>
          <p:spPr>
            <a:xfrm>
              <a:off x="508161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98904EC9-AF6C-4F8C-B515-0CAF24F35EC1}"/>
                </a:ext>
              </a:extLst>
            </p:cNvPr>
            <p:cNvCxnSpPr/>
            <p:nvPr/>
          </p:nvCxnSpPr>
          <p:spPr>
            <a:xfrm>
              <a:off x="517434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2BE0EF9-05CD-4885-A2E0-B5D307A543AD}"/>
              </a:ext>
            </a:extLst>
          </p:cNvPr>
          <p:cNvSpPr txBox="1"/>
          <p:nvPr/>
        </p:nvSpPr>
        <p:spPr>
          <a:xfrm>
            <a:off x="276775" y="6372479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71" name="公众号：陈西设计之家。微信搜索即可">
            <a:extLst>
              <a:ext uri="{FF2B5EF4-FFF2-40B4-BE49-F238E27FC236}">
                <a16:creationId xmlns:a16="http://schemas.microsoft.com/office/drawing/2014/main" xmlns="" id="{09D67F7B-29DF-4E19-BB84-DB09D41BB17E}"/>
              </a:ext>
            </a:extLst>
          </p:cNvPr>
          <p:cNvSpPr/>
          <p:nvPr/>
        </p:nvSpPr>
        <p:spPr>
          <a:xfrm>
            <a:off x="240871" y="226100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38C127B8-2FB7-4ADF-BA07-6AFD40A44D26}"/>
              </a:ext>
            </a:extLst>
          </p:cNvPr>
          <p:cNvSpPr txBox="1"/>
          <p:nvPr/>
        </p:nvSpPr>
        <p:spPr>
          <a:xfrm>
            <a:off x="909716" y="1654705"/>
            <a:ext cx="27974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胡晓波男神体" panose="00000500000000000000" pitchFamily="2" charset="-122"/>
                <a:ea typeface="胡晓波男神体" panose="00000500000000000000" pitchFamily="2" charset="-122"/>
              </a:rPr>
              <a:t>陈西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2BA8434C-F553-459F-A2FC-D666A8453016}"/>
              </a:ext>
            </a:extLst>
          </p:cNvPr>
          <p:cNvSpPr/>
          <p:nvPr/>
        </p:nvSpPr>
        <p:spPr>
          <a:xfrm>
            <a:off x="1087652" y="1425112"/>
            <a:ext cx="887477" cy="101946"/>
          </a:xfrm>
          <a:prstGeom prst="rect">
            <a:avLst/>
          </a:prstGeom>
          <a:gradFill flip="none" rotWithShape="1">
            <a:gsLst>
              <a:gs pos="0">
                <a:srgbClr val="37F7CA"/>
              </a:gs>
              <a:gs pos="100000">
                <a:srgbClr val="1EB4F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561411C5-42C9-482B-BD62-675A9307D5F3}"/>
              </a:ext>
            </a:extLst>
          </p:cNvPr>
          <p:cNvSpPr txBox="1"/>
          <p:nvPr/>
        </p:nvSpPr>
        <p:spPr>
          <a:xfrm>
            <a:off x="940522" y="2795359"/>
            <a:ext cx="2735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公司职位：设计主管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2A062B4-51E9-430F-B1E6-86516E1BADCF}"/>
              </a:ext>
            </a:extLst>
          </p:cNvPr>
          <p:cNvSpPr txBox="1"/>
          <p:nvPr/>
        </p:nvSpPr>
        <p:spPr>
          <a:xfrm>
            <a:off x="940523" y="3314694"/>
            <a:ext cx="4567516" cy="247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负责为客户提供技术支持和设计服务，解决设计视觉效果和技术问题；负责审核客户提供的设计材料，参与和跟踪产品设计打样工作和生产工艺流程；主持召开产品设计评审会议，提出设计修改意见，负责协调客户及公司内部的技术标准文件；安排好设计员的工作，配合主管做好新产品的开发、评定和技术支持工作；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latinLnBrk="0">
              <a:lnSpc>
                <a:spcPct val="130000"/>
              </a:lnSpc>
            </a:pP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 latinLnBrk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负责收集行业标准、各种相关产品的详细资料、顾客要求、图纸文件和资料并整理归档设计功底深厚；开展和完成本部门的各项工作。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EC6A216B-8DAF-4421-AEBF-25A1D42990F0}"/>
              </a:ext>
            </a:extLst>
          </p:cNvPr>
          <p:cNvGrpSpPr/>
          <p:nvPr/>
        </p:nvGrpSpPr>
        <p:grpSpPr>
          <a:xfrm rot="10800000">
            <a:off x="4584983" y="-2000464"/>
            <a:ext cx="834570" cy="3802743"/>
            <a:chOff x="4339771" y="137886"/>
            <a:chExt cx="834570" cy="3802743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D371912B-A9F5-4A2B-8966-F923D5E61E20}"/>
                </a:ext>
              </a:extLst>
            </p:cNvPr>
            <p:cNvCxnSpPr/>
            <p:nvPr/>
          </p:nvCxnSpPr>
          <p:spPr>
            <a:xfrm>
              <a:off x="433977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36F05795-5383-44A8-87FF-4C788CEDF4BF}"/>
                </a:ext>
              </a:extLst>
            </p:cNvPr>
            <p:cNvCxnSpPr>
              <a:cxnSpLocks/>
            </p:cNvCxnSpPr>
            <p:nvPr/>
          </p:nvCxnSpPr>
          <p:spPr>
            <a:xfrm>
              <a:off x="443250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C8712FB7-17BB-4A29-A873-B98E95D06F7E}"/>
                </a:ext>
              </a:extLst>
            </p:cNvPr>
            <p:cNvCxnSpPr>
              <a:cxnSpLocks/>
            </p:cNvCxnSpPr>
            <p:nvPr/>
          </p:nvCxnSpPr>
          <p:spPr>
            <a:xfrm>
              <a:off x="452523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FF1EDAD8-8527-4F45-A7C3-2CE25CCC7BD4}"/>
                </a:ext>
              </a:extLst>
            </p:cNvPr>
            <p:cNvCxnSpPr>
              <a:cxnSpLocks/>
            </p:cNvCxnSpPr>
            <p:nvPr/>
          </p:nvCxnSpPr>
          <p:spPr>
            <a:xfrm>
              <a:off x="461796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07F0B9CC-BEA1-4285-9C7E-D9FF1E8359FB}"/>
                </a:ext>
              </a:extLst>
            </p:cNvPr>
            <p:cNvCxnSpPr>
              <a:cxnSpLocks/>
            </p:cNvCxnSpPr>
            <p:nvPr/>
          </p:nvCxnSpPr>
          <p:spPr>
            <a:xfrm>
              <a:off x="471069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A8BAB7A2-A274-470F-B67F-755DE032429A}"/>
                </a:ext>
              </a:extLst>
            </p:cNvPr>
            <p:cNvCxnSpPr>
              <a:cxnSpLocks/>
            </p:cNvCxnSpPr>
            <p:nvPr/>
          </p:nvCxnSpPr>
          <p:spPr>
            <a:xfrm>
              <a:off x="480342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4466BD9F-AA37-4DE5-8F94-685CABD87853}"/>
                </a:ext>
              </a:extLst>
            </p:cNvPr>
            <p:cNvCxnSpPr>
              <a:cxnSpLocks/>
            </p:cNvCxnSpPr>
            <p:nvPr/>
          </p:nvCxnSpPr>
          <p:spPr>
            <a:xfrm>
              <a:off x="489615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D7E29DBE-19D3-4940-BB12-BB0F59F47926}"/>
                </a:ext>
              </a:extLst>
            </p:cNvPr>
            <p:cNvCxnSpPr>
              <a:cxnSpLocks/>
            </p:cNvCxnSpPr>
            <p:nvPr/>
          </p:nvCxnSpPr>
          <p:spPr>
            <a:xfrm>
              <a:off x="498888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91FB3B80-4B0C-461B-B2A0-91C79EA5273A}"/>
                </a:ext>
              </a:extLst>
            </p:cNvPr>
            <p:cNvCxnSpPr>
              <a:cxnSpLocks/>
            </p:cNvCxnSpPr>
            <p:nvPr/>
          </p:nvCxnSpPr>
          <p:spPr>
            <a:xfrm>
              <a:off x="5081611" y="137886"/>
              <a:ext cx="0" cy="3802743"/>
            </a:xfrm>
            <a:prstGeom prst="line">
              <a:avLst/>
            </a:prstGeom>
            <a:ln w="6350" cap="flat" cmpd="sng" algn="ctr"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D6447A80-7D94-4B1B-B569-40DC717D89C6}"/>
                </a:ext>
              </a:extLst>
            </p:cNvPr>
            <p:cNvCxnSpPr/>
            <p:nvPr/>
          </p:nvCxnSpPr>
          <p:spPr>
            <a:xfrm>
              <a:off x="5174341" y="137886"/>
              <a:ext cx="0" cy="3802743"/>
            </a:xfrm>
            <a:prstGeom prst="line">
              <a:avLst/>
            </a:prstGeom>
            <a:ln>
              <a:gradFill>
                <a:gsLst>
                  <a:gs pos="0">
                    <a:srgbClr val="37F7CA">
                      <a:alpha val="0"/>
                    </a:srgbClr>
                  </a:gs>
                  <a:gs pos="100000">
                    <a:srgbClr val="1EB4F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圆: 空心 86">
            <a:extLst>
              <a:ext uri="{FF2B5EF4-FFF2-40B4-BE49-F238E27FC236}">
                <a16:creationId xmlns:a16="http://schemas.microsoft.com/office/drawing/2014/main" xmlns="" id="{24A9FC49-14D8-4280-A343-A67B14761C61}"/>
              </a:ext>
            </a:extLst>
          </p:cNvPr>
          <p:cNvSpPr/>
          <p:nvPr/>
        </p:nvSpPr>
        <p:spPr>
          <a:xfrm>
            <a:off x="7626132" y="828277"/>
            <a:ext cx="225631" cy="225631"/>
          </a:xfrm>
          <a:prstGeom prst="donut">
            <a:avLst>
              <a:gd name="adj" fmla="val 18012"/>
            </a:avLst>
          </a:prstGeom>
          <a:gradFill>
            <a:gsLst>
              <a:gs pos="0">
                <a:srgbClr val="37F7CA"/>
              </a:gs>
              <a:gs pos="100000">
                <a:srgbClr val="1EB4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9CA22F80-F253-4C6F-B0AB-BE75D3A7BBF8}"/>
              </a:ext>
            </a:extLst>
          </p:cNvPr>
          <p:cNvSpPr/>
          <p:nvPr/>
        </p:nvSpPr>
        <p:spPr>
          <a:xfrm rot="21320804">
            <a:off x="7356188" y="5099827"/>
            <a:ext cx="4941179" cy="1513639"/>
          </a:xfrm>
          <a:custGeom>
            <a:avLst/>
            <a:gdLst>
              <a:gd name="connsiteX0" fmla="*/ 11198 w 6281369"/>
              <a:gd name="connsiteY0" fmla="*/ 1509486 h 1513639"/>
              <a:gd name="connsiteX1" fmla="*/ 170855 w 6281369"/>
              <a:gd name="connsiteY1" fmla="*/ 1480457 h 1513639"/>
              <a:gd name="connsiteX2" fmla="*/ 1723884 w 6281369"/>
              <a:gd name="connsiteY2" fmla="*/ 1117600 h 1513639"/>
              <a:gd name="connsiteX3" fmla="*/ 2710855 w 6281369"/>
              <a:gd name="connsiteY3" fmla="*/ 1306286 h 1513639"/>
              <a:gd name="connsiteX4" fmla="*/ 3828455 w 6281369"/>
              <a:gd name="connsiteY4" fmla="*/ 994229 h 1513639"/>
              <a:gd name="connsiteX5" fmla="*/ 4946055 w 6281369"/>
              <a:gd name="connsiteY5" fmla="*/ 1211943 h 1513639"/>
              <a:gd name="connsiteX6" fmla="*/ 6281369 w 6281369"/>
              <a:gd name="connsiteY6" fmla="*/ 0 h 151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1369" h="1513639">
                <a:moveTo>
                  <a:pt x="11198" y="1509486"/>
                </a:moveTo>
                <a:cubicBezTo>
                  <a:pt x="-51698" y="1527628"/>
                  <a:pt x="170855" y="1480457"/>
                  <a:pt x="170855" y="1480457"/>
                </a:cubicBezTo>
                <a:cubicBezTo>
                  <a:pt x="456303" y="1415143"/>
                  <a:pt x="1300551" y="1146628"/>
                  <a:pt x="1723884" y="1117600"/>
                </a:cubicBezTo>
                <a:cubicBezTo>
                  <a:pt x="2147217" y="1088572"/>
                  <a:pt x="2360093" y="1326848"/>
                  <a:pt x="2710855" y="1306286"/>
                </a:cubicBezTo>
                <a:cubicBezTo>
                  <a:pt x="3061617" y="1285724"/>
                  <a:pt x="3455922" y="1009953"/>
                  <a:pt x="3828455" y="994229"/>
                </a:cubicBezTo>
                <a:cubicBezTo>
                  <a:pt x="4200988" y="978505"/>
                  <a:pt x="4537236" y="1377648"/>
                  <a:pt x="4946055" y="1211943"/>
                </a:cubicBezTo>
                <a:cubicBezTo>
                  <a:pt x="5354874" y="1046238"/>
                  <a:pt x="5818121" y="523119"/>
                  <a:pt x="6281369" y="0"/>
                </a:cubicBezTo>
              </a:path>
            </a:pathLst>
          </a:custGeom>
          <a:noFill/>
          <a:ln w="9525">
            <a:gradFill flip="none" rotWithShape="1">
              <a:gsLst>
                <a:gs pos="0">
                  <a:srgbClr val="37F7CA">
                    <a:alpha val="35000"/>
                  </a:srgbClr>
                </a:gs>
                <a:gs pos="100000">
                  <a:srgbClr val="1EB4FC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图文框 99">
            <a:extLst>
              <a:ext uri="{FF2B5EF4-FFF2-40B4-BE49-F238E27FC236}">
                <a16:creationId xmlns:a16="http://schemas.microsoft.com/office/drawing/2014/main" xmlns="" id="{887A46F3-4DA7-4FD1-85E4-BF09DF9053E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3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262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1274</Words>
  <Application>Microsoft Office PowerPoint</Application>
  <PresentationFormat>宽屏</PresentationFormat>
  <Paragraphs>42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胡晓波男神体</vt:lpstr>
      <vt:lpstr>等线 Light</vt:lpstr>
      <vt:lpstr>思源宋体 CN Heavy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公众号：陈西设计之家。微信搜索即可。更多免费PPT模版教程等都可以在公众号内获取。PPT定制微信：2090298045【陈西】;51PPT模板网</cp:keywords>
  <dc:description>www.51pptmoban.com</dc:description>
  <cp:lastModifiedBy>YANGs</cp:lastModifiedBy>
  <cp:revision>95</cp:revision>
  <dcterms:created xsi:type="dcterms:W3CDTF">2021-06-15T07:17:29Z</dcterms:created>
  <dcterms:modified xsi:type="dcterms:W3CDTF">2021-06-17T14:26:40Z</dcterms:modified>
  <cp:category>公众号：陈西设计之家。微信搜索即可。更多免费PPT模版教程等都可以在公众号内获取。PPT定制微信：2090298045【陈西】</cp:category>
</cp:coreProperties>
</file>